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4129" r:id="rId2"/>
    <p:sldId id="4109" r:id="rId3"/>
    <p:sldId id="3344" r:id="rId4"/>
    <p:sldId id="3316" r:id="rId5"/>
    <p:sldId id="1392" r:id="rId6"/>
    <p:sldId id="3319" r:id="rId7"/>
    <p:sldId id="3308" r:id="rId8"/>
    <p:sldId id="3320" r:id="rId9"/>
    <p:sldId id="1394" r:id="rId10"/>
    <p:sldId id="4112" r:id="rId11"/>
    <p:sldId id="3324" r:id="rId12"/>
    <p:sldId id="3313" r:id="rId13"/>
    <p:sldId id="4111" r:id="rId14"/>
    <p:sldId id="1791" r:id="rId15"/>
  </p:sldIdLst>
  <p:sldSz cx="24377650" cy="13716000"/>
  <p:notesSz cx="6858000" cy="9144000"/>
  <p:defaultTextStyle>
    <a:defPPr>
      <a:defRPr lang="en-US"/>
    </a:defPPr>
    <a:lvl1pPr marL="0" algn="l" defTabSz="1828434" rtl="0" eaLnBrk="1" latinLnBrk="0" hangingPunct="1">
      <a:defRPr sz="3600" kern="1200">
        <a:solidFill>
          <a:schemeClr val="tx1"/>
        </a:solidFill>
        <a:latin typeface="+mn-lt"/>
        <a:ea typeface="+mn-ea"/>
        <a:cs typeface="+mn-cs"/>
      </a:defRPr>
    </a:lvl1pPr>
    <a:lvl2pPr marL="914217"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1"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6" algn="l" defTabSz="1828434" rtl="0" eaLnBrk="1" latinLnBrk="0" hangingPunct="1">
      <a:defRPr sz="3600" kern="1200">
        <a:solidFill>
          <a:schemeClr val="tx1"/>
        </a:solidFill>
        <a:latin typeface="+mn-lt"/>
        <a:ea typeface="+mn-ea"/>
        <a:cs typeface="+mn-cs"/>
      </a:defRPr>
    </a:lvl6pPr>
    <a:lvl7pPr marL="5485303"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57E95461-6433-4F4F-B3C9-C01667BB73F0}">
          <p14:sldIdLst>
            <p14:sldId id="4129"/>
            <p14:sldId id="4109"/>
            <p14:sldId id="3344"/>
            <p14:sldId id="3316"/>
            <p14:sldId id="1392"/>
            <p14:sldId id="3319"/>
            <p14:sldId id="3308"/>
            <p14:sldId id="3320"/>
            <p14:sldId id="1394"/>
            <p14:sldId id="4112"/>
            <p14:sldId id="3324"/>
            <p14:sldId id="3313"/>
            <p14:sldId id="4111"/>
            <p14:sldId id="1791"/>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000000"/>
    <a:srgbClr val="14134B"/>
    <a:srgbClr val="D5D4F4"/>
    <a:srgbClr val="FFFFFF"/>
    <a:srgbClr val="F7931C"/>
    <a:srgbClr val="B3D336"/>
    <a:srgbClr val="4BBCFA"/>
    <a:srgbClr val="0B4213"/>
    <a:srgbClr val="EAA258"/>
    <a:srgbClr val="1C6B1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3A917C0-0AEB-4CF7-9721-CD31497CBE5D}" v="4" dt="2025-05-09T21:12:40.668"/>
  </p1510:revLst>
</p1510:revInfo>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14" autoAdjust="0"/>
    <p:restoredTop sz="96475" autoAdjust="0"/>
  </p:normalViewPr>
  <p:slideViewPr>
    <p:cSldViewPr snapToGrid="0" snapToObjects="1">
      <p:cViewPr varScale="1">
        <p:scale>
          <a:sx n="56" d="100"/>
          <a:sy n="56" d="100"/>
        </p:scale>
        <p:origin x="600" y="192"/>
      </p:cViewPr>
      <p:guideLst/>
    </p:cSldViewPr>
  </p:slideViewPr>
  <p:outlineViewPr>
    <p:cViewPr>
      <p:scale>
        <a:sx n="33" d="100"/>
        <a:sy n="33" d="100"/>
      </p:scale>
      <p:origin x="0" y="0"/>
    </p:cViewPr>
  </p:outlineViewPr>
  <p:notesTextViewPr>
    <p:cViewPr>
      <p:scale>
        <a:sx n="125" d="100"/>
        <a:sy n="125" d="100"/>
      </p:scale>
      <p:origin x="0" y="0"/>
    </p:cViewPr>
  </p:notesTextViewPr>
  <p:sorterViewPr>
    <p:cViewPr>
      <p:scale>
        <a:sx n="30" d="100"/>
        <a:sy n="30" d="100"/>
      </p:scale>
      <p:origin x="0" y="0"/>
    </p:cViewPr>
  </p:sorterViewPr>
  <p:notesViewPr>
    <p:cSldViewPr snapToGrid="0" snapToObjects="1" showGuide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B3A917C0-0AEB-4CF7-9721-CD31497CBE5D}"/>
    <pc:docChg chg="addSld delSld modSld sldOrd modSection">
      <pc:chgData name="Jolie Serrano Delgado" userId="d52b4219-5c60-4a0c-87ad-b1ec335c0c37" providerId="ADAL" clId="{B3A917C0-0AEB-4CF7-9721-CD31497CBE5D}" dt="2025-05-09T21:12:41.877" v="13" actId="47"/>
      <pc:docMkLst>
        <pc:docMk/>
      </pc:docMkLst>
      <pc:sldChg chg="modSp del mod">
        <pc:chgData name="Jolie Serrano Delgado" userId="d52b4219-5c60-4a0c-87ad-b1ec335c0c37" providerId="ADAL" clId="{B3A917C0-0AEB-4CF7-9721-CD31497CBE5D}" dt="2025-05-09T21:12:41.877" v="13" actId="47"/>
        <pc:sldMkLst>
          <pc:docMk/>
          <pc:sldMk cId="0" sldId="1482"/>
        </pc:sldMkLst>
        <pc:spChg chg="mod">
          <ac:chgData name="Jolie Serrano Delgado" userId="d52b4219-5c60-4a0c-87ad-b1ec335c0c37" providerId="ADAL" clId="{B3A917C0-0AEB-4CF7-9721-CD31497CBE5D}" dt="2025-05-09T21:12:34.959" v="10" actId="21"/>
          <ac:spMkLst>
            <pc:docMk/>
            <pc:sldMk cId="0" sldId="1482"/>
            <ac:spMk id="55309" creationId="{00000000-0000-0000-0000-000000000000}"/>
          </ac:spMkLst>
        </pc:spChg>
      </pc:sldChg>
      <pc:sldChg chg="del">
        <pc:chgData name="Jolie Serrano Delgado" userId="d52b4219-5c60-4a0c-87ad-b1ec335c0c37" providerId="ADAL" clId="{B3A917C0-0AEB-4CF7-9721-CD31497CBE5D}" dt="2025-05-09T21:12:15.555" v="5" actId="47"/>
        <pc:sldMkLst>
          <pc:docMk/>
          <pc:sldMk cId="3313802975" sldId="1772"/>
        </pc:sldMkLst>
      </pc:sldChg>
      <pc:sldChg chg="modSp add mod ord">
        <pc:chgData name="Jolie Serrano Delgado" userId="d52b4219-5c60-4a0c-87ad-b1ec335c0c37" providerId="ADAL" clId="{B3A917C0-0AEB-4CF7-9721-CD31497CBE5D}" dt="2025-05-09T21:12:20.954" v="7" actId="207"/>
        <pc:sldMkLst>
          <pc:docMk/>
          <pc:sldMk cId="3573392034" sldId="1791"/>
        </pc:sldMkLst>
        <pc:spChg chg="mod">
          <ac:chgData name="Jolie Serrano Delgado" userId="d52b4219-5c60-4a0c-87ad-b1ec335c0c37" providerId="ADAL" clId="{B3A917C0-0AEB-4CF7-9721-CD31497CBE5D}" dt="2025-05-09T21:12:20.954" v="7" actId="207"/>
          <ac:spMkLst>
            <pc:docMk/>
            <pc:sldMk cId="3573392034" sldId="1791"/>
            <ac:spMk id="5" creationId="{7FCA87B9-E211-0E4B-A9F7-DF87D6193A8C}"/>
          </ac:spMkLst>
        </pc:spChg>
      </pc:sldChg>
      <pc:sldChg chg="add del">
        <pc:chgData name="Jolie Serrano Delgado" userId="d52b4219-5c60-4a0c-87ad-b1ec335c0c37" providerId="ADAL" clId="{B3A917C0-0AEB-4CF7-9721-CD31497CBE5D}" dt="2025-05-09T21:12:06.701" v="1"/>
        <pc:sldMkLst>
          <pc:docMk/>
          <pc:sldMk cId="2841496414" sldId="4113"/>
        </pc:sldMkLst>
      </pc:sldChg>
      <pc:sldChg chg="modSp add mod">
        <pc:chgData name="Jolie Serrano Delgado" userId="d52b4219-5c60-4a0c-87ad-b1ec335c0c37" providerId="ADAL" clId="{B3A917C0-0AEB-4CF7-9721-CD31497CBE5D}" dt="2025-05-09T21:12:40.666" v="12" actId="207"/>
        <pc:sldMkLst>
          <pc:docMk/>
          <pc:sldMk cId="0" sldId="4129"/>
        </pc:sldMkLst>
        <pc:spChg chg="mod">
          <ac:chgData name="Jolie Serrano Delgado" userId="d52b4219-5c60-4a0c-87ad-b1ec335c0c37" providerId="ADAL" clId="{B3A917C0-0AEB-4CF7-9721-CD31497CBE5D}" dt="2025-05-09T21:12:29.007" v="9" actId="207"/>
          <ac:spMkLst>
            <pc:docMk/>
            <pc:sldMk cId="0" sldId="4129"/>
            <ac:spMk id="2" creationId="{A861E1E4-650F-4B58-BD99-93E6FC21ADED}"/>
          </ac:spMkLst>
        </pc:spChg>
        <pc:spChg chg="mod">
          <ac:chgData name="Jolie Serrano Delgado" userId="d52b4219-5c60-4a0c-87ad-b1ec335c0c37" providerId="ADAL" clId="{B3A917C0-0AEB-4CF7-9721-CD31497CBE5D}" dt="2025-05-09T21:12:25.599" v="8" actId="207"/>
          <ac:spMkLst>
            <pc:docMk/>
            <pc:sldMk cId="0" sldId="4129"/>
            <ac:spMk id="18" creationId="{8F5F15BF-00E8-0146-9639-0FB07145B42A}"/>
          </ac:spMkLst>
        </pc:spChg>
        <pc:spChg chg="mod">
          <ac:chgData name="Jolie Serrano Delgado" userId="d52b4219-5c60-4a0c-87ad-b1ec335c0c37" providerId="ADAL" clId="{B3A917C0-0AEB-4CF7-9721-CD31497CBE5D}" dt="2025-05-09T21:12:29.007" v="9" actId="207"/>
          <ac:spMkLst>
            <pc:docMk/>
            <pc:sldMk cId="0" sldId="4129"/>
            <ac:spMk id="63" creationId="{00000000-0000-0000-0000-000000000000}"/>
          </ac:spMkLst>
        </pc:spChg>
        <pc:spChg chg="mod">
          <ac:chgData name="Jolie Serrano Delgado" userId="d52b4219-5c60-4a0c-87ad-b1ec335c0c37" providerId="ADAL" clId="{B3A917C0-0AEB-4CF7-9721-CD31497CBE5D}" dt="2025-05-09T21:12:29.007" v="9" actId="207"/>
          <ac:spMkLst>
            <pc:docMk/>
            <pc:sldMk cId="0" sldId="4129"/>
            <ac:spMk id="75" creationId="{00000000-0000-0000-0000-000000000000}"/>
          </ac:spMkLst>
        </pc:spChg>
        <pc:spChg chg="mod">
          <ac:chgData name="Jolie Serrano Delgado" userId="d52b4219-5c60-4a0c-87ad-b1ec335c0c37" providerId="ADAL" clId="{B3A917C0-0AEB-4CF7-9721-CD31497CBE5D}" dt="2025-05-09T21:12:29.007" v="9" actId="207"/>
          <ac:spMkLst>
            <pc:docMk/>
            <pc:sldMk cId="0" sldId="4129"/>
            <ac:spMk id="87" creationId="{00000000-0000-0000-0000-000000000000}"/>
          </ac:spMkLst>
        </pc:spChg>
        <pc:spChg chg="mod">
          <ac:chgData name="Jolie Serrano Delgado" userId="d52b4219-5c60-4a0c-87ad-b1ec335c0c37" providerId="ADAL" clId="{B3A917C0-0AEB-4CF7-9721-CD31497CBE5D}" dt="2025-05-09T21:12:29.007" v="9" actId="207"/>
          <ac:spMkLst>
            <pc:docMk/>
            <pc:sldMk cId="0" sldId="4129"/>
            <ac:spMk id="99" creationId="{00000000-0000-0000-0000-000000000000}"/>
          </ac:spMkLst>
        </pc:spChg>
        <pc:spChg chg="mod">
          <ac:chgData name="Jolie Serrano Delgado" userId="d52b4219-5c60-4a0c-87ad-b1ec335c0c37" providerId="ADAL" clId="{B3A917C0-0AEB-4CF7-9721-CD31497CBE5D}" dt="2025-05-09T21:12:40.666" v="12" actId="207"/>
          <ac:spMkLst>
            <pc:docMk/>
            <pc:sldMk cId="0" sldId="4129"/>
            <ac:spMk id="55309" creationId="{00000000-0000-0000-0000-000000000000}"/>
          </ac:spMkLst>
        </pc:spChg>
      </pc:sldChg>
      <pc:sldMasterChg chg="delSldLayout">
        <pc:chgData name="Jolie Serrano Delgado" userId="d52b4219-5c60-4a0c-87ad-b1ec335c0c37" providerId="ADAL" clId="{B3A917C0-0AEB-4CF7-9721-CD31497CBE5D}" dt="2025-05-09T21:12:15.555" v="5" actId="47"/>
        <pc:sldMasterMkLst>
          <pc:docMk/>
          <pc:sldMasterMk cId="1422848046" sldId="2147483648"/>
        </pc:sldMasterMkLst>
        <pc:sldLayoutChg chg="del">
          <pc:chgData name="Jolie Serrano Delgado" userId="d52b4219-5c60-4a0c-87ad-b1ec335c0c37" providerId="ADAL" clId="{B3A917C0-0AEB-4CF7-9721-CD31497CBE5D}" dt="2025-05-09T21:12:15.555" v="5" actId="47"/>
          <pc:sldLayoutMkLst>
            <pc:docMk/>
            <pc:sldMasterMk cId="1422848046" sldId="2147483648"/>
            <pc:sldLayoutMk cId="1991959956" sldId="2147484020"/>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0" i="0">
                <a:latin typeface="Poppins" pitchFamily="2" charset="77"/>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0" i="0">
                <a:latin typeface="Poppins" pitchFamily="2" charset="77"/>
              </a:defRPr>
            </a:lvl1pPr>
          </a:lstStyle>
          <a:p>
            <a:fld id="{EFC10EE1-B198-C942-8235-326C972CBB30}" type="datetimeFigureOut">
              <a:rPr lang="en-US" smtClean="0"/>
              <a:pPr/>
              <a:t>5/9/2025</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0" i="0">
                <a:latin typeface="Poppins" pitchFamily="2" charset="77"/>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0" i="0">
                <a:latin typeface="Poppins" pitchFamily="2" charset="77"/>
              </a:defRPr>
            </a:lvl1pPr>
          </a:lstStyle>
          <a:p>
            <a:fld id="{006BE02D-20C0-F840-AFAC-BEA99C74FDC2}" type="slidenum">
              <a:rPr lang="en-US" smtClean="0"/>
              <a:pPr/>
              <a:t>‹#›</a:t>
            </a:fld>
            <a:endParaRPr lang="en-US" dirty="0"/>
          </a:p>
        </p:txBody>
      </p:sp>
    </p:spTree>
    <p:extLst>
      <p:ext uri="{BB962C8B-B14F-4D97-AF65-F5344CB8AC3E}">
        <p14:creationId xmlns:p14="http://schemas.microsoft.com/office/powerpoint/2010/main" val="3463289142"/>
      </p:ext>
    </p:extLst>
  </p:cSld>
  <p:clrMap bg1="lt1" tx1="dk1" bg2="lt2" tx2="dk2" accent1="accent1" accent2="accent2" accent3="accent3" accent4="accent4" accent5="accent5" accent6="accent6" hlink="hlink" folHlink="folHlink"/>
  <p:notesStyle>
    <a:lvl1pPr marL="0" algn="l" defTabSz="914217" rtl="0" eaLnBrk="1" latinLnBrk="0" hangingPunct="1">
      <a:defRPr sz="2400" b="0" i="0" kern="1200">
        <a:solidFill>
          <a:schemeClr val="tx1"/>
        </a:solidFill>
        <a:latin typeface="Poppins" pitchFamily="2" charset="77"/>
        <a:ea typeface="+mn-ea"/>
        <a:cs typeface="+mn-cs"/>
      </a:defRPr>
    </a:lvl1pPr>
    <a:lvl2pPr marL="914217" algn="l" defTabSz="914217" rtl="0" eaLnBrk="1" latinLnBrk="0" hangingPunct="1">
      <a:defRPr sz="2400" b="0" i="0" kern="1200">
        <a:solidFill>
          <a:schemeClr val="tx1"/>
        </a:solidFill>
        <a:latin typeface="Poppins" pitchFamily="2" charset="77"/>
        <a:ea typeface="+mn-ea"/>
        <a:cs typeface="+mn-cs"/>
      </a:defRPr>
    </a:lvl2pPr>
    <a:lvl3pPr marL="1828434" algn="l" defTabSz="914217" rtl="0" eaLnBrk="1" latinLnBrk="0" hangingPunct="1">
      <a:defRPr sz="2400" b="0" i="0" kern="1200">
        <a:solidFill>
          <a:schemeClr val="tx1"/>
        </a:solidFill>
        <a:latin typeface="Poppins" pitchFamily="2" charset="77"/>
        <a:ea typeface="+mn-ea"/>
        <a:cs typeface="+mn-cs"/>
      </a:defRPr>
    </a:lvl3pPr>
    <a:lvl4pPr marL="2742651" algn="l" defTabSz="914217" rtl="0" eaLnBrk="1" latinLnBrk="0" hangingPunct="1">
      <a:defRPr sz="2400" b="0" i="0" kern="1200">
        <a:solidFill>
          <a:schemeClr val="tx1"/>
        </a:solidFill>
        <a:latin typeface="Poppins" pitchFamily="2" charset="77"/>
        <a:ea typeface="+mn-ea"/>
        <a:cs typeface="+mn-cs"/>
      </a:defRPr>
    </a:lvl4pPr>
    <a:lvl5pPr marL="3656868" algn="l" defTabSz="914217" rtl="0" eaLnBrk="1" latinLnBrk="0" hangingPunct="1">
      <a:defRPr sz="2400" b="0" i="0" kern="1200">
        <a:solidFill>
          <a:schemeClr val="tx1"/>
        </a:solidFill>
        <a:latin typeface="Poppins" pitchFamily="2" charset="77"/>
        <a:ea typeface="+mn-ea"/>
        <a:cs typeface="+mn-cs"/>
      </a:defRPr>
    </a:lvl5pPr>
    <a:lvl6pPr marL="4571086" algn="l" defTabSz="914217" rtl="0" eaLnBrk="1" latinLnBrk="0" hangingPunct="1">
      <a:defRPr sz="2400" kern="1200">
        <a:solidFill>
          <a:schemeClr val="tx1"/>
        </a:solidFill>
        <a:latin typeface="+mn-lt"/>
        <a:ea typeface="+mn-ea"/>
        <a:cs typeface="+mn-cs"/>
      </a:defRPr>
    </a:lvl6pPr>
    <a:lvl7pPr marL="5485303" algn="l" defTabSz="914217" rtl="0" eaLnBrk="1" latinLnBrk="0" hangingPunct="1">
      <a:defRPr sz="2400" kern="1200">
        <a:solidFill>
          <a:schemeClr val="tx1"/>
        </a:solidFill>
        <a:latin typeface="+mn-lt"/>
        <a:ea typeface="+mn-ea"/>
        <a:cs typeface="+mn-cs"/>
      </a:defRPr>
    </a:lvl7pPr>
    <a:lvl8pPr marL="6399520" algn="l" defTabSz="914217" rtl="0" eaLnBrk="1" latinLnBrk="0" hangingPunct="1">
      <a:defRPr sz="2400" kern="1200">
        <a:solidFill>
          <a:schemeClr val="tx1"/>
        </a:solidFill>
        <a:latin typeface="+mn-lt"/>
        <a:ea typeface="+mn-ea"/>
        <a:cs typeface="+mn-cs"/>
      </a:defRPr>
    </a:lvl8pPr>
    <a:lvl9pPr marL="7313737" algn="l" defTabSz="914217" rtl="0" eaLnBrk="1" latinLnBrk="0" hangingPunct="1">
      <a:defRPr sz="24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914256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596489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CD55D09B-B3C1-43C6-AEFE-045AD7AB3B6E}"/>
              </a:ext>
            </a:extLst>
          </p:cNvPr>
          <p:cNvSpPr>
            <a:spLocks noGrp="1"/>
          </p:cNvSpPr>
          <p:nvPr>
            <p:ph type="pic" sz="quarter" idx="10"/>
          </p:nvPr>
        </p:nvSpPr>
        <p:spPr>
          <a:xfrm>
            <a:off x="10627132" y="2171700"/>
            <a:ext cx="4532719" cy="6477000"/>
          </a:xfrm>
          <a:prstGeom prst="rect">
            <a:avLst/>
          </a:prstGeom>
        </p:spPr>
        <p:txBody>
          <a:bodyPr/>
          <a:lstStyle/>
          <a:p>
            <a:endParaRPr lang="en-US"/>
          </a:p>
        </p:txBody>
      </p:sp>
      <p:sp>
        <p:nvSpPr>
          <p:cNvPr id="6" name="Picture Placeholder 4">
            <a:extLst>
              <a:ext uri="{FF2B5EF4-FFF2-40B4-BE49-F238E27FC236}">
                <a16:creationId xmlns:a16="http://schemas.microsoft.com/office/drawing/2014/main" id="{1D84B3C1-F486-47F8-BFFE-AAA93911E142}"/>
              </a:ext>
            </a:extLst>
          </p:cNvPr>
          <p:cNvSpPr>
            <a:spLocks noGrp="1"/>
          </p:cNvSpPr>
          <p:nvPr>
            <p:ph type="pic" sz="quarter" idx="11"/>
          </p:nvPr>
        </p:nvSpPr>
        <p:spPr>
          <a:xfrm>
            <a:off x="18168967" y="2171700"/>
            <a:ext cx="4532719" cy="6477000"/>
          </a:xfrm>
          <a:prstGeom prst="rect">
            <a:avLst/>
          </a:prstGeom>
        </p:spPr>
        <p:txBody>
          <a:bodyPr/>
          <a:lstStyle/>
          <a:p>
            <a:endParaRPr lang="en-US"/>
          </a:p>
        </p:txBody>
      </p:sp>
      <p:sp>
        <p:nvSpPr>
          <p:cNvPr id="7" name="Picture Placeholder 4">
            <a:extLst>
              <a:ext uri="{FF2B5EF4-FFF2-40B4-BE49-F238E27FC236}">
                <a16:creationId xmlns:a16="http://schemas.microsoft.com/office/drawing/2014/main" id="{324325DC-B7EE-4139-AF2D-B4910A9E89B7}"/>
              </a:ext>
            </a:extLst>
          </p:cNvPr>
          <p:cNvSpPr>
            <a:spLocks noGrp="1"/>
          </p:cNvSpPr>
          <p:nvPr>
            <p:ph type="pic" sz="quarter" idx="12"/>
          </p:nvPr>
        </p:nvSpPr>
        <p:spPr>
          <a:xfrm>
            <a:off x="14398050" y="4267200"/>
            <a:ext cx="4532719" cy="6477000"/>
          </a:xfrm>
          <a:prstGeom prst="rect">
            <a:avLst/>
          </a:prstGeom>
        </p:spPr>
        <p:txBody>
          <a:bodyPr/>
          <a:lstStyle/>
          <a:p>
            <a:endParaRPr lang="en-US"/>
          </a:p>
        </p:txBody>
      </p:sp>
    </p:spTree>
    <p:extLst>
      <p:ext uri="{BB962C8B-B14F-4D97-AF65-F5344CB8AC3E}">
        <p14:creationId xmlns:p14="http://schemas.microsoft.com/office/powerpoint/2010/main" val="3080398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sp>
        <p:nvSpPr>
          <p:cNvPr id="14" name="Picture Placeholder 12">
            <a:extLst>
              <a:ext uri="{FF2B5EF4-FFF2-40B4-BE49-F238E27FC236}">
                <a16:creationId xmlns:a16="http://schemas.microsoft.com/office/drawing/2014/main" id="{590D792C-6DE6-4912-8285-DDC2D02B14D3}"/>
              </a:ext>
            </a:extLst>
          </p:cNvPr>
          <p:cNvSpPr>
            <a:spLocks noGrp="1"/>
          </p:cNvSpPr>
          <p:nvPr>
            <p:ph type="pic" sz="quarter" idx="12"/>
          </p:nvPr>
        </p:nvSpPr>
        <p:spPr>
          <a:xfrm rot="2348786">
            <a:off x="17991291" y="3735208"/>
            <a:ext cx="3828627" cy="7818232"/>
          </a:xfrm>
          <a:prstGeom prst="flowChartAlternateProcess">
            <a:avLst/>
          </a:prstGeom>
        </p:spPr>
        <p:txBody>
          <a:bodyPr/>
          <a:lstStyle/>
          <a:p>
            <a:endParaRPr lang="en-US"/>
          </a:p>
        </p:txBody>
      </p:sp>
      <p:sp>
        <p:nvSpPr>
          <p:cNvPr id="16" name="Picture Placeholder 12">
            <a:extLst>
              <a:ext uri="{FF2B5EF4-FFF2-40B4-BE49-F238E27FC236}">
                <a16:creationId xmlns:a16="http://schemas.microsoft.com/office/drawing/2014/main" id="{08C9A73A-F841-46F9-A185-9A5FA34BB717}"/>
              </a:ext>
            </a:extLst>
          </p:cNvPr>
          <p:cNvSpPr>
            <a:spLocks noGrp="1"/>
          </p:cNvSpPr>
          <p:nvPr>
            <p:ph type="pic" sz="quarter" idx="13"/>
          </p:nvPr>
        </p:nvSpPr>
        <p:spPr>
          <a:xfrm rot="2348786">
            <a:off x="12810065" y="2696142"/>
            <a:ext cx="3828627" cy="7818232"/>
          </a:xfrm>
          <a:prstGeom prst="flowChartAlternateProcess">
            <a:avLst/>
          </a:prstGeom>
        </p:spPr>
        <p:txBody>
          <a:bodyPr/>
          <a:lstStyle/>
          <a:p>
            <a:endParaRPr lang="en-US"/>
          </a:p>
        </p:txBody>
      </p:sp>
    </p:spTree>
    <p:extLst>
      <p:ext uri="{BB962C8B-B14F-4D97-AF65-F5344CB8AC3E}">
        <p14:creationId xmlns:p14="http://schemas.microsoft.com/office/powerpoint/2010/main" val="12191882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3"/>
            <a:ext cx="18954751" cy="11009314"/>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3057838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hyperlink" Target="http://free-powerpoint-templates-download.com/"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hyperlink" Target="https://slidesgratis.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C74AC14A-471D-C74A-BBB6-D1A179CDCE76}"/>
              </a:ext>
            </a:extLst>
          </p:cNvPr>
          <p:cNvSpPr/>
          <p:nvPr userDrawn="1"/>
        </p:nvSpPr>
        <p:spPr>
          <a:xfrm>
            <a:off x="-1" y="-1796143"/>
            <a:ext cx="24377651" cy="1778709"/>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uadroTexto 4">
            <a:extLst>
              <a:ext uri="{FF2B5EF4-FFF2-40B4-BE49-F238E27FC236}">
                <a16:creationId xmlns:a16="http://schemas.microsoft.com/office/drawing/2014/main" id="{582E498B-E615-0442-BA65-9F206E7B7C32}"/>
              </a:ext>
            </a:extLst>
          </p:cNvPr>
          <p:cNvSpPr txBox="1"/>
          <p:nvPr userDrawn="1"/>
        </p:nvSpPr>
        <p:spPr>
          <a:xfrm>
            <a:off x="3351928" y="-1193240"/>
            <a:ext cx="5623233" cy="646331"/>
          </a:xfrm>
          <a:prstGeom prst="rect">
            <a:avLst/>
          </a:prstGeom>
          <a:noFill/>
        </p:spPr>
        <p:txBody>
          <a:bodyPr wrap="square" rtlCol="0">
            <a:spAutoFit/>
          </a:bodyPr>
          <a:lstStyle/>
          <a:p>
            <a:r>
              <a:rPr lang="en-US" dirty="0">
                <a:solidFill>
                  <a:schemeClr val="bg1"/>
                </a:solidFill>
                <a:hlinkClick r:id="rId7">
                  <a:extLst>
                    <a:ext uri="{A12FA001-AC4F-418D-AE19-62706E023703}">
                      <ahyp:hlinkClr xmlns:ahyp="http://schemas.microsoft.com/office/drawing/2018/hyperlinkcolor" val="tx"/>
                    </a:ext>
                  </a:extLst>
                </a:hlinkClick>
              </a:rPr>
              <a:t>http://ppthemes.com/</a:t>
            </a:r>
            <a:r>
              <a:rPr lang="en-US" dirty="0">
                <a:solidFill>
                  <a:schemeClr val="bg1"/>
                </a:solidFill>
              </a:rPr>
              <a:t> </a:t>
            </a:r>
          </a:p>
        </p:txBody>
      </p:sp>
      <p:pic>
        <p:nvPicPr>
          <p:cNvPr id="6" name="Imagen 5">
            <a:extLst>
              <a:ext uri="{FF2B5EF4-FFF2-40B4-BE49-F238E27FC236}">
                <a16:creationId xmlns:a16="http://schemas.microsoft.com/office/drawing/2014/main" id="{E0DCDCB0-2B34-A84B-AC71-325CA392C5FD}"/>
              </a:ext>
            </a:extLst>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16106997" y="-1706080"/>
            <a:ext cx="2706359" cy="1688646"/>
          </a:xfrm>
          <a:prstGeom prst="rect">
            <a:avLst/>
          </a:prstGeom>
        </p:spPr>
      </p:pic>
      <p:sp>
        <p:nvSpPr>
          <p:cNvPr id="7" name="CuadroTexto 6">
            <a:extLst>
              <a:ext uri="{FF2B5EF4-FFF2-40B4-BE49-F238E27FC236}">
                <a16:creationId xmlns:a16="http://schemas.microsoft.com/office/drawing/2014/main" id="{9E24A2F5-0520-2646-B35A-19FF2688BBF7}"/>
              </a:ext>
            </a:extLst>
          </p:cNvPr>
          <p:cNvSpPr txBox="1"/>
          <p:nvPr userDrawn="1"/>
        </p:nvSpPr>
        <p:spPr>
          <a:xfrm>
            <a:off x="19052667" y="-1222950"/>
            <a:ext cx="6108754" cy="646331"/>
          </a:xfrm>
          <a:prstGeom prst="rect">
            <a:avLst/>
          </a:prstGeom>
          <a:noFill/>
        </p:spPr>
        <p:txBody>
          <a:bodyPr wrap="square" rtlCol="0">
            <a:spAutoFit/>
          </a:bodyPr>
          <a:lstStyle/>
          <a:p>
            <a:r>
              <a:rPr lang="en-US" dirty="0">
                <a:solidFill>
                  <a:schemeClr val="bg1"/>
                </a:solidFill>
                <a:hlinkClick r:id="rId9">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8" name="Imagen 7">
            <a:extLst>
              <a:ext uri="{FF2B5EF4-FFF2-40B4-BE49-F238E27FC236}">
                <a16:creationId xmlns:a16="http://schemas.microsoft.com/office/drawing/2014/main" id="{E0C294EC-0DD9-1C43-84FD-59415269B66D}"/>
              </a:ext>
            </a:extLst>
          </p:cNvPr>
          <p:cNvPicPr>
            <a:picLocks noChangeAspect="1"/>
          </p:cNvPicPr>
          <p:nvPr userDrawn="1"/>
        </p:nvPicPr>
        <p:blipFill rotWithShape="1">
          <a:blip r:embed="rId10" cstate="hqprint">
            <a:extLst>
              <a:ext uri="{28A0092B-C50C-407E-A947-70E740481C1C}">
                <a14:useLocalDpi xmlns:a14="http://schemas.microsoft.com/office/drawing/2010/main" val="0"/>
              </a:ext>
            </a:extLst>
          </a:blip>
          <a:srcRect t="26389" r="12615" b="30833"/>
          <a:stretch/>
        </p:blipFill>
        <p:spPr>
          <a:xfrm>
            <a:off x="322094" y="-1698368"/>
            <a:ext cx="2707739" cy="1325534"/>
          </a:xfrm>
          <a:prstGeom prst="rect">
            <a:avLst/>
          </a:prstGeom>
        </p:spPr>
      </p:pic>
      <p:grpSp>
        <p:nvGrpSpPr>
          <p:cNvPr id="9" name="Grupo 8">
            <a:extLst>
              <a:ext uri="{FF2B5EF4-FFF2-40B4-BE49-F238E27FC236}">
                <a16:creationId xmlns:a16="http://schemas.microsoft.com/office/drawing/2014/main" id="{8361BDB2-444C-2E48-95F7-CA6EBA0470BC}"/>
              </a:ext>
            </a:extLst>
          </p:cNvPr>
          <p:cNvGrpSpPr/>
          <p:nvPr userDrawn="1"/>
        </p:nvGrpSpPr>
        <p:grpSpPr>
          <a:xfrm>
            <a:off x="0" y="238542"/>
            <a:ext cx="3488455" cy="3650615"/>
            <a:chOff x="12112905" y="5543423"/>
            <a:chExt cx="10255313" cy="10732028"/>
          </a:xfrm>
        </p:grpSpPr>
        <p:sp>
          <p:nvSpPr>
            <p:cNvPr id="10" name="Forma libre 9">
              <a:extLst>
                <a:ext uri="{FF2B5EF4-FFF2-40B4-BE49-F238E27FC236}">
                  <a16:creationId xmlns:a16="http://schemas.microsoft.com/office/drawing/2014/main" id="{90C93C1C-8664-3048-991E-6309A1D1999F}"/>
                </a:ext>
              </a:extLst>
            </p:cNvPr>
            <p:cNvSpPr/>
            <p:nvPr/>
          </p:nvSpPr>
          <p:spPr>
            <a:xfrm>
              <a:off x="12620906" y="6304835"/>
              <a:ext cx="6654800" cy="6654800"/>
            </a:xfrm>
            <a:custGeom>
              <a:avLst/>
              <a:gdLst>
                <a:gd name="connsiteX0" fmla="*/ 3327400 w 6654800"/>
                <a:gd name="connsiteY0" fmla="*/ 1006475 h 6654800"/>
                <a:gd name="connsiteX1" fmla="*/ 1006475 w 6654800"/>
                <a:gd name="connsiteY1" fmla="*/ 3327400 h 6654800"/>
                <a:gd name="connsiteX2" fmla="*/ 3327400 w 6654800"/>
                <a:gd name="connsiteY2" fmla="*/ 5648325 h 6654800"/>
                <a:gd name="connsiteX3" fmla="*/ 5648325 w 6654800"/>
                <a:gd name="connsiteY3" fmla="*/ 3327400 h 6654800"/>
                <a:gd name="connsiteX4" fmla="*/ 3327400 w 6654800"/>
                <a:gd name="connsiteY4" fmla="*/ 0 h 6654800"/>
                <a:gd name="connsiteX5" fmla="*/ 6654800 w 6654800"/>
                <a:gd name="connsiteY5" fmla="*/ 3327400 h 6654800"/>
                <a:gd name="connsiteX6" fmla="*/ 3327400 w 6654800"/>
                <a:gd name="connsiteY6" fmla="*/ 6654800 h 6654800"/>
                <a:gd name="connsiteX7" fmla="*/ 0 w 6654800"/>
                <a:gd name="connsiteY7" fmla="*/ 3327400 h 6654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654800" h="6654800">
                  <a:moveTo>
                    <a:pt x="3327400" y="1006475"/>
                  </a:moveTo>
                  <a:lnTo>
                    <a:pt x="1006475" y="3327400"/>
                  </a:lnTo>
                  <a:lnTo>
                    <a:pt x="3327400" y="5648325"/>
                  </a:lnTo>
                  <a:lnTo>
                    <a:pt x="5648325" y="3327400"/>
                  </a:lnTo>
                  <a:close/>
                  <a:moveTo>
                    <a:pt x="3327400" y="0"/>
                  </a:moveTo>
                  <a:lnTo>
                    <a:pt x="6654800" y="3327400"/>
                  </a:lnTo>
                  <a:lnTo>
                    <a:pt x="3327400" y="6654800"/>
                  </a:lnTo>
                  <a:lnTo>
                    <a:pt x="0" y="3327400"/>
                  </a:lnTo>
                  <a:close/>
                </a:path>
              </a:pathLst>
            </a:custGeom>
            <a:gradFill>
              <a:gsLst>
                <a:gs pos="0">
                  <a:schemeClr val="accent2"/>
                </a:gs>
                <a:gs pos="100000">
                  <a:schemeClr val="accent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orma libre 10">
              <a:extLst>
                <a:ext uri="{FF2B5EF4-FFF2-40B4-BE49-F238E27FC236}">
                  <a16:creationId xmlns:a16="http://schemas.microsoft.com/office/drawing/2014/main" id="{E6D608E9-7884-4040-959D-8D4E207D9D95}"/>
                </a:ext>
              </a:extLst>
            </p:cNvPr>
            <p:cNvSpPr/>
            <p:nvPr/>
          </p:nvSpPr>
          <p:spPr>
            <a:xfrm rot="5400000">
              <a:off x="12112905" y="6057186"/>
              <a:ext cx="3211115" cy="3211115"/>
            </a:xfrm>
            <a:custGeom>
              <a:avLst/>
              <a:gdLst>
                <a:gd name="connsiteX0" fmla="*/ 0 w 3211115"/>
                <a:gd name="connsiteY0" fmla="*/ 3211115 h 3211115"/>
                <a:gd name="connsiteX1" fmla="*/ 3211115 w 3211115"/>
                <a:gd name="connsiteY1" fmla="*/ 0 h 3211115"/>
                <a:gd name="connsiteX2" fmla="*/ 3211115 w 3211115"/>
                <a:gd name="connsiteY2" fmla="*/ 1006475 h 3211115"/>
                <a:gd name="connsiteX3" fmla="*/ 1006475 w 3211115"/>
                <a:gd name="connsiteY3" fmla="*/ 3211115 h 3211115"/>
                <a:gd name="connsiteX4" fmla="*/ 0 w 3211115"/>
                <a:gd name="connsiteY4" fmla="*/ 3211115 h 32111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1115" h="3211115">
                  <a:moveTo>
                    <a:pt x="0" y="3211115"/>
                  </a:moveTo>
                  <a:lnTo>
                    <a:pt x="3211115" y="0"/>
                  </a:lnTo>
                  <a:lnTo>
                    <a:pt x="3211115" y="1006475"/>
                  </a:lnTo>
                  <a:lnTo>
                    <a:pt x="1006475" y="3211115"/>
                  </a:lnTo>
                  <a:lnTo>
                    <a:pt x="0" y="3211115"/>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orma libre 11">
              <a:extLst>
                <a:ext uri="{FF2B5EF4-FFF2-40B4-BE49-F238E27FC236}">
                  <a16:creationId xmlns:a16="http://schemas.microsoft.com/office/drawing/2014/main" id="{63FD26CC-F059-C343-BE5E-0E4987664485}"/>
                </a:ext>
              </a:extLst>
            </p:cNvPr>
            <p:cNvSpPr/>
            <p:nvPr/>
          </p:nvSpPr>
          <p:spPr>
            <a:xfrm rot="5400000">
              <a:off x="12112905" y="9500871"/>
              <a:ext cx="3211114" cy="3211114"/>
            </a:xfrm>
            <a:custGeom>
              <a:avLst/>
              <a:gdLst>
                <a:gd name="connsiteX0" fmla="*/ 0 w 3211114"/>
                <a:gd name="connsiteY0" fmla="*/ 1006475 h 3211114"/>
                <a:gd name="connsiteX1" fmla="*/ 0 w 3211114"/>
                <a:gd name="connsiteY1" fmla="*/ 0 h 3211114"/>
                <a:gd name="connsiteX2" fmla="*/ 3211114 w 3211114"/>
                <a:gd name="connsiteY2" fmla="*/ 3211114 h 3211114"/>
                <a:gd name="connsiteX3" fmla="*/ 2204639 w 3211114"/>
                <a:gd name="connsiteY3" fmla="*/ 3211114 h 3211114"/>
                <a:gd name="connsiteX4" fmla="*/ 0 w 3211114"/>
                <a:gd name="connsiteY4" fmla="*/ 1006475 h 32111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1114" h="3211114">
                  <a:moveTo>
                    <a:pt x="0" y="1006475"/>
                  </a:moveTo>
                  <a:lnTo>
                    <a:pt x="0" y="0"/>
                  </a:lnTo>
                  <a:lnTo>
                    <a:pt x="3211114" y="3211114"/>
                  </a:lnTo>
                  <a:lnTo>
                    <a:pt x="2204639" y="3211114"/>
                  </a:lnTo>
                  <a:lnTo>
                    <a:pt x="0" y="1006475"/>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Anillo 12">
              <a:extLst>
                <a:ext uri="{FF2B5EF4-FFF2-40B4-BE49-F238E27FC236}">
                  <a16:creationId xmlns:a16="http://schemas.microsoft.com/office/drawing/2014/main" id="{5450AB5F-8254-CF43-9C76-A60760519B42}"/>
                </a:ext>
              </a:extLst>
            </p:cNvPr>
            <p:cNvSpPr/>
            <p:nvPr/>
          </p:nvSpPr>
          <p:spPr>
            <a:xfrm>
              <a:off x="17081146" y="5543423"/>
              <a:ext cx="1639063" cy="1639063"/>
            </a:xfrm>
            <a:prstGeom prst="donu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 name="Multiplicación 13">
              <a:extLst>
                <a:ext uri="{FF2B5EF4-FFF2-40B4-BE49-F238E27FC236}">
                  <a16:creationId xmlns:a16="http://schemas.microsoft.com/office/drawing/2014/main" id="{61D2BE07-D853-314C-9F4D-7A952B7903F6}"/>
                </a:ext>
              </a:extLst>
            </p:cNvPr>
            <p:cNvSpPr/>
            <p:nvPr/>
          </p:nvSpPr>
          <p:spPr>
            <a:xfrm>
              <a:off x="17842978" y="11695431"/>
              <a:ext cx="1511853" cy="1511853"/>
            </a:xfrm>
            <a:prstGeom prst="mathMultiply">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Elipse 14">
              <a:extLst>
                <a:ext uri="{FF2B5EF4-FFF2-40B4-BE49-F238E27FC236}">
                  <a16:creationId xmlns:a16="http://schemas.microsoft.com/office/drawing/2014/main" id="{CE85EEEF-43C3-0144-9BDB-9956E6C069BA}"/>
                </a:ext>
              </a:extLst>
            </p:cNvPr>
            <p:cNvSpPr/>
            <p:nvPr/>
          </p:nvSpPr>
          <p:spPr>
            <a:xfrm>
              <a:off x="19354831" y="6304835"/>
              <a:ext cx="600456" cy="600456"/>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ombo 15">
              <a:extLst>
                <a:ext uri="{FF2B5EF4-FFF2-40B4-BE49-F238E27FC236}">
                  <a16:creationId xmlns:a16="http://schemas.microsoft.com/office/drawing/2014/main" id="{76195070-9BD5-A64A-B774-CB0629AEF2EC}"/>
                </a:ext>
              </a:extLst>
            </p:cNvPr>
            <p:cNvSpPr/>
            <p:nvPr/>
          </p:nvSpPr>
          <p:spPr>
            <a:xfrm>
              <a:off x="17199195" y="11106428"/>
              <a:ext cx="5169023" cy="5169023"/>
            </a:xfrm>
            <a:prstGeom prst="diamond">
              <a:avLst/>
            </a:prstGeom>
            <a:noFill/>
            <a:ln w="76200">
              <a:solidFill>
                <a:srgbClr val="D5D4F4">
                  <a:alpha val="52941"/>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orma libre 16">
              <a:extLst>
                <a:ext uri="{FF2B5EF4-FFF2-40B4-BE49-F238E27FC236}">
                  <a16:creationId xmlns:a16="http://schemas.microsoft.com/office/drawing/2014/main" id="{ADC6F211-B4DD-2641-828C-6785C6131347}"/>
                </a:ext>
              </a:extLst>
            </p:cNvPr>
            <p:cNvSpPr/>
            <p:nvPr/>
          </p:nvSpPr>
          <p:spPr>
            <a:xfrm>
              <a:off x="17081145" y="7306310"/>
              <a:ext cx="4389120" cy="4389120"/>
            </a:xfrm>
            <a:custGeom>
              <a:avLst/>
              <a:gdLst>
                <a:gd name="connsiteX0" fmla="*/ 2208190 w 4389120"/>
                <a:gd name="connsiteY0" fmla="*/ 286512 h 4389120"/>
                <a:gd name="connsiteX1" fmla="*/ 298704 w 4389120"/>
                <a:gd name="connsiteY1" fmla="*/ 2195998 h 4389120"/>
                <a:gd name="connsiteX2" fmla="*/ 2208190 w 4389120"/>
                <a:gd name="connsiteY2" fmla="*/ 4105483 h 4389120"/>
                <a:gd name="connsiteX3" fmla="*/ 4117675 w 4389120"/>
                <a:gd name="connsiteY3" fmla="*/ 2195998 h 4389120"/>
                <a:gd name="connsiteX4" fmla="*/ 2194560 w 4389120"/>
                <a:gd name="connsiteY4" fmla="*/ 0 h 4389120"/>
                <a:gd name="connsiteX5" fmla="*/ 4389120 w 4389120"/>
                <a:gd name="connsiteY5" fmla="*/ 2194560 h 4389120"/>
                <a:gd name="connsiteX6" fmla="*/ 2194560 w 4389120"/>
                <a:gd name="connsiteY6" fmla="*/ 4389120 h 4389120"/>
                <a:gd name="connsiteX7" fmla="*/ 0 w 4389120"/>
                <a:gd name="connsiteY7" fmla="*/ 2194560 h 4389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89120" h="4389120">
                  <a:moveTo>
                    <a:pt x="2208190" y="286512"/>
                  </a:moveTo>
                  <a:lnTo>
                    <a:pt x="298704" y="2195998"/>
                  </a:lnTo>
                  <a:lnTo>
                    <a:pt x="2208190" y="4105483"/>
                  </a:lnTo>
                  <a:lnTo>
                    <a:pt x="4117675" y="2195998"/>
                  </a:lnTo>
                  <a:close/>
                  <a:moveTo>
                    <a:pt x="2194560" y="0"/>
                  </a:moveTo>
                  <a:lnTo>
                    <a:pt x="4389120" y="2194560"/>
                  </a:lnTo>
                  <a:lnTo>
                    <a:pt x="2194560" y="4389120"/>
                  </a:lnTo>
                  <a:lnTo>
                    <a:pt x="0" y="2194560"/>
                  </a:lnTo>
                  <a:close/>
                </a:path>
              </a:pathLst>
            </a:custGeom>
            <a:solidFill>
              <a:schemeClr val="accent5"/>
            </a:solidFill>
            <a:ln w="762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18" name="Grupo 17">
            <a:extLst>
              <a:ext uri="{FF2B5EF4-FFF2-40B4-BE49-F238E27FC236}">
                <a16:creationId xmlns:a16="http://schemas.microsoft.com/office/drawing/2014/main" id="{47C0FC6F-7725-AC4C-B3AD-159DF712A1D8}"/>
              </a:ext>
            </a:extLst>
          </p:cNvPr>
          <p:cNvGrpSpPr/>
          <p:nvPr userDrawn="1"/>
        </p:nvGrpSpPr>
        <p:grpSpPr>
          <a:xfrm rot="10800000">
            <a:off x="20851856" y="9375915"/>
            <a:ext cx="3488455" cy="3650615"/>
            <a:chOff x="12112905" y="5543423"/>
            <a:chExt cx="10255313" cy="10732028"/>
          </a:xfrm>
        </p:grpSpPr>
        <p:sp>
          <p:nvSpPr>
            <p:cNvPr id="19" name="Forma libre 18">
              <a:extLst>
                <a:ext uri="{FF2B5EF4-FFF2-40B4-BE49-F238E27FC236}">
                  <a16:creationId xmlns:a16="http://schemas.microsoft.com/office/drawing/2014/main" id="{70BC517F-33DE-1044-903D-5F8478731951}"/>
                </a:ext>
              </a:extLst>
            </p:cNvPr>
            <p:cNvSpPr/>
            <p:nvPr/>
          </p:nvSpPr>
          <p:spPr>
            <a:xfrm>
              <a:off x="12620906" y="6304835"/>
              <a:ext cx="6654800" cy="6654800"/>
            </a:xfrm>
            <a:custGeom>
              <a:avLst/>
              <a:gdLst>
                <a:gd name="connsiteX0" fmla="*/ 3327400 w 6654800"/>
                <a:gd name="connsiteY0" fmla="*/ 1006475 h 6654800"/>
                <a:gd name="connsiteX1" fmla="*/ 1006475 w 6654800"/>
                <a:gd name="connsiteY1" fmla="*/ 3327400 h 6654800"/>
                <a:gd name="connsiteX2" fmla="*/ 3327400 w 6654800"/>
                <a:gd name="connsiteY2" fmla="*/ 5648325 h 6654800"/>
                <a:gd name="connsiteX3" fmla="*/ 5648325 w 6654800"/>
                <a:gd name="connsiteY3" fmla="*/ 3327400 h 6654800"/>
                <a:gd name="connsiteX4" fmla="*/ 3327400 w 6654800"/>
                <a:gd name="connsiteY4" fmla="*/ 0 h 6654800"/>
                <a:gd name="connsiteX5" fmla="*/ 6654800 w 6654800"/>
                <a:gd name="connsiteY5" fmla="*/ 3327400 h 6654800"/>
                <a:gd name="connsiteX6" fmla="*/ 3327400 w 6654800"/>
                <a:gd name="connsiteY6" fmla="*/ 6654800 h 6654800"/>
                <a:gd name="connsiteX7" fmla="*/ 0 w 6654800"/>
                <a:gd name="connsiteY7" fmla="*/ 3327400 h 6654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654800" h="6654800">
                  <a:moveTo>
                    <a:pt x="3327400" y="1006475"/>
                  </a:moveTo>
                  <a:lnTo>
                    <a:pt x="1006475" y="3327400"/>
                  </a:lnTo>
                  <a:lnTo>
                    <a:pt x="3327400" y="5648325"/>
                  </a:lnTo>
                  <a:lnTo>
                    <a:pt x="5648325" y="3327400"/>
                  </a:lnTo>
                  <a:close/>
                  <a:moveTo>
                    <a:pt x="3327400" y="0"/>
                  </a:moveTo>
                  <a:lnTo>
                    <a:pt x="6654800" y="3327400"/>
                  </a:lnTo>
                  <a:lnTo>
                    <a:pt x="3327400" y="6654800"/>
                  </a:lnTo>
                  <a:lnTo>
                    <a:pt x="0" y="3327400"/>
                  </a:lnTo>
                  <a:close/>
                </a:path>
              </a:pathLst>
            </a:custGeom>
            <a:gradFill>
              <a:gsLst>
                <a:gs pos="0">
                  <a:schemeClr val="accent2"/>
                </a:gs>
                <a:gs pos="100000">
                  <a:schemeClr val="accent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orma libre 19">
              <a:extLst>
                <a:ext uri="{FF2B5EF4-FFF2-40B4-BE49-F238E27FC236}">
                  <a16:creationId xmlns:a16="http://schemas.microsoft.com/office/drawing/2014/main" id="{E6C27C9F-09B8-D44E-8954-8E41E5E38600}"/>
                </a:ext>
              </a:extLst>
            </p:cNvPr>
            <p:cNvSpPr/>
            <p:nvPr/>
          </p:nvSpPr>
          <p:spPr>
            <a:xfrm rot="5400000">
              <a:off x="12112905" y="6057186"/>
              <a:ext cx="3211115" cy="3211115"/>
            </a:xfrm>
            <a:custGeom>
              <a:avLst/>
              <a:gdLst>
                <a:gd name="connsiteX0" fmla="*/ 0 w 3211115"/>
                <a:gd name="connsiteY0" fmla="*/ 3211115 h 3211115"/>
                <a:gd name="connsiteX1" fmla="*/ 3211115 w 3211115"/>
                <a:gd name="connsiteY1" fmla="*/ 0 h 3211115"/>
                <a:gd name="connsiteX2" fmla="*/ 3211115 w 3211115"/>
                <a:gd name="connsiteY2" fmla="*/ 1006475 h 3211115"/>
                <a:gd name="connsiteX3" fmla="*/ 1006475 w 3211115"/>
                <a:gd name="connsiteY3" fmla="*/ 3211115 h 3211115"/>
                <a:gd name="connsiteX4" fmla="*/ 0 w 3211115"/>
                <a:gd name="connsiteY4" fmla="*/ 3211115 h 32111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1115" h="3211115">
                  <a:moveTo>
                    <a:pt x="0" y="3211115"/>
                  </a:moveTo>
                  <a:lnTo>
                    <a:pt x="3211115" y="0"/>
                  </a:lnTo>
                  <a:lnTo>
                    <a:pt x="3211115" y="1006475"/>
                  </a:lnTo>
                  <a:lnTo>
                    <a:pt x="1006475" y="3211115"/>
                  </a:lnTo>
                  <a:lnTo>
                    <a:pt x="0" y="3211115"/>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orma libre 20">
              <a:extLst>
                <a:ext uri="{FF2B5EF4-FFF2-40B4-BE49-F238E27FC236}">
                  <a16:creationId xmlns:a16="http://schemas.microsoft.com/office/drawing/2014/main" id="{383DA0F7-8E3A-8C48-8363-5D477AB0A423}"/>
                </a:ext>
              </a:extLst>
            </p:cNvPr>
            <p:cNvSpPr/>
            <p:nvPr/>
          </p:nvSpPr>
          <p:spPr>
            <a:xfrm rot="5400000">
              <a:off x="12112905" y="9500871"/>
              <a:ext cx="3211114" cy="3211114"/>
            </a:xfrm>
            <a:custGeom>
              <a:avLst/>
              <a:gdLst>
                <a:gd name="connsiteX0" fmla="*/ 0 w 3211114"/>
                <a:gd name="connsiteY0" fmla="*/ 1006475 h 3211114"/>
                <a:gd name="connsiteX1" fmla="*/ 0 w 3211114"/>
                <a:gd name="connsiteY1" fmla="*/ 0 h 3211114"/>
                <a:gd name="connsiteX2" fmla="*/ 3211114 w 3211114"/>
                <a:gd name="connsiteY2" fmla="*/ 3211114 h 3211114"/>
                <a:gd name="connsiteX3" fmla="*/ 2204639 w 3211114"/>
                <a:gd name="connsiteY3" fmla="*/ 3211114 h 3211114"/>
                <a:gd name="connsiteX4" fmla="*/ 0 w 3211114"/>
                <a:gd name="connsiteY4" fmla="*/ 1006475 h 32111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1114" h="3211114">
                  <a:moveTo>
                    <a:pt x="0" y="1006475"/>
                  </a:moveTo>
                  <a:lnTo>
                    <a:pt x="0" y="0"/>
                  </a:lnTo>
                  <a:lnTo>
                    <a:pt x="3211114" y="3211114"/>
                  </a:lnTo>
                  <a:lnTo>
                    <a:pt x="2204639" y="3211114"/>
                  </a:lnTo>
                  <a:lnTo>
                    <a:pt x="0" y="1006475"/>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Anillo 21">
              <a:extLst>
                <a:ext uri="{FF2B5EF4-FFF2-40B4-BE49-F238E27FC236}">
                  <a16:creationId xmlns:a16="http://schemas.microsoft.com/office/drawing/2014/main" id="{E807171B-7895-DE49-9C8B-D42CE459CA65}"/>
                </a:ext>
              </a:extLst>
            </p:cNvPr>
            <p:cNvSpPr/>
            <p:nvPr/>
          </p:nvSpPr>
          <p:spPr>
            <a:xfrm>
              <a:off x="17081146" y="5543423"/>
              <a:ext cx="1639063" cy="1639063"/>
            </a:xfrm>
            <a:prstGeom prst="donu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3" name="Multiplicación 22">
              <a:extLst>
                <a:ext uri="{FF2B5EF4-FFF2-40B4-BE49-F238E27FC236}">
                  <a16:creationId xmlns:a16="http://schemas.microsoft.com/office/drawing/2014/main" id="{3DE6129D-690F-774F-BDC6-6AB2302612D1}"/>
                </a:ext>
              </a:extLst>
            </p:cNvPr>
            <p:cNvSpPr/>
            <p:nvPr/>
          </p:nvSpPr>
          <p:spPr>
            <a:xfrm>
              <a:off x="17842978" y="11695431"/>
              <a:ext cx="1511853" cy="1511853"/>
            </a:xfrm>
            <a:prstGeom prst="mathMultiply">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Elipse 23">
              <a:extLst>
                <a:ext uri="{FF2B5EF4-FFF2-40B4-BE49-F238E27FC236}">
                  <a16:creationId xmlns:a16="http://schemas.microsoft.com/office/drawing/2014/main" id="{FD497825-191C-F94D-BDE6-E42639BA5A1E}"/>
                </a:ext>
              </a:extLst>
            </p:cNvPr>
            <p:cNvSpPr/>
            <p:nvPr/>
          </p:nvSpPr>
          <p:spPr>
            <a:xfrm>
              <a:off x="19354831" y="6304835"/>
              <a:ext cx="600456" cy="600456"/>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ombo 24">
              <a:extLst>
                <a:ext uri="{FF2B5EF4-FFF2-40B4-BE49-F238E27FC236}">
                  <a16:creationId xmlns:a16="http://schemas.microsoft.com/office/drawing/2014/main" id="{DE8BE0A2-BB1F-9541-AD93-677A7D9B6462}"/>
                </a:ext>
              </a:extLst>
            </p:cNvPr>
            <p:cNvSpPr/>
            <p:nvPr/>
          </p:nvSpPr>
          <p:spPr>
            <a:xfrm>
              <a:off x="17199195" y="11106428"/>
              <a:ext cx="5169023" cy="5169023"/>
            </a:xfrm>
            <a:prstGeom prst="diamond">
              <a:avLst/>
            </a:prstGeom>
            <a:noFill/>
            <a:ln w="76200">
              <a:solidFill>
                <a:srgbClr val="D5D4F4">
                  <a:alpha val="52941"/>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orma libre 25">
              <a:extLst>
                <a:ext uri="{FF2B5EF4-FFF2-40B4-BE49-F238E27FC236}">
                  <a16:creationId xmlns:a16="http://schemas.microsoft.com/office/drawing/2014/main" id="{5861DC52-D26E-F24D-AA95-C80A4C792936}"/>
                </a:ext>
              </a:extLst>
            </p:cNvPr>
            <p:cNvSpPr/>
            <p:nvPr/>
          </p:nvSpPr>
          <p:spPr>
            <a:xfrm>
              <a:off x="17081145" y="7306310"/>
              <a:ext cx="4389120" cy="4389120"/>
            </a:xfrm>
            <a:custGeom>
              <a:avLst/>
              <a:gdLst>
                <a:gd name="connsiteX0" fmla="*/ 2208190 w 4389120"/>
                <a:gd name="connsiteY0" fmla="*/ 286512 h 4389120"/>
                <a:gd name="connsiteX1" fmla="*/ 298704 w 4389120"/>
                <a:gd name="connsiteY1" fmla="*/ 2195998 h 4389120"/>
                <a:gd name="connsiteX2" fmla="*/ 2208190 w 4389120"/>
                <a:gd name="connsiteY2" fmla="*/ 4105483 h 4389120"/>
                <a:gd name="connsiteX3" fmla="*/ 4117675 w 4389120"/>
                <a:gd name="connsiteY3" fmla="*/ 2195998 h 4389120"/>
                <a:gd name="connsiteX4" fmla="*/ 2194560 w 4389120"/>
                <a:gd name="connsiteY4" fmla="*/ 0 h 4389120"/>
                <a:gd name="connsiteX5" fmla="*/ 4389120 w 4389120"/>
                <a:gd name="connsiteY5" fmla="*/ 2194560 h 4389120"/>
                <a:gd name="connsiteX6" fmla="*/ 2194560 w 4389120"/>
                <a:gd name="connsiteY6" fmla="*/ 4389120 h 4389120"/>
                <a:gd name="connsiteX7" fmla="*/ 0 w 4389120"/>
                <a:gd name="connsiteY7" fmla="*/ 2194560 h 4389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89120" h="4389120">
                  <a:moveTo>
                    <a:pt x="2208190" y="286512"/>
                  </a:moveTo>
                  <a:lnTo>
                    <a:pt x="298704" y="2195998"/>
                  </a:lnTo>
                  <a:lnTo>
                    <a:pt x="2208190" y="4105483"/>
                  </a:lnTo>
                  <a:lnTo>
                    <a:pt x="4117675" y="2195998"/>
                  </a:lnTo>
                  <a:close/>
                  <a:moveTo>
                    <a:pt x="2194560" y="0"/>
                  </a:moveTo>
                  <a:lnTo>
                    <a:pt x="4389120" y="2194560"/>
                  </a:lnTo>
                  <a:lnTo>
                    <a:pt x="2194560" y="4389120"/>
                  </a:lnTo>
                  <a:lnTo>
                    <a:pt x="0" y="2194560"/>
                  </a:lnTo>
                  <a:close/>
                </a:path>
              </a:pathLst>
            </a:custGeom>
            <a:solidFill>
              <a:schemeClr val="accent5"/>
            </a:solidFill>
            <a:ln w="762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Tree>
    <p:extLst>
      <p:ext uri="{BB962C8B-B14F-4D97-AF65-F5344CB8AC3E}">
        <p14:creationId xmlns:p14="http://schemas.microsoft.com/office/powerpoint/2010/main" val="1422848046"/>
      </p:ext>
    </p:extLst>
  </p:cSld>
  <p:clrMap bg1="lt1" tx1="dk1" bg2="lt2" tx2="dk2" accent1="accent1" accent2="accent2" accent3="accent3" accent4="accent4" accent5="accent5" accent6="accent6" hlink="hlink" folHlink="folHlink"/>
  <p:sldLayoutIdLst>
    <p:sldLayoutId id="2147484018" r:id="rId1"/>
    <p:sldLayoutId id="2147484024" r:id="rId2"/>
    <p:sldLayoutId id="2147484025" r:id="rId3"/>
    <p:sldLayoutId id="2147484026" r:id="rId4"/>
    <p:sldLayoutId id="2147484027" r:id="rId5"/>
  </p:sldLayoutIdLst>
  <p:hf hdr="0" ftr="0" dt="0"/>
  <p:txStyles>
    <p:titleStyle>
      <a:lvl1pPr algn="ctr" defTabSz="1828434" rtl="0" eaLnBrk="1" latinLnBrk="0" hangingPunct="1">
        <a:lnSpc>
          <a:spcPct val="90000"/>
        </a:lnSpc>
        <a:spcBef>
          <a:spcPct val="0"/>
        </a:spcBef>
        <a:buNone/>
        <a:defRPr lang="en-US" sz="8000" b="0" i="0" kern="1200" spc="-100" baseline="0">
          <a:solidFill>
            <a:schemeClr val="tx2"/>
          </a:solidFill>
          <a:latin typeface="Poppins" pitchFamily="2" charset="77"/>
          <a:ea typeface="Open Sans Light" panose="020B0306030504020204" pitchFamily="34" charset="0"/>
          <a:cs typeface="Poppins Light" pitchFamily="2" charset="77"/>
        </a:defRPr>
      </a:lvl1pPr>
    </p:titleStyle>
    <p:bodyStyle>
      <a:lvl1pPr marL="457109" indent="-457109" algn="l" defTabSz="1828434" rtl="0" eaLnBrk="1" latinLnBrk="0" hangingPunct="1">
        <a:lnSpc>
          <a:spcPct val="90000"/>
        </a:lnSpc>
        <a:spcBef>
          <a:spcPts val="2000"/>
        </a:spcBef>
        <a:buFont typeface="Arial" panose="020B0604020202020204" pitchFamily="34" charset="0"/>
        <a:buChar char="•"/>
        <a:defRPr lang="en-US" sz="4400" b="0" i="0" kern="1200" spc="-30" baseline="0" dirty="0" smtClean="0">
          <a:solidFill>
            <a:schemeClr val="tx1"/>
          </a:solidFill>
          <a:effectLst/>
          <a:latin typeface="Poppins" pitchFamily="2" charset="77"/>
          <a:ea typeface="Open Sans Light" panose="020B0306030504020204" pitchFamily="34" charset="0"/>
          <a:cs typeface="Open Sans" charset="0"/>
        </a:defRPr>
      </a:lvl1pPr>
      <a:lvl2pPr marL="1371326" indent="-457109" algn="l" defTabSz="1828434" rtl="0" eaLnBrk="1" latinLnBrk="0" hangingPunct="1">
        <a:lnSpc>
          <a:spcPct val="90000"/>
        </a:lnSpc>
        <a:spcBef>
          <a:spcPts val="1000"/>
        </a:spcBef>
        <a:buFont typeface="Arial" panose="020B0604020202020204" pitchFamily="34" charset="0"/>
        <a:buChar char="•"/>
        <a:defRPr lang="en-US" sz="3600" b="0" i="0" kern="1200" spc="-30" baseline="0" dirty="0" smtClean="0">
          <a:solidFill>
            <a:schemeClr val="tx1"/>
          </a:solidFill>
          <a:effectLst/>
          <a:latin typeface="Poppins" pitchFamily="2" charset="77"/>
          <a:ea typeface="Open Sans Light" panose="020B0306030504020204" pitchFamily="34" charset="0"/>
          <a:cs typeface="Open Sans" charset="0"/>
        </a:defRPr>
      </a:lvl2pPr>
      <a:lvl3pPr marL="2285543" indent="-457109" algn="l" defTabSz="1828434" rtl="0" eaLnBrk="1" latinLnBrk="0" hangingPunct="1">
        <a:lnSpc>
          <a:spcPct val="90000"/>
        </a:lnSpc>
        <a:spcBef>
          <a:spcPts val="1000"/>
        </a:spcBef>
        <a:buFont typeface="Arial" panose="020B0604020202020204" pitchFamily="34" charset="0"/>
        <a:buChar char="•"/>
        <a:defRPr lang="en-US" sz="3200" b="0" i="0" kern="1200" spc="-30" baseline="0" dirty="0" smtClean="0">
          <a:solidFill>
            <a:schemeClr val="tx1"/>
          </a:solidFill>
          <a:effectLst/>
          <a:latin typeface="Poppins" pitchFamily="2" charset="77"/>
          <a:ea typeface="Open Sans Light" panose="020B0306030504020204" pitchFamily="34" charset="0"/>
          <a:cs typeface="Open Sans" charset="0"/>
        </a:defRPr>
      </a:lvl3pPr>
      <a:lvl4pPr marL="3199760" indent="-457109" algn="l" defTabSz="1828434" rtl="0" eaLnBrk="1" latinLnBrk="0" hangingPunct="1">
        <a:lnSpc>
          <a:spcPct val="90000"/>
        </a:lnSpc>
        <a:spcBef>
          <a:spcPts val="1000"/>
        </a:spcBef>
        <a:buFont typeface="Arial" panose="020B0604020202020204" pitchFamily="34" charset="0"/>
        <a:buChar char="•"/>
        <a:defRPr lang="en-US" sz="2800" b="0" i="0" kern="1200" spc="-30" baseline="0" dirty="0" smtClean="0">
          <a:solidFill>
            <a:schemeClr val="tx1"/>
          </a:solidFill>
          <a:effectLst/>
          <a:latin typeface="Poppins" pitchFamily="2" charset="77"/>
          <a:ea typeface="Open Sans Light" panose="020B0306030504020204" pitchFamily="34" charset="0"/>
          <a:cs typeface="Open Sans" charset="0"/>
        </a:defRPr>
      </a:lvl4pPr>
      <a:lvl5pPr marL="4113977" indent="-457109" algn="l" defTabSz="1828434" rtl="0" eaLnBrk="1" latinLnBrk="0" hangingPunct="1">
        <a:lnSpc>
          <a:spcPct val="90000"/>
        </a:lnSpc>
        <a:spcBef>
          <a:spcPts val="1000"/>
        </a:spcBef>
        <a:buFont typeface="Arial" panose="020B0604020202020204" pitchFamily="34" charset="0"/>
        <a:buChar char="•"/>
        <a:defRPr lang="en-US" sz="2800" b="0" i="0" kern="1200" spc="-30" baseline="0" dirty="0">
          <a:solidFill>
            <a:schemeClr val="tx1"/>
          </a:solidFill>
          <a:effectLst/>
          <a:latin typeface="Poppins" pitchFamily="2" charset="77"/>
          <a:ea typeface="Open Sans Light" panose="020B0306030504020204" pitchFamily="34" charset="0"/>
          <a:cs typeface="Open Sans" charset="0"/>
        </a:defRPr>
      </a:lvl5pPr>
      <a:lvl6pPr marL="5028194"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2411"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6628"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0846"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434" rtl="0" eaLnBrk="1" latinLnBrk="0" hangingPunct="1">
        <a:defRPr sz="3600" kern="1200">
          <a:solidFill>
            <a:schemeClr val="tx1"/>
          </a:solidFill>
          <a:latin typeface="+mn-lt"/>
          <a:ea typeface="+mn-ea"/>
          <a:cs typeface="+mn-cs"/>
        </a:defRPr>
      </a:lvl1pPr>
      <a:lvl2pPr marL="914217"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1"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6" algn="l" defTabSz="1828434" rtl="0" eaLnBrk="1" latinLnBrk="0" hangingPunct="1">
        <a:defRPr sz="3600" kern="1200">
          <a:solidFill>
            <a:schemeClr val="tx1"/>
          </a:solidFill>
          <a:latin typeface="+mn-lt"/>
          <a:ea typeface="+mn-ea"/>
          <a:cs typeface="+mn-cs"/>
        </a:defRPr>
      </a:lvl6pPr>
      <a:lvl7pPr marL="5485303"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fonts.google.com/specimen/Lato" TargetMode="External"/><Relationship Id="rId2" Type="http://schemas.openxmlformats.org/officeDocument/2006/relationships/hyperlink" Target="https://fonts.google.com/specimen/Montserrat" TargetMode="External"/><Relationship Id="rId1" Type="http://schemas.openxmlformats.org/officeDocument/2006/relationships/slideLayout" Target="../slideLayouts/slideLayout2.xml"/><Relationship Id="rId4" Type="http://schemas.openxmlformats.org/officeDocument/2006/relationships/hyperlink" Target="https://free-powerpoint-templates-download.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5.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6351" y="3570"/>
            <a:ext cx="24364955" cy="13708857"/>
          </a:xfrm>
          <a:prstGeom prst="rect">
            <a:avLst/>
          </a:prstGeom>
          <a:solidFill>
            <a:schemeClr val="accent6">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Lato Light" panose="020F0302020204030203" pitchFamily="34" charset="0"/>
            </a:endParaRPr>
          </a:p>
        </p:txBody>
      </p:sp>
      <p:sp>
        <p:nvSpPr>
          <p:cNvPr id="63" name="Text Box 322"/>
          <p:cNvSpPr txBox="1">
            <a:spLocks noChangeArrowheads="1"/>
          </p:cNvSpPr>
          <p:nvPr/>
        </p:nvSpPr>
        <p:spPr bwMode="auto">
          <a:xfrm>
            <a:off x="4102075" y="3843821"/>
            <a:ext cx="1606209" cy="166090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4102075" y="5871061"/>
            <a:ext cx="1606209" cy="166090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4102075" y="7906233"/>
            <a:ext cx="1606209" cy="166090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2"/>
                </a:solidFill>
                <a:latin typeface="Lato Light" panose="020F0302020204030203" pitchFamily="34" charset="0"/>
                <a:cs typeface="Lato Black"/>
              </a:rPr>
              <a:t>03</a:t>
            </a:r>
          </a:p>
        </p:txBody>
      </p:sp>
      <p:sp>
        <p:nvSpPr>
          <p:cNvPr id="99" name="Text Box 358"/>
          <p:cNvSpPr txBox="1">
            <a:spLocks noChangeArrowheads="1"/>
          </p:cNvSpPr>
          <p:nvPr/>
        </p:nvSpPr>
        <p:spPr bwMode="auto">
          <a:xfrm>
            <a:off x="4102075" y="9938232"/>
            <a:ext cx="1606209" cy="166090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2"/>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5853308" y="3926667"/>
            <a:ext cx="14634834" cy="1600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251" tIns="109625" rIns="219251" bIns="10962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2799" b="1" dirty="0">
                <a:solidFill>
                  <a:schemeClr val="bg1"/>
                </a:solidFill>
                <a:cs typeface="Arial" panose="020B0604020202020204" pitchFamily="34" charset="0"/>
              </a:rPr>
              <a:t>Download and install</a:t>
            </a:r>
            <a:r>
              <a:rPr lang="en-US" altLang="ja-JP" sz="2799" dirty="0">
                <a:solidFill>
                  <a:schemeClr val="bg1"/>
                </a:solidFill>
                <a:cs typeface="Arial" panose="020B0604020202020204" pitchFamily="34" charset="0"/>
              </a:rPr>
              <a:t> </a:t>
            </a:r>
            <a:r>
              <a:rPr lang="en-US" altLang="ja-JP" sz="2799" dirty="0">
                <a:solidFill>
                  <a:schemeClr val="bg1"/>
                </a:solidFill>
                <a:latin typeface="+mn-lt"/>
                <a:cs typeface="Arial" panose="020B0604020202020204" pitchFamily="34" charset="0"/>
                <a:hlinkClick r:id="rId2">
                  <a:extLst>
                    <a:ext uri="{A12FA001-AC4F-418D-AE19-62706E023703}">
                      <ahyp:hlinkClr xmlns:ahyp="http://schemas.microsoft.com/office/drawing/2018/hyperlinkcolor" val="tx"/>
                    </a:ext>
                  </a:extLst>
                </a:hlinkClick>
              </a:rPr>
              <a:t>Montserrat</a:t>
            </a:r>
            <a:r>
              <a:rPr lang="en-US" altLang="ja-JP" sz="2799" dirty="0">
                <a:solidFill>
                  <a:schemeClr val="bg1"/>
                </a:solidFill>
                <a:latin typeface="+mn-lt"/>
                <a:cs typeface="Arial" panose="020B0604020202020204" pitchFamily="34" charset="0"/>
              </a:rPr>
              <a:t> and </a:t>
            </a:r>
            <a:r>
              <a:rPr lang="en-US" altLang="ja-JP" sz="2799" dirty="0">
                <a:solidFill>
                  <a:schemeClr val="bg1"/>
                </a:solidFill>
                <a:latin typeface="+mn-lt"/>
                <a:cs typeface="Arial" panose="020B0604020202020204" pitchFamily="34" charset="0"/>
                <a:hlinkClick r:id="rId3">
                  <a:extLst>
                    <a:ext uri="{A12FA001-AC4F-418D-AE19-62706E023703}">
                      <ahyp:hlinkClr xmlns:ahyp="http://schemas.microsoft.com/office/drawing/2018/hyperlinkcolor" val="tx"/>
                    </a:ext>
                  </a:extLst>
                </a:hlinkClick>
              </a:rPr>
              <a:t>Lato font </a:t>
            </a:r>
            <a:r>
              <a:rPr lang="en-US" altLang="ja-JP" sz="2799" dirty="0">
                <a:solidFill>
                  <a:schemeClr val="bg1"/>
                </a:solidFill>
                <a:cs typeface="Arial" panose="020B0604020202020204" pitchFamily="34" charset="0"/>
              </a:rPr>
              <a:t>before editing this template to ensure it looks just as you found it on </a:t>
            </a:r>
            <a:r>
              <a:rPr lang="en-US" altLang="ja-JP" sz="2799" dirty="0">
                <a:solidFill>
                  <a:schemeClr val="bg1"/>
                </a:solidFill>
                <a:cs typeface="Arial" panose="020B0604020202020204" pitchFamily="34" charset="0"/>
                <a:hlinkClick r:id="rId4">
                  <a:extLst>
                    <a:ext uri="{A12FA001-AC4F-418D-AE19-62706E023703}">
                      <ahyp:hlinkClr xmlns:ahyp="http://schemas.microsoft.com/office/drawing/2018/hyperlinkcolor" val="tx"/>
                    </a:ext>
                  </a:extLst>
                </a:hlinkClick>
              </a:rPr>
              <a:t>PPThemes.com</a:t>
            </a:r>
            <a:r>
              <a:rPr lang="en-US" altLang="ja-JP" sz="2799" dirty="0">
                <a:solidFill>
                  <a:schemeClr val="bg1"/>
                </a:solidFill>
                <a:cs typeface="Arial" panose="020B0604020202020204" pitchFamily="34" charset="0"/>
              </a:rPr>
              <a:t>. Otherwise, the fonts will change, altering the design of your template.</a:t>
            </a:r>
            <a:endParaRPr lang="en-US" altLang="es-MX" sz="2799"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5853305" y="10000551"/>
            <a:ext cx="14634832" cy="1600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251" tIns="109625" rIns="219251" bIns="10962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799"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4055619" y="1014964"/>
            <a:ext cx="6131807" cy="1107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6594"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4215831" y="2203074"/>
            <a:ext cx="2277869" cy="72971"/>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5853307" y="8036886"/>
            <a:ext cx="14634832" cy="1600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251" tIns="109625" rIns="219251" bIns="10962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799"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4055617" y="2168352"/>
            <a:ext cx="12182479" cy="1199431"/>
          </a:xfrm>
          <a:prstGeom prst="rect">
            <a:avLst/>
          </a:prstGeom>
        </p:spPr>
        <p:txBody>
          <a:bodyPr>
            <a:spAutoFit/>
          </a:bodyPr>
          <a:lstStyle/>
          <a:p>
            <a:r>
              <a:rPr lang="en-US" sz="7194"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6086031" y="6070228"/>
            <a:ext cx="14447659" cy="1471878"/>
          </a:xfrm>
          <a:prstGeom prst="rect">
            <a:avLst/>
          </a:prstGeom>
        </p:spPr>
        <p:txBody>
          <a:bodyPr wrap="square">
            <a:spAutoFit/>
          </a:bodyPr>
          <a:lstStyle/>
          <a:p>
            <a:pPr>
              <a:lnSpc>
                <a:spcPct val="110000"/>
              </a:lnSpc>
            </a:pPr>
            <a:r>
              <a:rPr lang="en-US" altLang="es-MX" sz="2799" dirty="0">
                <a:solidFill>
                  <a:schemeClr val="bg1"/>
                </a:solidFill>
                <a:latin typeface="Lato Light" panose="020F0302020204030203" pitchFamily="34" charset="0"/>
                <a:cs typeface="Arial" panose="020B0604020202020204" pitchFamily="34" charset="0"/>
              </a:rPr>
              <a:t>Someone once said, </a:t>
            </a:r>
            <a:r>
              <a:rPr lang="en-US" altLang="es-MX" sz="2799" b="1" dirty="0">
                <a:solidFill>
                  <a:schemeClr val="bg1"/>
                </a:solidFill>
                <a:latin typeface="Lato Light" panose="020F0302020204030203" pitchFamily="34" charset="0"/>
                <a:cs typeface="Arial" panose="020B0604020202020204" pitchFamily="34" charset="0"/>
              </a:rPr>
              <a:t>"Creativity is the key to future success." </a:t>
            </a:r>
            <a:r>
              <a:rPr lang="en-US" altLang="es-MX" sz="2799"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 14">
            <a:extLst>
              <a:ext uri="{FF2B5EF4-FFF2-40B4-BE49-F238E27FC236}">
                <a16:creationId xmlns:a16="http://schemas.microsoft.com/office/drawing/2014/main" id="{947BF934-BD32-1B46-81BC-CF34C508C7E8}"/>
              </a:ext>
            </a:extLst>
          </p:cNvPr>
          <p:cNvGrpSpPr/>
          <p:nvPr/>
        </p:nvGrpSpPr>
        <p:grpSpPr>
          <a:xfrm>
            <a:off x="-247" y="9934108"/>
            <a:ext cx="24378143" cy="2977230"/>
            <a:chOff x="-247" y="9934108"/>
            <a:chExt cx="24378143" cy="2977230"/>
          </a:xfrm>
        </p:grpSpPr>
        <p:sp>
          <p:nvSpPr>
            <p:cNvPr id="16" name="Freeform 2">
              <a:extLst>
                <a:ext uri="{FF2B5EF4-FFF2-40B4-BE49-F238E27FC236}">
                  <a16:creationId xmlns:a16="http://schemas.microsoft.com/office/drawing/2014/main" id="{12FD73C0-A6DB-2646-AF22-A7215EA7B8EB}"/>
                </a:ext>
              </a:extLst>
            </p:cNvPr>
            <p:cNvSpPr>
              <a:spLocks noChangeArrowheads="1"/>
            </p:cNvSpPr>
            <p:nvPr/>
          </p:nvSpPr>
          <p:spPr bwMode="auto">
            <a:xfrm>
              <a:off x="-247" y="10587783"/>
              <a:ext cx="14748830" cy="400990"/>
            </a:xfrm>
            <a:custGeom>
              <a:avLst/>
              <a:gdLst>
                <a:gd name="T0" fmla="*/ 11609 w 11840"/>
                <a:gd name="T1" fmla="*/ 158 h 322"/>
                <a:gd name="T2" fmla="*/ 11641 w 11840"/>
                <a:gd name="T3" fmla="*/ 161 h 322"/>
                <a:gd name="T4" fmla="*/ 11651 w 11840"/>
                <a:gd name="T5" fmla="*/ 162 h 322"/>
                <a:gd name="T6" fmla="*/ 11668 w 11840"/>
                <a:gd name="T7" fmla="*/ 166 h 322"/>
                <a:gd name="T8" fmla="*/ 11670 w 11840"/>
                <a:gd name="T9" fmla="*/ 166 h 322"/>
                <a:gd name="T10" fmla="*/ 11690 w 11840"/>
                <a:gd name="T11" fmla="*/ 172 h 322"/>
                <a:gd name="T12" fmla="*/ 11705 w 11840"/>
                <a:gd name="T13" fmla="*/ 177 h 322"/>
                <a:gd name="T14" fmla="*/ 11719 w 11840"/>
                <a:gd name="T15" fmla="*/ 182 h 322"/>
                <a:gd name="T16" fmla="*/ 11722 w 11840"/>
                <a:gd name="T17" fmla="*/ 183 h 322"/>
                <a:gd name="T18" fmla="*/ 11735 w 11840"/>
                <a:gd name="T19" fmla="*/ 189 h 322"/>
                <a:gd name="T20" fmla="*/ 11747 w 11840"/>
                <a:gd name="T21" fmla="*/ 195 h 322"/>
                <a:gd name="T22" fmla="*/ 11758 w 11840"/>
                <a:gd name="T23" fmla="*/ 201 h 322"/>
                <a:gd name="T24" fmla="*/ 11761 w 11840"/>
                <a:gd name="T25" fmla="*/ 203 h 322"/>
                <a:gd name="T26" fmla="*/ 11772 w 11840"/>
                <a:gd name="T27" fmla="*/ 210 h 322"/>
                <a:gd name="T28" fmla="*/ 11782 w 11840"/>
                <a:gd name="T29" fmla="*/ 218 h 322"/>
                <a:gd name="T30" fmla="*/ 11791 w 11840"/>
                <a:gd name="T31" fmla="*/ 225 h 322"/>
                <a:gd name="T32" fmla="*/ 11794 w 11840"/>
                <a:gd name="T33" fmla="*/ 228 h 322"/>
                <a:gd name="T34" fmla="*/ 11802 w 11840"/>
                <a:gd name="T35" fmla="*/ 236 h 322"/>
                <a:gd name="T36" fmla="*/ 11810 w 11840"/>
                <a:gd name="T37" fmla="*/ 245 h 322"/>
                <a:gd name="T38" fmla="*/ 11816 w 11840"/>
                <a:gd name="T39" fmla="*/ 254 h 322"/>
                <a:gd name="T40" fmla="*/ 11818 w 11840"/>
                <a:gd name="T41" fmla="*/ 256 h 322"/>
                <a:gd name="T42" fmla="*/ 11825 w 11840"/>
                <a:gd name="T43" fmla="*/ 267 h 322"/>
                <a:gd name="T44" fmla="*/ 11829 w 11840"/>
                <a:gd name="T45" fmla="*/ 275 h 322"/>
                <a:gd name="T46" fmla="*/ 11833 w 11840"/>
                <a:gd name="T47" fmla="*/ 286 h 322"/>
                <a:gd name="T48" fmla="*/ 11834 w 11840"/>
                <a:gd name="T49" fmla="*/ 288 h 322"/>
                <a:gd name="T50" fmla="*/ 11837 w 11840"/>
                <a:gd name="T51" fmla="*/ 300 h 322"/>
                <a:gd name="T52" fmla="*/ 11838 w 11840"/>
                <a:gd name="T53" fmla="*/ 308 h 322"/>
                <a:gd name="T54" fmla="*/ 11839 w 11840"/>
                <a:gd name="T55" fmla="*/ 321 h 322"/>
                <a:gd name="T56" fmla="*/ 11838 w 11840"/>
                <a:gd name="T57" fmla="*/ 154 h 322"/>
                <a:gd name="T58" fmla="*/ 11838 w 11840"/>
                <a:gd name="T59" fmla="*/ 152 h 322"/>
                <a:gd name="T60" fmla="*/ 11837 w 11840"/>
                <a:gd name="T61" fmla="*/ 141 h 322"/>
                <a:gd name="T62" fmla="*/ 11834 w 11840"/>
                <a:gd name="T63" fmla="*/ 131 h 322"/>
                <a:gd name="T64" fmla="*/ 11830 w 11840"/>
                <a:gd name="T65" fmla="*/ 121 h 322"/>
                <a:gd name="T66" fmla="*/ 11829 w 11840"/>
                <a:gd name="T67" fmla="*/ 119 h 322"/>
                <a:gd name="T68" fmla="*/ 11824 w 11840"/>
                <a:gd name="T69" fmla="*/ 109 h 322"/>
                <a:gd name="T70" fmla="*/ 11818 w 11840"/>
                <a:gd name="T71" fmla="*/ 100 h 322"/>
                <a:gd name="T72" fmla="*/ 11811 w 11840"/>
                <a:gd name="T73" fmla="*/ 91 h 322"/>
                <a:gd name="T74" fmla="*/ 11810 w 11840"/>
                <a:gd name="T75" fmla="*/ 89 h 322"/>
                <a:gd name="T76" fmla="*/ 11802 w 11840"/>
                <a:gd name="T77" fmla="*/ 80 h 322"/>
                <a:gd name="T78" fmla="*/ 11794 w 11840"/>
                <a:gd name="T79" fmla="*/ 72 h 322"/>
                <a:gd name="T80" fmla="*/ 11784 w 11840"/>
                <a:gd name="T81" fmla="*/ 63 h 322"/>
                <a:gd name="T82" fmla="*/ 11782 w 11840"/>
                <a:gd name="T83" fmla="*/ 62 h 322"/>
                <a:gd name="T84" fmla="*/ 11770 w 11840"/>
                <a:gd name="T85" fmla="*/ 53 h 322"/>
                <a:gd name="T86" fmla="*/ 11761 w 11840"/>
                <a:gd name="T87" fmla="*/ 47 h 322"/>
                <a:gd name="T88" fmla="*/ 11749 w 11840"/>
                <a:gd name="T89" fmla="*/ 40 h 322"/>
                <a:gd name="T90" fmla="*/ 11747 w 11840"/>
                <a:gd name="T91" fmla="*/ 38 h 322"/>
                <a:gd name="T92" fmla="*/ 11732 w 11840"/>
                <a:gd name="T93" fmla="*/ 31 h 322"/>
                <a:gd name="T94" fmla="*/ 11722 w 11840"/>
                <a:gd name="T95" fmla="*/ 27 h 322"/>
                <a:gd name="T96" fmla="*/ 11707 w 11840"/>
                <a:gd name="T97" fmla="*/ 21 h 322"/>
                <a:gd name="T98" fmla="*/ 11706 w 11840"/>
                <a:gd name="T99" fmla="*/ 21 h 322"/>
                <a:gd name="T100" fmla="*/ 11690 w 11840"/>
                <a:gd name="T101" fmla="*/ 15 h 322"/>
                <a:gd name="T102" fmla="*/ 11686 w 11840"/>
                <a:gd name="T103" fmla="*/ 15 h 322"/>
                <a:gd name="T104" fmla="*/ 11669 w 11840"/>
                <a:gd name="T105" fmla="*/ 10 h 322"/>
                <a:gd name="T106" fmla="*/ 11668 w 11840"/>
                <a:gd name="T107" fmla="*/ 10 h 322"/>
                <a:gd name="T108" fmla="*/ 11651 w 11840"/>
                <a:gd name="T109" fmla="*/ 6 h 322"/>
                <a:gd name="T110" fmla="*/ 11641 w 11840"/>
                <a:gd name="T111" fmla="*/ 5 h 322"/>
                <a:gd name="T112" fmla="*/ 11637 w 11840"/>
                <a:gd name="T113" fmla="*/ 4 h 322"/>
                <a:gd name="T114" fmla="*/ 11609 w 11840"/>
                <a:gd name="T115" fmla="*/ 1 h 322"/>
                <a:gd name="T116" fmla="*/ 11609 w 11840"/>
                <a:gd name="T117" fmla="*/ 1 h 322"/>
                <a:gd name="T118" fmla="*/ 0 w 11840"/>
                <a:gd name="T119" fmla="*/ 156 h 322"/>
                <a:gd name="T120" fmla="*/ 11609 w 11840"/>
                <a:gd name="T121" fmla="*/ 157 h 3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1840" h="322">
                  <a:moveTo>
                    <a:pt x="11609" y="157"/>
                  </a:moveTo>
                  <a:lnTo>
                    <a:pt x="11609" y="158"/>
                  </a:lnTo>
                  <a:lnTo>
                    <a:pt x="11609" y="158"/>
                  </a:lnTo>
                  <a:cubicBezTo>
                    <a:pt x="11619" y="158"/>
                    <a:pt x="11628" y="159"/>
                    <a:pt x="11637" y="160"/>
                  </a:cubicBezTo>
                  <a:lnTo>
                    <a:pt x="11637" y="160"/>
                  </a:lnTo>
                  <a:cubicBezTo>
                    <a:pt x="11638" y="161"/>
                    <a:pt x="11640" y="161"/>
                    <a:pt x="11641" y="161"/>
                  </a:cubicBezTo>
                  <a:lnTo>
                    <a:pt x="11641" y="161"/>
                  </a:lnTo>
                  <a:cubicBezTo>
                    <a:pt x="11644" y="161"/>
                    <a:pt x="11648" y="162"/>
                    <a:pt x="11651" y="162"/>
                  </a:cubicBezTo>
                  <a:lnTo>
                    <a:pt x="11651" y="162"/>
                  </a:lnTo>
                  <a:cubicBezTo>
                    <a:pt x="11653" y="162"/>
                    <a:pt x="11654" y="163"/>
                    <a:pt x="11656" y="163"/>
                  </a:cubicBezTo>
                  <a:lnTo>
                    <a:pt x="11656" y="163"/>
                  </a:lnTo>
                  <a:cubicBezTo>
                    <a:pt x="11660" y="164"/>
                    <a:pt x="11663" y="165"/>
                    <a:pt x="11668" y="166"/>
                  </a:cubicBezTo>
                  <a:lnTo>
                    <a:pt x="11668" y="166"/>
                  </a:lnTo>
                  <a:cubicBezTo>
                    <a:pt x="11668" y="166"/>
                    <a:pt x="11669" y="166"/>
                    <a:pt x="11670" y="166"/>
                  </a:cubicBezTo>
                  <a:lnTo>
                    <a:pt x="11670" y="166"/>
                  </a:lnTo>
                  <a:cubicBezTo>
                    <a:pt x="11675" y="167"/>
                    <a:pt x="11680" y="169"/>
                    <a:pt x="11686" y="171"/>
                  </a:cubicBezTo>
                  <a:lnTo>
                    <a:pt x="11686" y="171"/>
                  </a:lnTo>
                  <a:cubicBezTo>
                    <a:pt x="11687" y="171"/>
                    <a:pt x="11689" y="171"/>
                    <a:pt x="11690" y="172"/>
                  </a:cubicBezTo>
                  <a:lnTo>
                    <a:pt x="11690" y="172"/>
                  </a:lnTo>
                  <a:cubicBezTo>
                    <a:pt x="11695" y="173"/>
                    <a:pt x="11700" y="175"/>
                    <a:pt x="11705" y="177"/>
                  </a:cubicBezTo>
                  <a:lnTo>
                    <a:pt x="11705" y="177"/>
                  </a:lnTo>
                  <a:cubicBezTo>
                    <a:pt x="11706" y="177"/>
                    <a:pt x="11706" y="177"/>
                    <a:pt x="11707" y="177"/>
                  </a:cubicBezTo>
                  <a:lnTo>
                    <a:pt x="11707" y="177"/>
                  </a:lnTo>
                  <a:cubicBezTo>
                    <a:pt x="11711" y="178"/>
                    <a:pt x="11714" y="180"/>
                    <a:pt x="11719" y="182"/>
                  </a:cubicBezTo>
                  <a:lnTo>
                    <a:pt x="11719" y="182"/>
                  </a:lnTo>
                  <a:cubicBezTo>
                    <a:pt x="11720" y="182"/>
                    <a:pt x="11721" y="183"/>
                    <a:pt x="11722" y="183"/>
                  </a:cubicBezTo>
                  <a:lnTo>
                    <a:pt x="11722" y="183"/>
                  </a:lnTo>
                  <a:cubicBezTo>
                    <a:pt x="11725" y="184"/>
                    <a:pt x="11729" y="186"/>
                    <a:pt x="11732" y="188"/>
                  </a:cubicBezTo>
                  <a:lnTo>
                    <a:pt x="11732" y="188"/>
                  </a:lnTo>
                  <a:cubicBezTo>
                    <a:pt x="11732" y="188"/>
                    <a:pt x="11734" y="188"/>
                    <a:pt x="11735" y="189"/>
                  </a:cubicBezTo>
                  <a:lnTo>
                    <a:pt x="11735" y="189"/>
                  </a:lnTo>
                  <a:cubicBezTo>
                    <a:pt x="11739" y="190"/>
                    <a:pt x="11743" y="193"/>
                    <a:pt x="11747" y="195"/>
                  </a:cubicBezTo>
                  <a:lnTo>
                    <a:pt x="11747" y="195"/>
                  </a:lnTo>
                  <a:cubicBezTo>
                    <a:pt x="11747" y="195"/>
                    <a:pt x="11748" y="195"/>
                    <a:pt x="11749" y="196"/>
                  </a:cubicBezTo>
                  <a:lnTo>
                    <a:pt x="11749" y="196"/>
                  </a:lnTo>
                  <a:cubicBezTo>
                    <a:pt x="11752" y="198"/>
                    <a:pt x="11755" y="200"/>
                    <a:pt x="11758" y="201"/>
                  </a:cubicBezTo>
                  <a:lnTo>
                    <a:pt x="11758" y="201"/>
                  </a:lnTo>
                  <a:cubicBezTo>
                    <a:pt x="11759" y="201"/>
                    <a:pt x="11760" y="203"/>
                    <a:pt x="11761" y="203"/>
                  </a:cubicBezTo>
                  <a:lnTo>
                    <a:pt x="11761" y="203"/>
                  </a:lnTo>
                  <a:cubicBezTo>
                    <a:pt x="11764" y="205"/>
                    <a:pt x="11767" y="207"/>
                    <a:pt x="11770" y="210"/>
                  </a:cubicBezTo>
                  <a:lnTo>
                    <a:pt x="11770" y="210"/>
                  </a:lnTo>
                  <a:cubicBezTo>
                    <a:pt x="11771" y="210"/>
                    <a:pt x="11772" y="210"/>
                    <a:pt x="11772" y="210"/>
                  </a:cubicBezTo>
                  <a:lnTo>
                    <a:pt x="11772" y="210"/>
                  </a:lnTo>
                  <a:cubicBezTo>
                    <a:pt x="11775" y="213"/>
                    <a:pt x="11778" y="215"/>
                    <a:pt x="11782" y="218"/>
                  </a:cubicBezTo>
                  <a:lnTo>
                    <a:pt x="11782" y="218"/>
                  </a:lnTo>
                  <a:cubicBezTo>
                    <a:pt x="11783" y="218"/>
                    <a:pt x="11783" y="219"/>
                    <a:pt x="11784" y="219"/>
                  </a:cubicBezTo>
                  <a:lnTo>
                    <a:pt x="11784" y="219"/>
                  </a:lnTo>
                  <a:cubicBezTo>
                    <a:pt x="11787" y="222"/>
                    <a:pt x="11789" y="224"/>
                    <a:pt x="11791" y="225"/>
                  </a:cubicBezTo>
                  <a:lnTo>
                    <a:pt x="11791" y="225"/>
                  </a:lnTo>
                  <a:cubicBezTo>
                    <a:pt x="11792" y="226"/>
                    <a:pt x="11793" y="227"/>
                    <a:pt x="11794" y="228"/>
                  </a:cubicBezTo>
                  <a:lnTo>
                    <a:pt x="11794" y="228"/>
                  </a:lnTo>
                  <a:cubicBezTo>
                    <a:pt x="11797" y="230"/>
                    <a:pt x="11799" y="234"/>
                    <a:pt x="11802" y="236"/>
                  </a:cubicBezTo>
                  <a:lnTo>
                    <a:pt x="11802" y="236"/>
                  </a:lnTo>
                  <a:lnTo>
                    <a:pt x="11802" y="236"/>
                  </a:lnTo>
                  <a:lnTo>
                    <a:pt x="11802" y="236"/>
                  </a:lnTo>
                  <a:cubicBezTo>
                    <a:pt x="11805" y="240"/>
                    <a:pt x="11807" y="242"/>
                    <a:pt x="11810" y="245"/>
                  </a:cubicBezTo>
                  <a:lnTo>
                    <a:pt x="11810" y="245"/>
                  </a:lnTo>
                  <a:cubicBezTo>
                    <a:pt x="11810" y="246"/>
                    <a:pt x="11811" y="246"/>
                    <a:pt x="11811" y="247"/>
                  </a:cubicBezTo>
                  <a:lnTo>
                    <a:pt x="11811" y="247"/>
                  </a:lnTo>
                  <a:cubicBezTo>
                    <a:pt x="11813" y="249"/>
                    <a:pt x="11815" y="252"/>
                    <a:pt x="11816" y="254"/>
                  </a:cubicBezTo>
                  <a:lnTo>
                    <a:pt x="11816" y="254"/>
                  </a:lnTo>
                  <a:cubicBezTo>
                    <a:pt x="11817" y="255"/>
                    <a:pt x="11817" y="256"/>
                    <a:pt x="11818" y="256"/>
                  </a:cubicBezTo>
                  <a:lnTo>
                    <a:pt x="11818" y="256"/>
                  </a:lnTo>
                  <a:cubicBezTo>
                    <a:pt x="11820" y="259"/>
                    <a:pt x="11822" y="262"/>
                    <a:pt x="11824" y="265"/>
                  </a:cubicBezTo>
                  <a:lnTo>
                    <a:pt x="11824" y="265"/>
                  </a:lnTo>
                  <a:cubicBezTo>
                    <a:pt x="11824" y="266"/>
                    <a:pt x="11824" y="266"/>
                    <a:pt x="11825" y="267"/>
                  </a:cubicBezTo>
                  <a:lnTo>
                    <a:pt x="11825" y="267"/>
                  </a:lnTo>
                  <a:cubicBezTo>
                    <a:pt x="11826" y="269"/>
                    <a:pt x="11827" y="273"/>
                    <a:pt x="11829" y="275"/>
                  </a:cubicBezTo>
                  <a:lnTo>
                    <a:pt x="11829" y="275"/>
                  </a:lnTo>
                  <a:cubicBezTo>
                    <a:pt x="11829" y="276"/>
                    <a:pt x="11830" y="277"/>
                    <a:pt x="11830" y="278"/>
                  </a:cubicBezTo>
                  <a:lnTo>
                    <a:pt x="11830" y="278"/>
                  </a:lnTo>
                  <a:cubicBezTo>
                    <a:pt x="11831" y="281"/>
                    <a:pt x="11832" y="283"/>
                    <a:pt x="11833" y="286"/>
                  </a:cubicBezTo>
                  <a:lnTo>
                    <a:pt x="11833" y="286"/>
                  </a:lnTo>
                  <a:cubicBezTo>
                    <a:pt x="11834" y="287"/>
                    <a:pt x="11834" y="287"/>
                    <a:pt x="11834" y="288"/>
                  </a:cubicBezTo>
                  <a:lnTo>
                    <a:pt x="11834" y="288"/>
                  </a:lnTo>
                  <a:cubicBezTo>
                    <a:pt x="11835" y="291"/>
                    <a:pt x="11836" y="294"/>
                    <a:pt x="11837" y="298"/>
                  </a:cubicBezTo>
                  <a:lnTo>
                    <a:pt x="11837" y="298"/>
                  </a:lnTo>
                  <a:cubicBezTo>
                    <a:pt x="11837" y="298"/>
                    <a:pt x="11837" y="299"/>
                    <a:pt x="11837" y="300"/>
                  </a:cubicBezTo>
                  <a:lnTo>
                    <a:pt x="11837" y="300"/>
                  </a:lnTo>
                  <a:cubicBezTo>
                    <a:pt x="11837" y="303"/>
                    <a:pt x="11838" y="305"/>
                    <a:pt x="11838" y="308"/>
                  </a:cubicBezTo>
                  <a:lnTo>
                    <a:pt x="11838" y="308"/>
                  </a:lnTo>
                  <a:cubicBezTo>
                    <a:pt x="11838" y="309"/>
                    <a:pt x="11838" y="310"/>
                    <a:pt x="11838" y="311"/>
                  </a:cubicBezTo>
                  <a:lnTo>
                    <a:pt x="11838" y="311"/>
                  </a:lnTo>
                  <a:cubicBezTo>
                    <a:pt x="11839" y="314"/>
                    <a:pt x="11839" y="318"/>
                    <a:pt x="11839" y="321"/>
                  </a:cubicBezTo>
                  <a:lnTo>
                    <a:pt x="11839" y="165"/>
                  </a:lnTo>
                  <a:lnTo>
                    <a:pt x="11839" y="165"/>
                  </a:lnTo>
                  <a:cubicBezTo>
                    <a:pt x="11839" y="162"/>
                    <a:pt x="11839" y="158"/>
                    <a:pt x="11838" y="154"/>
                  </a:cubicBezTo>
                  <a:lnTo>
                    <a:pt x="11838" y="154"/>
                  </a:lnTo>
                  <a:cubicBezTo>
                    <a:pt x="11838" y="154"/>
                    <a:pt x="11838" y="153"/>
                    <a:pt x="11838" y="152"/>
                  </a:cubicBezTo>
                  <a:lnTo>
                    <a:pt x="11838" y="152"/>
                  </a:lnTo>
                  <a:cubicBezTo>
                    <a:pt x="11838" y="149"/>
                    <a:pt x="11837" y="147"/>
                    <a:pt x="11837" y="144"/>
                  </a:cubicBezTo>
                  <a:lnTo>
                    <a:pt x="11837" y="144"/>
                  </a:lnTo>
                  <a:cubicBezTo>
                    <a:pt x="11837" y="143"/>
                    <a:pt x="11837" y="142"/>
                    <a:pt x="11837" y="141"/>
                  </a:cubicBezTo>
                  <a:lnTo>
                    <a:pt x="11837" y="141"/>
                  </a:lnTo>
                  <a:cubicBezTo>
                    <a:pt x="11836" y="138"/>
                    <a:pt x="11835" y="135"/>
                    <a:pt x="11834" y="131"/>
                  </a:cubicBezTo>
                  <a:lnTo>
                    <a:pt x="11834" y="131"/>
                  </a:lnTo>
                  <a:cubicBezTo>
                    <a:pt x="11834" y="131"/>
                    <a:pt x="11834" y="130"/>
                    <a:pt x="11833" y="130"/>
                  </a:cubicBezTo>
                  <a:lnTo>
                    <a:pt x="11833" y="130"/>
                  </a:lnTo>
                  <a:cubicBezTo>
                    <a:pt x="11832" y="127"/>
                    <a:pt x="11831" y="125"/>
                    <a:pt x="11830" y="121"/>
                  </a:cubicBezTo>
                  <a:lnTo>
                    <a:pt x="11830" y="121"/>
                  </a:lnTo>
                  <a:cubicBezTo>
                    <a:pt x="11830" y="121"/>
                    <a:pt x="11829" y="120"/>
                    <a:pt x="11829" y="119"/>
                  </a:cubicBezTo>
                  <a:lnTo>
                    <a:pt x="11829" y="119"/>
                  </a:lnTo>
                  <a:cubicBezTo>
                    <a:pt x="11827" y="116"/>
                    <a:pt x="11826" y="114"/>
                    <a:pt x="11825" y="111"/>
                  </a:cubicBezTo>
                  <a:lnTo>
                    <a:pt x="11825" y="111"/>
                  </a:lnTo>
                  <a:cubicBezTo>
                    <a:pt x="11824" y="110"/>
                    <a:pt x="11824" y="110"/>
                    <a:pt x="11824" y="109"/>
                  </a:cubicBezTo>
                  <a:lnTo>
                    <a:pt x="11824" y="109"/>
                  </a:lnTo>
                  <a:cubicBezTo>
                    <a:pt x="11822" y="106"/>
                    <a:pt x="11820" y="103"/>
                    <a:pt x="11818" y="100"/>
                  </a:cubicBezTo>
                  <a:lnTo>
                    <a:pt x="11818" y="100"/>
                  </a:lnTo>
                  <a:cubicBezTo>
                    <a:pt x="11817" y="99"/>
                    <a:pt x="11817" y="99"/>
                    <a:pt x="11816" y="98"/>
                  </a:cubicBezTo>
                  <a:lnTo>
                    <a:pt x="11816" y="98"/>
                  </a:lnTo>
                  <a:cubicBezTo>
                    <a:pt x="11815" y="95"/>
                    <a:pt x="11813" y="93"/>
                    <a:pt x="11811" y="91"/>
                  </a:cubicBezTo>
                  <a:lnTo>
                    <a:pt x="11811" y="91"/>
                  </a:lnTo>
                  <a:cubicBezTo>
                    <a:pt x="11811" y="90"/>
                    <a:pt x="11810" y="89"/>
                    <a:pt x="11810" y="89"/>
                  </a:cubicBezTo>
                  <a:lnTo>
                    <a:pt x="11810" y="89"/>
                  </a:lnTo>
                  <a:cubicBezTo>
                    <a:pt x="11807" y="85"/>
                    <a:pt x="11805" y="83"/>
                    <a:pt x="11802" y="80"/>
                  </a:cubicBezTo>
                  <a:lnTo>
                    <a:pt x="11802" y="80"/>
                  </a:lnTo>
                  <a:lnTo>
                    <a:pt x="11802" y="80"/>
                  </a:lnTo>
                  <a:lnTo>
                    <a:pt x="11802" y="80"/>
                  </a:lnTo>
                  <a:cubicBezTo>
                    <a:pt x="11799" y="77"/>
                    <a:pt x="11797" y="74"/>
                    <a:pt x="11794" y="72"/>
                  </a:cubicBezTo>
                  <a:lnTo>
                    <a:pt x="11794" y="72"/>
                  </a:lnTo>
                  <a:cubicBezTo>
                    <a:pt x="11793" y="71"/>
                    <a:pt x="11792" y="70"/>
                    <a:pt x="11791" y="69"/>
                  </a:cubicBezTo>
                  <a:lnTo>
                    <a:pt x="11791" y="69"/>
                  </a:lnTo>
                  <a:cubicBezTo>
                    <a:pt x="11789" y="68"/>
                    <a:pt x="11787" y="65"/>
                    <a:pt x="11784" y="63"/>
                  </a:cubicBezTo>
                  <a:lnTo>
                    <a:pt x="11784" y="63"/>
                  </a:lnTo>
                  <a:cubicBezTo>
                    <a:pt x="11783" y="63"/>
                    <a:pt x="11783" y="62"/>
                    <a:pt x="11782" y="62"/>
                  </a:cubicBezTo>
                  <a:lnTo>
                    <a:pt x="11782" y="62"/>
                  </a:lnTo>
                  <a:cubicBezTo>
                    <a:pt x="11778" y="59"/>
                    <a:pt x="11775" y="57"/>
                    <a:pt x="11772" y="54"/>
                  </a:cubicBezTo>
                  <a:lnTo>
                    <a:pt x="11772" y="54"/>
                  </a:lnTo>
                  <a:cubicBezTo>
                    <a:pt x="11772" y="54"/>
                    <a:pt x="11771" y="54"/>
                    <a:pt x="11770" y="53"/>
                  </a:cubicBezTo>
                  <a:lnTo>
                    <a:pt x="11770" y="53"/>
                  </a:lnTo>
                  <a:cubicBezTo>
                    <a:pt x="11767" y="51"/>
                    <a:pt x="11764" y="49"/>
                    <a:pt x="11761" y="47"/>
                  </a:cubicBezTo>
                  <a:lnTo>
                    <a:pt x="11761" y="47"/>
                  </a:lnTo>
                  <a:cubicBezTo>
                    <a:pt x="11760" y="46"/>
                    <a:pt x="11759" y="46"/>
                    <a:pt x="11758" y="45"/>
                  </a:cubicBezTo>
                  <a:lnTo>
                    <a:pt x="11758" y="45"/>
                  </a:lnTo>
                  <a:cubicBezTo>
                    <a:pt x="11755" y="43"/>
                    <a:pt x="11752" y="41"/>
                    <a:pt x="11749" y="40"/>
                  </a:cubicBezTo>
                  <a:lnTo>
                    <a:pt x="11749" y="40"/>
                  </a:lnTo>
                  <a:cubicBezTo>
                    <a:pt x="11748" y="40"/>
                    <a:pt x="11747" y="39"/>
                    <a:pt x="11747" y="38"/>
                  </a:cubicBezTo>
                  <a:lnTo>
                    <a:pt x="11747" y="38"/>
                  </a:lnTo>
                  <a:cubicBezTo>
                    <a:pt x="11743" y="37"/>
                    <a:pt x="11739" y="35"/>
                    <a:pt x="11735" y="33"/>
                  </a:cubicBezTo>
                  <a:lnTo>
                    <a:pt x="11735" y="33"/>
                  </a:lnTo>
                  <a:cubicBezTo>
                    <a:pt x="11734" y="32"/>
                    <a:pt x="11732" y="32"/>
                    <a:pt x="11732" y="31"/>
                  </a:cubicBezTo>
                  <a:lnTo>
                    <a:pt x="11732" y="31"/>
                  </a:lnTo>
                  <a:cubicBezTo>
                    <a:pt x="11729" y="30"/>
                    <a:pt x="11725" y="28"/>
                    <a:pt x="11722" y="27"/>
                  </a:cubicBezTo>
                  <a:lnTo>
                    <a:pt x="11722" y="27"/>
                  </a:lnTo>
                  <a:cubicBezTo>
                    <a:pt x="11721" y="26"/>
                    <a:pt x="11720" y="26"/>
                    <a:pt x="11719" y="26"/>
                  </a:cubicBezTo>
                  <a:lnTo>
                    <a:pt x="11719" y="26"/>
                  </a:lnTo>
                  <a:cubicBezTo>
                    <a:pt x="11714" y="24"/>
                    <a:pt x="11711" y="22"/>
                    <a:pt x="11707" y="21"/>
                  </a:cubicBezTo>
                  <a:lnTo>
                    <a:pt x="11707" y="21"/>
                  </a:lnTo>
                  <a:cubicBezTo>
                    <a:pt x="11706" y="21"/>
                    <a:pt x="11706" y="21"/>
                    <a:pt x="11706" y="21"/>
                  </a:cubicBezTo>
                  <a:lnTo>
                    <a:pt x="11706" y="21"/>
                  </a:lnTo>
                  <a:cubicBezTo>
                    <a:pt x="11705" y="21"/>
                    <a:pt x="11705" y="21"/>
                    <a:pt x="11705" y="21"/>
                  </a:cubicBezTo>
                  <a:lnTo>
                    <a:pt x="11705" y="21"/>
                  </a:lnTo>
                  <a:cubicBezTo>
                    <a:pt x="11700" y="19"/>
                    <a:pt x="11695" y="17"/>
                    <a:pt x="11690" y="15"/>
                  </a:cubicBezTo>
                  <a:lnTo>
                    <a:pt x="11690" y="15"/>
                  </a:lnTo>
                  <a:cubicBezTo>
                    <a:pt x="11689" y="15"/>
                    <a:pt x="11687" y="15"/>
                    <a:pt x="11686" y="15"/>
                  </a:cubicBezTo>
                  <a:lnTo>
                    <a:pt x="11686" y="15"/>
                  </a:lnTo>
                  <a:cubicBezTo>
                    <a:pt x="11680" y="13"/>
                    <a:pt x="11676" y="11"/>
                    <a:pt x="11670" y="10"/>
                  </a:cubicBezTo>
                  <a:lnTo>
                    <a:pt x="11670" y="10"/>
                  </a:lnTo>
                  <a:cubicBezTo>
                    <a:pt x="11669" y="10"/>
                    <a:pt x="11669" y="10"/>
                    <a:pt x="11669" y="10"/>
                  </a:cubicBezTo>
                  <a:lnTo>
                    <a:pt x="11669" y="10"/>
                  </a:lnTo>
                  <a:lnTo>
                    <a:pt x="11668" y="10"/>
                  </a:lnTo>
                  <a:lnTo>
                    <a:pt x="11668" y="10"/>
                  </a:lnTo>
                  <a:cubicBezTo>
                    <a:pt x="11663" y="9"/>
                    <a:pt x="11660" y="8"/>
                    <a:pt x="11656" y="7"/>
                  </a:cubicBezTo>
                  <a:lnTo>
                    <a:pt x="11656" y="7"/>
                  </a:lnTo>
                  <a:cubicBezTo>
                    <a:pt x="11654" y="7"/>
                    <a:pt x="11653" y="6"/>
                    <a:pt x="11651" y="6"/>
                  </a:cubicBezTo>
                  <a:lnTo>
                    <a:pt x="11651" y="6"/>
                  </a:lnTo>
                  <a:cubicBezTo>
                    <a:pt x="11648" y="6"/>
                    <a:pt x="11644" y="5"/>
                    <a:pt x="11641" y="5"/>
                  </a:cubicBezTo>
                  <a:lnTo>
                    <a:pt x="11641" y="5"/>
                  </a:lnTo>
                  <a:cubicBezTo>
                    <a:pt x="11640" y="5"/>
                    <a:pt x="11640" y="4"/>
                    <a:pt x="11638" y="4"/>
                  </a:cubicBezTo>
                  <a:lnTo>
                    <a:pt x="11638" y="4"/>
                  </a:lnTo>
                  <a:cubicBezTo>
                    <a:pt x="11638" y="4"/>
                    <a:pt x="11638" y="4"/>
                    <a:pt x="11637" y="4"/>
                  </a:cubicBezTo>
                  <a:lnTo>
                    <a:pt x="11637" y="4"/>
                  </a:lnTo>
                  <a:cubicBezTo>
                    <a:pt x="11628" y="3"/>
                    <a:pt x="11619" y="2"/>
                    <a:pt x="11609" y="1"/>
                  </a:cubicBezTo>
                  <a:lnTo>
                    <a:pt x="11609" y="1"/>
                  </a:lnTo>
                  <a:lnTo>
                    <a:pt x="11609" y="1"/>
                  </a:lnTo>
                  <a:lnTo>
                    <a:pt x="11609" y="1"/>
                  </a:lnTo>
                  <a:lnTo>
                    <a:pt x="11609" y="1"/>
                  </a:lnTo>
                  <a:cubicBezTo>
                    <a:pt x="11600" y="0"/>
                    <a:pt x="11591" y="0"/>
                    <a:pt x="11582" y="0"/>
                  </a:cubicBezTo>
                  <a:lnTo>
                    <a:pt x="0" y="0"/>
                  </a:lnTo>
                  <a:lnTo>
                    <a:pt x="0" y="156"/>
                  </a:lnTo>
                  <a:lnTo>
                    <a:pt x="11582" y="156"/>
                  </a:lnTo>
                  <a:lnTo>
                    <a:pt x="11582" y="156"/>
                  </a:lnTo>
                  <a:cubicBezTo>
                    <a:pt x="11591" y="156"/>
                    <a:pt x="11600" y="157"/>
                    <a:pt x="11609" y="157"/>
                  </a:cubicBezTo>
                </a:path>
              </a:pathLst>
            </a:custGeom>
            <a:solidFill>
              <a:schemeClr val="accent6"/>
            </a:solidFill>
            <a:ln>
              <a:noFill/>
            </a:ln>
            <a:effectLst/>
          </p:spPr>
          <p:txBody>
            <a:bodyPr wrap="none" anchor="ctr"/>
            <a:lstStyle/>
            <a:p>
              <a:endParaRPr lang="en-US" sz="3599" dirty="0">
                <a:latin typeface="Poppins" pitchFamily="2" charset="77"/>
              </a:endParaRPr>
            </a:p>
          </p:txBody>
        </p:sp>
        <p:sp>
          <p:nvSpPr>
            <p:cNvPr id="17" name="Freeform 3">
              <a:extLst>
                <a:ext uri="{FF2B5EF4-FFF2-40B4-BE49-F238E27FC236}">
                  <a16:creationId xmlns:a16="http://schemas.microsoft.com/office/drawing/2014/main" id="{B62A23AA-B913-EB49-BBC0-B459B6739636}"/>
                </a:ext>
              </a:extLst>
            </p:cNvPr>
            <p:cNvSpPr>
              <a:spLocks noChangeArrowheads="1"/>
            </p:cNvSpPr>
            <p:nvPr/>
          </p:nvSpPr>
          <p:spPr bwMode="auto">
            <a:xfrm>
              <a:off x="9640049" y="10791021"/>
              <a:ext cx="6124749" cy="1257909"/>
            </a:xfrm>
            <a:custGeom>
              <a:avLst/>
              <a:gdLst>
                <a:gd name="T0" fmla="*/ 4013 w 4915"/>
                <a:gd name="T1" fmla="*/ 680 h 1011"/>
                <a:gd name="T2" fmla="*/ 3948 w 4915"/>
                <a:gd name="T3" fmla="*/ 686 h 1011"/>
                <a:gd name="T4" fmla="*/ 3862 w 4915"/>
                <a:gd name="T5" fmla="*/ 689 h 1011"/>
                <a:gd name="T6" fmla="*/ 241 w 4915"/>
                <a:gd name="T7" fmla="*/ 690 h 1011"/>
                <a:gd name="T8" fmla="*/ 221 w 4915"/>
                <a:gd name="T9" fmla="*/ 691 h 1011"/>
                <a:gd name="T10" fmla="*/ 189 w 4915"/>
                <a:gd name="T11" fmla="*/ 695 h 1011"/>
                <a:gd name="T12" fmla="*/ 150 w 4915"/>
                <a:gd name="T13" fmla="*/ 704 h 1011"/>
                <a:gd name="T14" fmla="*/ 116 w 4915"/>
                <a:gd name="T15" fmla="*/ 717 h 1011"/>
                <a:gd name="T16" fmla="*/ 86 w 4915"/>
                <a:gd name="T17" fmla="*/ 731 h 1011"/>
                <a:gd name="T18" fmla="*/ 49 w 4915"/>
                <a:gd name="T19" fmla="*/ 758 h 1011"/>
                <a:gd name="T20" fmla="*/ 28 w 4915"/>
                <a:gd name="T21" fmla="*/ 780 h 1011"/>
                <a:gd name="T22" fmla="*/ 14 w 4915"/>
                <a:gd name="T23" fmla="*/ 802 h 1011"/>
                <a:gd name="T24" fmla="*/ 7 w 4915"/>
                <a:gd name="T25" fmla="*/ 816 h 1011"/>
                <a:gd name="T26" fmla="*/ 2 w 4915"/>
                <a:gd name="T27" fmla="*/ 835 h 1011"/>
                <a:gd name="T28" fmla="*/ 1 w 4915"/>
                <a:gd name="T29" fmla="*/ 852 h 1011"/>
                <a:gd name="T30" fmla="*/ 1 w 4915"/>
                <a:gd name="T31" fmla="*/ 996 h 1011"/>
                <a:gd name="T32" fmla="*/ 7 w 4915"/>
                <a:gd name="T33" fmla="*/ 972 h 1011"/>
                <a:gd name="T34" fmla="*/ 18 w 4915"/>
                <a:gd name="T35" fmla="*/ 951 h 1011"/>
                <a:gd name="T36" fmla="*/ 37 w 4915"/>
                <a:gd name="T37" fmla="*/ 925 h 1011"/>
                <a:gd name="T38" fmla="*/ 60 w 4915"/>
                <a:gd name="T39" fmla="*/ 904 h 1011"/>
                <a:gd name="T40" fmla="*/ 100 w 4915"/>
                <a:gd name="T41" fmla="*/ 880 h 1011"/>
                <a:gd name="T42" fmla="*/ 132 w 4915"/>
                <a:gd name="T43" fmla="*/ 867 h 1011"/>
                <a:gd name="T44" fmla="*/ 172 w 4915"/>
                <a:gd name="T45" fmla="*/ 855 h 1011"/>
                <a:gd name="T46" fmla="*/ 209 w 4915"/>
                <a:gd name="T47" fmla="*/ 848 h 1011"/>
                <a:gd name="T48" fmla="*/ 250 w 4915"/>
                <a:gd name="T49" fmla="*/ 846 h 1011"/>
                <a:gd name="T50" fmla="*/ 3881 w 4915"/>
                <a:gd name="T51" fmla="*/ 845 h 1011"/>
                <a:gd name="T52" fmla="*/ 3949 w 4915"/>
                <a:gd name="T53" fmla="*/ 842 h 1011"/>
                <a:gd name="T54" fmla="*/ 4013 w 4915"/>
                <a:gd name="T55" fmla="*/ 837 h 1011"/>
                <a:gd name="T56" fmla="*/ 4086 w 4915"/>
                <a:gd name="T57" fmla="*/ 827 h 1011"/>
                <a:gd name="T58" fmla="*/ 4162 w 4915"/>
                <a:gd name="T59" fmla="*/ 814 h 1011"/>
                <a:gd name="T60" fmla="*/ 4243 w 4915"/>
                <a:gd name="T61" fmla="*/ 795 h 1011"/>
                <a:gd name="T62" fmla="*/ 4318 w 4915"/>
                <a:gd name="T63" fmla="*/ 774 h 1011"/>
                <a:gd name="T64" fmla="*/ 4389 w 4915"/>
                <a:gd name="T65" fmla="*/ 748 h 1011"/>
                <a:gd name="T66" fmla="*/ 4462 w 4915"/>
                <a:gd name="T67" fmla="*/ 719 h 1011"/>
                <a:gd name="T68" fmla="*/ 4525 w 4915"/>
                <a:gd name="T69" fmla="*/ 687 h 1011"/>
                <a:gd name="T70" fmla="*/ 4610 w 4915"/>
                <a:gd name="T71" fmla="*/ 637 h 1011"/>
                <a:gd name="T72" fmla="*/ 4663 w 4915"/>
                <a:gd name="T73" fmla="*/ 599 h 1011"/>
                <a:gd name="T74" fmla="*/ 4715 w 4915"/>
                <a:gd name="T75" fmla="*/ 556 h 1011"/>
                <a:gd name="T76" fmla="*/ 4759 w 4915"/>
                <a:gd name="T77" fmla="*/ 513 h 1011"/>
                <a:gd name="T78" fmla="*/ 4804 w 4915"/>
                <a:gd name="T79" fmla="*/ 461 h 1011"/>
                <a:gd name="T80" fmla="*/ 4838 w 4915"/>
                <a:gd name="T81" fmla="*/ 411 h 1011"/>
                <a:gd name="T82" fmla="*/ 4863 w 4915"/>
                <a:gd name="T83" fmla="*/ 366 h 1011"/>
                <a:gd name="T84" fmla="*/ 4882 w 4915"/>
                <a:gd name="T85" fmla="*/ 326 h 1011"/>
                <a:gd name="T86" fmla="*/ 4897 w 4915"/>
                <a:gd name="T87" fmla="*/ 283 h 1011"/>
                <a:gd name="T88" fmla="*/ 4906 w 4915"/>
                <a:gd name="T89" fmla="*/ 246 h 1011"/>
                <a:gd name="T90" fmla="*/ 4912 w 4915"/>
                <a:gd name="T91" fmla="*/ 202 h 1011"/>
                <a:gd name="T92" fmla="*/ 4914 w 4915"/>
                <a:gd name="T93" fmla="*/ 167 h 1011"/>
                <a:gd name="T94" fmla="*/ 4913 w 4915"/>
                <a:gd name="T95" fmla="*/ 33 h 1011"/>
                <a:gd name="T96" fmla="*/ 4906 w 4915"/>
                <a:gd name="T97" fmla="*/ 89 h 1011"/>
                <a:gd name="T98" fmla="*/ 4897 w 4915"/>
                <a:gd name="T99" fmla="*/ 127 h 1011"/>
                <a:gd name="T100" fmla="*/ 4881 w 4915"/>
                <a:gd name="T101" fmla="*/ 171 h 1011"/>
                <a:gd name="T102" fmla="*/ 4860 w 4915"/>
                <a:gd name="T103" fmla="*/ 216 h 1011"/>
                <a:gd name="T104" fmla="*/ 4823 w 4915"/>
                <a:gd name="T105" fmla="*/ 279 h 1011"/>
                <a:gd name="T106" fmla="*/ 4783 w 4915"/>
                <a:gd name="T107" fmla="*/ 331 h 1011"/>
                <a:gd name="T108" fmla="*/ 4736 w 4915"/>
                <a:gd name="T109" fmla="*/ 381 h 1011"/>
                <a:gd name="T110" fmla="*/ 4689 w 4915"/>
                <a:gd name="T111" fmla="*/ 422 h 1011"/>
                <a:gd name="T112" fmla="*/ 4615 w 4915"/>
                <a:gd name="T113" fmla="*/ 478 h 1011"/>
                <a:gd name="T114" fmla="*/ 4558 w 4915"/>
                <a:gd name="T115" fmla="*/ 513 h 1011"/>
                <a:gd name="T116" fmla="*/ 4490 w 4915"/>
                <a:gd name="T117" fmla="*/ 549 h 1011"/>
                <a:gd name="T118" fmla="*/ 4425 w 4915"/>
                <a:gd name="T119" fmla="*/ 578 h 1011"/>
                <a:gd name="T120" fmla="*/ 4325 w 4915"/>
                <a:gd name="T121" fmla="*/ 615 h 1011"/>
                <a:gd name="T122" fmla="*/ 4249 w 4915"/>
                <a:gd name="T123" fmla="*/ 638 h 1011"/>
                <a:gd name="T124" fmla="*/ 4162 w 4915"/>
                <a:gd name="T125" fmla="*/ 658 h 10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915" h="1011">
                  <a:moveTo>
                    <a:pt x="4086" y="672"/>
                  </a:moveTo>
                  <a:lnTo>
                    <a:pt x="4086" y="672"/>
                  </a:lnTo>
                  <a:cubicBezTo>
                    <a:pt x="4075" y="673"/>
                    <a:pt x="4065" y="674"/>
                    <a:pt x="4054" y="676"/>
                  </a:cubicBezTo>
                  <a:lnTo>
                    <a:pt x="4054" y="676"/>
                  </a:lnTo>
                  <a:cubicBezTo>
                    <a:pt x="4052" y="676"/>
                    <a:pt x="4049" y="676"/>
                    <a:pt x="4046" y="677"/>
                  </a:cubicBezTo>
                  <a:lnTo>
                    <a:pt x="4046" y="677"/>
                  </a:lnTo>
                  <a:cubicBezTo>
                    <a:pt x="4038" y="678"/>
                    <a:pt x="4030" y="679"/>
                    <a:pt x="4023" y="679"/>
                  </a:cubicBezTo>
                  <a:lnTo>
                    <a:pt x="4023" y="679"/>
                  </a:lnTo>
                  <a:cubicBezTo>
                    <a:pt x="4019" y="680"/>
                    <a:pt x="4016" y="680"/>
                    <a:pt x="4013" y="680"/>
                  </a:cubicBezTo>
                  <a:lnTo>
                    <a:pt x="4013" y="680"/>
                  </a:lnTo>
                  <a:cubicBezTo>
                    <a:pt x="4005" y="681"/>
                    <a:pt x="3996" y="683"/>
                    <a:pt x="3988" y="683"/>
                  </a:cubicBezTo>
                  <a:lnTo>
                    <a:pt x="3988" y="683"/>
                  </a:lnTo>
                  <a:cubicBezTo>
                    <a:pt x="3986" y="683"/>
                    <a:pt x="3984" y="683"/>
                    <a:pt x="3981" y="684"/>
                  </a:cubicBezTo>
                  <a:lnTo>
                    <a:pt x="3981" y="684"/>
                  </a:lnTo>
                  <a:cubicBezTo>
                    <a:pt x="3971" y="684"/>
                    <a:pt x="3961" y="685"/>
                    <a:pt x="3951" y="685"/>
                  </a:cubicBezTo>
                  <a:lnTo>
                    <a:pt x="3951" y="685"/>
                  </a:lnTo>
                  <a:cubicBezTo>
                    <a:pt x="3950" y="686"/>
                    <a:pt x="3949" y="686"/>
                    <a:pt x="3948" y="686"/>
                  </a:cubicBezTo>
                  <a:lnTo>
                    <a:pt x="3948" y="686"/>
                  </a:lnTo>
                  <a:cubicBezTo>
                    <a:pt x="3939" y="687"/>
                    <a:pt x="3931" y="687"/>
                    <a:pt x="3922" y="687"/>
                  </a:cubicBezTo>
                  <a:lnTo>
                    <a:pt x="3922" y="687"/>
                  </a:lnTo>
                  <a:cubicBezTo>
                    <a:pt x="3919" y="687"/>
                    <a:pt x="3915" y="688"/>
                    <a:pt x="3912" y="688"/>
                  </a:cubicBezTo>
                  <a:lnTo>
                    <a:pt x="3912" y="688"/>
                  </a:lnTo>
                  <a:cubicBezTo>
                    <a:pt x="3905" y="688"/>
                    <a:pt x="3898" y="689"/>
                    <a:pt x="3892" y="689"/>
                  </a:cubicBezTo>
                  <a:lnTo>
                    <a:pt x="3892" y="689"/>
                  </a:lnTo>
                  <a:cubicBezTo>
                    <a:pt x="3888" y="689"/>
                    <a:pt x="3884" y="689"/>
                    <a:pt x="3881" y="689"/>
                  </a:cubicBezTo>
                  <a:lnTo>
                    <a:pt x="3881" y="689"/>
                  </a:lnTo>
                  <a:cubicBezTo>
                    <a:pt x="3874" y="689"/>
                    <a:pt x="3868" y="689"/>
                    <a:pt x="3862" y="689"/>
                  </a:cubicBezTo>
                  <a:lnTo>
                    <a:pt x="3862" y="689"/>
                  </a:lnTo>
                  <a:cubicBezTo>
                    <a:pt x="3855" y="689"/>
                    <a:pt x="3849" y="689"/>
                    <a:pt x="3842" y="689"/>
                  </a:cubicBezTo>
                  <a:lnTo>
                    <a:pt x="257" y="689"/>
                  </a:lnTo>
                  <a:lnTo>
                    <a:pt x="257" y="689"/>
                  </a:lnTo>
                  <a:cubicBezTo>
                    <a:pt x="256" y="689"/>
                    <a:pt x="255" y="689"/>
                    <a:pt x="254" y="689"/>
                  </a:cubicBezTo>
                  <a:lnTo>
                    <a:pt x="254" y="689"/>
                  </a:lnTo>
                  <a:cubicBezTo>
                    <a:pt x="253" y="689"/>
                    <a:pt x="251" y="689"/>
                    <a:pt x="250" y="689"/>
                  </a:cubicBezTo>
                  <a:lnTo>
                    <a:pt x="250" y="689"/>
                  </a:lnTo>
                  <a:cubicBezTo>
                    <a:pt x="247" y="689"/>
                    <a:pt x="244" y="690"/>
                    <a:pt x="241" y="690"/>
                  </a:cubicBezTo>
                  <a:lnTo>
                    <a:pt x="241" y="690"/>
                  </a:lnTo>
                  <a:cubicBezTo>
                    <a:pt x="239" y="690"/>
                    <a:pt x="237" y="690"/>
                    <a:pt x="236" y="690"/>
                  </a:cubicBezTo>
                  <a:lnTo>
                    <a:pt x="236" y="690"/>
                  </a:lnTo>
                  <a:cubicBezTo>
                    <a:pt x="232" y="690"/>
                    <a:pt x="229" y="690"/>
                    <a:pt x="226" y="690"/>
                  </a:cubicBezTo>
                  <a:lnTo>
                    <a:pt x="226" y="690"/>
                  </a:lnTo>
                  <a:cubicBezTo>
                    <a:pt x="226" y="690"/>
                    <a:pt x="225" y="690"/>
                    <a:pt x="223" y="690"/>
                  </a:cubicBezTo>
                  <a:lnTo>
                    <a:pt x="223" y="690"/>
                  </a:lnTo>
                  <a:cubicBezTo>
                    <a:pt x="223" y="691"/>
                    <a:pt x="222" y="691"/>
                    <a:pt x="221" y="691"/>
                  </a:cubicBezTo>
                  <a:lnTo>
                    <a:pt x="221" y="691"/>
                  </a:lnTo>
                  <a:cubicBezTo>
                    <a:pt x="217" y="691"/>
                    <a:pt x="213" y="691"/>
                    <a:pt x="209" y="692"/>
                  </a:cubicBezTo>
                  <a:lnTo>
                    <a:pt x="209" y="692"/>
                  </a:lnTo>
                  <a:cubicBezTo>
                    <a:pt x="208" y="692"/>
                    <a:pt x="207" y="692"/>
                    <a:pt x="206" y="693"/>
                  </a:cubicBezTo>
                  <a:lnTo>
                    <a:pt x="206" y="693"/>
                  </a:lnTo>
                  <a:cubicBezTo>
                    <a:pt x="201" y="693"/>
                    <a:pt x="196" y="694"/>
                    <a:pt x="191" y="695"/>
                  </a:cubicBezTo>
                  <a:lnTo>
                    <a:pt x="191" y="695"/>
                  </a:lnTo>
                  <a:lnTo>
                    <a:pt x="191" y="695"/>
                  </a:lnTo>
                  <a:lnTo>
                    <a:pt x="191" y="695"/>
                  </a:lnTo>
                  <a:cubicBezTo>
                    <a:pt x="190" y="695"/>
                    <a:pt x="190" y="695"/>
                    <a:pt x="189" y="695"/>
                  </a:cubicBezTo>
                  <a:lnTo>
                    <a:pt x="189" y="695"/>
                  </a:lnTo>
                  <a:cubicBezTo>
                    <a:pt x="183" y="696"/>
                    <a:pt x="177" y="698"/>
                    <a:pt x="172" y="699"/>
                  </a:cubicBezTo>
                  <a:lnTo>
                    <a:pt x="172" y="699"/>
                  </a:lnTo>
                  <a:cubicBezTo>
                    <a:pt x="171" y="699"/>
                    <a:pt x="171" y="699"/>
                    <a:pt x="170" y="699"/>
                  </a:cubicBezTo>
                  <a:lnTo>
                    <a:pt x="170" y="699"/>
                  </a:lnTo>
                  <a:cubicBezTo>
                    <a:pt x="164" y="700"/>
                    <a:pt x="158" y="702"/>
                    <a:pt x="152" y="704"/>
                  </a:cubicBezTo>
                  <a:lnTo>
                    <a:pt x="152" y="704"/>
                  </a:lnTo>
                  <a:cubicBezTo>
                    <a:pt x="152" y="704"/>
                    <a:pt x="151" y="704"/>
                    <a:pt x="150" y="704"/>
                  </a:cubicBezTo>
                  <a:lnTo>
                    <a:pt x="150" y="704"/>
                  </a:lnTo>
                  <a:cubicBezTo>
                    <a:pt x="150" y="704"/>
                    <a:pt x="150" y="704"/>
                    <a:pt x="149" y="704"/>
                  </a:cubicBezTo>
                  <a:lnTo>
                    <a:pt x="149" y="704"/>
                  </a:lnTo>
                  <a:cubicBezTo>
                    <a:pt x="144" y="706"/>
                    <a:pt x="139" y="707"/>
                    <a:pt x="134" y="709"/>
                  </a:cubicBezTo>
                  <a:lnTo>
                    <a:pt x="134" y="709"/>
                  </a:lnTo>
                  <a:cubicBezTo>
                    <a:pt x="133" y="710"/>
                    <a:pt x="133" y="710"/>
                    <a:pt x="132" y="710"/>
                  </a:cubicBezTo>
                  <a:lnTo>
                    <a:pt x="132" y="710"/>
                  </a:lnTo>
                  <a:cubicBezTo>
                    <a:pt x="127" y="712"/>
                    <a:pt x="123" y="714"/>
                    <a:pt x="119" y="715"/>
                  </a:cubicBezTo>
                  <a:lnTo>
                    <a:pt x="119" y="715"/>
                  </a:lnTo>
                  <a:cubicBezTo>
                    <a:pt x="118" y="716"/>
                    <a:pt x="117" y="716"/>
                    <a:pt x="116" y="717"/>
                  </a:cubicBezTo>
                  <a:lnTo>
                    <a:pt x="116" y="717"/>
                  </a:lnTo>
                  <a:cubicBezTo>
                    <a:pt x="111" y="719"/>
                    <a:pt x="106" y="721"/>
                    <a:pt x="102" y="723"/>
                  </a:cubicBezTo>
                  <a:lnTo>
                    <a:pt x="102" y="723"/>
                  </a:lnTo>
                  <a:cubicBezTo>
                    <a:pt x="101" y="724"/>
                    <a:pt x="100" y="724"/>
                    <a:pt x="100" y="724"/>
                  </a:cubicBezTo>
                  <a:lnTo>
                    <a:pt x="100" y="724"/>
                  </a:lnTo>
                  <a:cubicBezTo>
                    <a:pt x="95" y="726"/>
                    <a:pt x="92" y="728"/>
                    <a:pt x="88" y="730"/>
                  </a:cubicBezTo>
                  <a:lnTo>
                    <a:pt x="88" y="730"/>
                  </a:lnTo>
                  <a:cubicBezTo>
                    <a:pt x="87" y="731"/>
                    <a:pt x="86" y="731"/>
                    <a:pt x="86" y="731"/>
                  </a:cubicBezTo>
                  <a:lnTo>
                    <a:pt x="86" y="731"/>
                  </a:lnTo>
                  <a:cubicBezTo>
                    <a:pt x="81" y="734"/>
                    <a:pt x="78" y="736"/>
                    <a:pt x="73" y="739"/>
                  </a:cubicBezTo>
                  <a:lnTo>
                    <a:pt x="73" y="739"/>
                  </a:lnTo>
                  <a:cubicBezTo>
                    <a:pt x="73" y="739"/>
                    <a:pt x="72" y="740"/>
                    <a:pt x="71" y="741"/>
                  </a:cubicBezTo>
                  <a:lnTo>
                    <a:pt x="71" y="741"/>
                  </a:lnTo>
                  <a:cubicBezTo>
                    <a:pt x="67" y="743"/>
                    <a:pt x="64" y="745"/>
                    <a:pt x="60" y="748"/>
                  </a:cubicBezTo>
                  <a:lnTo>
                    <a:pt x="60" y="748"/>
                  </a:lnTo>
                  <a:cubicBezTo>
                    <a:pt x="60" y="748"/>
                    <a:pt x="60" y="748"/>
                    <a:pt x="59" y="749"/>
                  </a:cubicBezTo>
                  <a:lnTo>
                    <a:pt x="59" y="749"/>
                  </a:lnTo>
                  <a:cubicBezTo>
                    <a:pt x="56" y="752"/>
                    <a:pt x="53" y="754"/>
                    <a:pt x="49" y="758"/>
                  </a:cubicBezTo>
                  <a:lnTo>
                    <a:pt x="49" y="758"/>
                  </a:lnTo>
                  <a:cubicBezTo>
                    <a:pt x="48" y="758"/>
                    <a:pt x="48" y="759"/>
                    <a:pt x="47" y="759"/>
                  </a:cubicBezTo>
                  <a:lnTo>
                    <a:pt x="47" y="759"/>
                  </a:lnTo>
                  <a:cubicBezTo>
                    <a:pt x="43" y="763"/>
                    <a:pt x="41" y="766"/>
                    <a:pt x="37" y="769"/>
                  </a:cubicBezTo>
                  <a:lnTo>
                    <a:pt x="37" y="769"/>
                  </a:lnTo>
                  <a:lnTo>
                    <a:pt x="37" y="769"/>
                  </a:lnTo>
                  <a:lnTo>
                    <a:pt x="37" y="769"/>
                  </a:lnTo>
                  <a:cubicBezTo>
                    <a:pt x="34" y="772"/>
                    <a:pt x="31" y="776"/>
                    <a:pt x="28" y="780"/>
                  </a:cubicBezTo>
                  <a:lnTo>
                    <a:pt x="28" y="780"/>
                  </a:lnTo>
                  <a:cubicBezTo>
                    <a:pt x="28" y="780"/>
                    <a:pt x="27" y="781"/>
                    <a:pt x="27" y="782"/>
                  </a:cubicBezTo>
                  <a:lnTo>
                    <a:pt x="27" y="782"/>
                  </a:lnTo>
                  <a:cubicBezTo>
                    <a:pt x="24" y="785"/>
                    <a:pt x="21" y="789"/>
                    <a:pt x="19" y="793"/>
                  </a:cubicBezTo>
                  <a:lnTo>
                    <a:pt x="19" y="793"/>
                  </a:lnTo>
                  <a:cubicBezTo>
                    <a:pt x="19" y="793"/>
                    <a:pt x="19" y="793"/>
                    <a:pt x="18" y="793"/>
                  </a:cubicBezTo>
                  <a:lnTo>
                    <a:pt x="18" y="793"/>
                  </a:lnTo>
                  <a:cubicBezTo>
                    <a:pt x="18" y="794"/>
                    <a:pt x="18" y="794"/>
                    <a:pt x="18" y="795"/>
                  </a:cubicBezTo>
                  <a:lnTo>
                    <a:pt x="18" y="795"/>
                  </a:lnTo>
                  <a:cubicBezTo>
                    <a:pt x="17" y="797"/>
                    <a:pt x="15" y="799"/>
                    <a:pt x="14" y="802"/>
                  </a:cubicBezTo>
                  <a:lnTo>
                    <a:pt x="14" y="802"/>
                  </a:lnTo>
                  <a:cubicBezTo>
                    <a:pt x="13" y="802"/>
                    <a:pt x="13" y="804"/>
                    <a:pt x="12" y="804"/>
                  </a:cubicBezTo>
                  <a:lnTo>
                    <a:pt x="12" y="804"/>
                  </a:lnTo>
                  <a:cubicBezTo>
                    <a:pt x="11" y="807"/>
                    <a:pt x="10" y="810"/>
                    <a:pt x="8" y="813"/>
                  </a:cubicBezTo>
                  <a:lnTo>
                    <a:pt x="8" y="813"/>
                  </a:lnTo>
                  <a:lnTo>
                    <a:pt x="8" y="814"/>
                  </a:lnTo>
                  <a:lnTo>
                    <a:pt x="8" y="814"/>
                  </a:lnTo>
                  <a:cubicBezTo>
                    <a:pt x="8" y="815"/>
                    <a:pt x="8" y="815"/>
                    <a:pt x="7" y="816"/>
                  </a:cubicBezTo>
                  <a:lnTo>
                    <a:pt x="7" y="816"/>
                  </a:lnTo>
                  <a:cubicBezTo>
                    <a:pt x="7" y="817"/>
                    <a:pt x="6" y="820"/>
                    <a:pt x="5" y="822"/>
                  </a:cubicBezTo>
                  <a:lnTo>
                    <a:pt x="5" y="822"/>
                  </a:lnTo>
                  <a:cubicBezTo>
                    <a:pt x="5" y="823"/>
                    <a:pt x="5" y="824"/>
                    <a:pt x="4" y="826"/>
                  </a:cubicBezTo>
                  <a:lnTo>
                    <a:pt x="4" y="826"/>
                  </a:lnTo>
                  <a:cubicBezTo>
                    <a:pt x="4" y="827"/>
                    <a:pt x="3" y="829"/>
                    <a:pt x="3" y="831"/>
                  </a:cubicBezTo>
                  <a:lnTo>
                    <a:pt x="3" y="831"/>
                  </a:lnTo>
                  <a:cubicBezTo>
                    <a:pt x="2" y="832"/>
                    <a:pt x="2" y="832"/>
                    <a:pt x="2" y="833"/>
                  </a:cubicBezTo>
                  <a:lnTo>
                    <a:pt x="2" y="833"/>
                  </a:lnTo>
                  <a:cubicBezTo>
                    <a:pt x="2" y="834"/>
                    <a:pt x="2" y="834"/>
                    <a:pt x="2" y="835"/>
                  </a:cubicBezTo>
                  <a:lnTo>
                    <a:pt x="2" y="835"/>
                  </a:lnTo>
                  <a:cubicBezTo>
                    <a:pt x="2" y="837"/>
                    <a:pt x="2" y="838"/>
                    <a:pt x="1" y="840"/>
                  </a:cubicBezTo>
                  <a:lnTo>
                    <a:pt x="1" y="840"/>
                  </a:lnTo>
                  <a:cubicBezTo>
                    <a:pt x="1" y="841"/>
                    <a:pt x="1" y="843"/>
                    <a:pt x="1" y="844"/>
                  </a:cubicBezTo>
                  <a:lnTo>
                    <a:pt x="1" y="844"/>
                  </a:lnTo>
                  <a:cubicBezTo>
                    <a:pt x="1" y="846"/>
                    <a:pt x="1" y="847"/>
                    <a:pt x="1" y="850"/>
                  </a:cubicBezTo>
                  <a:lnTo>
                    <a:pt x="1" y="850"/>
                  </a:lnTo>
                  <a:cubicBezTo>
                    <a:pt x="1" y="850"/>
                    <a:pt x="1" y="851"/>
                    <a:pt x="1" y="852"/>
                  </a:cubicBezTo>
                  <a:lnTo>
                    <a:pt x="1" y="852"/>
                  </a:lnTo>
                  <a:cubicBezTo>
                    <a:pt x="0" y="852"/>
                    <a:pt x="0" y="854"/>
                    <a:pt x="0" y="854"/>
                  </a:cubicBezTo>
                  <a:lnTo>
                    <a:pt x="0" y="1010"/>
                  </a:lnTo>
                  <a:lnTo>
                    <a:pt x="0" y="1010"/>
                  </a:lnTo>
                  <a:cubicBezTo>
                    <a:pt x="0" y="1009"/>
                    <a:pt x="1" y="1007"/>
                    <a:pt x="1" y="1005"/>
                  </a:cubicBezTo>
                  <a:lnTo>
                    <a:pt x="1" y="1005"/>
                  </a:lnTo>
                  <a:cubicBezTo>
                    <a:pt x="1" y="1004"/>
                    <a:pt x="1" y="1002"/>
                    <a:pt x="1" y="1000"/>
                  </a:cubicBezTo>
                  <a:lnTo>
                    <a:pt x="1" y="1000"/>
                  </a:lnTo>
                  <a:cubicBezTo>
                    <a:pt x="1" y="999"/>
                    <a:pt x="1" y="997"/>
                    <a:pt x="1" y="996"/>
                  </a:cubicBezTo>
                  <a:lnTo>
                    <a:pt x="1" y="996"/>
                  </a:lnTo>
                  <a:cubicBezTo>
                    <a:pt x="2" y="994"/>
                    <a:pt x="2" y="993"/>
                    <a:pt x="2" y="991"/>
                  </a:cubicBezTo>
                  <a:lnTo>
                    <a:pt x="2" y="991"/>
                  </a:lnTo>
                  <a:cubicBezTo>
                    <a:pt x="2" y="990"/>
                    <a:pt x="2" y="989"/>
                    <a:pt x="3" y="988"/>
                  </a:cubicBezTo>
                  <a:lnTo>
                    <a:pt x="3" y="988"/>
                  </a:lnTo>
                  <a:cubicBezTo>
                    <a:pt x="3" y="985"/>
                    <a:pt x="4" y="983"/>
                    <a:pt x="4" y="982"/>
                  </a:cubicBezTo>
                  <a:lnTo>
                    <a:pt x="4" y="982"/>
                  </a:lnTo>
                  <a:cubicBezTo>
                    <a:pt x="5" y="980"/>
                    <a:pt x="5" y="980"/>
                    <a:pt x="5" y="978"/>
                  </a:cubicBezTo>
                  <a:lnTo>
                    <a:pt x="5" y="978"/>
                  </a:lnTo>
                  <a:cubicBezTo>
                    <a:pt x="6" y="976"/>
                    <a:pt x="7" y="974"/>
                    <a:pt x="7" y="972"/>
                  </a:cubicBezTo>
                  <a:lnTo>
                    <a:pt x="7" y="972"/>
                  </a:lnTo>
                  <a:cubicBezTo>
                    <a:pt x="8" y="971"/>
                    <a:pt x="8" y="971"/>
                    <a:pt x="8" y="970"/>
                  </a:cubicBezTo>
                  <a:lnTo>
                    <a:pt x="8" y="970"/>
                  </a:lnTo>
                  <a:cubicBezTo>
                    <a:pt x="10" y="966"/>
                    <a:pt x="11" y="963"/>
                    <a:pt x="12" y="960"/>
                  </a:cubicBezTo>
                  <a:lnTo>
                    <a:pt x="12" y="960"/>
                  </a:lnTo>
                  <a:cubicBezTo>
                    <a:pt x="13" y="960"/>
                    <a:pt x="13" y="959"/>
                    <a:pt x="14" y="958"/>
                  </a:cubicBezTo>
                  <a:lnTo>
                    <a:pt x="14" y="958"/>
                  </a:lnTo>
                  <a:cubicBezTo>
                    <a:pt x="15" y="955"/>
                    <a:pt x="17" y="953"/>
                    <a:pt x="18" y="951"/>
                  </a:cubicBezTo>
                  <a:lnTo>
                    <a:pt x="18" y="951"/>
                  </a:lnTo>
                  <a:cubicBezTo>
                    <a:pt x="18" y="950"/>
                    <a:pt x="18" y="949"/>
                    <a:pt x="19" y="948"/>
                  </a:cubicBezTo>
                  <a:lnTo>
                    <a:pt x="19" y="948"/>
                  </a:lnTo>
                  <a:cubicBezTo>
                    <a:pt x="21" y="945"/>
                    <a:pt x="24" y="941"/>
                    <a:pt x="27" y="937"/>
                  </a:cubicBezTo>
                  <a:lnTo>
                    <a:pt x="27" y="937"/>
                  </a:lnTo>
                  <a:lnTo>
                    <a:pt x="28" y="936"/>
                  </a:lnTo>
                  <a:lnTo>
                    <a:pt x="28" y="936"/>
                  </a:lnTo>
                  <a:cubicBezTo>
                    <a:pt x="31" y="932"/>
                    <a:pt x="34" y="929"/>
                    <a:pt x="37" y="925"/>
                  </a:cubicBezTo>
                  <a:lnTo>
                    <a:pt x="37" y="925"/>
                  </a:lnTo>
                  <a:lnTo>
                    <a:pt x="37" y="925"/>
                  </a:lnTo>
                  <a:lnTo>
                    <a:pt x="37" y="925"/>
                  </a:lnTo>
                  <a:cubicBezTo>
                    <a:pt x="41" y="922"/>
                    <a:pt x="43" y="919"/>
                    <a:pt x="47" y="916"/>
                  </a:cubicBezTo>
                  <a:lnTo>
                    <a:pt x="47" y="916"/>
                  </a:lnTo>
                  <a:cubicBezTo>
                    <a:pt x="48" y="915"/>
                    <a:pt x="48" y="914"/>
                    <a:pt x="49" y="914"/>
                  </a:cubicBezTo>
                  <a:lnTo>
                    <a:pt x="49" y="914"/>
                  </a:lnTo>
                  <a:cubicBezTo>
                    <a:pt x="53" y="910"/>
                    <a:pt x="56" y="908"/>
                    <a:pt x="59" y="905"/>
                  </a:cubicBezTo>
                  <a:lnTo>
                    <a:pt x="59" y="905"/>
                  </a:lnTo>
                  <a:cubicBezTo>
                    <a:pt x="60" y="905"/>
                    <a:pt x="60" y="904"/>
                    <a:pt x="60" y="904"/>
                  </a:cubicBezTo>
                  <a:lnTo>
                    <a:pt x="60" y="904"/>
                  </a:lnTo>
                  <a:cubicBezTo>
                    <a:pt x="64" y="902"/>
                    <a:pt x="67" y="899"/>
                    <a:pt x="71" y="897"/>
                  </a:cubicBezTo>
                  <a:lnTo>
                    <a:pt x="71" y="897"/>
                  </a:lnTo>
                  <a:cubicBezTo>
                    <a:pt x="72" y="897"/>
                    <a:pt x="73" y="896"/>
                    <a:pt x="73" y="895"/>
                  </a:cubicBezTo>
                  <a:lnTo>
                    <a:pt x="73" y="895"/>
                  </a:lnTo>
                  <a:cubicBezTo>
                    <a:pt x="78" y="893"/>
                    <a:pt x="81" y="890"/>
                    <a:pt x="86" y="888"/>
                  </a:cubicBezTo>
                  <a:lnTo>
                    <a:pt x="86" y="888"/>
                  </a:lnTo>
                  <a:cubicBezTo>
                    <a:pt x="86" y="887"/>
                    <a:pt x="87" y="887"/>
                    <a:pt x="88" y="887"/>
                  </a:cubicBezTo>
                  <a:lnTo>
                    <a:pt x="88" y="887"/>
                  </a:lnTo>
                  <a:cubicBezTo>
                    <a:pt x="92" y="884"/>
                    <a:pt x="95" y="882"/>
                    <a:pt x="100" y="880"/>
                  </a:cubicBezTo>
                  <a:lnTo>
                    <a:pt x="100" y="880"/>
                  </a:lnTo>
                  <a:cubicBezTo>
                    <a:pt x="100" y="880"/>
                    <a:pt x="101" y="879"/>
                    <a:pt x="102" y="879"/>
                  </a:cubicBezTo>
                  <a:lnTo>
                    <a:pt x="102" y="879"/>
                  </a:lnTo>
                  <a:cubicBezTo>
                    <a:pt x="106" y="877"/>
                    <a:pt x="111" y="874"/>
                    <a:pt x="116" y="873"/>
                  </a:cubicBezTo>
                  <a:lnTo>
                    <a:pt x="116" y="873"/>
                  </a:lnTo>
                  <a:cubicBezTo>
                    <a:pt x="117" y="873"/>
                    <a:pt x="118" y="872"/>
                    <a:pt x="119" y="871"/>
                  </a:cubicBezTo>
                  <a:lnTo>
                    <a:pt x="119" y="871"/>
                  </a:lnTo>
                  <a:cubicBezTo>
                    <a:pt x="123" y="869"/>
                    <a:pt x="127" y="868"/>
                    <a:pt x="132" y="867"/>
                  </a:cubicBezTo>
                  <a:lnTo>
                    <a:pt x="132" y="867"/>
                  </a:lnTo>
                  <a:cubicBezTo>
                    <a:pt x="133" y="866"/>
                    <a:pt x="133" y="866"/>
                    <a:pt x="134" y="866"/>
                  </a:cubicBezTo>
                  <a:lnTo>
                    <a:pt x="134" y="866"/>
                  </a:lnTo>
                  <a:cubicBezTo>
                    <a:pt x="139" y="864"/>
                    <a:pt x="144" y="862"/>
                    <a:pt x="149" y="861"/>
                  </a:cubicBezTo>
                  <a:lnTo>
                    <a:pt x="149" y="861"/>
                  </a:lnTo>
                  <a:cubicBezTo>
                    <a:pt x="150" y="860"/>
                    <a:pt x="151" y="860"/>
                    <a:pt x="152" y="860"/>
                  </a:cubicBezTo>
                  <a:lnTo>
                    <a:pt x="152" y="860"/>
                  </a:lnTo>
                  <a:cubicBezTo>
                    <a:pt x="158" y="858"/>
                    <a:pt x="164" y="857"/>
                    <a:pt x="170" y="856"/>
                  </a:cubicBezTo>
                  <a:lnTo>
                    <a:pt x="170" y="856"/>
                  </a:lnTo>
                  <a:cubicBezTo>
                    <a:pt x="171" y="855"/>
                    <a:pt x="171" y="855"/>
                    <a:pt x="172" y="855"/>
                  </a:cubicBezTo>
                  <a:lnTo>
                    <a:pt x="172" y="855"/>
                  </a:lnTo>
                  <a:cubicBezTo>
                    <a:pt x="177" y="854"/>
                    <a:pt x="183" y="852"/>
                    <a:pt x="189" y="851"/>
                  </a:cubicBezTo>
                  <a:lnTo>
                    <a:pt x="189" y="851"/>
                  </a:lnTo>
                  <a:cubicBezTo>
                    <a:pt x="190" y="851"/>
                    <a:pt x="191" y="851"/>
                    <a:pt x="191" y="851"/>
                  </a:cubicBezTo>
                  <a:lnTo>
                    <a:pt x="191" y="851"/>
                  </a:lnTo>
                  <a:cubicBezTo>
                    <a:pt x="196" y="850"/>
                    <a:pt x="201" y="850"/>
                    <a:pt x="206" y="849"/>
                  </a:cubicBezTo>
                  <a:lnTo>
                    <a:pt x="206" y="849"/>
                  </a:lnTo>
                  <a:cubicBezTo>
                    <a:pt x="207" y="849"/>
                    <a:pt x="208" y="848"/>
                    <a:pt x="209" y="848"/>
                  </a:cubicBezTo>
                  <a:lnTo>
                    <a:pt x="209" y="848"/>
                  </a:lnTo>
                  <a:cubicBezTo>
                    <a:pt x="214" y="848"/>
                    <a:pt x="217" y="847"/>
                    <a:pt x="221" y="847"/>
                  </a:cubicBezTo>
                  <a:lnTo>
                    <a:pt x="221" y="847"/>
                  </a:lnTo>
                  <a:cubicBezTo>
                    <a:pt x="223" y="847"/>
                    <a:pt x="225" y="847"/>
                    <a:pt x="226" y="847"/>
                  </a:cubicBezTo>
                  <a:lnTo>
                    <a:pt x="226" y="847"/>
                  </a:lnTo>
                  <a:cubicBezTo>
                    <a:pt x="229" y="846"/>
                    <a:pt x="232" y="846"/>
                    <a:pt x="236" y="846"/>
                  </a:cubicBezTo>
                  <a:lnTo>
                    <a:pt x="236" y="846"/>
                  </a:lnTo>
                  <a:cubicBezTo>
                    <a:pt x="237" y="846"/>
                    <a:pt x="239" y="846"/>
                    <a:pt x="241" y="846"/>
                  </a:cubicBezTo>
                  <a:lnTo>
                    <a:pt x="241" y="846"/>
                  </a:lnTo>
                  <a:cubicBezTo>
                    <a:pt x="244" y="846"/>
                    <a:pt x="247" y="846"/>
                    <a:pt x="250" y="846"/>
                  </a:cubicBezTo>
                  <a:lnTo>
                    <a:pt x="250" y="846"/>
                  </a:lnTo>
                  <a:cubicBezTo>
                    <a:pt x="253" y="846"/>
                    <a:pt x="254" y="846"/>
                    <a:pt x="257" y="846"/>
                  </a:cubicBezTo>
                  <a:lnTo>
                    <a:pt x="3842" y="846"/>
                  </a:lnTo>
                  <a:lnTo>
                    <a:pt x="3842" y="846"/>
                  </a:lnTo>
                  <a:cubicBezTo>
                    <a:pt x="3846" y="846"/>
                    <a:pt x="3851" y="846"/>
                    <a:pt x="3855" y="845"/>
                  </a:cubicBezTo>
                  <a:lnTo>
                    <a:pt x="3855" y="845"/>
                  </a:lnTo>
                  <a:cubicBezTo>
                    <a:pt x="3857" y="845"/>
                    <a:pt x="3859" y="845"/>
                    <a:pt x="3862" y="845"/>
                  </a:cubicBezTo>
                  <a:lnTo>
                    <a:pt x="3862" y="845"/>
                  </a:lnTo>
                  <a:cubicBezTo>
                    <a:pt x="3868" y="845"/>
                    <a:pt x="3874" y="845"/>
                    <a:pt x="3881" y="845"/>
                  </a:cubicBezTo>
                  <a:lnTo>
                    <a:pt x="3881" y="845"/>
                  </a:lnTo>
                  <a:cubicBezTo>
                    <a:pt x="3884" y="845"/>
                    <a:pt x="3888" y="845"/>
                    <a:pt x="3892" y="845"/>
                  </a:cubicBezTo>
                  <a:lnTo>
                    <a:pt x="3892" y="845"/>
                  </a:lnTo>
                  <a:cubicBezTo>
                    <a:pt x="3898" y="845"/>
                    <a:pt x="3905" y="845"/>
                    <a:pt x="3912" y="844"/>
                  </a:cubicBezTo>
                  <a:lnTo>
                    <a:pt x="3912" y="844"/>
                  </a:lnTo>
                  <a:cubicBezTo>
                    <a:pt x="3916" y="844"/>
                    <a:pt x="3919" y="844"/>
                    <a:pt x="3922" y="843"/>
                  </a:cubicBezTo>
                  <a:lnTo>
                    <a:pt x="3922" y="843"/>
                  </a:lnTo>
                  <a:cubicBezTo>
                    <a:pt x="3931" y="843"/>
                    <a:pt x="3939" y="843"/>
                    <a:pt x="3949" y="842"/>
                  </a:cubicBezTo>
                  <a:lnTo>
                    <a:pt x="3949" y="842"/>
                  </a:lnTo>
                  <a:cubicBezTo>
                    <a:pt x="3950" y="842"/>
                    <a:pt x="3950" y="842"/>
                    <a:pt x="3951" y="842"/>
                  </a:cubicBezTo>
                  <a:lnTo>
                    <a:pt x="3951" y="842"/>
                  </a:lnTo>
                  <a:cubicBezTo>
                    <a:pt x="3961" y="841"/>
                    <a:pt x="3971" y="840"/>
                    <a:pt x="3981" y="840"/>
                  </a:cubicBezTo>
                  <a:lnTo>
                    <a:pt x="3981" y="840"/>
                  </a:lnTo>
                  <a:cubicBezTo>
                    <a:pt x="3982" y="840"/>
                    <a:pt x="3982" y="840"/>
                    <a:pt x="3983" y="840"/>
                  </a:cubicBezTo>
                  <a:lnTo>
                    <a:pt x="3983" y="840"/>
                  </a:lnTo>
                  <a:cubicBezTo>
                    <a:pt x="3985" y="840"/>
                    <a:pt x="3986" y="839"/>
                    <a:pt x="3988" y="839"/>
                  </a:cubicBezTo>
                  <a:lnTo>
                    <a:pt x="3988" y="839"/>
                  </a:lnTo>
                  <a:cubicBezTo>
                    <a:pt x="3996" y="838"/>
                    <a:pt x="4005" y="838"/>
                    <a:pt x="4013" y="837"/>
                  </a:cubicBezTo>
                  <a:lnTo>
                    <a:pt x="4013" y="837"/>
                  </a:lnTo>
                  <a:cubicBezTo>
                    <a:pt x="4016" y="837"/>
                    <a:pt x="4019" y="836"/>
                    <a:pt x="4023" y="835"/>
                  </a:cubicBezTo>
                  <a:lnTo>
                    <a:pt x="4023" y="835"/>
                  </a:lnTo>
                  <a:cubicBezTo>
                    <a:pt x="4030" y="835"/>
                    <a:pt x="4038" y="834"/>
                    <a:pt x="4046" y="833"/>
                  </a:cubicBezTo>
                  <a:lnTo>
                    <a:pt x="4046" y="833"/>
                  </a:lnTo>
                  <a:cubicBezTo>
                    <a:pt x="4049" y="832"/>
                    <a:pt x="4052" y="832"/>
                    <a:pt x="4054" y="832"/>
                  </a:cubicBezTo>
                  <a:lnTo>
                    <a:pt x="4054" y="832"/>
                  </a:lnTo>
                  <a:cubicBezTo>
                    <a:pt x="4065" y="830"/>
                    <a:pt x="4075" y="829"/>
                    <a:pt x="4086" y="827"/>
                  </a:cubicBezTo>
                  <a:lnTo>
                    <a:pt x="4086" y="827"/>
                  </a:lnTo>
                  <a:cubicBezTo>
                    <a:pt x="4087" y="827"/>
                    <a:pt x="4089" y="827"/>
                    <a:pt x="4090" y="827"/>
                  </a:cubicBezTo>
                  <a:lnTo>
                    <a:pt x="4090" y="827"/>
                  </a:lnTo>
                  <a:cubicBezTo>
                    <a:pt x="4098" y="826"/>
                    <a:pt x="4107" y="824"/>
                    <a:pt x="4116" y="822"/>
                  </a:cubicBezTo>
                  <a:lnTo>
                    <a:pt x="4116" y="822"/>
                  </a:lnTo>
                  <a:cubicBezTo>
                    <a:pt x="4117" y="822"/>
                    <a:pt x="4118" y="822"/>
                    <a:pt x="4120" y="822"/>
                  </a:cubicBezTo>
                  <a:lnTo>
                    <a:pt x="4120" y="822"/>
                  </a:lnTo>
                  <a:cubicBezTo>
                    <a:pt x="4121" y="822"/>
                    <a:pt x="4122" y="821"/>
                    <a:pt x="4124" y="821"/>
                  </a:cubicBezTo>
                  <a:lnTo>
                    <a:pt x="4124" y="821"/>
                  </a:lnTo>
                  <a:cubicBezTo>
                    <a:pt x="4137" y="819"/>
                    <a:pt x="4149" y="817"/>
                    <a:pt x="4162" y="814"/>
                  </a:cubicBezTo>
                  <a:lnTo>
                    <a:pt x="4162" y="814"/>
                  </a:lnTo>
                  <a:cubicBezTo>
                    <a:pt x="4163" y="814"/>
                    <a:pt x="4164" y="814"/>
                    <a:pt x="4164" y="814"/>
                  </a:cubicBezTo>
                  <a:lnTo>
                    <a:pt x="4164" y="814"/>
                  </a:lnTo>
                  <a:cubicBezTo>
                    <a:pt x="4177" y="811"/>
                    <a:pt x="4189" y="808"/>
                    <a:pt x="4201" y="806"/>
                  </a:cubicBezTo>
                  <a:lnTo>
                    <a:pt x="4201" y="806"/>
                  </a:lnTo>
                  <a:cubicBezTo>
                    <a:pt x="4203" y="805"/>
                    <a:pt x="4205" y="805"/>
                    <a:pt x="4207" y="805"/>
                  </a:cubicBezTo>
                  <a:lnTo>
                    <a:pt x="4207" y="805"/>
                  </a:lnTo>
                  <a:cubicBezTo>
                    <a:pt x="4219" y="802"/>
                    <a:pt x="4231" y="799"/>
                    <a:pt x="4243" y="795"/>
                  </a:cubicBezTo>
                  <a:lnTo>
                    <a:pt x="4243" y="795"/>
                  </a:lnTo>
                  <a:cubicBezTo>
                    <a:pt x="4245" y="795"/>
                    <a:pt x="4247" y="794"/>
                    <a:pt x="4249" y="794"/>
                  </a:cubicBezTo>
                  <a:lnTo>
                    <a:pt x="4249" y="794"/>
                  </a:lnTo>
                  <a:cubicBezTo>
                    <a:pt x="4262" y="791"/>
                    <a:pt x="4273" y="787"/>
                    <a:pt x="4285" y="784"/>
                  </a:cubicBezTo>
                  <a:lnTo>
                    <a:pt x="4285" y="784"/>
                  </a:lnTo>
                  <a:cubicBezTo>
                    <a:pt x="4285" y="784"/>
                    <a:pt x="4286" y="784"/>
                    <a:pt x="4286" y="783"/>
                  </a:cubicBezTo>
                  <a:lnTo>
                    <a:pt x="4286" y="783"/>
                  </a:lnTo>
                  <a:cubicBezTo>
                    <a:pt x="4287" y="783"/>
                    <a:pt x="4289" y="783"/>
                    <a:pt x="4290" y="783"/>
                  </a:cubicBezTo>
                  <a:lnTo>
                    <a:pt x="4290" y="783"/>
                  </a:lnTo>
                  <a:cubicBezTo>
                    <a:pt x="4300" y="780"/>
                    <a:pt x="4309" y="777"/>
                    <a:pt x="4318" y="774"/>
                  </a:cubicBezTo>
                  <a:lnTo>
                    <a:pt x="4318" y="774"/>
                  </a:lnTo>
                  <a:cubicBezTo>
                    <a:pt x="4321" y="773"/>
                    <a:pt x="4323" y="772"/>
                    <a:pt x="4325" y="772"/>
                  </a:cubicBezTo>
                  <a:lnTo>
                    <a:pt x="4325" y="772"/>
                  </a:lnTo>
                  <a:cubicBezTo>
                    <a:pt x="4336" y="768"/>
                    <a:pt x="4346" y="764"/>
                    <a:pt x="4357" y="761"/>
                  </a:cubicBezTo>
                  <a:lnTo>
                    <a:pt x="4357" y="761"/>
                  </a:lnTo>
                  <a:cubicBezTo>
                    <a:pt x="4358" y="760"/>
                    <a:pt x="4361" y="759"/>
                    <a:pt x="4363" y="759"/>
                  </a:cubicBezTo>
                  <a:lnTo>
                    <a:pt x="4363" y="759"/>
                  </a:lnTo>
                  <a:cubicBezTo>
                    <a:pt x="4372" y="755"/>
                    <a:pt x="4381" y="752"/>
                    <a:pt x="4389" y="748"/>
                  </a:cubicBezTo>
                  <a:lnTo>
                    <a:pt x="4389" y="748"/>
                  </a:lnTo>
                  <a:cubicBezTo>
                    <a:pt x="4391" y="748"/>
                    <a:pt x="4393" y="747"/>
                    <a:pt x="4395" y="747"/>
                  </a:cubicBezTo>
                  <a:lnTo>
                    <a:pt x="4395" y="747"/>
                  </a:lnTo>
                  <a:cubicBezTo>
                    <a:pt x="4405" y="743"/>
                    <a:pt x="4415" y="739"/>
                    <a:pt x="4425" y="735"/>
                  </a:cubicBezTo>
                  <a:lnTo>
                    <a:pt x="4425" y="735"/>
                  </a:lnTo>
                  <a:cubicBezTo>
                    <a:pt x="4427" y="734"/>
                    <a:pt x="4429" y="732"/>
                    <a:pt x="4432" y="732"/>
                  </a:cubicBezTo>
                  <a:lnTo>
                    <a:pt x="4432" y="732"/>
                  </a:lnTo>
                  <a:cubicBezTo>
                    <a:pt x="4441" y="728"/>
                    <a:pt x="4449" y="724"/>
                    <a:pt x="4459" y="720"/>
                  </a:cubicBezTo>
                  <a:lnTo>
                    <a:pt x="4459" y="720"/>
                  </a:lnTo>
                  <a:cubicBezTo>
                    <a:pt x="4460" y="720"/>
                    <a:pt x="4460" y="719"/>
                    <a:pt x="4462" y="719"/>
                  </a:cubicBezTo>
                  <a:lnTo>
                    <a:pt x="4462" y="719"/>
                  </a:lnTo>
                  <a:cubicBezTo>
                    <a:pt x="4471" y="714"/>
                    <a:pt x="4481" y="710"/>
                    <a:pt x="4490" y="705"/>
                  </a:cubicBezTo>
                  <a:lnTo>
                    <a:pt x="4490" y="705"/>
                  </a:lnTo>
                  <a:cubicBezTo>
                    <a:pt x="4492" y="704"/>
                    <a:pt x="4494" y="703"/>
                    <a:pt x="4496" y="702"/>
                  </a:cubicBezTo>
                  <a:lnTo>
                    <a:pt x="4496" y="702"/>
                  </a:lnTo>
                  <a:cubicBezTo>
                    <a:pt x="4506" y="697"/>
                    <a:pt x="4515" y="692"/>
                    <a:pt x="4524" y="688"/>
                  </a:cubicBezTo>
                  <a:lnTo>
                    <a:pt x="4524" y="688"/>
                  </a:lnTo>
                  <a:cubicBezTo>
                    <a:pt x="4525" y="687"/>
                    <a:pt x="4525" y="687"/>
                    <a:pt x="4525" y="687"/>
                  </a:cubicBezTo>
                  <a:lnTo>
                    <a:pt x="4525" y="687"/>
                  </a:lnTo>
                  <a:cubicBezTo>
                    <a:pt x="4535" y="683"/>
                    <a:pt x="4543" y="678"/>
                    <a:pt x="4552" y="673"/>
                  </a:cubicBezTo>
                  <a:lnTo>
                    <a:pt x="4552" y="673"/>
                  </a:lnTo>
                  <a:cubicBezTo>
                    <a:pt x="4553" y="672"/>
                    <a:pt x="4556" y="670"/>
                    <a:pt x="4558" y="669"/>
                  </a:cubicBezTo>
                  <a:lnTo>
                    <a:pt x="4558" y="669"/>
                  </a:lnTo>
                  <a:cubicBezTo>
                    <a:pt x="4566" y="664"/>
                    <a:pt x="4575" y="659"/>
                    <a:pt x="4583" y="654"/>
                  </a:cubicBezTo>
                  <a:lnTo>
                    <a:pt x="4583" y="654"/>
                  </a:lnTo>
                  <a:cubicBezTo>
                    <a:pt x="4585" y="653"/>
                    <a:pt x="4586" y="652"/>
                    <a:pt x="4587" y="652"/>
                  </a:cubicBezTo>
                  <a:lnTo>
                    <a:pt x="4587" y="652"/>
                  </a:lnTo>
                  <a:cubicBezTo>
                    <a:pt x="4594" y="647"/>
                    <a:pt x="4602" y="642"/>
                    <a:pt x="4610" y="637"/>
                  </a:cubicBezTo>
                  <a:lnTo>
                    <a:pt x="4610" y="637"/>
                  </a:lnTo>
                  <a:cubicBezTo>
                    <a:pt x="4611" y="636"/>
                    <a:pt x="4613" y="635"/>
                    <a:pt x="4615" y="634"/>
                  </a:cubicBezTo>
                  <a:lnTo>
                    <a:pt x="4615" y="634"/>
                  </a:lnTo>
                  <a:cubicBezTo>
                    <a:pt x="4622" y="628"/>
                    <a:pt x="4630" y="623"/>
                    <a:pt x="4638" y="618"/>
                  </a:cubicBezTo>
                  <a:lnTo>
                    <a:pt x="4638" y="618"/>
                  </a:lnTo>
                  <a:cubicBezTo>
                    <a:pt x="4640" y="616"/>
                    <a:pt x="4641" y="615"/>
                    <a:pt x="4643" y="614"/>
                  </a:cubicBezTo>
                  <a:lnTo>
                    <a:pt x="4643" y="614"/>
                  </a:lnTo>
                  <a:cubicBezTo>
                    <a:pt x="4650" y="609"/>
                    <a:pt x="4657" y="604"/>
                    <a:pt x="4663" y="599"/>
                  </a:cubicBezTo>
                  <a:lnTo>
                    <a:pt x="4663" y="599"/>
                  </a:lnTo>
                  <a:cubicBezTo>
                    <a:pt x="4665" y="598"/>
                    <a:pt x="4666" y="597"/>
                    <a:pt x="4667" y="596"/>
                  </a:cubicBezTo>
                  <a:lnTo>
                    <a:pt x="4667" y="596"/>
                  </a:lnTo>
                  <a:cubicBezTo>
                    <a:pt x="4675" y="590"/>
                    <a:pt x="4682" y="584"/>
                    <a:pt x="4689" y="578"/>
                  </a:cubicBezTo>
                  <a:lnTo>
                    <a:pt x="4689" y="578"/>
                  </a:lnTo>
                  <a:cubicBezTo>
                    <a:pt x="4691" y="577"/>
                    <a:pt x="4692" y="575"/>
                    <a:pt x="4694" y="574"/>
                  </a:cubicBezTo>
                  <a:lnTo>
                    <a:pt x="4694" y="574"/>
                  </a:lnTo>
                  <a:cubicBezTo>
                    <a:pt x="4701" y="569"/>
                    <a:pt x="4708" y="563"/>
                    <a:pt x="4714" y="557"/>
                  </a:cubicBezTo>
                  <a:lnTo>
                    <a:pt x="4714" y="557"/>
                  </a:lnTo>
                  <a:cubicBezTo>
                    <a:pt x="4714" y="557"/>
                    <a:pt x="4715" y="557"/>
                    <a:pt x="4715" y="556"/>
                  </a:cubicBezTo>
                  <a:lnTo>
                    <a:pt x="4715" y="556"/>
                  </a:lnTo>
                  <a:cubicBezTo>
                    <a:pt x="4723" y="549"/>
                    <a:pt x="4729" y="543"/>
                    <a:pt x="4736" y="537"/>
                  </a:cubicBezTo>
                  <a:lnTo>
                    <a:pt x="4736" y="537"/>
                  </a:lnTo>
                  <a:cubicBezTo>
                    <a:pt x="4737" y="535"/>
                    <a:pt x="4739" y="534"/>
                    <a:pt x="4741" y="533"/>
                  </a:cubicBezTo>
                  <a:lnTo>
                    <a:pt x="4741" y="533"/>
                  </a:lnTo>
                  <a:cubicBezTo>
                    <a:pt x="4747" y="526"/>
                    <a:pt x="4753" y="520"/>
                    <a:pt x="4759" y="513"/>
                  </a:cubicBezTo>
                  <a:lnTo>
                    <a:pt x="4759" y="513"/>
                  </a:lnTo>
                  <a:lnTo>
                    <a:pt x="4759" y="513"/>
                  </a:lnTo>
                  <a:lnTo>
                    <a:pt x="4759" y="513"/>
                  </a:lnTo>
                  <a:cubicBezTo>
                    <a:pt x="4759" y="512"/>
                    <a:pt x="4760" y="512"/>
                    <a:pt x="4760" y="512"/>
                  </a:cubicBezTo>
                  <a:lnTo>
                    <a:pt x="4760" y="512"/>
                  </a:lnTo>
                  <a:cubicBezTo>
                    <a:pt x="4767" y="505"/>
                    <a:pt x="4773" y="498"/>
                    <a:pt x="4780" y="490"/>
                  </a:cubicBezTo>
                  <a:lnTo>
                    <a:pt x="4780" y="490"/>
                  </a:lnTo>
                  <a:cubicBezTo>
                    <a:pt x="4781" y="489"/>
                    <a:pt x="4782" y="488"/>
                    <a:pt x="4783" y="487"/>
                  </a:cubicBezTo>
                  <a:lnTo>
                    <a:pt x="4783" y="487"/>
                  </a:lnTo>
                  <a:cubicBezTo>
                    <a:pt x="4789" y="480"/>
                    <a:pt x="4795" y="473"/>
                    <a:pt x="4800" y="465"/>
                  </a:cubicBezTo>
                  <a:lnTo>
                    <a:pt x="4800" y="465"/>
                  </a:lnTo>
                  <a:cubicBezTo>
                    <a:pt x="4802" y="464"/>
                    <a:pt x="4803" y="462"/>
                    <a:pt x="4804" y="461"/>
                  </a:cubicBezTo>
                  <a:lnTo>
                    <a:pt x="4804" y="461"/>
                  </a:lnTo>
                  <a:cubicBezTo>
                    <a:pt x="4810" y="453"/>
                    <a:pt x="4815" y="446"/>
                    <a:pt x="4821" y="438"/>
                  </a:cubicBezTo>
                  <a:lnTo>
                    <a:pt x="4821" y="438"/>
                  </a:lnTo>
                  <a:cubicBezTo>
                    <a:pt x="4821" y="437"/>
                    <a:pt x="4822" y="437"/>
                    <a:pt x="4823" y="435"/>
                  </a:cubicBezTo>
                  <a:lnTo>
                    <a:pt x="4823" y="435"/>
                  </a:lnTo>
                  <a:cubicBezTo>
                    <a:pt x="4827" y="428"/>
                    <a:pt x="4832" y="421"/>
                    <a:pt x="4837" y="413"/>
                  </a:cubicBezTo>
                  <a:lnTo>
                    <a:pt x="4837" y="413"/>
                  </a:lnTo>
                  <a:cubicBezTo>
                    <a:pt x="4838" y="413"/>
                    <a:pt x="4838" y="412"/>
                    <a:pt x="4838" y="411"/>
                  </a:cubicBezTo>
                  <a:lnTo>
                    <a:pt x="4838" y="411"/>
                  </a:lnTo>
                  <a:lnTo>
                    <a:pt x="4839" y="410"/>
                  </a:lnTo>
                  <a:lnTo>
                    <a:pt x="4839" y="410"/>
                  </a:lnTo>
                  <a:cubicBezTo>
                    <a:pt x="4843" y="404"/>
                    <a:pt x="4846" y="397"/>
                    <a:pt x="4850" y="391"/>
                  </a:cubicBezTo>
                  <a:lnTo>
                    <a:pt x="4850" y="391"/>
                  </a:lnTo>
                  <a:cubicBezTo>
                    <a:pt x="4851" y="390"/>
                    <a:pt x="4852" y="388"/>
                    <a:pt x="4852" y="387"/>
                  </a:cubicBezTo>
                  <a:lnTo>
                    <a:pt x="4852" y="387"/>
                  </a:lnTo>
                  <a:cubicBezTo>
                    <a:pt x="4856" y="382"/>
                    <a:pt x="4858" y="377"/>
                    <a:pt x="4860" y="372"/>
                  </a:cubicBezTo>
                  <a:lnTo>
                    <a:pt x="4860" y="372"/>
                  </a:lnTo>
                  <a:cubicBezTo>
                    <a:pt x="4862" y="370"/>
                    <a:pt x="4863" y="368"/>
                    <a:pt x="4863" y="366"/>
                  </a:cubicBezTo>
                  <a:lnTo>
                    <a:pt x="4863" y="366"/>
                  </a:lnTo>
                  <a:cubicBezTo>
                    <a:pt x="4866" y="361"/>
                    <a:pt x="4868" y="356"/>
                    <a:pt x="4871" y="351"/>
                  </a:cubicBezTo>
                  <a:lnTo>
                    <a:pt x="4871" y="351"/>
                  </a:lnTo>
                  <a:cubicBezTo>
                    <a:pt x="4871" y="349"/>
                    <a:pt x="4872" y="348"/>
                    <a:pt x="4873" y="346"/>
                  </a:cubicBezTo>
                  <a:lnTo>
                    <a:pt x="4873" y="346"/>
                  </a:lnTo>
                  <a:cubicBezTo>
                    <a:pt x="4876" y="340"/>
                    <a:pt x="4879" y="333"/>
                    <a:pt x="4881" y="327"/>
                  </a:cubicBezTo>
                  <a:lnTo>
                    <a:pt x="4881" y="327"/>
                  </a:lnTo>
                  <a:lnTo>
                    <a:pt x="4882" y="326"/>
                  </a:lnTo>
                  <a:lnTo>
                    <a:pt x="4882" y="326"/>
                  </a:lnTo>
                  <a:cubicBezTo>
                    <a:pt x="4882" y="324"/>
                    <a:pt x="4883" y="323"/>
                    <a:pt x="4884" y="321"/>
                  </a:cubicBezTo>
                  <a:lnTo>
                    <a:pt x="4884" y="321"/>
                  </a:lnTo>
                  <a:cubicBezTo>
                    <a:pt x="4885" y="317"/>
                    <a:pt x="4887" y="313"/>
                    <a:pt x="4888" y="309"/>
                  </a:cubicBezTo>
                  <a:lnTo>
                    <a:pt x="4888" y="309"/>
                  </a:lnTo>
                  <a:cubicBezTo>
                    <a:pt x="4889" y="306"/>
                    <a:pt x="4890" y="304"/>
                    <a:pt x="4890" y="301"/>
                  </a:cubicBezTo>
                  <a:lnTo>
                    <a:pt x="4890" y="301"/>
                  </a:lnTo>
                  <a:cubicBezTo>
                    <a:pt x="4892" y="298"/>
                    <a:pt x="4893" y="294"/>
                    <a:pt x="4894" y="290"/>
                  </a:cubicBezTo>
                  <a:lnTo>
                    <a:pt x="4894" y="290"/>
                  </a:lnTo>
                  <a:cubicBezTo>
                    <a:pt x="4895" y="287"/>
                    <a:pt x="4896" y="285"/>
                    <a:pt x="4897" y="283"/>
                  </a:cubicBezTo>
                  <a:lnTo>
                    <a:pt x="4897" y="283"/>
                  </a:lnTo>
                  <a:cubicBezTo>
                    <a:pt x="4898" y="279"/>
                    <a:pt x="4898" y="275"/>
                    <a:pt x="4899" y="271"/>
                  </a:cubicBezTo>
                  <a:lnTo>
                    <a:pt x="4899" y="271"/>
                  </a:lnTo>
                  <a:cubicBezTo>
                    <a:pt x="4900" y="268"/>
                    <a:pt x="4901" y="266"/>
                    <a:pt x="4901" y="264"/>
                  </a:cubicBezTo>
                  <a:lnTo>
                    <a:pt x="4901" y="264"/>
                  </a:lnTo>
                  <a:cubicBezTo>
                    <a:pt x="4903" y="259"/>
                    <a:pt x="4903" y="255"/>
                    <a:pt x="4904" y="251"/>
                  </a:cubicBezTo>
                  <a:lnTo>
                    <a:pt x="4904" y="251"/>
                  </a:lnTo>
                  <a:cubicBezTo>
                    <a:pt x="4904" y="249"/>
                    <a:pt x="4905" y="248"/>
                    <a:pt x="4906" y="246"/>
                  </a:cubicBezTo>
                  <a:lnTo>
                    <a:pt x="4906" y="246"/>
                  </a:lnTo>
                  <a:lnTo>
                    <a:pt x="4906" y="245"/>
                  </a:lnTo>
                  <a:lnTo>
                    <a:pt x="4906" y="245"/>
                  </a:lnTo>
                  <a:cubicBezTo>
                    <a:pt x="4907" y="239"/>
                    <a:pt x="4908" y="233"/>
                    <a:pt x="4909" y="227"/>
                  </a:cubicBezTo>
                  <a:lnTo>
                    <a:pt x="4909" y="227"/>
                  </a:lnTo>
                  <a:cubicBezTo>
                    <a:pt x="4909" y="226"/>
                    <a:pt x="4909" y="226"/>
                    <a:pt x="4909" y="226"/>
                  </a:cubicBezTo>
                  <a:lnTo>
                    <a:pt x="4909" y="226"/>
                  </a:lnTo>
                  <a:cubicBezTo>
                    <a:pt x="4910" y="220"/>
                    <a:pt x="4910" y="214"/>
                    <a:pt x="4911" y="208"/>
                  </a:cubicBezTo>
                  <a:lnTo>
                    <a:pt x="4911" y="208"/>
                  </a:lnTo>
                  <a:cubicBezTo>
                    <a:pt x="4912" y="206"/>
                    <a:pt x="4912" y="203"/>
                    <a:pt x="4912" y="202"/>
                  </a:cubicBezTo>
                  <a:lnTo>
                    <a:pt x="4912" y="202"/>
                  </a:lnTo>
                  <a:cubicBezTo>
                    <a:pt x="4912" y="197"/>
                    <a:pt x="4913" y="193"/>
                    <a:pt x="4913" y="189"/>
                  </a:cubicBezTo>
                  <a:lnTo>
                    <a:pt x="4913" y="189"/>
                  </a:lnTo>
                  <a:cubicBezTo>
                    <a:pt x="4914" y="186"/>
                    <a:pt x="4914" y="184"/>
                    <a:pt x="4914" y="182"/>
                  </a:cubicBezTo>
                  <a:lnTo>
                    <a:pt x="4914" y="182"/>
                  </a:lnTo>
                  <a:cubicBezTo>
                    <a:pt x="4914" y="178"/>
                    <a:pt x="4914" y="174"/>
                    <a:pt x="4914" y="170"/>
                  </a:cubicBezTo>
                  <a:lnTo>
                    <a:pt x="4914" y="170"/>
                  </a:lnTo>
                  <a:cubicBezTo>
                    <a:pt x="4914" y="169"/>
                    <a:pt x="4914" y="168"/>
                    <a:pt x="4914" y="167"/>
                  </a:cubicBezTo>
                  <a:lnTo>
                    <a:pt x="4914" y="167"/>
                  </a:lnTo>
                  <a:cubicBezTo>
                    <a:pt x="4914" y="163"/>
                    <a:pt x="4914" y="160"/>
                    <a:pt x="4914" y="156"/>
                  </a:cubicBezTo>
                  <a:lnTo>
                    <a:pt x="4914" y="0"/>
                  </a:lnTo>
                  <a:lnTo>
                    <a:pt x="4914" y="0"/>
                  </a:lnTo>
                  <a:cubicBezTo>
                    <a:pt x="4914" y="5"/>
                    <a:pt x="4914" y="10"/>
                    <a:pt x="4914" y="14"/>
                  </a:cubicBezTo>
                  <a:lnTo>
                    <a:pt x="4914" y="14"/>
                  </a:lnTo>
                  <a:cubicBezTo>
                    <a:pt x="4914" y="18"/>
                    <a:pt x="4914" y="22"/>
                    <a:pt x="4914" y="25"/>
                  </a:cubicBezTo>
                  <a:lnTo>
                    <a:pt x="4914" y="25"/>
                  </a:lnTo>
                  <a:cubicBezTo>
                    <a:pt x="4914" y="28"/>
                    <a:pt x="4914" y="30"/>
                    <a:pt x="4913" y="33"/>
                  </a:cubicBezTo>
                  <a:lnTo>
                    <a:pt x="4913" y="33"/>
                  </a:lnTo>
                  <a:cubicBezTo>
                    <a:pt x="4913" y="37"/>
                    <a:pt x="4912" y="41"/>
                    <a:pt x="4912" y="46"/>
                  </a:cubicBezTo>
                  <a:lnTo>
                    <a:pt x="4912" y="46"/>
                  </a:lnTo>
                  <a:cubicBezTo>
                    <a:pt x="4912" y="48"/>
                    <a:pt x="4912" y="50"/>
                    <a:pt x="4911" y="52"/>
                  </a:cubicBezTo>
                  <a:lnTo>
                    <a:pt x="4911" y="52"/>
                  </a:lnTo>
                  <a:cubicBezTo>
                    <a:pt x="4910" y="58"/>
                    <a:pt x="4910" y="64"/>
                    <a:pt x="4909" y="70"/>
                  </a:cubicBezTo>
                  <a:lnTo>
                    <a:pt x="4909" y="70"/>
                  </a:lnTo>
                  <a:lnTo>
                    <a:pt x="4909" y="70"/>
                  </a:lnTo>
                  <a:lnTo>
                    <a:pt x="4909" y="70"/>
                  </a:lnTo>
                  <a:cubicBezTo>
                    <a:pt x="4908" y="76"/>
                    <a:pt x="4907" y="83"/>
                    <a:pt x="4906" y="89"/>
                  </a:cubicBezTo>
                  <a:lnTo>
                    <a:pt x="4906" y="89"/>
                  </a:lnTo>
                  <a:cubicBezTo>
                    <a:pt x="4905" y="91"/>
                    <a:pt x="4905" y="92"/>
                    <a:pt x="4904" y="94"/>
                  </a:cubicBezTo>
                  <a:lnTo>
                    <a:pt x="4904" y="94"/>
                  </a:lnTo>
                  <a:cubicBezTo>
                    <a:pt x="4903" y="99"/>
                    <a:pt x="4903" y="103"/>
                    <a:pt x="4901" y="108"/>
                  </a:cubicBezTo>
                  <a:lnTo>
                    <a:pt x="4901" y="108"/>
                  </a:lnTo>
                  <a:cubicBezTo>
                    <a:pt x="4901" y="110"/>
                    <a:pt x="4900" y="112"/>
                    <a:pt x="4899" y="115"/>
                  </a:cubicBezTo>
                  <a:lnTo>
                    <a:pt x="4899" y="115"/>
                  </a:lnTo>
                  <a:cubicBezTo>
                    <a:pt x="4898" y="119"/>
                    <a:pt x="4898" y="123"/>
                    <a:pt x="4897" y="127"/>
                  </a:cubicBezTo>
                  <a:lnTo>
                    <a:pt x="4897" y="127"/>
                  </a:lnTo>
                  <a:cubicBezTo>
                    <a:pt x="4896" y="129"/>
                    <a:pt x="4895" y="132"/>
                    <a:pt x="4894" y="134"/>
                  </a:cubicBezTo>
                  <a:lnTo>
                    <a:pt x="4894" y="134"/>
                  </a:lnTo>
                  <a:cubicBezTo>
                    <a:pt x="4893" y="138"/>
                    <a:pt x="4892" y="142"/>
                    <a:pt x="4890" y="145"/>
                  </a:cubicBezTo>
                  <a:lnTo>
                    <a:pt x="4890" y="145"/>
                  </a:lnTo>
                  <a:cubicBezTo>
                    <a:pt x="4890" y="148"/>
                    <a:pt x="4889" y="150"/>
                    <a:pt x="4888" y="152"/>
                  </a:cubicBezTo>
                  <a:lnTo>
                    <a:pt x="4888" y="152"/>
                  </a:lnTo>
                  <a:cubicBezTo>
                    <a:pt x="4887" y="156"/>
                    <a:pt x="4885" y="161"/>
                    <a:pt x="4884" y="165"/>
                  </a:cubicBezTo>
                  <a:lnTo>
                    <a:pt x="4884" y="165"/>
                  </a:lnTo>
                  <a:cubicBezTo>
                    <a:pt x="4882" y="167"/>
                    <a:pt x="4882" y="169"/>
                    <a:pt x="4881" y="171"/>
                  </a:cubicBezTo>
                  <a:lnTo>
                    <a:pt x="4881" y="171"/>
                  </a:lnTo>
                  <a:cubicBezTo>
                    <a:pt x="4879" y="177"/>
                    <a:pt x="4876" y="183"/>
                    <a:pt x="4873" y="190"/>
                  </a:cubicBezTo>
                  <a:lnTo>
                    <a:pt x="4873" y="190"/>
                  </a:lnTo>
                  <a:cubicBezTo>
                    <a:pt x="4872" y="192"/>
                    <a:pt x="4871" y="193"/>
                    <a:pt x="4871" y="195"/>
                  </a:cubicBezTo>
                  <a:lnTo>
                    <a:pt x="4871" y="195"/>
                  </a:lnTo>
                  <a:cubicBezTo>
                    <a:pt x="4868" y="200"/>
                    <a:pt x="4866" y="205"/>
                    <a:pt x="4863" y="210"/>
                  </a:cubicBezTo>
                  <a:lnTo>
                    <a:pt x="4863" y="210"/>
                  </a:lnTo>
                  <a:cubicBezTo>
                    <a:pt x="4863" y="212"/>
                    <a:pt x="4862" y="214"/>
                    <a:pt x="4860" y="216"/>
                  </a:cubicBezTo>
                  <a:lnTo>
                    <a:pt x="4860" y="216"/>
                  </a:lnTo>
                  <a:cubicBezTo>
                    <a:pt x="4858" y="221"/>
                    <a:pt x="4856" y="226"/>
                    <a:pt x="4852" y="230"/>
                  </a:cubicBezTo>
                  <a:lnTo>
                    <a:pt x="4852" y="230"/>
                  </a:lnTo>
                  <a:cubicBezTo>
                    <a:pt x="4852" y="232"/>
                    <a:pt x="4851" y="234"/>
                    <a:pt x="4850" y="235"/>
                  </a:cubicBezTo>
                  <a:lnTo>
                    <a:pt x="4850" y="235"/>
                  </a:lnTo>
                  <a:cubicBezTo>
                    <a:pt x="4846" y="242"/>
                    <a:pt x="4843" y="248"/>
                    <a:pt x="4839" y="254"/>
                  </a:cubicBezTo>
                  <a:lnTo>
                    <a:pt x="4839" y="254"/>
                  </a:lnTo>
                  <a:cubicBezTo>
                    <a:pt x="4838" y="255"/>
                    <a:pt x="4838" y="256"/>
                    <a:pt x="4837" y="257"/>
                  </a:cubicBezTo>
                  <a:lnTo>
                    <a:pt x="4837" y="257"/>
                  </a:lnTo>
                  <a:cubicBezTo>
                    <a:pt x="4832" y="265"/>
                    <a:pt x="4827" y="272"/>
                    <a:pt x="4823" y="279"/>
                  </a:cubicBezTo>
                  <a:lnTo>
                    <a:pt x="4823" y="279"/>
                  </a:lnTo>
                  <a:cubicBezTo>
                    <a:pt x="4822" y="280"/>
                    <a:pt x="4821" y="281"/>
                    <a:pt x="4821" y="282"/>
                  </a:cubicBezTo>
                  <a:lnTo>
                    <a:pt x="4821" y="282"/>
                  </a:lnTo>
                  <a:cubicBezTo>
                    <a:pt x="4815" y="290"/>
                    <a:pt x="4810" y="297"/>
                    <a:pt x="4804" y="305"/>
                  </a:cubicBezTo>
                  <a:lnTo>
                    <a:pt x="4804" y="305"/>
                  </a:lnTo>
                  <a:cubicBezTo>
                    <a:pt x="4803" y="306"/>
                    <a:pt x="4802" y="307"/>
                    <a:pt x="4800" y="309"/>
                  </a:cubicBezTo>
                  <a:lnTo>
                    <a:pt x="4800" y="309"/>
                  </a:lnTo>
                  <a:cubicBezTo>
                    <a:pt x="4795" y="316"/>
                    <a:pt x="4789" y="323"/>
                    <a:pt x="4783" y="331"/>
                  </a:cubicBezTo>
                  <a:lnTo>
                    <a:pt x="4783" y="331"/>
                  </a:lnTo>
                  <a:cubicBezTo>
                    <a:pt x="4782" y="332"/>
                    <a:pt x="4781" y="333"/>
                    <a:pt x="4780" y="334"/>
                  </a:cubicBezTo>
                  <a:lnTo>
                    <a:pt x="4780" y="334"/>
                  </a:lnTo>
                  <a:cubicBezTo>
                    <a:pt x="4773" y="342"/>
                    <a:pt x="4767" y="349"/>
                    <a:pt x="4760" y="356"/>
                  </a:cubicBezTo>
                  <a:lnTo>
                    <a:pt x="4760" y="356"/>
                  </a:lnTo>
                  <a:cubicBezTo>
                    <a:pt x="4760" y="356"/>
                    <a:pt x="4759" y="356"/>
                    <a:pt x="4759" y="357"/>
                  </a:cubicBezTo>
                  <a:lnTo>
                    <a:pt x="4759" y="357"/>
                  </a:lnTo>
                  <a:cubicBezTo>
                    <a:pt x="4753" y="363"/>
                    <a:pt x="4747" y="370"/>
                    <a:pt x="4741" y="376"/>
                  </a:cubicBezTo>
                  <a:lnTo>
                    <a:pt x="4741" y="376"/>
                  </a:lnTo>
                  <a:cubicBezTo>
                    <a:pt x="4739" y="378"/>
                    <a:pt x="4737" y="379"/>
                    <a:pt x="4736" y="381"/>
                  </a:cubicBezTo>
                  <a:lnTo>
                    <a:pt x="4736" y="381"/>
                  </a:lnTo>
                  <a:cubicBezTo>
                    <a:pt x="4729" y="387"/>
                    <a:pt x="4723" y="393"/>
                    <a:pt x="4715" y="399"/>
                  </a:cubicBezTo>
                  <a:lnTo>
                    <a:pt x="4715" y="399"/>
                  </a:lnTo>
                  <a:cubicBezTo>
                    <a:pt x="4715" y="400"/>
                    <a:pt x="4714" y="401"/>
                    <a:pt x="4714" y="401"/>
                  </a:cubicBezTo>
                  <a:lnTo>
                    <a:pt x="4714" y="401"/>
                  </a:lnTo>
                  <a:cubicBezTo>
                    <a:pt x="4708" y="407"/>
                    <a:pt x="4701" y="413"/>
                    <a:pt x="4694" y="418"/>
                  </a:cubicBezTo>
                  <a:lnTo>
                    <a:pt x="4694" y="418"/>
                  </a:lnTo>
                  <a:cubicBezTo>
                    <a:pt x="4692" y="420"/>
                    <a:pt x="4691" y="421"/>
                    <a:pt x="4689" y="422"/>
                  </a:cubicBezTo>
                  <a:lnTo>
                    <a:pt x="4689" y="422"/>
                  </a:lnTo>
                  <a:cubicBezTo>
                    <a:pt x="4682" y="428"/>
                    <a:pt x="4675" y="434"/>
                    <a:pt x="4667" y="440"/>
                  </a:cubicBezTo>
                  <a:lnTo>
                    <a:pt x="4667" y="440"/>
                  </a:lnTo>
                  <a:cubicBezTo>
                    <a:pt x="4666" y="441"/>
                    <a:pt x="4665" y="442"/>
                    <a:pt x="4663" y="443"/>
                  </a:cubicBezTo>
                  <a:lnTo>
                    <a:pt x="4663" y="443"/>
                  </a:lnTo>
                  <a:cubicBezTo>
                    <a:pt x="4657" y="448"/>
                    <a:pt x="4650" y="453"/>
                    <a:pt x="4643" y="458"/>
                  </a:cubicBezTo>
                  <a:lnTo>
                    <a:pt x="4643" y="458"/>
                  </a:lnTo>
                  <a:cubicBezTo>
                    <a:pt x="4641" y="459"/>
                    <a:pt x="4640" y="460"/>
                    <a:pt x="4638" y="461"/>
                  </a:cubicBezTo>
                  <a:lnTo>
                    <a:pt x="4638" y="461"/>
                  </a:lnTo>
                  <a:cubicBezTo>
                    <a:pt x="4630" y="466"/>
                    <a:pt x="4622" y="472"/>
                    <a:pt x="4615" y="478"/>
                  </a:cubicBezTo>
                  <a:lnTo>
                    <a:pt x="4615" y="478"/>
                  </a:lnTo>
                  <a:cubicBezTo>
                    <a:pt x="4613" y="479"/>
                    <a:pt x="4611" y="480"/>
                    <a:pt x="4610" y="481"/>
                  </a:cubicBezTo>
                  <a:lnTo>
                    <a:pt x="4610" y="481"/>
                  </a:lnTo>
                  <a:cubicBezTo>
                    <a:pt x="4602" y="486"/>
                    <a:pt x="4594" y="491"/>
                    <a:pt x="4587" y="495"/>
                  </a:cubicBezTo>
                  <a:lnTo>
                    <a:pt x="4587" y="495"/>
                  </a:lnTo>
                  <a:cubicBezTo>
                    <a:pt x="4586" y="496"/>
                    <a:pt x="4585" y="497"/>
                    <a:pt x="4583" y="498"/>
                  </a:cubicBezTo>
                  <a:lnTo>
                    <a:pt x="4583" y="498"/>
                  </a:lnTo>
                  <a:cubicBezTo>
                    <a:pt x="4575" y="503"/>
                    <a:pt x="4566" y="508"/>
                    <a:pt x="4558" y="513"/>
                  </a:cubicBezTo>
                  <a:lnTo>
                    <a:pt x="4558" y="513"/>
                  </a:lnTo>
                  <a:cubicBezTo>
                    <a:pt x="4556" y="514"/>
                    <a:pt x="4553" y="516"/>
                    <a:pt x="4552" y="517"/>
                  </a:cubicBezTo>
                  <a:lnTo>
                    <a:pt x="4552" y="517"/>
                  </a:lnTo>
                  <a:cubicBezTo>
                    <a:pt x="4543" y="522"/>
                    <a:pt x="4535" y="526"/>
                    <a:pt x="4525" y="531"/>
                  </a:cubicBezTo>
                  <a:lnTo>
                    <a:pt x="4525" y="531"/>
                  </a:lnTo>
                  <a:cubicBezTo>
                    <a:pt x="4525" y="531"/>
                    <a:pt x="4525" y="531"/>
                    <a:pt x="4524" y="531"/>
                  </a:cubicBezTo>
                  <a:lnTo>
                    <a:pt x="4524" y="531"/>
                  </a:lnTo>
                  <a:cubicBezTo>
                    <a:pt x="4515" y="536"/>
                    <a:pt x="4506" y="541"/>
                    <a:pt x="4496" y="546"/>
                  </a:cubicBezTo>
                  <a:lnTo>
                    <a:pt x="4496" y="546"/>
                  </a:lnTo>
                  <a:cubicBezTo>
                    <a:pt x="4494" y="547"/>
                    <a:pt x="4492" y="548"/>
                    <a:pt x="4490" y="549"/>
                  </a:cubicBezTo>
                  <a:lnTo>
                    <a:pt x="4490" y="549"/>
                  </a:lnTo>
                  <a:cubicBezTo>
                    <a:pt x="4481" y="553"/>
                    <a:pt x="4471" y="558"/>
                    <a:pt x="4462" y="563"/>
                  </a:cubicBezTo>
                  <a:lnTo>
                    <a:pt x="4462" y="563"/>
                  </a:lnTo>
                  <a:cubicBezTo>
                    <a:pt x="4460" y="563"/>
                    <a:pt x="4460" y="563"/>
                    <a:pt x="4459" y="564"/>
                  </a:cubicBezTo>
                  <a:lnTo>
                    <a:pt x="4459" y="564"/>
                  </a:lnTo>
                  <a:cubicBezTo>
                    <a:pt x="4449" y="568"/>
                    <a:pt x="4441" y="572"/>
                    <a:pt x="4432" y="575"/>
                  </a:cubicBezTo>
                  <a:lnTo>
                    <a:pt x="4432" y="575"/>
                  </a:lnTo>
                  <a:cubicBezTo>
                    <a:pt x="4429" y="576"/>
                    <a:pt x="4427" y="577"/>
                    <a:pt x="4425" y="578"/>
                  </a:cubicBezTo>
                  <a:lnTo>
                    <a:pt x="4425" y="578"/>
                  </a:lnTo>
                  <a:cubicBezTo>
                    <a:pt x="4415" y="583"/>
                    <a:pt x="4405" y="586"/>
                    <a:pt x="4395" y="591"/>
                  </a:cubicBezTo>
                  <a:lnTo>
                    <a:pt x="4395" y="591"/>
                  </a:lnTo>
                  <a:cubicBezTo>
                    <a:pt x="4393" y="591"/>
                    <a:pt x="4391" y="592"/>
                    <a:pt x="4389" y="593"/>
                  </a:cubicBezTo>
                  <a:lnTo>
                    <a:pt x="4389" y="593"/>
                  </a:lnTo>
                  <a:cubicBezTo>
                    <a:pt x="4381" y="596"/>
                    <a:pt x="4372" y="599"/>
                    <a:pt x="4363" y="602"/>
                  </a:cubicBezTo>
                  <a:lnTo>
                    <a:pt x="4363" y="602"/>
                  </a:lnTo>
                  <a:cubicBezTo>
                    <a:pt x="4361" y="604"/>
                    <a:pt x="4358" y="604"/>
                    <a:pt x="4357" y="605"/>
                  </a:cubicBezTo>
                  <a:lnTo>
                    <a:pt x="4357" y="605"/>
                  </a:lnTo>
                  <a:cubicBezTo>
                    <a:pt x="4346" y="609"/>
                    <a:pt x="4336" y="612"/>
                    <a:pt x="4325" y="615"/>
                  </a:cubicBezTo>
                  <a:lnTo>
                    <a:pt x="4325" y="615"/>
                  </a:lnTo>
                  <a:cubicBezTo>
                    <a:pt x="4323" y="616"/>
                    <a:pt x="4321" y="617"/>
                    <a:pt x="4318" y="618"/>
                  </a:cubicBezTo>
                  <a:lnTo>
                    <a:pt x="4318" y="618"/>
                  </a:lnTo>
                  <a:cubicBezTo>
                    <a:pt x="4309" y="621"/>
                    <a:pt x="4300" y="624"/>
                    <a:pt x="4290" y="626"/>
                  </a:cubicBezTo>
                  <a:lnTo>
                    <a:pt x="4290" y="626"/>
                  </a:lnTo>
                  <a:cubicBezTo>
                    <a:pt x="4288" y="627"/>
                    <a:pt x="4287" y="627"/>
                    <a:pt x="4285" y="628"/>
                  </a:cubicBezTo>
                  <a:lnTo>
                    <a:pt x="4285" y="628"/>
                  </a:lnTo>
                  <a:cubicBezTo>
                    <a:pt x="4273" y="631"/>
                    <a:pt x="4262" y="634"/>
                    <a:pt x="4249" y="638"/>
                  </a:cubicBezTo>
                  <a:lnTo>
                    <a:pt x="4249" y="638"/>
                  </a:lnTo>
                  <a:cubicBezTo>
                    <a:pt x="4247" y="638"/>
                    <a:pt x="4245" y="639"/>
                    <a:pt x="4243" y="640"/>
                  </a:cubicBezTo>
                  <a:lnTo>
                    <a:pt x="4243" y="640"/>
                  </a:lnTo>
                  <a:cubicBezTo>
                    <a:pt x="4231" y="643"/>
                    <a:pt x="4219" y="646"/>
                    <a:pt x="4207" y="648"/>
                  </a:cubicBezTo>
                  <a:lnTo>
                    <a:pt x="4207" y="648"/>
                  </a:lnTo>
                  <a:cubicBezTo>
                    <a:pt x="4205" y="649"/>
                    <a:pt x="4203" y="649"/>
                    <a:pt x="4201" y="649"/>
                  </a:cubicBezTo>
                  <a:lnTo>
                    <a:pt x="4201" y="649"/>
                  </a:lnTo>
                  <a:cubicBezTo>
                    <a:pt x="4189" y="652"/>
                    <a:pt x="4177" y="655"/>
                    <a:pt x="4164" y="657"/>
                  </a:cubicBezTo>
                  <a:lnTo>
                    <a:pt x="4164" y="657"/>
                  </a:lnTo>
                  <a:cubicBezTo>
                    <a:pt x="4164" y="657"/>
                    <a:pt x="4163" y="658"/>
                    <a:pt x="4162" y="658"/>
                  </a:cubicBezTo>
                  <a:lnTo>
                    <a:pt x="4162" y="658"/>
                  </a:lnTo>
                  <a:cubicBezTo>
                    <a:pt x="4149" y="660"/>
                    <a:pt x="4137" y="663"/>
                    <a:pt x="4124" y="665"/>
                  </a:cubicBezTo>
                  <a:lnTo>
                    <a:pt x="4124" y="665"/>
                  </a:lnTo>
                  <a:cubicBezTo>
                    <a:pt x="4121" y="665"/>
                    <a:pt x="4118" y="666"/>
                    <a:pt x="4116" y="667"/>
                  </a:cubicBezTo>
                  <a:lnTo>
                    <a:pt x="4116" y="667"/>
                  </a:lnTo>
                  <a:cubicBezTo>
                    <a:pt x="4107" y="668"/>
                    <a:pt x="4098" y="670"/>
                    <a:pt x="4090" y="671"/>
                  </a:cubicBezTo>
                  <a:lnTo>
                    <a:pt x="4090" y="671"/>
                  </a:lnTo>
                  <a:cubicBezTo>
                    <a:pt x="4089" y="671"/>
                    <a:pt x="4087" y="672"/>
                    <a:pt x="4086" y="672"/>
                  </a:cubicBezTo>
                </a:path>
              </a:pathLst>
            </a:custGeom>
            <a:solidFill>
              <a:schemeClr val="accent6"/>
            </a:solidFill>
            <a:ln>
              <a:noFill/>
            </a:ln>
            <a:effectLst/>
          </p:spPr>
          <p:txBody>
            <a:bodyPr wrap="none" anchor="ctr"/>
            <a:lstStyle/>
            <a:p>
              <a:endParaRPr lang="en-US" sz="3599" dirty="0">
                <a:latin typeface="Poppins" pitchFamily="2" charset="77"/>
              </a:endParaRPr>
            </a:p>
          </p:txBody>
        </p:sp>
        <p:sp>
          <p:nvSpPr>
            <p:cNvPr id="18" name="Freeform 4">
              <a:extLst>
                <a:ext uri="{FF2B5EF4-FFF2-40B4-BE49-F238E27FC236}">
                  <a16:creationId xmlns:a16="http://schemas.microsoft.com/office/drawing/2014/main" id="{91120897-80BF-2141-BB60-7C97B545838E}"/>
                </a:ext>
              </a:extLst>
            </p:cNvPr>
            <p:cNvSpPr>
              <a:spLocks noChangeArrowheads="1"/>
            </p:cNvSpPr>
            <p:nvPr/>
          </p:nvSpPr>
          <p:spPr bwMode="auto">
            <a:xfrm>
              <a:off x="8623836" y="11856673"/>
              <a:ext cx="15754059" cy="1054665"/>
            </a:xfrm>
            <a:custGeom>
              <a:avLst/>
              <a:gdLst>
                <a:gd name="T0" fmla="*/ 1016 w 12645"/>
                <a:gd name="T1" fmla="*/ 688 h 847"/>
                <a:gd name="T2" fmla="*/ 932 w 12645"/>
                <a:gd name="T3" fmla="*/ 683 h 847"/>
                <a:gd name="T4" fmla="*/ 892 w 12645"/>
                <a:gd name="T5" fmla="*/ 680 h 847"/>
                <a:gd name="T6" fmla="*/ 845 w 12645"/>
                <a:gd name="T7" fmla="*/ 674 h 847"/>
                <a:gd name="T8" fmla="*/ 805 w 12645"/>
                <a:gd name="T9" fmla="*/ 668 h 847"/>
                <a:gd name="T10" fmla="*/ 745 w 12645"/>
                <a:gd name="T11" fmla="*/ 657 h 847"/>
                <a:gd name="T12" fmla="*/ 706 w 12645"/>
                <a:gd name="T13" fmla="*/ 648 h 847"/>
                <a:gd name="T14" fmla="*/ 632 w 12645"/>
                <a:gd name="T15" fmla="*/ 629 h 847"/>
                <a:gd name="T16" fmla="*/ 591 w 12645"/>
                <a:gd name="T17" fmla="*/ 616 h 847"/>
                <a:gd name="T18" fmla="*/ 532 w 12645"/>
                <a:gd name="T19" fmla="*/ 595 h 847"/>
                <a:gd name="T20" fmla="*/ 496 w 12645"/>
                <a:gd name="T21" fmla="*/ 581 h 847"/>
                <a:gd name="T22" fmla="*/ 443 w 12645"/>
                <a:gd name="T23" fmla="*/ 558 h 847"/>
                <a:gd name="T24" fmla="*/ 411 w 12645"/>
                <a:gd name="T25" fmla="*/ 542 h 847"/>
                <a:gd name="T26" fmla="*/ 361 w 12645"/>
                <a:gd name="T27" fmla="*/ 515 h 847"/>
                <a:gd name="T28" fmla="*/ 328 w 12645"/>
                <a:gd name="T29" fmla="*/ 496 h 847"/>
                <a:gd name="T30" fmla="*/ 285 w 12645"/>
                <a:gd name="T31" fmla="*/ 468 h 847"/>
                <a:gd name="T32" fmla="*/ 255 w 12645"/>
                <a:gd name="T33" fmla="*/ 445 h 847"/>
                <a:gd name="T34" fmla="*/ 215 w 12645"/>
                <a:gd name="T35" fmla="*/ 414 h 847"/>
                <a:gd name="T36" fmla="*/ 190 w 12645"/>
                <a:gd name="T37" fmla="*/ 392 h 847"/>
                <a:gd name="T38" fmla="*/ 155 w 12645"/>
                <a:gd name="T39" fmla="*/ 357 h 847"/>
                <a:gd name="T40" fmla="*/ 134 w 12645"/>
                <a:gd name="T41" fmla="*/ 334 h 847"/>
                <a:gd name="T42" fmla="*/ 104 w 12645"/>
                <a:gd name="T43" fmla="*/ 297 h 847"/>
                <a:gd name="T44" fmla="*/ 87 w 12645"/>
                <a:gd name="T45" fmla="*/ 272 h 847"/>
                <a:gd name="T46" fmla="*/ 63 w 12645"/>
                <a:gd name="T47" fmla="*/ 234 h 847"/>
                <a:gd name="T48" fmla="*/ 50 w 12645"/>
                <a:gd name="T49" fmla="*/ 208 h 847"/>
                <a:gd name="T50" fmla="*/ 32 w 12645"/>
                <a:gd name="T51" fmla="*/ 168 h 847"/>
                <a:gd name="T52" fmla="*/ 23 w 12645"/>
                <a:gd name="T53" fmla="*/ 141 h 847"/>
                <a:gd name="T54" fmla="*/ 11 w 12645"/>
                <a:gd name="T55" fmla="*/ 99 h 847"/>
                <a:gd name="T56" fmla="*/ 6 w 12645"/>
                <a:gd name="T57" fmla="*/ 72 h 847"/>
                <a:gd name="T58" fmla="*/ 1 w 12645"/>
                <a:gd name="T59" fmla="*/ 28 h 847"/>
                <a:gd name="T60" fmla="*/ 0 w 12645"/>
                <a:gd name="T61" fmla="*/ 178 h 847"/>
                <a:gd name="T62" fmla="*/ 3 w 12645"/>
                <a:gd name="T63" fmla="*/ 206 h 847"/>
                <a:gd name="T64" fmla="*/ 10 w 12645"/>
                <a:gd name="T65" fmla="*/ 249 h 847"/>
                <a:gd name="T66" fmla="*/ 16 w 12645"/>
                <a:gd name="T67" fmla="*/ 277 h 847"/>
                <a:gd name="T68" fmla="*/ 30 w 12645"/>
                <a:gd name="T69" fmla="*/ 318 h 847"/>
                <a:gd name="T70" fmla="*/ 41 w 12645"/>
                <a:gd name="T71" fmla="*/ 345 h 847"/>
                <a:gd name="T72" fmla="*/ 60 w 12645"/>
                <a:gd name="T73" fmla="*/ 385 h 847"/>
                <a:gd name="T74" fmla="*/ 76 w 12645"/>
                <a:gd name="T75" fmla="*/ 412 h 847"/>
                <a:gd name="T76" fmla="*/ 101 w 12645"/>
                <a:gd name="T77" fmla="*/ 449 h 847"/>
                <a:gd name="T78" fmla="*/ 122 w 12645"/>
                <a:gd name="T79" fmla="*/ 475 h 847"/>
                <a:gd name="T80" fmla="*/ 153 w 12645"/>
                <a:gd name="T81" fmla="*/ 511 h 847"/>
                <a:gd name="T82" fmla="*/ 177 w 12645"/>
                <a:gd name="T83" fmla="*/ 535 h 847"/>
                <a:gd name="T84" fmla="*/ 214 w 12645"/>
                <a:gd name="T85" fmla="*/ 569 h 847"/>
                <a:gd name="T86" fmla="*/ 239 w 12645"/>
                <a:gd name="T87" fmla="*/ 590 h 847"/>
                <a:gd name="T88" fmla="*/ 281 w 12645"/>
                <a:gd name="T89" fmla="*/ 620 h 847"/>
                <a:gd name="T90" fmla="*/ 309 w 12645"/>
                <a:gd name="T91" fmla="*/ 640 h 847"/>
                <a:gd name="T92" fmla="*/ 355 w 12645"/>
                <a:gd name="T93" fmla="*/ 668 h 847"/>
                <a:gd name="T94" fmla="*/ 386 w 12645"/>
                <a:gd name="T95" fmla="*/ 686 h 847"/>
                <a:gd name="T96" fmla="*/ 436 w 12645"/>
                <a:gd name="T97" fmla="*/ 711 h 847"/>
                <a:gd name="T98" fmla="*/ 470 w 12645"/>
                <a:gd name="T99" fmla="*/ 726 h 847"/>
                <a:gd name="T100" fmla="*/ 523 w 12645"/>
                <a:gd name="T101" fmla="*/ 748 h 847"/>
                <a:gd name="T102" fmla="*/ 558 w 12645"/>
                <a:gd name="T103" fmla="*/ 761 h 847"/>
                <a:gd name="T104" fmla="*/ 599 w 12645"/>
                <a:gd name="T105" fmla="*/ 774 h 847"/>
                <a:gd name="T106" fmla="*/ 665 w 12645"/>
                <a:gd name="T107" fmla="*/ 794 h 847"/>
                <a:gd name="T108" fmla="*/ 708 w 12645"/>
                <a:gd name="T109" fmla="*/ 804 h 847"/>
                <a:gd name="T110" fmla="*/ 745 w 12645"/>
                <a:gd name="T111" fmla="*/ 813 h 847"/>
                <a:gd name="T112" fmla="*/ 805 w 12645"/>
                <a:gd name="T113" fmla="*/ 824 h 847"/>
                <a:gd name="T114" fmla="*/ 838 w 12645"/>
                <a:gd name="T115" fmla="*/ 829 h 847"/>
                <a:gd name="T116" fmla="*/ 874 w 12645"/>
                <a:gd name="T117" fmla="*/ 834 h 847"/>
                <a:gd name="T118" fmla="*/ 922 w 12645"/>
                <a:gd name="T119" fmla="*/ 839 h 847"/>
                <a:gd name="T120" fmla="*/ 961 w 12645"/>
                <a:gd name="T121" fmla="*/ 842 h 847"/>
                <a:gd name="T122" fmla="*/ 1016 w 12645"/>
                <a:gd name="T123" fmla="*/ 845 h 8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2645" h="847">
                  <a:moveTo>
                    <a:pt x="1072" y="690"/>
                  </a:moveTo>
                  <a:lnTo>
                    <a:pt x="1072" y="690"/>
                  </a:lnTo>
                  <a:cubicBezTo>
                    <a:pt x="1053" y="690"/>
                    <a:pt x="1035" y="689"/>
                    <a:pt x="1016" y="688"/>
                  </a:cubicBezTo>
                  <a:lnTo>
                    <a:pt x="1016" y="688"/>
                  </a:lnTo>
                  <a:lnTo>
                    <a:pt x="1016" y="688"/>
                  </a:lnTo>
                  <a:lnTo>
                    <a:pt x="1016" y="688"/>
                  </a:lnTo>
                  <a:cubicBezTo>
                    <a:pt x="997" y="688"/>
                    <a:pt x="979" y="687"/>
                    <a:pt x="962" y="686"/>
                  </a:cubicBezTo>
                  <a:lnTo>
                    <a:pt x="962" y="686"/>
                  </a:lnTo>
                  <a:cubicBezTo>
                    <a:pt x="959" y="686"/>
                    <a:pt x="958" y="685"/>
                    <a:pt x="956" y="685"/>
                  </a:cubicBezTo>
                  <a:lnTo>
                    <a:pt x="956" y="685"/>
                  </a:lnTo>
                  <a:cubicBezTo>
                    <a:pt x="948" y="685"/>
                    <a:pt x="940" y="684"/>
                    <a:pt x="932" y="683"/>
                  </a:cubicBezTo>
                  <a:lnTo>
                    <a:pt x="932" y="683"/>
                  </a:lnTo>
                  <a:cubicBezTo>
                    <a:pt x="929" y="683"/>
                    <a:pt x="926" y="683"/>
                    <a:pt x="922" y="683"/>
                  </a:cubicBezTo>
                  <a:lnTo>
                    <a:pt x="922" y="683"/>
                  </a:lnTo>
                  <a:cubicBezTo>
                    <a:pt x="916" y="682"/>
                    <a:pt x="910" y="681"/>
                    <a:pt x="903" y="681"/>
                  </a:cubicBezTo>
                  <a:lnTo>
                    <a:pt x="903" y="681"/>
                  </a:lnTo>
                  <a:cubicBezTo>
                    <a:pt x="899" y="680"/>
                    <a:pt x="896" y="680"/>
                    <a:pt x="892" y="680"/>
                  </a:cubicBezTo>
                  <a:lnTo>
                    <a:pt x="892" y="680"/>
                  </a:lnTo>
                  <a:cubicBezTo>
                    <a:pt x="886" y="679"/>
                    <a:pt x="880" y="679"/>
                    <a:pt x="874" y="678"/>
                  </a:cubicBezTo>
                  <a:lnTo>
                    <a:pt x="874" y="678"/>
                  </a:lnTo>
                  <a:cubicBezTo>
                    <a:pt x="871" y="677"/>
                    <a:pt x="867" y="677"/>
                    <a:pt x="863" y="676"/>
                  </a:cubicBezTo>
                  <a:lnTo>
                    <a:pt x="863" y="676"/>
                  </a:lnTo>
                  <a:cubicBezTo>
                    <a:pt x="857" y="675"/>
                    <a:pt x="851" y="675"/>
                    <a:pt x="845" y="674"/>
                  </a:cubicBezTo>
                  <a:lnTo>
                    <a:pt x="845" y="674"/>
                  </a:lnTo>
                  <a:cubicBezTo>
                    <a:pt x="841" y="674"/>
                    <a:pt x="838" y="673"/>
                    <a:pt x="835" y="672"/>
                  </a:cubicBezTo>
                  <a:lnTo>
                    <a:pt x="835" y="672"/>
                  </a:lnTo>
                  <a:cubicBezTo>
                    <a:pt x="825" y="671"/>
                    <a:pt x="816" y="669"/>
                    <a:pt x="806" y="668"/>
                  </a:cubicBezTo>
                  <a:lnTo>
                    <a:pt x="806" y="668"/>
                  </a:lnTo>
                  <a:cubicBezTo>
                    <a:pt x="805" y="668"/>
                    <a:pt x="805" y="668"/>
                    <a:pt x="805" y="668"/>
                  </a:cubicBezTo>
                  <a:lnTo>
                    <a:pt x="805" y="668"/>
                  </a:lnTo>
                  <a:cubicBezTo>
                    <a:pt x="795" y="666"/>
                    <a:pt x="785" y="664"/>
                    <a:pt x="775" y="663"/>
                  </a:cubicBezTo>
                  <a:lnTo>
                    <a:pt x="775" y="663"/>
                  </a:lnTo>
                  <a:cubicBezTo>
                    <a:pt x="772" y="662"/>
                    <a:pt x="769" y="661"/>
                    <a:pt x="766" y="661"/>
                  </a:cubicBezTo>
                  <a:lnTo>
                    <a:pt x="766" y="661"/>
                  </a:lnTo>
                  <a:cubicBezTo>
                    <a:pt x="759" y="659"/>
                    <a:pt x="752" y="658"/>
                    <a:pt x="745" y="657"/>
                  </a:cubicBezTo>
                  <a:lnTo>
                    <a:pt x="745" y="657"/>
                  </a:lnTo>
                  <a:cubicBezTo>
                    <a:pt x="742" y="656"/>
                    <a:pt x="739" y="655"/>
                    <a:pt x="736" y="655"/>
                  </a:cubicBezTo>
                  <a:lnTo>
                    <a:pt x="736" y="655"/>
                  </a:lnTo>
                  <a:cubicBezTo>
                    <a:pt x="728" y="653"/>
                    <a:pt x="721" y="652"/>
                    <a:pt x="713" y="650"/>
                  </a:cubicBezTo>
                  <a:lnTo>
                    <a:pt x="713" y="650"/>
                  </a:lnTo>
                  <a:cubicBezTo>
                    <a:pt x="711" y="649"/>
                    <a:pt x="709" y="648"/>
                    <a:pt x="706" y="648"/>
                  </a:cubicBezTo>
                  <a:lnTo>
                    <a:pt x="706" y="648"/>
                  </a:lnTo>
                  <a:cubicBezTo>
                    <a:pt x="695" y="646"/>
                    <a:pt x="684" y="642"/>
                    <a:pt x="673" y="640"/>
                  </a:cubicBezTo>
                  <a:lnTo>
                    <a:pt x="673" y="640"/>
                  </a:lnTo>
                  <a:cubicBezTo>
                    <a:pt x="670" y="639"/>
                    <a:pt x="668" y="639"/>
                    <a:pt x="665" y="637"/>
                  </a:cubicBezTo>
                  <a:lnTo>
                    <a:pt x="665" y="637"/>
                  </a:lnTo>
                  <a:cubicBezTo>
                    <a:pt x="654" y="635"/>
                    <a:pt x="643" y="632"/>
                    <a:pt x="632" y="629"/>
                  </a:cubicBezTo>
                  <a:lnTo>
                    <a:pt x="632" y="629"/>
                  </a:lnTo>
                  <a:cubicBezTo>
                    <a:pt x="632" y="628"/>
                    <a:pt x="632" y="628"/>
                    <a:pt x="632" y="628"/>
                  </a:cubicBezTo>
                  <a:lnTo>
                    <a:pt x="632" y="628"/>
                  </a:lnTo>
                  <a:cubicBezTo>
                    <a:pt x="621" y="625"/>
                    <a:pt x="610" y="622"/>
                    <a:pt x="599" y="618"/>
                  </a:cubicBezTo>
                  <a:lnTo>
                    <a:pt x="599" y="618"/>
                  </a:lnTo>
                  <a:cubicBezTo>
                    <a:pt x="596" y="618"/>
                    <a:pt x="594" y="617"/>
                    <a:pt x="591" y="616"/>
                  </a:cubicBezTo>
                  <a:lnTo>
                    <a:pt x="591" y="616"/>
                  </a:lnTo>
                  <a:cubicBezTo>
                    <a:pt x="581" y="612"/>
                    <a:pt x="570" y="609"/>
                    <a:pt x="559" y="606"/>
                  </a:cubicBezTo>
                  <a:lnTo>
                    <a:pt x="559" y="606"/>
                  </a:lnTo>
                  <a:cubicBezTo>
                    <a:pt x="558" y="605"/>
                    <a:pt x="556" y="604"/>
                    <a:pt x="554" y="603"/>
                  </a:cubicBezTo>
                  <a:lnTo>
                    <a:pt x="554" y="603"/>
                  </a:lnTo>
                  <a:cubicBezTo>
                    <a:pt x="547" y="601"/>
                    <a:pt x="539" y="598"/>
                    <a:pt x="532" y="595"/>
                  </a:cubicBezTo>
                  <a:lnTo>
                    <a:pt x="532" y="595"/>
                  </a:lnTo>
                  <a:cubicBezTo>
                    <a:pt x="529" y="594"/>
                    <a:pt x="526" y="593"/>
                    <a:pt x="523" y="592"/>
                  </a:cubicBezTo>
                  <a:lnTo>
                    <a:pt x="523" y="592"/>
                  </a:lnTo>
                  <a:cubicBezTo>
                    <a:pt x="516" y="589"/>
                    <a:pt x="509" y="586"/>
                    <a:pt x="501" y="583"/>
                  </a:cubicBezTo>
                  <a:lnTo>
                    <a:pt x="501" y="583"/>
                  </a:lnTo>
                  <a:cubicBezTo>
                    <a:pt x="500" y="583"/>
                    <a:pt x="498" y="582"/>
                    <a:pt x="496" y="581"/>
                  </a:cubicBezTo>
                  <a:lnTo>
                    <a:pt x="496" y="581"/>
                  </a:lnTo>
                  <a:cubicBezTo>
                    <a:pt x="487" y="578"/>
                    <a:pt x="479" y="574"/>
                    <a:pt x="470" y="570"/>
                  </a:cubicBezTo>
                  <a:lnTo>
                    <a:pt x="470" y="570"/>
                  </a:lnTo>
                  <a:cubicBezTo>
                    <a:pt x="468" y="569"/>
                    <a:pt x="465" y="568"/>
                    <a:pt x="463" y="567"/>
                  </a:cubicBezTo>
                  <a:lnTo>
                    <a:pt x="463" y="567"/>
                  </a:lnTo>
                  <a:cubicBezTo>
                    <a:pt x="457" y="564"/>
                    <a:pt x="450" y="561"/>
                    <a:pt x="443" y="558"/>
                  </a:cubicBezTo>
                  <a:lnTo>
                    <a:pt x="443" y="558"/>
                  </a:lnTo>
                  <a:cubicBezTo>
                    <a:pt x="441" y="557"/>
                    <a:pt x="438" y="555"/>
                    <a:pt x="436" y="554"/>
                  </a:cubicBezTo>
                  <a:lnTo>
                    <a:pt x="436" y="554"/>
                  </a:lnTo>
                  <a:cubicBezTo>
                    <a:pt x="427" y="551"/>
                    <a:pt x="419" y="546"/>
                    <a:pt x="411" y="543"/>
                  </a:cubicBezTo>
                  <a:lnTo>
                    <a:pt x="411" y="543"/>
                  </a:lnTo>
                  <a:lnTo>
                    <a:pt x="411" y="542"/>
                  </a:lnTo>
                  <a:lnTo>
                    <a:pt x="411" y="542"/>
                  </a:lnTo>
                  <a:cubicBezTo>
                    <a:pt x="402" y="538"/>
                    <a:pt x="394" y="533"/>
                    <a:pt x="386" y="529"/>
                  </a:cubicBezTo>
                  <a:lnTo>
                    <a:pt x="386" y="529"/>
                  </a:lnTo>
                  <a:cubicBezTo>
                    <a:pt x="384" y="528"/>
                    <a:pt x="381" y="527"/>
                    <a:pt x="379" y="526"/>
                  </a:cubicBezTo>
                  <a:lnTo>
                    <a:pt x="379" y="526"/>
                  </a:lnTo>
                  <a:cubicBezTo>
                    <a:pt x="373" y="523"/>
                    <a:pt x="367" y="519"/>
                    <a:pt x="361" y="515"/>
                  </a:cubicBezTo>
                  <a:lnTo>
                    <a:pt x="361" y="515"/>
                  </a:lnTo>
                  <a:cubicBezTo>
                    <a:pt x="359" y="515"/>
                    <a:pt x="357" y="513"/>
                    <a:pt x="355" y="512"/>
                  </a:cubicBezTo>
                  <a:lnTo>
                    <a:pt x="355" y="512"/>
                  </a:lnTo>
                  <a:cubicBezTo>
                    <a:pt x="346" y="507"/>
                    <a:pt x="339" y="503"/>
                    <a:pt x="331" y="498"/>
                  </a:cubicBezTo>
                  <a:lnTo>
                    <a:pt x="331" y="498"/>
                  </a:lnTo>
                  <a:cubicBezTo>
                    <a:pt x="330" y="497"/>
                    <a:pt x="329" y="497"/>
                    <a:pt x="328" y="496"/>
                  </a:cubicBezTo>
                  <a:lnTo>
                    <a:pt x="328" y="496"/>
                  </a:lnTo>
                  <a:cubicBezTo>
                    <a:pt x="322" y="492"/>
                    <a:pt x="315" y="488"/>
                    <a:pt x="309" y="484"/>
                  </a:cubicBezTo>
                  <a:lnTo>
                    <a:pt x="309" y="484"/>
                  </a:lnTo>
                  <a:cubicBezTo>
                    <a:pt x="307" y="482"/>
                    <a:pt x="304" y="481"/>
                    <a:pt x="302" y="480"/>
                  </a:cubicBezTo>
                  <a:lnTo>
                    <a:pt x="302" y="480"/>
                  </a:lnTo>
                  <a:cubicBezTo>
                    <a:pt x="296" y="475"/>
                    <a:pt x="291" y="472"/>
                    <a:pt x="285" y="468"/>
                  </a:cubicBezTo>
                  <a:lnTo>
                    <a:pt x="285" y="468"/>
                  </a:lnTo>
                  <a:cubicBezTo>
                    <a:pt x="283" y="466"/>
                    <a:pt x="282" y="466"/>
                    <a:pt x="281" y="464"/>
                  </a:cubicBezTo>
                  <a:lnTo>
                    <a:pt x="281" y="464"/>
                  </a:lnTo>
                  <a:cubicBezTo>
                    <a:pt x="273" y="460"/>
                    <a:pt x="266" y="455"/>
                    <a:pt x="260" y="449"/>
                  </a:cubicBezTo>
                  <a:lnTo>
                    <a:pt x="260" y="449"/>
                  </a:lnTo>
                  <a:cubicBezTo>
                    <a:pt x="258" y="448"/>
                    <a:pt x="256" y="447"/>
                    <a:pt x="255" y="445"/>
                  </a:cubicBezTo>
                  <a:lnTo>
                    <a:pt x="255" y="445"/>
                  </a:lnTo>
                  <a:cubicBezTo>
                    <a:pt x="249" y="442"/>
                    <a:pt x="244" y="438"/>
                    <a:pt x="239" y="433"/>
                  </a:cubicBezTo>
                  <a:lnTo>
                    <a:pt x="239" y="433"/>
                  </a:lnTo>
                  <a:cubicBezTo>
                    <a:pt x="237" y="432"/>
                    <a:pt x="235" y="430"/>
                    <a:pt x="233" y="429"/>
                  </a:cubicBezTo>
                  <a:lnTo>
                    <a:pt x="233" y="429"/>
                  </a:lnTo>
                  <a:cubicBezTo>
                    <a:pt x="227" y="424"/>
                    <a:pt x="221" y="419"/>
                    <a:pt x="215" y="414"/>
                  </a:cubicBezTo>
                  <a:lnTo>
                    <a:pt x="215" y="414"/>
                  </a:lnTo>
                  <a:cubicBezTo>
                    <a:pt x="214" y="414"/>
                    <a:pt x="214" y="413"/>
                    <a:pt x="214" y="412"/>
                  </a:cubicBezTo>
                  <a:lnTo>
                    <a:pt x="214" y="412"/>
                  </a:lnTo>
                  <a:cubicBezTo>
                    <a:pt x="207" y="407"/>
                    <a:pt x="201" y="401"/>
                    <a:pt x="195" y="396"/>
                  </a:cubicBezTo>
                  <a:lnTo>
                    <a:pt x="195" y="396"/>
                  </a:lnTo>
                  <a:cubicBezTo>
                    <a:pt x="193" y="395"/>
                    <a:pt x="192" y="393"/>
                    <a:pt x="190" y="392"/>
                  </a:cubicBezTo>
                  <a:lnTo>
                    <a:pt x="190" y="392"/>
                  </a:lnTo>
                  <a:cubicBezTo>
                    <a:pt x="185" y="387"/>
                    <a:pt x="181" y="383"/>
                    <a:pt x="177" y="379"/>
                  </a:cubicBezTo>
                  <a:lnTo>
                    <a:pt x="177" y="379"/>
                  </a:lnTo>
                  <a:cubicBezTo>
                    <a:pt x="175" y="377"/>
                    <a:pt x="173" y="376"/>
                    <a:pt x="172" y="374"/>
                  </a:cubicBezTo>
                  <a:lnTo>
                    <a:pt x="172" y="374"/>
                  </a:lnTo>
                  <a:cubicBezTo>
                    <a:pt x="166" y="369"/>
                    <a:pt x="160" y="362"/>
                    <a:pt x="155" y="357"/>
                  </a:cubicBezTo>
                  <a:lnTo>
                    <a:pt x="155" y="357"/>
                  </a:lnTo>
                  <a:cubicBezTo>
                    <a:pt x="154" y="356"/>
                    <a:pt x="153" y="356"/>
                    <a:pt x="153" y="354"/>
                  </a:cubicBezTo>
                  <a:lnTo>
                    <a:pt x="153" y="354"/>
                  </a:lnTo>
                  <a:cubicBezTo>
                    <a:pt x="148" y="349"/>
                    <a:pt x="144" y="344"/>
                    <a:pt x="139" y="339"/>
                  </a:cubicBezTo>
                  <a:lnTo>
                    <a:pt x="139" y="339"/>
                  </a:lnTo>
                  <a:cubicBezTo>
                    <a:pt x="138" y="337"/>
                    <a:pt x="135" y="335"/>
                    <a:pt x="134" y="334"/>
                  </a:cubicBezTo>
                  <a:lnTo>
                    <a:pt x="134" y="334"/>
                  </a:lnTo>
                  <a:cubicBezTo>
                    <a:pt x="130" y="329"/>
                    <a:pt x="126" y="324"/>
                    <a:pt x="122" y="319"/>
                  </a:cubicBezTo>
                  <a:lnTo>
                    <a:pt x="122" y="319"/>
                  </a:lnTo>
                  <a:cubicBezTo>
                    <a:pt x="121" y="318"/>
                    <a:pt x="120" y="317"/>
                    <a:pt x="118" y="315"/>
                  </a:cubicBezTo>
                  <a:lnTo>
                    <a:pt x="118" y="315"/>
                  </a:lnTo>
                  <a:cubicBezTo>
                    <a:pt x="114" y="309"/>
                    <a:pt x="109" y="303"/>
                    <a:pt x="104" y="297"/>
                  </a:cubicBezTo>
                  <a:lnTo>
                    <a:pt x="104" y="297"/>
                  </a:lnTo>
                  <a:cubicBezTo>
                    <a:pt x="104" y="296"/>
                    <a:pt x="103" y="295"/>
                    <a:pt x="101" y="293"/>
                  </a:cubicBezTo>
                  <a:lnTo>
                    <a:pt x="101" y="293"/>
                  </a:lnTo>
                  <a:cubicBezTo>
                    <a:pt x="98" y="288"/>
                    <a:pt x="94" y="283"/>
                    <a:pt x="91" y="278"/>
                  </a:cubicBezTo>
                  <a:lnTo>
                    <a:pt x="91" y="278"/>
                  </a:lnTo>
                  <a:cubicBezTo>
                    <a:pt x="90" y="276"/>
                    <a:pt x="88" y="274"/>
                    <a:pt x="87" y="272"/>
                  </a:cubicBezTo>
                  <a:lnTo>
                    <a:pt x="87" y="272"/>
                  </a:lnTo>
                  <a:cubicBezTo>
                    <a:pt x="83" y="267"/>
                    <a:pt x="80" y="261"/>
                    <a:pt x="76" y="256"/>
                  </a:cubicBezTo>
                  <a:lnTo>
                    <a:pt x="76" y="256"/>
                  </a:lnTo>
                  <a:cubicBezTo>
                    <a:pt x="76" y="255"/>
                    <a:pt x="76" y="254"/>
                    <a:pt x="75" y="254"/>
                  </a:cubicBezTo>
                  <a:lnTo>
                    <a:pt x="75" y="254"/>
                  </a:lnTo>
                  <a:cubicBezTo>
                    <a:pt x="71" y="247"/>
                    <a:pt x="67" y="241"/>
                    <a:pt x="63" y="234"/>
                  </a:cubicBezTo>
                  <a:lnTo>
                    <a:pt x="63" y="234"/>
                  </a:lnTo>
                  <a:cubicBezTo>
                    <a:pt x="63" y="233"/>
                    <a:pt x="62" y="231"/>
                    <a:pt x="60" y="229"/>
                  </a:cubicBezTo>
                  <a:lnTo>
                    <a:pt x="60" y="229"/>
                  </a:lnTo>
                  <a:cubicBezTo>
                    <a:pt x="58" y="224"/>
                    <a:pt x="55" y="219"/>
                    <a:pt x="52" y="214"/>
                  </a:cubicBezTo>
                  <a:lnTo>
                    <a:pt x="52" y="214"/>
                  </a:lnTo>
                  <a:cubicBezTo>
                    <a:pt x="52" y="212"/>
                    <a:pt x="51" y="210"/>
                    <a:pt x="50" y="208"/>
                  </a:cubicBezTo>
                  <a:lnTo>
                    <a:pt x="50" y="208"/>
                  </a:lnTo>
                  <a:cubicBezTo>
                    <a:pt x="47" y="202"/>
                    <a:pt x="43" y="195"/>
                    <a:pt x="41" y="189"/>
                  </a:cubicBezTo>
                  <a:lnTo>
                    <a:pt x="41" y="189"/>
                  </a:lnTo>
                  <a:cubicBezTo>
                    <a:pt x="40" y="188"/>
                    <a:pt x="40" y="187"/>
                    <a:pt x="40" y="187"/>
                  </a:cubicBezTo>
                  <a:lnTo>
                    <a:pt x="40" y="187"/>
                  </a:lnTo>
                  <a:cubicBezTo>
                    <a:pt x="37" y="181"/>
                    <a:pt x="35" y="175"/>
                    <a:pt x="32" y="168"/>
                  </a:cubicBezTo>
                  <a:lnTo>
                    <a:pt x="32" y="168"/>
                  </a:lnTo>
                  <a:cubicBezTo>
                    <a:pt x="31" y="166"/>
                    <a:pt x="30" y="164"/>
                    <a:pt x="30" y="162"/>
                  </a:cubicBezTo>
                  <a:lnTo>
                    <a:pt x="30" y="162"/>
                  </a:lnTo>
                  <a:cubicBezTo>
                    <a:pt x="28" y="157"/>
                    <a:pt x="26" y="151"/>
                    <a:pt x="24" y="146"/>
                  </a:cubicBezTo>
                  <a:lnTo>
                    <a:pt x="24" y="146"/>
                  </a:lnTo>
                  <a:cubicBezTo>
                    <a:pt x="24" y="145"/>
                    <a:pt x="23" y="143"/>
                    <a:pt x="23" y="141"/>
                  </a:cubicBezTo>
                  <a:lnTo>
                    <a:pt x="23" y="141"/>
                  </a:lnTo>
                  <a:cubicBezTo>
                    <a:pt x="20" y="134"/>
                    <a:pt x="18" y="128"/>
                    <a:pt x="16" y="121"/>
                  </a:cubicBezTo>
                  <a:lnTo>
                    <a:pt x="16" y="121"/>
                  </a:lnTo>
                  <a:cubicBezTo>
                    <a:pt x="16" y="119"/>
                    <a:pt x="16" y="118"/>
                    <a:pt x="15" y="117"/>
                  </a:cubicBezTo>
                  <a:lnTo>
                    <a:pt x="15" y="117"/>
                  </a:lnTo>
                  <a:cubicBezTo>
                    <a:pt x="14" y="111"/>
                    <a:pt x="12" y="105"/>
                    <a:pt x="11" y="99"/>
                  </a:cubicBezTo>
                  <a:lnTo>
                    <a:pt x="11" y="99"/>
                  </a:lnTo>
                  <a:cubicBezTo>
                    <a:pt x="11" y="97"/>
                    <a:pt x="10" y="95"/>
                    <a:pt x="10" y="93"/>
                  </a:cubicBezTo>
                  <a:lnTo>
                    <a:pt x="10" y="93"/>
                  </a:lnTo>
                  <a:cubicBezTo>
                    <a:pt x="8" y="87"/>
                    <a:pt x="7" y="82"/>
                    <a:pt x="7" y="76"/>
                  </a:cubicBezTo>
                  <a:lnTo>
                    <a:pt x="7" y="76"/>
                  </a:lnTo>
                  <a:cubicBezTo>
                    <a:pt x="6" y="74"/>
                    <a:pt x="6" y="73"/>
                    <a:pt x="6" y="72"/>
                  </a:cubicBezTo>
                  <a:lnTo>
                    <a:pt x="6" y="72"/>
                  </a:lnTo>
                  <a:cubicBezTo>
                    <a:pt x="5" y="65"/>
                    <a:pt x="3" y="58"/>
                    <a:pt x="3" y="50"/>
                  </a:cubicBezTo>
                  <a:lnTo>
                    <a:pt x="3" y="50"/>
                  </a:lnTo>
                  <a:cubicBezTo>
                    <a:pt x="2" y="49"/>
                    <a:pt x="2" y="47"/>
                    <a:pt x="2" y="45"/>
                  </a:cubicBezTo>
                  <a:lnTo>
                    <a:pt x="2" y="45"/>
                  </a:lnTo>
                  <a:cubicBezTo>
                    <a:pt x="2" y="39"/>
                    <a:pt x="1" y="34"/>
                    <a:pt x="1" y="28"/>
                  </a:cubicBezTo>
                  <a:lnTo>
                    <a:pt x="1" y="28"/>
                  </a:lnTo>
                  <a:cubicBezTo>
                    <a:pt x="1" y="26"/>
                    <a:pt x="0" y="24"/>
                    <a:pt x="0" y="22"/>
                  </a:cubicBezTo>
                  <a:lnTo>
                    <a:pt x="0" y="22"/>
                  </a:lnTo>
                  <a:cubicBezTo>
                    <a:pt x="0" y="15"/>
                    <a:pt x="0" y="8"/>
                    <a:pt x="0" y="0"/>
                  </a:cubicBezTo>
                  <a:lnTo>
                    <a:pt x="0" y="156"/>
                  </a:lnTo>
                  <a:lnTo>
                    <a:pt x="0" y="156"/>
                  </a:lnTo>
                  <a:cubicBezTo>
                    <a:pt x="0" y="164"/>
                    <a:pt x="0" y="171"/>
                    <a:pt x="0" y="178"/>
                  </a:cubicBezTo>
                  <a:lnTo>
                    <a:pt x="0" y="178"/>
                  </a:lnTo>
                  <a:cubicBezTo>
                    <a:pt x="0" y="180"/>
                    <a:pt x="1" y="182"/>
                    <a:pt x="1" y="184"/>
                  </a:cubicBezTo>
                  <a:lnTo>
                    <a:pt x="1" y="184"/>
                  </a:lnTo>
                  <a:cubicBezTo>
                    <a:pt x="1" y="190"/>
                    <a:pt x="2" y="195"/>
                    <a:pt x="2" y="201"/>
                  </a:cubicBezTo>
                  <a:lnTo>
                    <a:pt x="2" y="201"/>
                  </a:lnTo>
                  <a:cubicBezTo>
                    <a:pt x="2" y="203"/>
                    <a:pt x="2" y="204"/>
                    <a:pt x="3" y="206"/>
                  </a:cubicBezTo>
                  <a:lnTo>
                    <a:pt x="3" y="206"/>
                  </a:lnTo>
                  <a:cubicBezTo>
                    <a:pt x="3" y="214"/>
                    <a:pt x="5" y="221"/>
                    <a:pt x="6" y="228"/>
                  </a:cubicBezTo>
                  <a:lnTo>
                    <a:pt x="6" y="228"/>
                  </a:lnTo>
                  <a:cubicBezTo>
                    <a:pt x="6" y="229"/>
                    <a:pt x="6" y="230"/>
                    <a:pt x="7" y="232"/>
                  </a:cubicBezTo>
                  <a:lnTo>
                    <a:pt x="7" y="232"/>
                  </a:lnTo>
                  <a:cubicBezTo>
                    <a:pt x="7" y="238"/>
                    <a:pt x="8" y="244"/>
                    <a:pt x="10" y="249"/>
                  </a:cubicBezTo>
                  <a:lnTo>
                    <a:pt x="10" y="249"/>
                  </a:lnTo>
                  <a:cubicBezTo>
                    <a:pt x="10" y="251"/>
                    <a:pt x="11" y="254"/>
                    <a:pt x="11" y="255"/>
                  </a:cubicBezTo>
                  <a:lnTo>
                    <a:pt x="11" y="255"/>
                  </a:lnTo>
                  <a:cubicBezTo>
                    <a:pt x="12" y="261"/>
                    <a:pt x="14" y="267"/>
                    <a:pt x="15" y="272"/>
                  </a:cubicBezTo>
                  <a:lnTo>
                    <a:pt x="15" y="272"/>
                  </a:lnTo>
                  <a:cubicBezTo>
                    <a:pt x="16" y="274"/>
                    <a:pt x="16" y="275"/>
                    <a:pt x="16" y="277"/>
                  </a:cubicBezTo>
                  <a:lnTo>
                    <a:pt x="16" y="277"/>
                  </a:lnTo>
                  <a:cubicBezTo>
                    <a:pt x="18" y="283"/>
                    <a:pt x="20" y="291"/>
                    <a:pt x="23" y="297"/>
                  </a:cubicBezTo>
                  <a:lnTo>
                    <a:pt x="23" y="297"/>
                  </a:lnTo>
                  <a:cubicBezTo>
                    <a:pt x="23" y="299"/>
                    <a:pt x="24" y="301"/>
                    <a:pt x="24" y="302"/>
                  </a:cubicBezTo>
                  <a:lnTo>
                    <a:pt x="24" y="302"/>
                  </a:lnTo>
                  <a:cubicBezTo>
                    <a:pt x="26" y="308"/>
                    <a:pt x="28" y="313"/>
                    <a:pt x="30" y="318"/>
                  </a:cubicBezTo>
                  <a:lnTo>
                    <a:pt x="30" y="318"/>
                  </a:lnTo>
                  <a:cubicBezTo>
                    <a:pt x="30" y="320"/>
                    <a:pt x="31" y="323"/>
                    <a:pt x="32" y="324"/>
                  </a:cubicBezTo>
                  <a:lnTo>
                    <a:pt x="32" y="324"/>
                  </a:lnTo>
                  <a:cubicBezTo>
                    <a:pt x="35" y="330"/>
                    <a:pt x="37" y="337"/>
                    <a:pt x="40" y="343"/>
                  </a:cubicBezTo>
                  <a:lnTo>
                    <a:pt x="40" y="343"/>
                  </a:lnTo>
                  <a:cubicBezTo>
                    <a:pt x="40" y="343"/>
                    <a:pt x="40" y="344"/>
                    <a:pt x="41" y="345"/>
                  </a:cubicBezTo>
                  <a:lnTo>
                    <a:pt x="41" y="345"/>
                  </a:lnTo>
                  <a:cubicBezTo>
                    <a:pt x="43" y="351"/>
                    <a:pt x="47" y="358"/>
                    <a:pt x="50" y="364"/>
                  </a:cubicBezTo>
                  <a:lnTo>
                    <a:pt x="50" y="364"/>
                  </a:lnTo>
                  <a:cubicBezTo>
                    <a:pt x="51" y="366"/>
                    <a:pt x="52" y="369"/>
                    <a:pt x="52" y="370"/>
                  </a:cubicBezTo>
                  <a:lnTo>
                    <a:pt x="52" y="370"/>
                  </a:lnTo>
                  <a:cubicBezTo>
                    <a:pt x="55" y="375"/>
                    <a:pt x="58" y="380"/>
                    <a:pt x="60" y="385"/>
                  </a:cubicBezTo>
                  <a:lnTo>
                    <a:pt x="60" y="385"/>
                  </a:lnTo>
                  <a:cubicBezTo>
                    <a:pt x="62" y="387"/>
                    <a:pt x="63" y="389"/>
                    <a:pt x="63" y="390"/>
                  </a:cubicBezTo>
                  <a:lnTo>
                    <a:pt x="63" y="390"/>
                  </a:lnTo>
                  <a:cubicBezTo>
                    <a:pt x="67" y="397"/>
                    <a:pt x="71" y="403"/>
                    <a:pt x="75" y="410"/>
                  </a:cubicBezTo>
                  <a:lnTo>
                    <a:pt x="75" y="410"/>
                  </a:lnTo>
                  <a:cubicBezTo>
                    <a:pt x="76" y="411"/>
                    <a:pt x="76" y="411"/>
                    <a:pt x="76" y="412"/>
                  </a:cubicBezTo>
                  <a:lnTo>
                    <a:pt x="76" y="412"/>
                  </a:lnTo>
                  <a:cubicBezTo>
                    <a:pt x="80" y="418"/>
                    <a:pt x="83" y="423"/>
                    <a:pt x="87" y="429"/>
                  </a:cubicBezTo>
                  <a:lnTo>
                    <a:pt x="87" y="429"/>
                  </a:lnTo>
                  <a:cubicBezTo>
                    <a:pt x="88" y="431"/>
                    <a:pt x="90" y="433"/>
                    <a:pt x="91" y="434"/>
                  </a:cubicBezTo>
                  <a:lnTo>
                    <a:pt x="91" y="434"/>
                  </a:lnTo>
                  <a:cubicBezTo>
                    <a:pt x="94" y="439"/>
                    <a:pt x="98" y="444"/>
                    <a:pt x="101" y="449"/>
                  </a:cubicBezTo>
                  <a:lnTo>
                    <a:pt x="101" y="449"/>
                  </a:lnTo>
                  <a:cubicBezTo>
                    <a:pt x="103" y="450"/>
                    <a:pt x="104" y="452"/>
                    <a:pt x="104" y="453"/>
                  </a:cubicBezTo>
                  <a:lnTo>
                    <a:pt x="104" y="453"/>
                  </a:lnTo>
                  <a:cubicBezTo>
                    <a:pt x="109" y="460"/>
                    <a:pt x="114" y="466"/>
                    <a:pt x="118" y="472"/>
                  </a:cubicBezTo>
                  <a:lnTo>
                    <a:pt x="118" y="472"/>
                  </a:lnTo>
                  <a:cubicBezTo>
                    <a:pt x="120" y="473"/>
                    <a:pt x="121" y="474"/>
                    <a:pt x="122" y="475"/>
                  </a:cubicBezTo>
                  <a:lnTo>
                    <a:pt x="122" y="475"/>
                  </a:lnTo>
                  <a:cubicBezTo>
                    <a:pt x="126" y="480"/>
                    <a:pt x="130" y="485"/>
                    <a:pt x="134" y="490"/>
                  </a:cubicBezTo>
                  <a:lnTo>
                    <a:pt x="134" y="490"/>
                  </a:lnTo>
                  <a:cubicBezTo>
                    <a:pt x="135" y="492"/>
                    <a:pt x="138" y="493"/>
                    <a:pt x="139" y="495"/>
                  </a:cubicBezTo>
                  <a:lnTo>
                    <a:pt x="139" y="495"/>
                  </a:lnTo>
                  <a:cubicBezTo>
                    <a:pt x="144" y="501"/>
                    <a:pt x="148" y="505"/>
                    <a:pt x="153" y="511"/>
                  </a:cubicBezTo>
                  <a:lnTo>
                    <a:pt x="153" y="511"/>
                  </a:lnTo>
                  <a:cubicBezTo>
                    <a:pt x="153" y="512"/>
                    <a:pt x="154" y="512"/>
                    <a:pt x="155" y="513"/>
                  </a:cubicBezTo>
                  <a:lnTo>
                    <a:pt x="155" y="513"/>
                  </a:lnTo>
                  <a:cubicBezTo>
                    <a:pt x="160" y="519"/>
                    <a:pt x="166" y="524"/>
                    <a:pt x="172" y="530"/>
                  </a:cubicBezTo>
                  <a:lnTo>
                    <a:pt x="172" y="530"/>
                  </a:lnTo>
                  <a:cubicBezTo>
                    <a:pt x="173" y="532"/>
                    <a:pt x="175" y="533"/>
                    <a:pt x="177" y="535"/>
                  </a:cubicBezTo>
                  <a:lnTo>
                    <a:pt x="177" y="535"/>
                  </a:lnTo>
                  <a:cubicBezTo>
                    <a:pt x="181" y="539"/>
                    <a:pt x="185" y="543"/>
                    <a:pt x="190" y="548"/>
                  </a:cubicBezTo>
                  <a:lnTo>
                    <a:pt x="190" y="548"/>
                  </a:lnTo>
                  <a:cubicBezTo>
                    <a:pt x="192" y="549"/>
                    <a:pt x="193" y="551"/>
                    <a:pt x="195" y="553"/>
                  </a:cubicBezTo>
                  <a:lnTo>
                    <a:pt x="195" y="553"/>
                  </a:lnTo>
                  <a:cubicBezTo>
                    <a:pt x="201" y="558"/>
                    <a:pt x="207" y="564"/>
                    <a:pt x="214" y="569"/>
                  </a:cubicBezTo>
                  <a:lnTo>
                    <a:pt x="214" y="569"/>
                  </a:lnTo>
                  <a:cubicBezTo>
                    <a:pt x="214" y="569"/>
                    <a:pt x="214" y="570"/>
                    <a:pt x="215" y="570"/>
                  </a:cubicBezTo>
                  <a:lnTo>
                    <a:pt x="215" y="570"/>
                  </a:lnTo>
                  <a:cubicBezTo>
                    <a:pt x="221" y="575"/>
                    <a:pt x="227" y="580"/>
                    <a:pt x="233" y="585"/>
                  </a:cubicBezTo>
                  <a:lnTo>
                    <a:pt x="233" y="585"/>
                  </a:lnTo>
                  <a:cubicBezTo>
                    <a:pt x="235" y="587"/>
                    <a:pt x="237" y="588"/>
                    <a:pt x="239" y="590"/>
                  </a:cubicBezTo>
                  <a:lnTo>
                    <a:pt x="239" y="590"/>
                  </a:lnTo>
                  <a:cubicBezTo>
                    <a:pt x="244" y="594"/>
                    <a:pt x="249" y="598"/>
                    <a:pt x="255" y="602"/>
                  </a:cubicBezTo>
                  <a:lnTo>
                    <a:pt x="255" y="602"/>
                  </a:lnTo>
                  <a:cubicBezTo>
                    <a:pt x="256" y="603"/>
                    <a:pt x="258" y="605"/>
                    <a:pt x="260" y="606"/>
                  </a:cubicBezTo>
                  <a:lnTo>
                    <a:pt x="260" y="606"/>
                  </a:lnTo>
                  <a:cubicBezTo>
                    <a:pt x="266" y="611"/>
                    <a:pt x="273" y="616"/>
                    <a:pt x="281" y="620"/>
                  </a:cubicBezTo>
                  <a:lnTo>
                    <a:pt x="281" y="620"/>
                  </a:lnTo>
                  <a:cubicBezTo>
                    <a:pt x="282" y="622"/>
                    <a:pt x="283" y="623"/>
                    <a:pt x="285" y="623"/>
                  </a:cubicBezTo>
                  <a:lnTo>
                    <a:pt x="285" y="623"/>
                  </a:lnTo>
                  <a:cubicBezTo>
                    <a:pt x="290" y="628"/>
                    <a:pt x="296" y="632"/>
                    <a:pt x="302" y="636"/>
                  </a:cubicBezTo>
                  <a:lnTo>
                    <a:pt x="302" y="636"/>
                  </a:lnTo>
                  <a:cubicBezTo>
                    <a:pt x="304" y="637"/>
                    <a:pt x="307" y="639"/>
                    <a:pt x="309" y="640"/>
                  </a:cubicBezTo>
                  <a:lnTo>
                    <a:pt x="309" y="640"/>
                  </a:lnTo>
                  <a:cubicBezTo>
                    <a:pt x="315" y="644"/>
                    <a:pt x="322" y="648"/>
                    <a:pt x="328" y="652"/>
                  </a:cubicBezTo>
                  <a:lnTo>
                    <a:pt x="328" y="652"/>
                  </a:lnTo>
                  <a:cubicBezTo>
                    <a:pt x="329" y="653"/>
                    <a:pt x="330" y="653"/>
                    <a:pt x="331" y="655"/>
                  </a:cubicBezTo>
                  <a:lnTo>
                    <a:pt x="331" y="655"/>
                  </a:lnTo>
                  <a:cubicBezTo>
                    <a:pt x="339" y="659"/>
                    <a:pt x="346" y="664"/>
                    <a:pt x="355" y="668"/>
                  </a:cubicBezTo>
                  <a:lnTo>
                    <a:pt x="355" y="668"/>
                  </a:lnTo>
                  <a:cubicBezTo>
                    <a:pt x="357" y="669"/>
                    <a:pt x="359" y="670"/>
                    <a:pt x="361" y="672"/>
                  </a:cubicBezTo>
                  <a:lnTo>
                    <a:pt x="361" y="672"/>
                  </a:lnTo>
                  <a:cubicBezTo>
                    <a:pt x="367" y="675"/>
                    <a:pt x="373" y="679"/>
                    <a:pt x="379" y="682"/>
                  </a:cubicBezTo>
                  <a:lnTo>
                    <a:pt x="379" y="682"/>
                  </a:lnTo>
                  <a:cubicBezTo>
                    <a:pt x="381" y="683"/>
                    <a:pt x="384" y="685"/>
                    <a:pt x="386" y="686"/>
                  </a:cubicBezTo>
                  <a:lnTo>
                    <a:pt x="386" y="686"/>
                  </a:lnTo>
                  <a:cubicBezTo>
                    <a:pt x="394" y="690"/>
                    <a:pt x="402" y="694"/>
                    <a:pt x="411" y="699"/>
                  </a:cubicBezTo>
                  <a:lnTo>
                    <a:pt x="411" y="699"/>
                  </a:lnTo>
                  <a:lnTo>
                    <a:pt x="411" y="699"/>
                  </a:lnTo>
                  <a:lnTo>
                    <a:pt x="411" y="699"/>
                  </a:lnTo>
                  <a:cubicBezTo>
                    <a:pt x="419" y="703"/>
                    <a:pt x="427" y="707"/>
                    <a:pt x="436" y="711"/>
                  </a:cubicBezTo>
                  <a:lnTo>
                    <a:pt x="436" y="711"/>
                  </a:lnTo>
                  <a:cubicBezTo>
                    <a:pt x="438" y="712"/>
                    <a:pt x="441" y="713"/>
                    <a:pt x="443" y="714"/>
                  </a:cubicBezTo>
                  <a:lnTo>
                    <a:pt x="443" y="714"/>
                  </a:lnTo>
                  <a:cubicBezTo>
                    <a:pt x="450" y="717"/>
                    <a:pt x="457" y="720"/>
                    <a:pt x="463" y="723"/>
                  </a:cubicBezTo>
                  <a:lnTo>
                    <a:pt x="463" y="723"/>
                  </a:lnTo>
                  <a:cubicBezTo>
                    <a:pt x="465" y="724"/>
                    <a:pt x="468" y="726"/>
                    <a:pt x="470" y="726"/>
                  </a:cubicBezTo>
                  <a:lnTo>
                    <a:pt x="470" y="726"/>
                  </a:lnTo>
                  <a:cubicBezTo>
                    <a:pt x="479" y="730"/>
                    <a:pt x="487" y="733"/>
                    <a:pt x="496" y="737"/>
                  </a:cubicBezTo>
                  <a:lnTo>
                    <a:pt x="496" y="737"/>
                  </a:lnTo>
                  <a:cubicBezTo>
                    <a:pt x="498" y="738"/>
                    <a:pt x="500" y="739"/>
                    <a:pt x="501" y="740"/>
                  </a:cubicBezTo>
                  <a:lnTo>
                    <a:pt x="501" y="740"/>
                  </a:lnTo>
                  <a:cubicBezTo>
                    <a:pt x="509" y="743"/>
                    <a:pt x="516" y="745"/>
                    <a:pt x="523" y="748"/>
                  </a:cubicBezTo>
                  <a:lnTo>
                    <a:pt x="523" y="748"/>
                  </a:lnTo>
                  <a:cubicBezTo>
                    <a:pt x="526" y="749"/>
                    <a:pt x="529" y="750"/>
                    <a:pt x="531" y="751"/>
                  </a:cubicBezTo>
                  <a:lnTo>
                    <a:pt x="531" y="751"/>
                  </a:lnTo>
                  <a:cubicBezTo>
                    <a:pt x="539" y="754"/>
                    <a:pt x="547" y="757"/>
                    <a:pt x="554" y="760"/>
                  </a:cubicBezTo>
                  <a:lnTo>
                    <a:pt x="554" y="760"/>
                  </a:lnTo>
                  <a:cubicBezTo>
                    <a:pt x="556" y="761"/>
                    <a:pt x="557" y="761"/>
                    <a:pt x="558" y="761"/>
                  </a:cubicBezTo>
                  <a:lnTo>
                    <a:pt x="558" y="761"/>
                  </a:lnTo>
                  <a:cubicBezTo>
                    <a:pt x="559" y="761"/>
                    <a:pt x="559" y="762"/>
                    <a:pt x="559" y="762"/>
                  </a:cubicBezTo>
                  <a:lnTo>
                    <a:pt x="559" y="762"/>
                  </a:lnTo>
                  <a:cubicBezTo>
                    <a:pt x="570" y="765"/>
                    <a:pt x="581" y="769"/>
                    <a:pt x="591" y="772"/>
                  </a:cubicBezTo>
                  <a:lnTo>
                    <a:pt x="591" y="772"/>
                  </a:lnTo>
                  <a:cubicBezTo>
                    <a:pt x="594" y="773"/>
                    <a:pt x="596" y="774"/>
                    <a:pt x="599" y="774"/>
                  </a:cubicBezTo>
                  <a:lnTo>
                    <a:pt x="599" y="774"/>
                  </a:lnTo>
                  <a:cubicBezTo>
                    <a:pt x="610" y="778"/>
                    <a:pt x="621" y="781"/>
                    <a:pt x="632" y="785"/>
                  </a:cubicBezTo>
                  <a:lnTo>
                    <a:pt x="632" y="785"/>
                  </a:lnTo>
                  <a:lnTo>
                    <a:pt x="632" y="785"/>
                  </a:lnTo>
                  <a:lnTo>
                    <a:pt x="632" y="785"/>
                  </a:lnTo>
                  <a:cubicBezTo>
                    <a:pt x="643" y="788"/>
                    <a:pt x="654" y="791"/>
                    <a:pt x="665" y="794"/>
                  </a:cubicBezTo>
                  <a:lnTo>
                    <a:pt x="665" y="794"/>
                  </a:lnTo>
                  <a:cubicBezTo>
                    <a:pt x="668" y="795"/>
                    <a:pt x="670" y="795"/>
                    <a:pt x="673" y="796"/>
                  </a:cubicBezTo>
                  <a:lnTo>
                    <a:pt x="673" y="796"/>
                  </a:lnTo>
                  <a:cubicBezTo>
                    <a:pt x="684" y="799"/>
                    <a:pt x="695" y="801"/>
                    <a:pt x="706" y="804"/>
                  </a:cubicBezTo>
                  <a:lnTo>
                    <a:pt x="706" y="804"/>
                  </a:lnTo>
                  <a:cubicBezTo>
                    <a:pt x="707" y="804"/>
                    <a:pt x="707" y="804"/>
                    <a:pt x="708" y="804"/>
                  </a:cubicBezTo>
                  <a:lnTo>
                    <a:pt x="708" y="804"/>
                  </a:lnTo>
                  <a:cubicBezTo>
                    <a:pt x="710" y="805"/>
                    <a:pt x="712" y="806"/>
                    <a:pt x="713" y="806"/>
                  </a:cubicBezTo>
                  <a:lnTo>
                    <a:pt x="713" y="806"/>
                  </a:lnTo>
                  <a:cubicBezTo>
                    <a:pt x="721" y="807"/>
                    <a:pt x="728" y="809"/>
                    <a:pt x="736" y="811"/>
                  </a:cubicBezTo>
                  <a:lnTo>
                    <a:pt x="736" y="811"/>
                  </a:lnTo>
                  <a:cubicBezTo>
                    <a:pt x="739" y="811"/>
                    <a:pt x="742" y="812"/>
                    <a:pt x="745" y="813"/>
                  </a:cubicBezTo>
                  <a:lnTo>
                    <a:pt x="745" y="813"/>
                  </a:lnTo>
                  <a:cubicBezTo>
                    <a:pt x="752" y="814"/>
                    <a:pt x="759" y="815"/>
                    <a:pt x="766" y="817"/>
                  </a:cubicBezTo>
                  <a:lnTo>
                    <a:pt x="766" y="817"/>
                  </a:lnTo>
                  <a:cubicBezTo>
                    <a:pt x="769" y="817"/>
                    <a:pt x="772" y="818"/>
                    <a:pt x="775" y="819"/>
                  </a:cubicBezTo>
                  <a:lnTo>
                    <a:pt x="775" y="819"/>
                  </a:lnTo>
                  <a:cubicBezTo>
                    <a:pt x="785" y="820"/>
                    <a:pt x="795" y="822"/>
                    <a:pt x="805" y="824"/>
                  </a:cubicBezTo>
                  <a:lnTo>
                    <a:pt x="805" y="824"/>
                  </a:lnTo>
                  <a:cubicBezTo>
                    <a:pt x="805" y="824"/>
                    <a:pt x="805" y="824"/>
                    <a:pt x="806" y="824"/>
                  </a:cubicBezTo>
                  <a:lnTo>
                    <a:pt x="806" y="824"/>
                  </a:lnTo>
                  <a:cubicBezTo>
                    <a:pt x="816" y="826"/>
                    <a:pt x="825" y="827"/>
                    <a:pt x="835" y="828"/>
                  </a:cubicBezTo>
                  <a:lnTo>
                    <a:pt x="835" y="828"/>
                  </a:lnTo>
                  <a:cubicBezTo>
                    <a:pt x="836" y="829"/>
                    <a:pt x="837" y="829"/>
                    <a:pt x="838" y="829"/>
                  </a:cubicBezTo>
                  <a:lnTo>
                    <a:pt x="838" y="829"/>
                  </a:lnTo>
                  <a:cubicBezTo>
                    <a:pt x="840" y="830"/>
                    <a:pt x="843" y="830"/>
                    <a:pt x="845" y="830"/>
                  </a:cubicBezTo>
                  <a:lnTo>
                    <a:pt x="845" y="830"/>
                  </a:lnTo>
                  <a:cubicBezTo>
                    <a:pt x="851" y="831"/>
                    <a:pt x="857" y="831"/>
                    <a:pt x="863" y="833"/>
                  </a:cubicBezTo>
                  <a:lnTo>
                    <a:pt x="863" y="833"/>
                  </a:lnTo>
                  <a:cubicBezTo>
                    <a:pt x="867" y="833"/>
                    <a:pt x="871" y="833"/>
                    <a:pt x="874" y="834"/>
                  </a:cubicBezTo>
                  <a:lnTo>
                    <a:pt x="874" y="834"/>
                  </a:lnTo>
                  <a:cubicBezTo>
                    <a:pt x="880" y="835"/>
                    <a:pt x="886" y="835"/>
                    <a:pt x="892" y="836"/>
                  </a:cubicBezTo>
                  <a:lnTo>
                    <a:pt x="892" y="836"/>
                  </a:lnTo>
                  <a:cubicBezTo>
                    <a:pt x="896" y="836"/>
                    <a:pt x="899" y="837"/>
                    <a:pt x="903" y="837"/>
                  </a:cubicBezTo>
                  <a:lnTo>
                    <a:pt x="903" y="837"/>
                  </a:lnTo>
                  <a:cubicBezTo>
                    <a:pt x="910" y="837"/>
                    <a:pt x="916" y="838"/>
                    <a:pt x="922" y="839"/>
                  </a:cubicBezTo>
                  <a:lnTo>
                    <a:pt x="922" y="839"/>
                  </a:lnTo>
                  <a:cubicBezTo>
                    <a:pt x="926" y="839"/>
                    <a:pt x="929" y="839"/>
                    <a:pt x="932" y="840"/>
                  </a:cubicBezTo>
                  <a:lnTo>
                    <a:pt x="932" y="840"/>
                  </a:lnTo>
                  <a:cubicBezTo>
                    <a:pt x="940" y="841"/>
                    <a:pt x="948" y="841"/>
                    <a:pt x="956" y="842"/>
                  </a:cubicBezTo>
                  <a:lnTo>
                    <a:pt x="956" y="842"/>
                  </a:lnTo>
                  <a:cubicBezTo>
                    <a:pt x="958" y="842"/>
                    <a:pt x="959" y="842"/>
                    <a:pt x="961" y="842"/>
                  </a:cubicBezTo>
                  <a:lnTo>
                    <a:pt x="961" y="842"/>
                  </a:lnTo>
                  <a:cubicBezTo>
                    <a:pt x="961" y="842"/>
                    <a:pt x="961" y="842"/>
                    <a:pt x="962" y="842"/>
                  </a:cubicBezTo>
                  <a:lnTo>
                    <a:pt x="962" y="842"/>
                  </a:lnTo>
                  <a:cubicBezTo>
                    <a:pt x="979" y="843"/>
                    <a:pt x="997" y="844"/>
                    <a:pt x="1016" y="845"/>
                  </a:cubicBezTo>
                  <a:lnTo>
                    <a:pt x="1016" y="845"/>
                  </a:lnTo>
                  <a:lnTo>
                    <a:pt x="1016" y="845"/>
                  </a:lnTo>
                  <a:lnTo>
                    <a:pt x="1016" y="845"/>
                  </a:lnTo>
                  <a:cubicBezTo>
                    <a:pt x="1035" y="846"/>
                    <a:pt x="1053" y="846"/>
                    <a:pt x="1072" y="846"/>
                  </a:cubicBezTo>
                  <a:lnTo>
                    <a:pt x="12644" y="846"/>
                  </a:lnTo>
                  <a:lnTo>
                    <a:pt x="12644" y="690"/>
                  </a:lnTo>
                  <a:lnTo>
                    <a:pt x="1072" y="690"/>
                  </a:lnTo>
                </a:path>
              </a:pathLst>
            </a:custGeom>
            <a:solidFill>
              <a:schemeClr val="accent6"/>
            </a:solidFill>
            <a:ln>
              <a:noFill/>
            </a:ln>
            <a:effectLst/>
          </p:spPr>
          <p:txBody>
            <a:bodyPr wrap="none" anchor="ctr"/>
            <a:lstStyle/>
            <a:p>
              <a:endParaRPr lang="en-US" sz="3599" dirty="0">
                <a:latin typeface="Poppins" pitchFamily="2" charset="77"/>
              </a:endParaRPr>
            </a:p>
          </p:txBody>
        </p:sp>
        <p:sp>
          <p:nvSpPr>
            <p:cNvPr id="19" name="Freeform 5">
              <a:extLst>
                <a:ext uri="{FF2B5EF4-FFF2-40B4-BE49-F238E27FC236}">
                  <a16:creationId xmlns:a16="http://schemas.microsoft.com/office/drawing/2014/main" id="{D9026613-1DF1-6A46-B4CB-ED49D91F54C6}"/>
                </a:ext>
              </a:extLst>
            </p:cNvPr>
            <p:cNvSpPr>
              <a:spLocks noChangeArrowheads="1"/>
            </p:cNvSpPr>
            <p:nvPr/>
          </p:nvSpPr>
          <p:spPr bwMode="auto">
            <a:xfrm>
              <a:off x="-247" y="10587783"/>
              <a:ext cx="14748830" cy="400990"/>
            </a:xfrm>
            <a:custGeom>
              <a:avLst/>
              <a:gdLst>
                <a:gd name="T0" fmla="*/ 11609 w 11840"/>
                <a:gd name="T1" fmla="*/ 158 h 322"/>
                <a:gd name="T2" fmla="*/ 11641 w 11840"/>
                <a:gd name="T3" fmla="*/ 161 h 322"/>
                <a:gd name="T4" fmla="*/ 11651 w 11840"/>
                <a:gd name="T5" fmla="*/ 162 h 322"/>
                <a:gd name="T6" fmla="*/ 11668 w 11840"/>
                <a:gd name="T7" fmla="*/ 166 h 322"/>
                <a:gd name="T8" fmla="*/ 11670 w 11840"/>
                <a:gd name="T9" fmla="*/ 166 h 322"/>
                <a:gd name="T10" fmla="*/ 11690 w 11840"/>
                <a:gd name="T11" fmla="*/ 172 h 322"/>
                <a:gd name="T12" fmla="*/ 11705 w 11840"/>
                <a:gd name="T13" fmla="*/ 177 h 322"/>
                <a:gd name="T14" fmla="*/ 11719 w 11840"/>
                <a:gd name="T15" fmla="*/ 182 h 322"/>
                <a:gd name="T16" fmla="*/ 11722 w 11840"/>
                <a:gd name="T17" fmla="*/ 183 h 322"/>
                <a:gd name="T18" fmla="*/ 11735 w 11840"/>
                <a:gd name="T19" fmla="*/ 189 h 322"/>
                <a:gd name="T20" fmla="*/ 11747 w 11840"/>
                <a:gd name="T21" fmla="*/ 195 h 322"/>
                <a:gd name="T22" fmla="*/ 11758 w 11840"/>
                <a:gd name="T23" fmla="*/ 201 h 322"/>
                <a:gd name="T24" fmla="*/ 11761 w 11840"/>
                <a:gd name="T25" fmla="*/ 203 h 322"/>
                <a:gd name="T26" fmla="*/ 11772 w 11840"/>
                <a:gd name="T27" fmla="*/ 210 h 322"/>
                <a:gd name="T28" fmla="*/ 11782 w 11840"/>
                <a:gd name="T29" fmla="*/ 218 h 322"/>
                <a:gd name="T30" fmla="*/ 11791 w 11840"/>
                <a:gd name="T31" fmla="*/ 225 h 322"/>
                <a:gd name="T32" fmla="*/ 11794 w 11840"/>
                <a:gd name="T33" fmla="*/ 228 h 322"/>
                <a:gd name="T34" fmla="*/ 11802 w 11840"/>
                <a:gd name="T35" fmla="*/ 236 h 322"/>
                <a:gd name="T36" fmla="*/ 11810 w 11840"/>
                <a:gd name="T37" fmla="*/ 245 h 322"/>
                <a:gd name="T38" fmla="*/ 11816 w 11840"/>
                <a:gd name="T39" fmla="*/ 254 h 322"/>
                <a:gd name="T40" fmla="*/ 11818 w 11840"/>
                <a:gd name="T41" fmla="*/ 256 h 322"/>
                <a:gd name="T42" fmla="*/ 11825 w 11840"/>
                <a:gd name="T43" fmla="*/ 267 h 322"/>
                <a:gd name="T44" fmla="*/ 11829 w 11840"/>
                <a:gd name="T45" fmla="*/ 275 h 322"/>
                <a:gd name="T46" fmla="*/ 11833 w 11840"/>
                <a:gd name="T47" fmla="*/ 286 h 322"/>
                <a:gd name="T48" fmla="*/ 11834 w 11840"/>
                <a:gd name="T49" fmla="*/ 288 h 322"/>
                <a:gd name="T50" fmla="*/ 11837 w 11840"/>
                <a:gd name="T51" fmla="*/ 300 h 322"/>
                <a:gd name="T52" fmla="*/ 11838 w 11840"/>
                <a:gd name="T53" fmla="*/ 308 h 322"/>
                <a:gd name="T54" fmla="*/ 11839 w 11840"/>
                <a:gd name="T55" fmla="*/ 321 h 322"/>
                <a:gd name="T56" fmla="*/ 11838 w 11840"/>
                <a:gd name="T57" fmla="*/ 154 h 322"/>
                <a:gd name="T58" fmla="*/ 11838 w 11840"/>
                <a:gd name="T59" fmla="*/ 152 h 322"/>
                <a:gd name="T60" fmla="*/ 11837 w 11840"/>
                <a:gd name="T61" fmla="*/ 141 h 322"/>
                <a:gd name="T62" fmla="*/ 11834 w 11840"/>
                <a:gd name="T63" fmla="*/ 131 h 322"/>
                <a:gd name="T64" fmla="*/ 11830 w 11840"/>
                <a:gd name="T65" fmla="*/ 121 h 322"/>
                <a:gd name="T66" fmla="*/ 11829 w 11840"/>
                <a:gd name="T67" fmla="*/ 119 h 322"/>
                <a:gd name="T68" fmla="*/ 11824 w 11840"/>
                <a:gd name="T69" fmla="*/ 109 h 322"/>
                <a:gd name="T70" fmla="*/ 11818 w 11840"/>
                <a:gd name="T71" fmla="*/ 100 h 322"/>
                <a:gd name="T72" fmla="*/ 11811 w 11840"/>
                <a:gd name="T73" fmla="*/ 91 h 322"/>
                <a:gd name="T74" fmla="*/ 11810 w 11840"/>
                <a:gd name="T75" fmla="*/ 89 h 322"/>
                <a:gd name="T76" fmla="*/ 11802 w 11840"/>
                <a:gd name="T77" fmla="*/ 80 h 322"/>
                <a:gd name="T78" fmla="*/ 11794 w 11840"/>
                <a:gd name="T79" fmla="*/ 72 h 322"/>
                <a:gd name="T80" fmla="*/ 11784 w 11840"/>
                <a:gd name="T81" fmla="*/ 63 h 322"/>
                <a:gd name="T82" fmla="*/ 11782 w 11840"/>
                <a:gd name="T83" fmla="*/ 62 h 322"/>
                <a:gd name="T84" fmla="*/ 11770 w 11840"/>
                <a:gd name="T85" fmla="*/ 53 h 322"/>
                <a:gd name="T86" fmla="*/ 11761 w 11840"/>
                <a:gd name="T87" fmla="*/ 47 h 322"/>
                <a:gd name="T88" fmla="*/ 11749 w 11840"/>
                <a:gd name="T89" fmla="*/ 40 h 322"/>
                <a:gd name="T90" fmla="*/ 11747 w 11840"/>
                <a:gd name="T91" fmla="*/ 38 h 322"/>
                <a:gd name="T92" fmla="*/ 11732 w 11840"/>
                <a:gd name="T93" fmla="*/ 31 h 322"/>
                <a:gd name="T94" fmla="*/ 11722 w 11840"/>
                <a:gd name="T95" fmla="*/ 27 h 322"/>
                <a:gd name="T96" fmla="*/ 11707 w 11840"/>
                <a:gd name="T97" fmla="*/ 21 h 322"/>
                <a:gd name="T98" fmla="*/ 11706 w 11840"/>
                <a:gd name="T99" fmla="*/ 21 h 322"/>
                <a:gd name="T100" fmla="*/ 11690 w 11840"/>
                <a:gd name="T101" fmla="*/ 15 h 322"/>
                <a:gd name="T102" fmla="*/ 11686 w 11840"/>
                <a:gd name="T103" fmla="*/ 15 h 322"/>
                <a:gd name="T104" fmla="*/ 11669 w 11840"/>
                <a:gd name="T105" fmla="*/ 10 h 322"/>
                <a:gd name="T106" fmla="*/ 11668 w 11840"/>
                <a:gd name="T107" fmla="*/ 10 h 322"/>
                <a:gd name="T108" fmla="*/ 11651 w 11840"/>
                <a:gd name="T109" fmla="*/ 6 h 322"/>
                <a:gd name="T110" fmla="*/ 11641 w 11840"/>
                <a:gd name="T111" fmla="*/ 5 h 322"/>
                <a:gd name="T112" fmla="*/ 11637 w 11840"/>
                <a:gd name="T113" fmla="*/ 4 h 322"/>
                <a:gd name="T114" fmla="*/ 11609 w 11840"/>
                <a:gd name="T115" fmla="*/ 1 h 322"/>
                <a:gd name="T116" fmla="*/ 11609 w 11840"/>
                <a:gd name="T117" fmla="*/ 1 h 322"/>
                <a:gd name="T118" fmla="*/ 0 w 11840"/>
                <a:gd name="T119" fmla="*/ 156 h 322"/>
                <a:gd name="T120" fmla="*/ 11609 w 11840"/>
                <a:gd name="T121" fmla="*/ 157 h 3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1840" h="322">
                  <a:moveTo>
                    <a:pt x="11609" y="157"/>
                  </a:moveTo>
                  <a:lnTo>
                    <a:pt x="11609" y="158"/>
                  </a:lnTo>
                  <a:lnTo>
                    <a:pt x="11609" y="158"/>
                  </a:lnTo>
                  <a:cubicBezTo>
                    <a:pt x="11619" y="158"/>
                    <a:pt x="11628" y="159"/>
                    <a:pt x="11637" y="160"/>
                  </a:cubicBezTo>
                  <a:lnTo>
                    <a:pt x="11637" y="160"/>
                  </a:lnTo>
                  <a:cubicBezTo>
                    <a:pt x="11638" y="161"/>
                    <a:pt x="11640" y="161"/>
                    <a:pt x="11641" y="161"/>
                  </a:cubicBezTo>
                  <a:lnTo>
                    <a:pt x="11641" y="161"/>
                  </a:lnTo>
                  <a:cubicBezTo>
                    <a:pt x="11644" y="161"/>
                    <a:pt x="11648" y="162"/>
                    <a:pt x="11651" y="162"/>
                  </a:cubicBezTo>
                  <a:lnTo>
                    <a:pt x="11651" y="162"/>
                  </a:lnTo>
                  <a:cubicBezTo>
                    <a:pt x="11653" y="162"/>
                    <a:pt x="11654" y="163"/>
                    <a:pt x="11656" y="163"/>
                  </a:cubicBezTo>
                  <a:lnTo>
                    <a:pt x="11656" y="163"/>
                  </a:lnTo>
                  <a:cubicBezTo>
                    <a:pt x="11660" y="164"/>
                    <a:pt x="11663" y="165"/>
                    <a:pt x="11668" y="166"/>
                  </a:cubicBezTo>
                  <a:lnTo>
                    <a:pt x="11668" y="166"/>
                  </a:lnTo>
                  <a:cubicBezTo>
                    <a:pt x="11668" y="166"/>
                    <a:pt x="11669" y="166"/>
                    <a:pt x="11670" y="166"/>
                  </a:cubicBezTo>
                  <a:lnTo>
                    <a:pt x="11670" y="166"/>
                  </a:lnTo>
                  <a:cubicBezTo>
                    <a:pt x="11675" y="167"/>
                    <a:pt x="11680" y="169"/>
                    <a:pt x="11686" y="171"/>
                  </a:cubicBezTo>
                  <a:lnTo>
                    <a:pt x="11686" y="171"/>
                  </a:lnTo>
                  <a:cubicBezTo>
                    <a:pt x="11687" y="171"/>
                    <a:pt x="11689" y="171"/>
                    <a:pt x="11690" y="172"/>
                  </a:cubicBezTo>
                  <a:lnTo>
                    <a:pt x="11690" y="172"/>
                  </a:lnTo>
                  <a:cubicBezTo>
                    <a:pt x="11695" y="173"/>
                    <a:pt x="11700" y="175"/>
                    <a:pt x="11705" y="177"/>
                  </a:cubicBezTo>
                  <a:lnTo>
                    <a:pt x="11705" y="177"/>
                  </a:lnTo>
                  <a:cubicBezTo>
                    <a:pt x="11706" y="177"/>
                    <a:pt x="11706" y="177"/>
                    <a:pt x="11707" y="177"/>
                  </a:cubicBezTo>
                  <a:lnTo>
                    <a:pt x="11707" y="177"/>
                  </a:lnTo>
                  <a:cubicBezTo>
                    <a:pt x="11711" y="178"/>
                    <a:pt x="11714" y="180"/>
                    <a:pt x="11719" y="182"/>
                  </a:cubicBezTo>
                  <a:lnTo>
                    <a:pt x="11719" y="182"/>
                  </a:lnTo>
                  <a:cubicBezTo>
                    <a:pt x="11720" y="182"/>
                    <a:pt x="11721" y="183"/>
                    <a:pt x="11722" y="183"/>
                  </a:cubicBezTo>
                  <a:lnTo>
                    <a:pt x="11722" y="183"/>
                  </a:lnTo>
                  <a:cubicBezTo>
                    <a:pt x="11725" y="184"/>
                    <a:pt x="11729" y="186"/>
                    <a:pt x="11732" y="188"/>
                  </a:cubicBezTo>
                  <a:lnTo>
                    <a:pt x="11732" y="188"/>
                  </a:lnTo>
                  <a:cubicBezTo>
                    <a:pt x="11732" y="188"/>
                    <a:pt x="11734" y="188"/>
                    <a:pt x="11735" y="189"/>
                  </a:cubicBezTo>
                  <a:lnTo>
                    <a:pt x="11735" y="189"/>
                  </a:lnTo>
                  <a:cubicBezTo>
                    <a:pt x="11739" y="190"/>
                    <a:pt x="11743" y="193"/>
                    <a:pt x="11747" y="195"/>
                  </a:cubicBezTo>
                  <a:lnTo>
                    <a:pt x="11747" y="195"/>
                  </a:lnTo>
                  <a:cubicBezTo>
                    <a:pt x="11747" y="195"/>
                    <a:pt x="11748" y="195"/>
                    <a:pt x="11749" y="196"/>
                  </a:cubicBezTo>
                  <a:lnTo>
                    <a:pt x="11749" y="196"/>
                  </a:lnTo>
                  <a:cubicBezTo>
                    <a:pt x="11752" y="198"/>
                    <a:pt x="11755" y="200"/>
                    <a:pt x="11758" y="201"/>
                  </a:cubicBezTo>
                  <a:lnTo>
                    <a:pt x="11758" y="201"/>
                  </a:lnTo>
                  <a:cubicBezTo>
                    <a:pt x="11759" y="201"/>
                    <a:pt x="11760" y="203"/>
                    <a:pt x="11761" y="203"/>
                  </a:cubicBezTo>
                  <a:lnTo>
                    <a:pt x="11761" y="203"/>
                  </a:lnTo>
                  <a:cubicBezTo>
                    <a:pt x="11764" y="205"/>
                    <a:pt x="11767" y="207"/>
                    <a:pt x="11770" y="210"/>
                  </a:cubicBezTo>
                  <a:lnTo>
                    <a:pt x="11770" y="210"/>
                  </a:lnTo>
                  <a:cubicBezTo>
                    <a:pt x="11771" y="210"/>
                    <a:pt x="11772" y="210"/>
                    <a:pt x="11772" y="210"/>
                  </a:cubicBezTo>
                  <a:lnTo>
                    <a:pt x="11772" y="210"/>
                  </a:lnTo>
                  <a:cubicBezTo>
                    <a:pt x="11775" y="213"/>
                    <a:pt x="11778" y="215"/>
                    <a:pt x="11782" y="218"/>
                  </a:cubicBezTo>
                  <a:lnTo>
                    <a:pt x="11782" y="218"/>
                  </a:lnTo>
                  <a:cubicBezTo>
                    <a:pt x="11783" y="218"/>
                    <a:pt x="11783" y="219"/>
                    <a:pt x="11784" y="219"/>
                  </a:cubicBezTo>
                  <a:lnTo>
                    <a:pt x="11784" y="219"/>
                  </a:lnTo>
                  <a:cubicBezTo>
                    <a:pt x="11787" y="222"/>
                    <a:pt x="11789" y="224"/>
                    <a:pt x="11791" y="225"/>
                  </a:cubicBezTo>
                  <a:lnTo>
                    <a:pt x="11791" y="225"/>
                  </a:lnTo>
                  <a:cubicBezTo>
                    <a:pt x="11792" y="226"/>
                    <a:pt x="11793" y="227"/>
                    <a:pt x="11794" y="228"/>
                  </a:cubicBezTo>
                  <a:lnTo>
                    <a:pt x="11794" y="228"/>
                  </a:lnTo>
                  <a:cubicBezTo>
                    <a:pt x="11797" y="230"/>
                    <a:pt x="11799" y="234"/>
                    <a:pt x="11802" y="236"/>
                  </a:cubicBezTo>
                  <a:lnTo>
                    <a:pt x="11802" y="236"/>
                  </a:lnTo>
                  <a:lnTo>
                    <a:pt x="11802" y="236"/>
                  </a:lnTo>
                  <a:lnTo>
                    <a:pt x="11802" y="236"/>
                  </a:lnTo>
                  <a:cubicBezTo>
                    <a:pt x="11805" y="240"/>
                    <a:pt x="11807" y="242"/>
                    <a:pt x="11810" y="245"/>
                  </a:cubicBezTo>
                  <a:lnTo>
                    <a:pt x="11810" y="245"/>
                  </a:lnTo>
                  <a:cubicBezTo>
                    <a:pt x="11810" y="246"/>
                    <a:pt x="11811" y="246"/>
                    <a:pt x="11811" y="247"/>
                  </a:cubicBezTo>
                  <a:lnTo>
                    <a:pt x="11811" y="247"/>
                  </a:lnTo>
                  <a:cubicBezTo>
                    <a:pt x="11813" y="249"/>
                    <a:pt x="11815" y="252"/>
                    <a:pt x="11816" y="254"/>
                  </a:cubicBezTo>
                  <a:lnTo>
                    <a:pt x="11816" y="254"/>
                  </a:lnTo>
                  <a:cubicBezTo>
                    <a:pt x="11817" y="255"/>
                    <a:pt x="11817" y="256"/>
                    <a:pt x="11818" y="256"/>
                  </a:cubicBezTo>
                  <a:lnTo>
                    <a:pt x="11818" y="256"/>
                  </a:lnTo>
                  <a:cubicBezTo>
                    <a:pt x="11820" y="259"/>
                    <a:pt x="11822" y="262"/>
                    <a:pt x="11824" y="265"/>
                  </a:cubicBezTo>
                  <a:lnTo>
                    <a:pt x="11824" y="265"/>
                  </a:lnTo>
                  <a:cubicBezTo>
                    <a:pt x="11824" y="266"/>
                    <a:pt x="11824" y="266"/>
                    <a:pt x="11825" y="267"/>
                  </a:cubicBezTo>
                  <a:lnTo>
                    <a:pt x="11825" y="267"/>
                  </a:lnTo>
                  <a:cubicBezTo>
                    <a:pt x="11826" y="269"/>
                    <a:pt x="11827" y="273"/>
                    <a:pt x="11829" y="275"/>
                  </a:cubicBezTo>
                  <a:lnTo>
                    <a:pt x="11829" y="275"/>
                  </a:lnTo>
                  <a:cubicBezTo>
                    <a:pt x="11829" y="276"/>
                    <a:pt x="11830" y="277"/>
                    <a:pt x="11830" y="278"/>
                  </a:cubicBezTo>
                  <a:lnTo>
                    <a:pt x="11830" y="278"/>
                  </a:lnTo>
                  <a:cubicBezTo>
                    <a:pt x="11831" y="281"/>
                    <a:pt x="11832" y="283"/>
                    <a:pt x="11833" y="286"/>
                  </a:cubicBezTo>
                  <a:lnTo>
                    <a:pt x="11833" y="286"/>
                  </a:lnTo>
                  <a:cubicBezTo>
                    <a:pt x="11834" y="287"/>
                    <a:pt x="11834" y="287"/>
                    <a:pt x="11834" y="288"/>
                  </a:cubicBezTo>
                  <a:lnTo>
                    <a:pt x="11834" y="288"/>
                  </a:lnTo>
                  <a:cubicBezTo>
                    <a:pt x="11835" y="291"/>
                    <a:pt x="11836" y="294"/>
                    <a:pt x="11837" y="298"/>
                  </a:cubicBezTo>
                  <a:lnTo>
                    <a:pt x="11837" y="298"/>
                  </a:lnTo>
                  <a:cubicBezTo>
                    <a:pt x="11837" y="298"/>
                    <a:pt x="11837" y="299"/>
                    <a:pt x="11837" y="300"/>
                  </a:cubicBezTo>
                  <a:lnTo>
                    <a:pt x="11837" y="300"/>
                  </a:lnTo>
                  <a:cubicBezTo>
                    <a:pt x="11837" y="303"/>
                    <a:pt x="11838" y="305"/>
                    <a:pt x="11838" y="308"/>
                  </a:cubicBezTo>
                  <a:lnTo>
                    <a:pt x="11838" y="308"/>
                  </a:lnTo>
                  <a:cubicBezTo>
                    <a:pt x="11838" y="309"/>
                    <a:pt x="11838" y="310"/>
                    <a:pt x="11838" y="311"/>
                  </a:cubicBezTo>
                  <a:lnTo>
                    <a:pt x="11838" y="311"/>
                  </a:lnTo>
                  <a:cubicBezTo>
                    <a:pt x="11839" y="314"/>
                    <a:pt x="11839" y="318"/>
                    <a:pt x="11839" y="321"/>
                  </a:cubicBezTo>
                  <a:lnTo>
                    <a:pt x="11839" y="165"/>
                  </a:lnTo>
                  <a:lnTo>
                    <a:pt x="11839" y="165"/>
                  </a:lnTo>
                  <a:cubicBezTo>
                    <a:pt x="11839" y="162"/>
                    <a:pt x="11839" y="158"/>
                    <a:pt x="11838" y="154"/>
                  </a:cubicBezTo>
                  <a:lnTo>
                    <a:pt x="11838" y="154"/>
                  </a:lnTo>
                  <a:cubicBezTo>
                    <a:pt x="11838" y="154"/>
                    <a:pt x="11838" y="153"/>
                    <a:pt x="11838" y="152"/>
                  </a:cubicBezTo>
                  <a:lnTo>
                    <a:pt x="11838" y="152"/>
                  </a:lnTo>
                  <a:cubicBezTo>
                    <a:pt x="11838" y="149"/>
                    <a:pt x="11837" y="147"/>
                    <a:pt x="11837" y="144"/>
                  </a:cubicBezTo>
                  <a:lnTo>
                    <a:pt x="11837" y="144"/>
                  </a:lnTo>
                  <a:cubicBezTo>
                    <a:pt x="11837" y="143"/>
                    <a:pt x="11837" y="142"/>
                    <a:pt x="11837" y="141"/>
                  </a:cubicBezTo>
                  <a:lnTo>
                    <a:pt x="11837" y="141"/>
                  </a:lnTo>
                  <a:cubicBezTo>
                    <a:pt x="11836" y="138"/>
                    <a:pt x="11835" y="135"/>
                    <a:pt x="11834" y="131"/>
                  </a:cubicBezTo>
                  <a:lnTo>
                    <a:pt x="11834" y="131"/>
                  </a:lnTo>
                  <a:cubicBezTo>
                    <a:pt x="11834" y="131"/>
                    <a:pt x="11834" y="130"/>
                    <a:pt x="11833" y="130"/>
                  </a:cubicBezTo>
                  <a:lnTo>
                    <a:pt x="11833" y="130"/>
                  </a:lnTo>
                  <a:cubicBezTo>
                    <a:pt x="11832" y="127"/>
                    <a:pt x="11831" y="125"/>
                    <a:pt x="11830" y="121"/>
                  </a:cubicBezTo>
                  <a:lnTo>
                    <a:pt x="11830" y="121"/>
                  </a:lnTo>
                  <a:cubicBezTo>
                    <a:pt x="11830" y="121"/>
                    <a:pt x="11829" y="120"/>
                    <a:pt x="11829" y="119"/>
                  </a:cubicBezTo>
                  <a:lnTo>
                    <a:pt x="11829" y="119"/>
                  </a:lnTo>
                  <a:cubicBezTo>
                    <a:pt x="11827" y="116"/>
                    <a:pt x="11826" y="114"/>
                    <a:pt x="11825" y="111"/>
                  </a:cubicBezTo>
                  <a:lnTo>
                    <a:pt x="11825" y="111"/>
                  </a:lnTo>
                  <a:cubicBezTo>
                    <a:pt x="11824" y="110"/>
                    <a:pt x="11824" y="110"/>
                    <a:pt x="11824" y="109"/>
                  </a:cubicBezTo>
                  <a:lnTo>
                    <a:pt x="11824" y="109"/>
                  </a:lnTo>
                  <a:cubicBezTo>
                    <a:pt x="11822" y="106"/>
                    <a:pt x="11820" y="103"/>
                    <a:pt x="11818" y="100"/>
                  </a:cubicBezTo>
                  <a:lnTo>
                    <a:pt x="11818" y="100"/>
                  </a:lnTo>
                  <a:cubicBezTo>
                    <a:pt x="11817" y="99"/>
                    <a:pt x="11817" y="99"/>
                    <a:pt x="11816" y="98"/>
                  </a:cubicBezTo>
                  <a:lnTo>
                    <a:pt x="11816" y="98"/>
                  </a:lnTo>
                  <a:cubicBezTo>
                    <a:pt x="11815" y="95"/>
                    <a:pt x="11813" y="93"/>
                    <a:pt x="11811" y="91"/>
                  </a:cubicBezTo>
                  <a:lnTo>
                    <a:pt x="11811" y="91"/>
                  </a:lnTo>
                  <a:cubicBezTo>
                    <a:pt x="11811" y="90"/>
                    <a:pt x="11810" y="89"/>
                    <a:pt x="11810" y="89"/>
                  </a:cubicBezTo>
                  <a:lnTo>
                    <a:pt x="11810" y="89"/>
                  </a:lnTo>
                  <a:cubicBezTo>
                    <a:pt x="11807" y="85"/>
                    <a:pt x="11805" y="83"/>
                    <a:pt x="11802" y="80"/>
                  </a:cubicBezTo>
                  <a:lnTo>
                    <a:pt x="11802" y="80"/>
                  </a:lnTo>
                  <a:lnTo>
                    <a:pt x="11802" y="80"/>
                  </a:lnTo>
                  <a:lnTo>
                    <a:pt x="11802" y="80"/>
                  </a:lnTo>
                  <a:cubicBezTo>
                    <a:pt x="11799" y="77"/>
                    <a:pt x="11797" y="74"/>
                    <a:pt x="11794" y="72"/>
                  </a:cubicBezTo>
                  <a:lnTo>
                    <a:pt x="11794" y="72"/>
                  </a:lnTo>
                  <a:cubicBezTo>
                    <a:pt x="11793" y="71"/>
                    <a:pt x="11792" y="70"/>
                    <a:pt x="11791" y="69"/>
                  </a:cubicBezTo>
                  <a:lnTo>
                    <a:pt x="11791" y="69"/>
                  </a:lnTo>
                  <a:cubicBezTo>
                    <a:pt x="11789" y="68"/>
                    <a:pt x="11787" y="65"/>
                    <a:pt x="11784" y="63"/>
                  </a:cubicBezTo>
                  <a:lnTo>
                    <a:pt x="11784" y="63"/>
                  </a:lnTo>
                  <a:cubicBezTo>
                    <a:pt x="11783" y="63"/>
                    <a:pt x="11783" y="62"/>
                    <a:pt x="11782" y="62"/>
                  </a:cubicBezTo>
                  <a:lnTo>
                    <a:pt x="11782" y="62"/>
                  </a:lnTo>
                  <a:cubicBezTo>
                    <a:pt x="11778" y="59"/>
                    <a:pt x="11775" y="57"/>
                    <a:pt x="11772" y="54"/>
                  </a:cubicBezTo>
                  <a:lnTo>
                    <a:pt x="11772" y="54"/>
                  </a:lnTo>
                  <a:cubicBezTo>
                    <a:pt x="11772" y="54"/>
                    <a:pt x="11771" y="54"/>
                    <a:pt x="11770" y="53"/>
                  </a:cubicBezTo>
                  <a:lnTo>
                    <a:pt x="11770" y="53"/>
                  </a:lnTo>
                  <a:cubicBezTo>
                    <a:pt x="11767" y="51"/>
                    <a:pt x="11764" y="49"/>
                    <a:pt x="11761" y="47"/>
                  </a:cubicBezTo>
                  <a:lnTo>
                    <a:pt x="11761" y="47"/>
                  </a:lnTo>
                  <a:cubicBezTo>
                    <a:pt x="11760" y="46"/>
                    <a:pt x="11759" y="46"/>
                    <a:pt x="11758" y="45"/>
                  </a:cubicBezTo>
                  <a:lnTo>
                    <a:pt x="11758" y="45"/>
                  </a:lnTo>
                  <a:cubicBezTo>
                    <a:pt x="11755" y="43"/>
                    <a:pt x="11752" y="41"/>
                    <a:pt x="11749" y="40"/>
                  </a:cubicBezTo>
                  <a:lnTo>
                    <a:pt x="11749" y="40"/>
                  </a:lnTo>
                  <a:cubicBezTo>
                    <a:pt x="11748" y="40"/>
                    <a:pt x="11747" y="39"/>
                    <a:pt x="11747" y="38"/>
                  </a:cubicBezTo>
                  <a:lnTo>
                    <a:pt x="11747" y="38"/>
                  </a:lnTo>
                  <a:cubicBezTo>
                    <a:pt x="11743" y="37"/>
                    <a:pt x="11739" y="35"/>
                    <a:pt x="11735" y="33"/>
                  </a:cubicBezTo>
                  <a:lnTo>
                    <a:pt x="11735" y="33"/>
                  </a:lnTo>
                  <a:cubicBezTo>
                    <a:pt x="11734" y="32"/>
                    <a:pt x="11732" y="32"/>
                    <a:pt x="11732" y="31"/>
                  </a:cubicBezTo>
                  <a:lnTo>
                    <a:pt x="11732" y="31"/>
                  </a:lnTo>
                  <a:cubicBezTo>
                    <a:pt x="11729" y="30"/>
                    <a:pt x="11725" y="28"/>
                    <a:pt x="11722" y="27"/>
                  </a:cubicBezTo>
                  <a:lnTo>
                    <a:pt x="11722" y="27"/>
                  </a:lnTo>
                  <a:cubicBezTo>
                    <a:pt x="11721" y="26"/>
                    <a:pt x="11720" y="26"/>
                    <a:pt x="11719" y="26"/>
                  </a:cubicBezTo>
                  <a:lnTo>
                    <a:pt x="11719" y="26"/>
                  </a:lnTo>
                  <a:cubicBezTo>
                    <a:pt x="11714" y="24"/>
                    <a:pt x="11711" y="22"/>
                    <a:pt x="11707" y="21"/>
                  </a:cubicBezTo>
                  <a:lnTo>
                    <a:pt x="11707" y="21"/>
                  </a:lnTo>
                  <a:cubicBezTo>
                    <a:pt x="11706" y="21"/>
                    <a:pt x="11706" y="21"/>
                    <a:pt x="11706" y="21"/>
                  </a:cubicBezTo>
                  <a:lnTo>
                    <a:pt x="11706" y="21"/>
                  </a:lnTo>
                  <a:cubicBezTo>
                    <a:pt x="11705" y="21"/>
                    <a:pt x="11705" y="21"/>
                    <a:pt x="11705" y="21"/>
                  </a:cubicBezTo>
                  <a:lnTo>
                    <a:pt x="11705" y="21"/>
                  </a:lnTo>
                  <a:cubicBezTo>
                    <a:pt x="11700" y="19"/>
                    <a:pt x="11695" y="17"/>
                    <a:pt x="11690" y="15"/>
                  </a:cubicBezTo>
                  <a:lnTo>
                    <a:pt x="11690" y="15"/>
                  </a:lnTo>
                  <a:cubicBezTo>
                    <a:pt x="11689" y="15"/>
                    <a:pt x="11687" y="15"/>
                    <a:pt x="11686" y="15"/>
                  </a:cubicBezTo>
                  <a:lnTo>
                    <a:pt x="11686" y="15"/>
                  </a:lnTo>
                  <a:cubicBezTo>
                    <a:pt x="11680" y="13"/>
                    <a:pt x="11676" y="11"/>
                    <a:pt x="11670" y="10"/>
                  </a:cubicBezTo>
                  <a:lnTo>
                    <a:pt x="11670" y="10"/>
                  </a:lnTo>
                  <a:cubicBezTo>
                    <a:pt x="11669" y="10"/>
                    <a:pt x="11669" y="10"/>
                    <a:pt x="11669" y="10"/>
                  </a:cubicBezTo>
                  <a:lnTo>
                    <a:pt x="11669" y="10"/>
                  </a:lnTo>
                  <a:lnTo>
                    <a:pt x="11668" y="10"/>
                  </a:lnTo>
                  <a:lnTo>
                    <a:pt x="11668" y="10"/>
                  </a:lnTo>
                  <a:cubicBezTo>
                    <a:pt x="11663" y="9"/>
                    <a:pt x="11660" y="8"/>
                    <a:pt x="11656" y="7"/>
                  </a:cubicBezTo>
                  <a:lnTo>
                    <a:pt x="11656" y="7"/>
                  </a:lnTo>
                  <a:cubicBezTo>
                    <a:pt x="11654" y="7"/>
                    <a:pt x="11653" y="6"/>
                    <a:pt x="11651" y="6"/>
                  </a:cubicBezTo>
                  <a:lnTo>
                    <a:pt x="11651" y="6"/>
                  </a:lnTo>
                  <a:cubicBezTo>
                    <a:pt x="11648" y="6"/>
                    <a:pt x="11644" y="5"/>
                    <a:pt x="11641" y="5"/>
                  </a:cubicBezTo>
                  <a:lnTo>
                    <a:pt x="11641" y="5"/>
                  </a:lnTo>
                  <a:cubicBezTo>
                    <a:pt x="11640" y="5"/>
                    <a:pt x="11640" y="4"/>
                    <a:pt x="11638" y="4"/>
                  </a:cubicBezTo>
                  <a:lnTo>
                    <a:pt x="11638" y="4"/>
                  </a:lnTo>
                  <a:cubicBezTo>
                    <a:pt x="11638" y="4"/>
                    <a:pt x="11638" y="4"/>
                    <a:pt x="11637" y="4"/>
                  </a:cubicBezTo>
                  <a:lnTo>
                    <a:pt x="11637" y="4"/>
                  </a:lnTo>
                  <a:cubicBezTo>
                    <a:pt x="11628" y="3"/>
                    <a:pt x="11619" y="2"/>
                    <a:pt x="11609" y="1"/>
                  </a:cubicBezTo>
                  <a:lnTo>
                    <a:pt x="11609" y="1"/>
                  </a:lnTo>
                  <a:lnTo>
                    <a:pt x="11609" y="1"/>
                  </a:lnTo>
                  <a:lnTo>
                    <a:pt x="11609" y="1"/>
                  </a:lnTo>
                  <a:lnTo>
                    <a:pt x="11609" y="1"/>
                  </a:lnTo>
                  <a:cubicBezTo>
                    <a:pt x="11600" y="0"/>
                    <a:pt x="11591" y="0"/>
                    <a:pt x="11582" y="0"/>
                  </a:cubicBezTo>
                  <a:lnTo>
                    <a:pt x="0" y="0"/>
                  </a:lnTo>
                  <a:lnTo>
                    <a:pt x="0" y="156"/>
                  </a:lnTo>
                  <a:lnTo>
                    <a:pt x="11582" y="156"/>
                  </a:lnTo>
                  <a:lnTo>
                    <a:pt x="11582" y="156"/>
                  </a:lnTo>
                  <a:cubicBezTo>
                    <a:pt x="11591" y="156"/>
                    <a:pt x="11600" y="157"/>
                    <a:pt x="11609" y="157"/>
                  </a:cubicBezTo>
                </a:path>
              </a:pathLst>
            </a:custGeom>
            <a:solidFill>
              <a:srgbClr val="121143">
                <a:alpha val="30000"/>
              </a:srgbClr>
            </a:solidFill>
            <a:ln>
              <a:noFill/>
            </a:ln>
            <a:effectLst/>
          </p:spPr>
          <p:txBody>
            <a:bodyPr wrap="none" anchor="ctr"/>
            <a:lstStyle/>
            <a:p>
              <a:endParaRPr lang="en-US" sz="3599" dirty="0">
                <a:latin typeface="Poppins" pitchFamily="2" charset="77"/>
              </a:endParaRPr>
            </a:p>
          </p:txBody>
        </p:sp>
        <p:sp>
          <p:nvSpPr>
            <p:cNvPr id="20" name="Freeform 6">
              <a:extLst>
                <a:ext uri="{FF2B5EF4-FFF2-40B4-BE49-F238E27FC236}">
                  <a16:creationId xmlns:a16="http://schemas.microsoft.com/office/drawing/2014/main" id="{C0C25DEB-4C39-484E-AC60-EFBA3C4825E7}"/>
                </a:ext>
              </a:extLst>
            </p:cNvPr>
            <p:cNvSpPr>
              <a:spLocks noChangeArrowheads="1"/>
            </p:cNvSpPr>
            <p:nvPr/>
          </p:nvSpPr>
          <p:spPr bwMode="auto">
            <a:xfrm>
              <a:off x="9640049" y="10791021"/>
              <a:ext cx="6124749" cy="1257909"/>
            </a:xfrm>
            <a:custGeom>
              <a:avLst/>
              <a:gdLst>
                <a:gd name="T0" fmla="*/ 4013 w 4915"/>
                <a:gd name="T1" fmla="*/ 680 h 1011"/>
                <a:gd name="T2" fmla="*/ 3948 w 4915"/>
                <a:gd name="T3" fmla="*/ 686 h 1011"/>
                <a:gd name="T4" fmla="*/ 3862 w 4915"/>
                <a:gd name="T5" fmla="*/ 689 h 1011"/>
                <a:gd name="T6" fmla="*/ 241 w 4915"/>
                <a:gd name="T7" fmla="*/ 690 h 1011"/>
                <a:gd name="T8" fmla="*/ 221 w 4915"/>
                <a:gd name="T9" fmla="*/ 691 h 1011"/>
                <a:gd name="T10" fmla="*/ 189 w 4915"/>
                <a:gd name="T11" fmla="*/ 695 h 1011"/>
                <a:gd name="T12" fmla="*/ 150 w 4915"/>
                <a:gd name="T13" fmla="*/ 704 h 1011"/>
                <a:gd name="T14" fmla="*/ 116 w 4915"/>
                <a:gd name="T15" fmla="*/ 717 h 1011"/>
                <a:gd name="T16" fmla="*/ 86 w 4915"/>
                <a:gd name="T17" fmla="*/ 731 h 1011"/>
                <a:gd name="T18" fmla="*/ 49 w 4915"/>
                <a:gd name="T19" fmla="*/ 758 h 1011"/>
                <a:gd name="T20" fmla="*/ 28 w 4915"/>
                <a:gd name="T21" fmla="*/ 780 h 1011"/>
                <a:gd name="T22" fmla="*/ 14 w 4915"/>
                <a:gd name="T23" fmla="*/ 802 h 1011"/>
                <a:gd name="T24" fmla="*/ 7 w 4915"/>
                <a:gd name="T25" fmla="*/ 816 h 1011"/>
                <a:gd name="T26" fmla="*/ 2 w 4915"/>
                <a:gd name="T27" fmla="*/ 835 h 1011"/>
                <a:gd name="T28" fmla="*/ 1 w 4915"/>
                <a:gd name="T29" fmla="*/ 852 h 1011"/>
                <a:gd name="T30" fmla="*/ 1 w 4915"/>
                <a:gd name="T31" fmla="*/ 996 h 1011"/>
                <a:gd name="T32" fmla="*/ 7 w 4915"/>
                <a:gd name="T33" fmla="*/ 972 h 1011"/>
                <a:gd name="T34" fmla="*/ 18 w 4915"/>
                <a:gd name="T35" fmla="*/ 951 h 1011"/>
                <a:gd name="T36" fmla="*/ 37 w 4915"/>
                <a:gd name="T37" fmla="*/ 925 h 1011"/>
                <a:gd name="T38" fmla="*/ 60 w 4915"/>
                <a:gd name="T39" fmla="*/ 904 h 1011"/>
                <a:gd name="T40" fmla="*/ 100 w 4915"/>
                <a:gd name="T41" fmla="*/ 880 h 1011"/>
                <a:gd name="T42" fmla="*/ 132 w 4915"/>
                <a:gd name="T43" fmla="*/ 867 h 1011"/>
                <a:gd name="T44" fmla="*/ 172 w 4915"/>
                <a:gd name="T45" fmla="*/ 855 h 1011"/>
                <a:gd name="T46" fmla="*/ 209 w 4915"/>
                <a:gd name="T47" fmla="*/ 848 h 1011"/>
                <a:gd name="T48" fmla="*/ 250 w 4915"/>
                <a:gd name="T49" fmla="*/ 846 h 1011"/>
                <a:gd name="T50" fmla="*/ 3881 w 4915"/>
                <a:gd name="T51" fmla="*/ 845 h 1011"/>
                <a:gd name="T52" fmla="*/ 3949 w 4915"/>
                <a:gd name="T53" fmla="*/ 842 h 1011"/>
                <a:gd name="T54" fmla="*/ 4013 w 4915"/>
                <a:gd name="T55" fmla="*/ 837 h 1011"/>
                <a:gd name="T56" fmla="*/ 4086 w 4915"/>
                <a:gd name="T57" fmla="*/ 827 h 1011"/>
                <a:gd name="T58" fmla="*/ 4162 w 4915"/>
                <a:gd name="T59" fmla="*/ 814 h 1011"/>
                <a:gd name="T60" fmla="*/ 4243 w 4915"/>
                <a:gd name="T61" fmla="*/ 795 h 1011"/>
                <a:gd name="T62" fmla="*/ 4318 w 4915"/>
                <a:gd name="T63" fmla="*/ 774 h 1011"/>
                <a:gd name="T64" fmla="*/ 4389 w 4915"/>
                <a:gd name="T65" fmla="*/ 748 h 1011"/>
                <a:gd name="T66" fmla="*/ 4462 w 4915"/>
                <a:gd name="T67" fmla="*/ 719 h 1011"/>
                <a:gd name="T68" fmla="*/ 4525 w 4915"/>
                <a:gd name="T69" fmla="*/ 687 h 1011"/>
                <a:gd name="T70" fmla="*/ 4610 w 4915"/>
                <a:gd name="T71" fmla="*/ 637 h 1011"/>
                <a:gd name="T72" fmla="*/ 4663 w 4915"/>
                <a:gd name="T73" fmla="*/ 599 h 1011"/>
                <a:gd name="T74" fmla="*/ 4715 w 4915"/>
                <a:gd name="T75" fmla="*/ 556 h 1011"/>
                <a:gd name="T76" fmla="*/ 4759 w 4915"/>
                <a:gd name="T77" fmla="*/ 513 h 1011"/>
                <a:gd name="T78" fmla="*/ 4804 w 4915"/>
                <a:gd name="T79" fmla="*/ 461 h 1011"/>
                <a:gd name="T80" fmla="*/ 4838 w 4915"/>
                <a:gd name="T81" fmla="*/ 411 h 1011"/>
                <a:gd name="T82" fmla="*/ 4863 w 4915"/>
                <a:gd name="T83" fmla="*/ 366 h 1011"/>
                <a:gd name="T84" fmla="*/ 4882 w 4915"/>
                <a:gd name="T85" fmla="*/ 326 h 1011"/>
                <a:gd name="T86" fmla="*/ 4897 w 4915"/>
                <a:gd name="T87" fmla="*/ 283 h 1011"/>
                <a:gd name="T88" fmla="*/ 4906 w 4915"/>
                <a:gd name="T89" fmla="*/ 246 h 1011"/>
                <a:gd name="T90" fmla="*/ 4912 w 4915"/>
                <a:gd name="T91" fmla="*/ 202 h 1011"/>
                <a:gd name="T92" fmla="*/ 4914 w 4915"/>
                <a:gd name="T93" fmla="*/ 167 h 1011"/>
                <a:gd name="T94" fmla="*/ 4913 w 4915"/>
                <a:gd name="T95" fmla="*/ 33 h 1011"/>
                <a:gd name="T96" fmla="*/ 4906 w 4915"/>
                <a:gd name="T97" fmla="*/ 89 h 1011"/>
                <a:gd name="T98" fmla="*/ 4897 w 4915"/>
                <a:gd name="T99" fmla="*/ 127 h 1011"/>
                <a:gd name="T100" fmla="*/ 4881 w 4915"/>
                <a:gd name="T101" fmla="*/ 171 h 1011"/>
                <a:gd name="T102" fmla="*/ 4860 w 4915"/>
                <a:gd name="T103" fmla="*/ 216 h 1011"/>
                <a:gd name="T104" fmla="*/ 4823 w 4915"/>
                <a:gd name="T105" fmla="*/ 279 h 1011"/>
                <a:gd name="T106" fmla="*/ 4783 w 4915"/>
                <a:gd name="T107" fmla="*/ 331 h 1011"/>
                <a:gd name="T108" fmla="*/ 4736 w 4915"/>
                <a:gd name="T109" fmla="*/ 381 h 1011"/>
                <a:gd name="T110" fmla="*/ 4689 w 4915"/>
                <a:gd name="T111" fmla="*/ 422 h 1011"/>
                <a:gd name="T112" fmla="*/ 4615 w 4915"/>
                <a:gd name="T113" fmla="*/ 478 h 1011"/>
                <a:gd name="T114" fmla="*/ 4558 w 4915"/>
                <a:gd name="T115" fmla="*/ 513 h 1011"/>
                <a:gd name="T116" fmla="*/ 4490 w 4915"/>
                <a:gd name="T117" fmla="*/ 549 h 1011"/>
                <a:gd name="T118" fmla="*/ 4425 w 4915"/>
                <a:gd name="T119" fmla="*/ 578 h 1011"/>
                <a:gd name="T120" fmla="*/ 4325 w 4915"/>
                <a:gd name="T121" fmla="*/ 615 h 1011"/>
                <a:gd name="T122" fmla="*/ 4249 w 4915"/>
                <a:gd name="T123" fmla="*/ 638 h 1011"/>
                <a:gd name="T124" fmla="*/ 4162 w 4915"/>
                <a:gd name="T125" fmla="*/ 658 h 10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915" h="1011">
                  <a:moveTo>
                    <a:pt x="4086" y="672"/>
                  </a:moveTo>
                  <a:lnTo>
                    <a:pt x="4086" y="672"/>
                  </a:lnTo>
                  <a:cubicBezTo>
                    <a:pt x="4075" y="673"/>
                    <a:pt x="4065" y="674"/>
                    <a:pt x="4054" y="676"/>
                  </a:cubicBezTo>
                  <a:lnTo>
                    <a:pt x="4054" y="676"/>
                  </a:lnTo>
                  <a:cubicBezTo>
                    <a:pt x="4052" y="676"/>
                    <a:pt x="4049" y="676"/>
                    <a:pt x="4046" y="677"/>
                  </a:cubicBezTo>
                  <a:lnTo>
                    <a:pt x="4046" y="677"/>
                  </a:lnTo>
                  <a:cubicBezTo>
                    <a:pt x="4038" y="678"/>
                    <a:pt x="4030" y="679"/>
                    <a:pt x="4023" y="679"/>
                  </a:cubicBezTo>
                  <a:lnTo>
                    <a:pt x="4023" y="679"/>
                  </a:lnTo>
                  <a:cubicBezTo>
                    <a:pt x="4019" y="680"/>
                    <a:pt x="4016" y="680"/>
                    <a:pt x="4013" y="680"/>
                  </a:cubicBezTo>
                  <a:lnTo>
                    <a:pt x="4013" y="680"/>
                  </a:lnTo>
                  <a:cubicBezTo>
                    <a:pt x="4005" y="681"/>
                    <a:pt x="3996" y="683"/>
                    <a:pt x="3988" y="683"/>
                  </a:cubicBezTo>
                  <a:lnTo>
                    <a:pt x="3988" y="683"/>
                  </a:lnTo>
                  <a:cubicBezTo>
                    <a:pt x="3986" y="683"/>
                    <a:pt x="3984" y="683"/>
                    <a:pt x="3981" y="684"/>
                  </a:cubicBezTo>
                  <a:lnTo>
                    <a:pt x="3981" y="684"/>
                  </a:lnTo>
                  <a:cubicBezTo>
                    <a:pt x="3971" y="684"/>
                    <a:pt x="3961" y="685"/>
                    <a:pt x="3951" y="685"/>
                  </a:cubicBezTo>
                  <a:lnTo>
                    <a:pt x="3951" y="685"/>
                  </a:lnTo>
                  <a:cubicBezTo>
                    <a:pt x="3950" y="686"/>
                    <a:pt x="3949" y="686"/>
                    <a:pt x="3948" y="686"/>
                  </a:cubicBezTo>
                  <a:lnTo>
                    <a:pt x="3948" y="686"/>
                  </a:lnTo>
                  <a:cubicBezTo>
                    <a:pt x="3939" y="687"/>
                    <a:pt x="3931" y="687"/>
                    <a:pt x="3922" y="687"/>
                  </a:cubicBezTo>
                  <a:lnTo>
                    <a:pt x="3922" y="687"/>
                  </a:lnTo>
                  <a:cubicBezTo>
                    <a:pt x="3919" y="687"/>
                    <a:pt x="3915" y="688"/>
                    <a:pt x="3912" y="688"/>
                  </a:cubicBezTo>
                  <a:lnTo>
                    <a:pt x="3912" y="688"/>
                  </a:lnTo>
                  <a:cubicBezTo>
                    <a:pt x="3905" y="688"/>
                    <a:pt x="3898" y="689"/>
                    <a:pt x="3892" y="689"/>
                  </a:cubicBezTo>
                  <a:lnTo>
                    <a:pt x="3892" y="689"/>
                  </a:lnTo>
                  <a:cubicBezTo>
                    <a:pt x="3888" y="689"/>
                    <a:pt x="3884" y="689"/>
                    <a:pt x="3881" y="689"/>
                  </a:cubicBezTo>
                  <a:lnTo>
                    <a:pt x="3881" y="689"/>
                  </a:lnTo>
                  <a:cubicBezTo>
                    <a:pt x="3874" y="689"/>
                    <a:pt x="3868" y="689"/>
                    <a:pt x="3862" y="689"/>
                  </a:cubicBezTo>
                  <a:lnTo>
                    <a:pt x="3862" y="689"/>
                  </a:lnTo>
                  <a:cubicBezTo>
                    <a:pt x="3855" y="689"/>
                    <a:pt x="3849" y="689"/>
                    <a:pt x="3842" y="689"/>
                  </a:cubicBezTo>
                  <a:lnTo>
                    <a:pt x="257" y="689"/>
                  </a:lnTo>
                  <a:lnTo>
                    <a:pt x="257" y="689"/>
                  </a:lnTo>
                  <a:cubicBezTo>
                    <a:pt x="256" y="689"/>
                    <a:pt x="255" y="689"/>
                    <a:pt x="254" y="689"/>
                  </a:cubicBezTo>
                  <a:lnTo>
                    <a:pt x="254" y="689"/>
                  </a:lnTo>
                  <a:cubicBezTo>
                    <a:pt x="253" y="689"/>
                    <a:pt x="251" y="689"/>
                    <a:pt x="250" y="689"/>
                  </a:cubicBezTo>
                  <a:lnTo>
                    <a:pt x="250" y="689"/>
                  </a:lnTo>
                  <a:cubicBezTo>
                    <a:pt x="247" y="689"/>
                    <a:pt x="244" y="690"/>
                    <a:pt x="241" y="690"/>
                  </a:cubicBezTo>
                  <a:lnTo>
                    <a:pt x="241" y="690"/>
                  </a:lnTo>
                  <a:cubicBezTo>
                    <a:pt x="239" y="690"/>
                    <a:pt x="237" y="690"/>
                    <a:pt x="236" y="690"/>
                  </a:cubicBezTo>
                  <a:lnTo>
                    <a:pt x="236" y="690"/>
                  </a:lnTo>
                  <a:cubicBezTo>
                    <a:pt x="232" y="690"/>
                    <a:pt x="229" y="690"/>
                    <a:pt x="226" y="690"/>
                  </a:cubicBezTo>
                  <a:lnTo>
                    <a:pt x="226" y="690"/>
                  </a:lnTo>
                  <a:cubicBezTo>
                    <a:pt x="226" y="690"/>
                    <a:pt x="225" y="690"/>
                    <a:pt x="223" y="690"/>
                  </a:cubicBezTo>
                  <a:lnTo>
                    <a:pt x="223" y="690"/>
                  </a:lnTo>
                  <a:cubicBezTo>
                    <a:pt x="223" y="691"/>
                    <a:pt x="222" y="691"/>
                    <a:pt x="221" y="691"/>
                  </a:cubicBezTo>
                  <a:lnTo>
                    <a:pt x="221" y="691"/>
                  </a:lnTo>
                  <a:cubicBezTo>
                    <a:pt x="217" y="691"/>
                    <a:pt x="213" y="691"/>
                    <a:pt x="209" y="692"/>
                  </a:cubicBezTo>
                  <a:lnTo>
                    <a:pt x="209" y="692"/>
                  </a:lnTo>
                  <a:cubicBezTo>
                    <a:pt x="208" y="692"/>
                    <a:pt x="207" y="692"/>
                    <a:pt x="206" y="693"/>
                  </a:cubicBezTo>
                  <a:lnTo>
                    <a:pt x="206" y="693"/>
                  </a:lnTo>
                  <a:cubicBezTo>
                    <a:pt x="201" y="693"/>
                    <a:pt x="196" y="694"/>
                    <a:pt x="191" y="695"/>
                  </a:cubicBezTo>
                  <a:lnTo>
                    <a:pt x="191" y="695"/>
                  </a:lnTo>
                  <a:lnTo>
                    <a:pt x="191" y="695"/>
                  </a:lnTo>
                  <a:lnTo>
                    <a:pt x="191" y="695"/>
                  </a:lnTo>
                  <a:cubicBezTo>
                    <a:pt x="190" y="695"/>
                    <a:pt x="190" y="695"/>
                    <a:pt x="189" y="695"/>
                  </a:cubicBezTo>
                  <a:lnTo>
                    <a:pt x="189" y="695"/>
                  </a:lnTo>
                  <a:cubicBezTo>
                    <a:pt x="183" y="696"/>
                    <a:pt x="177" y="698"/>
                    <a:pt x="172" y="699"/>
                  </a:cubicBezTo>
                  <a:lnTo>
                    <a:pt x="172" y="699"/>
                  </a:lnTo>
                  <a:cubicBezTo>
                    <a:pt x="171" y="699"/>
                    <a:pt x="171" y="699"/>
                    <a:pt x="170" y="699"/>
                  </a:cubicBezTo>
                  <a:lnTo>
                    <a:pt x="170" y="699"/>
                  </a:lnTo>
                  <a:cubicBezTo>
                    <a:pt x="164" y="700"/>
                    <a:pt x="158" y="702"/>
                    <a:pt x="152" y="704"/>
                  </a:cubicBezTo>
                  <a:lnTo>
                    <a:pt x="152" y="704"/>
                  </a:lnTo>
                  <a:cubicBezTo>
                    <a:pt x="152" y="704"/>
                    <a:pt x="151" y="704"/>
                    <a:pt x="150" y="704"/>
                  </a:cubicBezTo>
                  <a:lnTo>
                    <a:pt x="150" y="704"/>
                  </a:lnTo>
                  <a:cubicBezTo>
                    <a:pt x="150" y="704"/>
                    <a:pt x="150" y="704"/>
                    <a:pt x="149" y="704"/>
                  </a:cubicBezTo>
                  <a:lnTo>
                    <a:pt x="149" y="704"/>
                  </a:lnTo>
                  <a:cubicBezTo>
                    <a:pt x="144" y="706"/>
                    <a:pt x="139" y="707"/>
                    <a:pt x="134" y="709"/>
                  </a:cubicBezTo>
                  <a:lnTo>
                    <a:pt x="134" y="709"/>
                  </a:lnTo>
                  <a:cubicBezTo>
                    <a:pt x="133" y="710"/>
                    <a:pt x="133" y="710"/>
                    <a:pt x="132" y="710"/>
                  </a:cubicBezTo>
                  <a:lnTo>
                    <a:pt x="132" y="710"/>
                  </a:lnTo>
                  <a:cubicBezTo>
                    <a:pt x="127" y="712"/>
                    <a:pt x="123" y="714"/>
                    <a:pt x="119" y="715"/>
                  </a:cubicBezTo>
                  <a:lnTo>
                    <a:pt x="119" y="715"/>
                  </a:lnTo>
                  <a:cubicBezTo>
                    <a:pt x="118" y="716"/>
                    <a:pt x="117" y="716"/>
                    <a:pt x="116" y="717"/>
                  </a:cubicBezTo>
                  <a:lnTo>
                    <a:pt x="116" y="717"/>
                  </a:lnTo>
                  <a:cubicBezTo>
                    <a:pt x="111" y="719"/>
                    <a:pt x="106" y="721"/>
                    <a:pt x="102" y="723"/>
                  </a:cubicBezTo>
                  <a:lnTo>
                    <a:pt x="102" y="723"/>
                  </a:lnTo>
                  <a:cubicBezTo>
                    <a:pt x="101" y="724"/>
                    <a:pt x="100" y="724"/>
                    <a:pt x="100" y="724"/>
                  </a:cubicBezTo>
                  <a:lnTo>
                    <a:pt x="100" y="724"/>
                  </a:lnTo>
                  <a:cubicBezTo>
                    <a:pt x="95" y="726"/>
                    <a:pt x="92" y="728"/>
                    <a:pt x="88" y="730"/>
                  </a:cubicBezTo>
                  <a:lnTo>
                    <a:pt x="88" y="730"/>
                  </a:lnTo>
                  <a:cubicBezTo>
                    <a:pt x="87" y="731"/>
                    <a:pt x="86" y="731"/>
                    <a:pt x="86" y="731"/>
                  </a:cubicBezTo>
                  <a:lnTo>
                    <a:pt x="86" y="731"/>
                  </a:lnTo>
                  <a:cubicBezTo>
                    <a:pt x="81" y="734"/>
                    <a:pt x="78" y="736"/>
                    <a:pt x="73" y="739"/>
                  </a:cubicBezTo>
                  <a:lnTo>
                    <a:pt x="73" y="739"/>
                  </a:lnTo>
                  <a:cubicBezTo>
                    <a:pt x="73" y="739"/>
                    <a:pt x="72" y="740"/>
                    <a:pt x="71" y="741"/>
                  </a:cubicBezTo>
                  <a:lnTo>
                    <a:pt x="71" y="741"/>
                  </a:lnTo>
                  <a:cubicBezTo>
                    <a:pt x="67" y="743"/>
                    <a:pt x="64" y="745"/>
                    <a:pt x="60" y="748"/>
                  </a:cubicBezTo>
                  <a:lnTo>
                    <a:pt x="60" y="748"/>
                  </a:lnTo>
                  <a:cubicBezTo>
                    <a:pt x="60" y="748"/>
                    <a:pt x="60" y="748"/>
                    <a:pt x="59" y="749"/>
                  </a:cubicBezTo>
                  <a:lnTo>
                    <a:pt x="59" y="749"/>
                  </a:lnTo>
                  <a:cubicBezTo>
                    <a:pt x="56" y="752"/>
                    <a:pt x="53" y="754"/>
                    <a:pt x="49" y="758"/>
                  </a:cubicBezTo>
                  <a:lnTo>
                    <a:pt x="49" y="758"/>
                  </a:lnTo>
                  <a:cubicBezTo>
                    <a:pt x="48" y="758"/>
                    <a:pt x="48" y="759"/>
                    <a:pt x="47" y="759"/>
                  </a:cubicBezTo>
                  <a:lnTo>
                    <a:pt x="47" y="759"/>
                  </a:lnTo>
                  <a:cubicBezTo>
                    <a:pt x="43" y="763"/>
                    <a:pt x="41" y="766"/>
                    <a:pt x="37" y="769"/>
                  </a:cubicBezTo>
                  <a:lnTo>
                    <a:pt x="37" y="769"/>
                  </a:lnTo>
                  <a:lnTo>
                    <a:pt x="37" y="769"/>
                  </a:lnTo>
                  <a:lnTo>
                    <a:pt x="37" y="769"/>
                  </a:lnTo>
                  <a:cubicBezTo>
                    <a:pt x="34" y="772"/>
                    <a:pt x="31" y="776"/>
                    <a:pt x="28" y="780"/>
                  </a:cubicBezTo>
                  <a:lnTo>
                    <a:pt x="28" y="780"/>
                  </a:lnTo>
                  <a:cubicBezTo>
                    <a:pt x="28" y="780"/>
                    <a:pt x="27" y="781"/>
                    <a:pt x="27" y="782"/>
                  </a:cubicBezTo>
                  <a:lnTo>
                    <a:pt x="27" y="782"/>
                  </a:lnTo>
                  <a:cubicBezTo>
                    <a:pt x="24" y="785"/>
                    <a:pt x="21" y="789"/>
                    <a:pt x="19" y="793"/>
                  </a:cubicBezTo>
                  <a:lnTo>
                    <a:pt x="19" y="793"/>
                  </a:lnTo>
                  <a:cubicBezTo>
                    <a:pt x="19" y="793"/>
                    <a:pt x="19" y="793"/>
                    <a:pt x="18" y="793"/>
                  </a:cubicBezTo>
                  <a:lnTo>
                    <a:pt x="18" y="793"/>
                  </a:lnTo>
                  <a:cubicBezTo>
                    <a:pt x="18" y="794"/>
                    <a:pt x="18" y="794"/>
                    <a:pt x="18" y="795"/>
                  </a:cubicBezTo>
                  <a:lnTo>
                    <a:pt x="18" y="795"/>
                  </a:lnTo>
                  <a:cubicBezTo>
                    <a:pt x="17" y="797"/>
                    <a:pt x="15" y="799"/>
                    <a:pt x="14" y="802"/>
                  </a:cubicBezTo>
                  <a:lnTo>
                    <a:pt x="14" y="802"/>
                  </a:lnTo>
                  <a:cubicBezTo>
                    <a:pt x="13" y="802"/>
                    <a:pt x="13" y="804"/>
                    <a:pt x="12" y="804"/>
                  </a:cubicBezTo>
                  <a:lnTo>
                    <a:pt x="12" y="804"/>
                  </a:lnTo>
                  <a:cubicBezTo>
                    <a:pt x="11" y="807"/>
                    <a:pt x="10" y="810"/>
                    <a:pt x="8" y="813"/>
                  </a:cubicBezTo>
                  <a:lnTo>
                    <a:pt x="8" y="813"/>
                  </a:lnTo>
                  <a:lnTo>
                    <a:pt x="8" y="814"/>
                  </a:lnTo>
                  <a:lnTo>
                    <a:pt x="8" y="814"/>
                  </a:lnTo>
                  <a:cubicBezTo>
                    <a:pt x="8" y="815"/>
                    <a:pt x="8" y="815"/>
                    <a:pt x="7" y="816"/>
                  </a:cubicBezTo>
                  <a:lnTo>
                    <a:pt x="7" y="816"/>
                  </a:lnTo>
                  <a:cubicBezTo>
                    <a:pt x="7" y="817"/>
                    <a:pt x="6" y="820"/>
                    <a:pt x="5" y="822"/>
                  </a:cubicBezTo>
                  <a:lnTo>
                    <a:pt x="5" y="822"/>
                  </a:lnTo>
                  <a:cubicBezTo>
                    <a:pt x="5" y="823"/>
                    <a:pt x="5" y="824"/>
                    <a:pt x="4" y="826"/>
                  </a:cubicBezTo>
                  <a:lnTo>
                    <a:pt x="4" y="826"/>
                  </a:lnTo>
                  <a:cubicBezTo>
                    <a:pt x="4" y="827"/>
                    <a:pt x="3" y="829"/>
                    <a:pt x="3" y="831"/>
                  </a:cubicBezTo>
                  <a:lnTo>
                    <a:pt x="3" y="831"/>
                  </a:lnTo>
                  <a:cubicBezTo>
                    <a:pt x="2" y="832"/>
                    <a:pt x="2" y="832"/>
                    <a:pt x="2" y="833"/>
                  </a:cubicBezTo>
                  <a:lnTo>
                    <a:pt x="2" y="833"/>
                  </a:lnTo>
                  <a:cubicBezTo>
                    <a:pt x="2" y="834"/>
                    <a:pt x="2" y="834"/>
                    <a:pt x="2" y="835"/>
                  </a:cubicBezTo>
                  <a:lnTo>
                    <a:pt x="2" y="835"/>
                  </a:lnTo>
                  <a:cubicBezTo>
                    <a:pt x="2" y="837"/>
                    <a:pt x="2" y="838"/>
                    <a:pt x="1" y="840"/>
                  </a:cubicBezTo>
                  <a:lnTo>
                    <a:pt x="1" y="840"/>
                  </a:lnTo>
                  <a:cubicBezTo>
                    <a:pt x="1" y="841"/>
                    <a:pt x="1" y="843"/>
                    <a:pt x="1" y="844"/>
                  </a:cubicBezTo>
                  <a:lnTo>
                    <a:pt x="1" y="844"/>
                  </a:lnTo>
                  <a:cubicBezTo>
                    <a:pt x="1" y="846"/>
                    <a:pt x="1" y="847"/>
                    <a:pt x="1" y="850"/>
                  </a:cubicBezTo>
                  <a:lnTo>
                    <a:pt x="1" y="850"/>
                  </a:lnTo>
                  <a:cubicBezTo>
                    <a:pt x="1" y="850"/>
                    <a:pt x="1" y="851"/>
                    <a:pt x="1" y="852"/>
                  </a:cubicBezTo>
                  <a:lnTo>
                    <a:pt x="1" y="852"/>
                  </a:lnTo>
                  <a:cubicBezTo>
                    <a:pt x="0" y="852"/>
                    <a:pt x="0" y="854"/>
                    <a:pt x="0" y="854"/>
                  </a:cubicBezTo>
                  <a:lnTo>
                    <a:pt x="0" y="1010"/>
                  </a:lnTo>
                  <a:lnTo>
                    <a:pt x="0" y="1010"/>
                  </a:lnTo>
                  <a:cubicBezTo>
                    <a:pt x="0" y="1009"/>
                    <a:pt x="1" y="1007"/>
                    <a:pt x="1" y="1005"/>
                  </a:cubicBezTo>
                  <a:lnTo>
                    <a:pt x="1" y="1005"/>
                  </a:lnTo>
                  <a:cubicBezTo>
                    <a:pt x="1" y="1004"/>
                    <a:pt x="1" y="1002"/>
                    <a:pt x="1" y="1000"/>
                  </a:cubicBezTo>
                  <a:lnTo>
                    <a:pt x="1" y="1000"/>
                  </a:lnTo>
                  <a:cubicBezTo>
                    <a:pt x="1" y="999"/>
                    <a:pt x="1" y="997"/>
                    <a:pt x="1" y="996"/>
                  </a:cubicBezTo>
                  <a:lnTo>
                    <a:pt x="1" y="996"/>
                  </a:lnTo>
                  <a:cubicBezTo>
                    <a:pt x="2" y="994"/>
                    <a:pt x="2" y="993"/>
                    <a:pt x="2" y="991"/>
                  </a:cubicBezTo>
                  <a:lnTo>
                    <a:pt x="2" y="991"/>
                  </a:lnTo>
                  <a:cubicBezTo>
                    <a:pt x="2" y="990"/>
                    <a:pt x="2" y="989"/>
                    <a:pt x="3" y="988"/>
                  </a:cubicBezTo>
                  <a:lnTo>
                    <a:pt x="3" y="988"/>
                  </a:lnTo>
                  <a:cubicBezTo>
                    <a:pt x="3" y="985"/>
                    <a:pt x="4" y="983"/>
                    <a:pt x="4" y="982"/>
                  </a:cubicBezTo>
                  <a:lnTo>
                    <a:pt x="4" y="982"/>
                  </a:lnTo>
                  <a:cubicBezTo>
                    <a:pt x="5" y="980"/>
                    <a:pt x="5" y="980"/>
                    <a:pt x="5" y="978"/>
                  </a:cubicBezTo>
                  <a:lnTo>
                    <a:pt x="5" y="978"/>
                  </a:lnTo>
                  <a:cubicBezTo>
                    <a:pt x="6" y="976"/>
                    <a:pt x="7" y="974"/>
                    <a:pt x="7" y="972"/>
                  </a:cubicBezTo>
                  <a:lnTo>
                    <a:pt x="7" y="972"/>
                  </a:lnTo>
                  <a:cubicBezTo>
                    <a:pt x="8" y="971"/>
                    <a:pt x="8" y="971"/>
                    <a:pt x="8" y="970"/>
                  </a:cubicBezTo>
                  <a:lnTo>
                    <a:pt x="8" y="970"/>
                  </a:lnTo>
                  <a:cubicBezTo>
                    <a:pt x="10" y="966"/>
                    <a:pt x="11" y="963"/>
                    <a:pt x="12" y="960"/>
                  </a:cubicBezTo>
                  <a:lnTo>
                    <a:pt x="12" y="960"/>
                  </a:lnTo>
                  <a:cubicBezTo>
                    <a:pt x="13" y="960"/>
                    <a:pt x="13" y="959"/>
                    <a:pt x="14" y="958"/>
                  </a:cubicBezTo>
                  <a:lnTo>
                    <a:pt x="14" y="958"/>
                  </a:lnTo>
                  <a:cubicBezTo>
                    <a:pt x="15" y="955"/>
                    <a:pt x="17" y="953"/>
                    <a:pt x="18" y="951"/>
                  </a:cubicBezTo>
                  <a:lnTo>
                    <a:pt x="18" y="951"/>
                  </a:lnTo>
                  <a:cubicBezTo>
                    <a:pt x="18" y="950"/>
                    <a:pt x="18" y="949"/>
                    <a:pt x="19" y="948"/>
                  </a:cubicBezTo>
                  <a:lnTo>
                    <a:pt x="19" y="948"/>
                  </a:lnTo>
                  <a:cubicBezTo>
                    <a:pt x="21" y="945"/>
                    <a:pt x="24" y="941"/>
                    <a:pt x="27" y="937"/>
                  </a:cubicBezTo>
                  <a:lnTo>
                    <a:pt x="27" y="937"/>
                  </a:lnTo>
                  <a:lnTo>
                    <a:pt x="28" y="936"/>
                  </a:lnTo>
                  <a:lnTo>
                    <a:pt x="28" y="936"/>
                  </a:lnTo>
                  <a:cubicBezTo>
                    <a:pt x="31" y="932"/>
                    <a:pt x="34" y="929"/>
                    <a:pt x="37" y="925"/>
                  </a:cubicBezTo>
                  <a:lnTo>
                    <a:pt x="37" y="925"/>
                  </a:lnTo>
                  <a:lnTo>
                    <a:pt x="37" y="925"/>
                  </a:lnTo>
                  <a:lnTo>
                    <a:pt x="37" y="925"/>
                  </a:lnTo>
                  <a:cubicBezTo>
                    <a:pt x="41" y="922"/>
                    <a:pt x="43" y="919"/>
                    <a:pt x="47" y="916"/>
                  </a:cubicBezTo>
                  <a:lnTo>
                    <a:pt x="47" y="916"/>
                  </a:lnTo>
                  <a:cubicBezTo>
                    <a:pt x="48" y="915"/>
                    <a:pt x="48" y="914"/>
                    <a:pt x="49" y="914"/>
                  </a:cubicBezTo>
                  <a:lnTo>
                    <a:pt x="49" y="914"/>
                  </a:lnTo>
                  <a:cubicBezTo>
                    <a:pt x="53" y="910"/>
                    <a:pt x="56" y="908"/>
                    <a:pt x="59" y="905"/>
                  </a:cubicBezTo>
                  <a:lnTo>
                    <a:pt x="59" y="905"/>
                  </a:lnTo>
                  <a:cubicBezTo>
                    <a:pt x="60" y="905"/>
                    <a:pt x="60" y="904"/>
                    <a:pt x="60" y="904"/>
                  </a:cubicBezTo>
                  <a:lnTo>
                    <a:pt x="60" y="904"/>
                  </a:lnTo>
                  <a:cubicBezTo>
                    <a:pt x="64" y="902"/>
                    <a:pt x="67" y="899"/>
                    <a:pt x="71" y="897"/>
                  </a:cubicBezTo>
                  <a:lnTo>
                    <a:pt x="71" y="897"/>
                  </a:lnTo>
                  <a:cubicBezTo>
                    <a:pt x="72" y="897"/>
                    <a:pt x="73" y="896"/>
                    <a:pt x="73" y="895"/>
                  </a:cubicBezTo>
                  <a:lnTo>
                    <a:pt x="73" y="895"/>
                  </a:lnTo>
                  <a:cubicBezTo>
                    <a:pt x="78" y="893"/>
                    <a:pt x="81" y="890"/>
                    <a:pt x="86" y="888"/>
                  </a:cubicBezTo>
                  <a:lnTo>
                    <a:pt x="86" y="888"/>
                  </a:lnTo>
                  <a:cubicBezTo>
                    <a:pt x="86" y="887"/>
                    <a:pt x="87" y="887"/>
                    <a:pt x="88" y="887"/>
                  </a:cubicBezTo>
                  <a:lnTo>
                    <a:pt x="88" y="887"/>
                  </a:lnTo>
                  <a:cubicBezTo>
                    <a:pt x="92" y="884"/>
                    <a:pt x="95" y="882"/>
                    <a:pt x="100" y="880"/>
                  </a:cubicBezTo>
                  <a:lnTo>
                    <a:pt x="100" y="880"/>
                  </a:lnTo>
                  <a:cubicBezTo>
                    <a:pt x="100" y="880"/>
                    <a:pt x="101" y="879"/>
                    <a:pt x="102" y="879"/>
                  </a:cubicBezTo>
                  <a:lnTo>
                    <a:pt x="102" y="879"/>
                  </a:lnTo>
                  <a:cubicBezTo>
                    <a:pt x="106" y="877"/>
                    <a:pt x="111" y="874"/>
                    <a:pt x="116" y="873"/>
                  </a:cubicBezTo>
                  <a:lnTo>
                    <a:pt x="116" y="873"/>
                  </a:lnTo>
                  <a:cubicBezTo>
                    <a:pt x="117" y="873"/>
                    <a:pt x="118" y="872"/>
                    <a:pt x="119" y="871"/>
                  </a:cubicBezTo>
                  <a:lnTo>
                    <a:pt x="119" y="871"/>
                  </a:lnTo>
                  <a:cubicBezTo>
                    <a:pt x="123" y="869"/>
                    <a:pt x="127" y="868"/>
                    <a:pt x="132" y="867"/>
                  </a:cubicBezTo>
                  <a:lnTo>
                    <a:pt x="132" y="867"/>
                  </a:lnTo>
                  <a:cubicBezTo>
                    <a:pt x="133" y="866"/>
                    <a:pt x="133" y="866"/>
                    <a:pt x="134" y="866"/>
                  </a:cubicBezTo>
                  <a:lnTo>
                    <a:pt x="134" y="866"/>
                  </a:lnTo>
                  <a:cubicBezTo>
                    <a:pt x="139" y="864"/>
                    <a:pt x="144" y="862"/>
                    <a:pt x="149" y="861"/>
                  </a:cubicBezTo>
                  <a:lnTo>
                    <a:pt x="149" y="861"/>
                  </a:lnTo>
                  <a:cubicBezTo>
                    <a:pt x="150" y="860"/>
                    <a:pt x="151" y="860"/>
                    <a:pt x="152" y="860"/>
                  </a:cubicBezTo>
                  <a:lnTo>
                    <a:pt x="152" y="860"/>
                  </a:lnTo>
                  <a:cubicBezTo>
                    <a:pt x="158" y="858"/>
                    <a:pt x="164" y="857"/>
                    <a:pt x="170" y="856"/>
                  </a:cubicBezTo>
                  <a:lnTo>
                    <a:pt x="170" y="856"/>
                  </a:lnTo>
                  <a:cubicBezTo>
                    <a:pt x="171" y="855"/>
                    <a:pt x="171" y="855"/>
                    <a:pt x="172" y="855"/>
                  </a:cubicBezTo>
                  <a:lnTo>
                    <a:pt x="172" y="855"/>
                  </a:lnTo>
                  <a:cubicBezTo>
                    <a:pt x="177" y="854"/>
                    <a:pt x="183" y="852"/>
                    <a:pt x="189" y="851"/>
                  </a:cubicBezTo>
                  <a:lnTo>
                    <a:pt x="189" y="851"/>
                  </a:lnTo>
                  <a:cubicBezTo>
                    <a:pt x="190" y="851"/>
                    <a:pt x="191" y="851"/>
                    <a:pt x="191" y="851"/>
                  </a:cubicBezTo>
                  <a:lnTo>
                    <a:pt x="191" y="851"/>
                  </a:lnTo>
                  <a:cubicBezTo>
                    <a:pt x="196" y="850"/>
                    <a:pt x="201" y="850"/>
                    <a:pt x="206" y="849"/>
                  </a:cubicBezTo>
                  <a:lnTo>
                    <a:pt x="206" y="849"/>
                  </a:lnTo>
                  <a:cubicBezTo>
                    <a:pt x="207" y="849"/>
                    <a:pt x="208" y="848"/>
                    <a:pt x="209" y="848"/>
                  </a:cubicBezTo>
                  <a:lnTo>
                    <a:pt x="209" y="848"/>
                  </a:lnTo>
                  <a:cubicBezTo>
                    <a:pt x="214" y="848"/>
                    <a:pt x="217" y="847"/>
                    <a:pt x="221" y="847"/>
                  </a:cubicBezTo>
                  <a:lnTo>
                    <a:pt x="221" y="847"/>
                  </a:lnTo>
                  <a:cubicBezTo>
                    <a:pt x="223" y="847"/>
                    <a:pt x="225" y="847"/>
                    <a:pt x="226" y="847"/>
                  </a:cubicBezTo>
                  <a:lnTo>
                    <a:pt x="226" y="847"/>
                  </a:lnTo>
                  <a:cubicBezTo>
                    <a:pt x="229" y="846"/>
                    <a:pt x="232" y="846"/>
                    <a:pt x="236" y="846"/>
                  </a:cubicBezTo>
                  <a:lnTo>
                    <a:pt x="236" y="846"/>
                  </a:lnTo>
                  <a:cubicBezTo>
                    <a:pt x="237" y="846"/>
                    <a:pt x="239" y="846"/>
                    <a:pt x="241" y="846"/>
                  </a:cubicBezTo>
                  <a:lnTo>
                    <a:pt x="241" y="846"/>
                  </a:lnTo>
                  <a:cubicBezTo>
                    <a:pt x="244" y="846"/>
                    <a:pt x="247" y="846"/>
                    <a:pt x="250" y="846"/>
                  </a:cubicBezTo>
                  <a:lnTo>
                    <a:pt x="250" y="846"/>
                  </a:lnTo>
                  <a:cubicBezTo>
                    <a:pt x="253" y="846"/>
                    <a:pt x="254" y="846"/>
                    <a:pt x="257" y="846"/>
                  </a:cubicBezTo>
                  <a:lnTo>
                    <a:pt x="3842" y="846"/>
                  </a:lnTo>
                  <a:lnTo>
                    <a:pt x="3842" y="846"/>
                  </a:lnTo>
                  <a:cubicBezTo>
                    <a:pt x="3846" y="846"/>
                    <a:pt x="3851" y="846"/>
                    <a:pt x="3855" y="845"/>
                  </a:cubicBezTo>
                  <a:lnTo>
                    <a:pt x="3855" y="845"/>
                  </a:lnTo>
                  <a:cubicBezTo>
                    <a:pt x="3857" y="845"/>
                    <a:pt x="3859" y="845"/>
                    <a:pt x="3862" y="845"/>
                  </a:cubicBezTo>
                  <a:lnTo>
                    <a:pt x="3862" y="845"/>
                  </a:lnTo>
                  <a:cubicBezTo>
                    <a:pt x="3868" y="845"/>
                    <a:pt x="3874" y="845"/>
                    <a:pt x="3881" y="845"/>
                  </a:cubicBezTo>
                  <a:lnTo>
                    <a:pt x="3881" y="845"/>
                  </a:lnTo>
                  <a:cubicBezTo>
                    <a:pt x="3884" y="845"/>
                    <a:pt x="3888" y="845"/>
                    <a:pt x="3892" y="845"/>
                  </a:cubicBezTo>
                  <a:lnTo>
                    <a:pt x="3892" y="845"/>
                  </a:lnTo>
                  <a:cubicBezTo>
                    <a:pt x="3898" y="845"/>
                    <a:pt x="3905" y="845"/>
                    <a:pt x="3912" y="844"/>
                  </a:cubicBezTo>
                  <a:lnTo>
                    <a:pt x="3912" y="844"/>
                  </a:lnTo>
                  <a:cubicBezTo>
                    <a:pt x="3916" y="844"/>
                    <a:pt x="3919" y="844"/>
                    <a:pt x="3922" y="843"/>
                  </a:cubicBezTo>
                  <a:lnTo>
                    <a:pt x="3922" y="843"/>
                  </a:lnTo>
                  <a:cubicBezTo>
                    <a:pt x="3931" y="843"/>
                    <a:pt x="3939" y="843"/>
                    <a:pt x="3949" y="842"/>
                  </a:cubicBezTo>
                  <a:lnTo>
                    <a:pt x="3949" y="842"/>
                  </a:lnTo>
                  <a:cubicBezTo>
                    <a:pt x="3950" y="842"/>
                    <a:pt x="3950" y="842"/>
                    <a:pt x="3951" y="842"/>
                  </a:cubicBezTo>
                  <a:lnTo>
                    <a:pt x="3951" y="842"/>
                  </a:lnTo>
                  <a:cubicBezTo>
                    <a:pt x="3961" y="841"/>
                    <a:pt x="3971" y="840"/>
                    <a:pt x="3981" y="840"/>
                  </a:cubicBezTo>
                  <a:lnTo>
                    <a:pt x="3981" y="840"/>
                  </a:lnTo>
                  <a:cubicBezTo>
                    <a:pt x="3982" y="840"/>
                    <a:pt x="3982" y="840"/>
                    <a:pt x="3983" y="840"/>
                  </a:cubicBezTo>
                  <a:lnTo>
                    <a:pt x="3983" y="840"/>
                  </a:lnTo>
                  <a:cubicBezTo>
                    <a:pt x="3985" y="840"/>
                    <a:pt x="3986" y="839"/>
                    <a:pt x="3988" y="839"/>
                  </a:cubicBezTo>
                  <a:lnTo>
                    <a:pt x="3988" y="839"/>
                  </a:lnTo>
                  <a:cubicBezTo>
                    <a:pt x="3996" y="838"/>
                    <a:pt x="4005" y="838"/>
                    <a:pt x="4013" y="837"/>
                  </a:cubicBezTo>
                  <a:lnTo>
                    <a:pt x="4013" y="837"/>
                  </a:lnTo>
                  <a:cubicBezTo>
                    <a:pt x="4016" y="837"/>
                    <a:pt x="4019" y="836"/>
                    <a:pt x="4023" y="835"/>
                  </a:cubicBezTo>
                  <a:lnTo>
                    <a:pt x="4023" y="835"/>
                  </a:lnTo>
                  <a:cubicBezTo>
                    <a:pt x="4030" y="835"/>
                    <a:pt x="4038" y="834"/>
                    <a:pt x="4046" y="833"/>
                  </a:cubicBezTo>
                  <a:lnTo>
                    <a:pt x="4046" y="833"/>
                  </a:lnTo>
                  <a:cubicBezTo>
                    <a:pt x="4049" y="832"/>
                    <a:pt x="4052" y="832"/>
                    <a:pt x="4054" y="832"/>
                  </a:cubicBezTo>
                  <a:lnTo>
                    <a:pt x="4054" y="832"/>
                  </a:lnTo>
                  <a:cubicBezTo>
                    <a:pt x="4065" y="830"/>
                    <a:pt x="4075" y="829"/>
                    <a:pt x="4086" y="827"/>
                  </a:cubicBezTo>
                  <a:lnTo>
                    <a:pt x="4086" y="827"/>
                  </a:lnTo>
                  <a:cubicBezTo>
                    <a:pt x="4087" y="827"/>
                    <a:pt x="4089" y="827"/>
                    <a:pt x="4090" y="827"/>
                  </a:cubicBezTo>
                  <a:lnTo>
                    <a:pt x="4090" y="827"/>
                  </a:lnTo>
                  <a:cubicBezTo>
                    <a:pt x="4098" y="826"/>
                    <a:pt x="4107" y="824"/>
                    <a:pt x="4116" y="822"/>
                  </a:cubicBezTo>
                  <a:lnTo>
                    <a:pt x="4116" y="822"/>
                  </a:lnTo>
                  <a:cubicBezTo>
                    <a:pt x="4117" y="822"/>
                    <a:pt x="4118" y="822"/>
                    <a:pt x="4120" y="822"/>
                  </a:cubicBezTo>
                  <a:lnTo>
                    <a:pt x="4120" y="822"/>
                  </a:lnTo>
                  <a:cubicBezTo>
                    <a:pt x="4121" y="822"/>
                    <a:pt x="4122" y="821"/>
                    <a:pt x="4124" y="821"/>
                  </a:cubicBezTo>
                  <a:lnTo>
                    <a:pt x="4124" y="821"/>
                  </a:lnTo>
                  <a:cubicBezTo>
                    <a:pt x="4137" y="819"/>
                    <a:pt x="4149" y="817"/>
                    <a:pt x="4162" y="814"/>
                  </a:cubicBezTo>
                  <a:lnTo>
                    <a:pt x="4162" y="814"/>
                  </a:lnTo>
                  <a:cubicBezTo>
                    <a:pt x="4163" y="814"/>
                    <a:pt x="4164" y="814"/>
                    <a:pt x="4164" y="814"/>
                  </a:cubicBezTo>
                  <a:lnTo>
                    <a:pt x="4164" y="814"/>
                  </a:lnTo>
                  <a:cubicBezTo>
                    <a:pt x="4177" y="811"/>
                    <a:pt x="4189" y="808"/>
                    <a:pt x="4201" y="806"/>
                  </a:cubicBezTo>
                  <a:lnTo>
                    <a:pt x="4201" y="806"/>
                  </a:lnTo>
                  <a:cubicBezTo>
                    <a:pt x="4203" y="805"/>
                    <a:pt x="4205" y="805"/>
                    <a:pt x="4207" y="805"/>
                  </a:cubicBezTo>
                  <a:lnTo>
                    <a:pt x="4207" y="805"/>
                  </a:lnTo>
                  <a:cubicBezTo>
                    <a:pt x="4219" y="802"/>
                    <a:pt x="4231" y="799"/>
                    <a:pt x="4243" y="795"/>
                  </a:cubicBezTo>
                  <a:lnTo>
                    <a:pt x="4243" y="795"/>
                  </a:lnTo>
                  <a:cubicBezTo>
                    <a:pt x="4245" y="795"/>
                    <a:pt x="4247" y="794"/>
                    <a:pt x="4249" y="794"/>
                  </a:cubicBezTo>
                  <a:lnTo>
                    <a:pt x="4249" y="794"/>
                  </a:lnTo>
                  <a:cubicBezTo>
                    <a:pt x="4262" y="791"/>
                    <a:pt x="4273" y="787"/>
                    <a:pt x="4285" y="784"/>
                  </a:cubicBezTo>
                  <a:lnTo>
                    <a:pt x="4285" y="784"/>
                  </a:lnTo>
                  <a:cubicBezTo>
                    <a:pt x="4285" y="784"/>
                    <a:pt x="4286" y="784"/>
                    <a:pt x="4286" y="783"/>
                  </a:cubicBezTo>
                  <a:lnTo>
                    <a:pt x="4286" y="783"/>
                  </a:lnTo>
                  <a:cubicBezTo>
                    <a:pt x="4287" y="783"/>
                    <a:pt x="4289" y="783"/>
                    <a:pt x="4290" y="783"/>
                  </a:cubicBezTo>
                  <a:lnTo>
                    <a:pt x="4290" y="783"/>
                  </a:lnTo>
                  <a:cubicBezTo>
                    <a:pt x="4300" y="780"/>
                    <a:pt x="4309" y="777"/>
                    <a:pt x="4318" y="774"/>
                  </a:cubicBezTo>
                  <a:lnTo>
                    <a:pt x="4318" y="774"/>
                  </a:lnTo>
                  <a:cubicBezTo>
                    <a:pt x="4321" y="773"/>
                    <a:pt x="4323" y="772"/>
                    <a:pt x="4325" y="772"/>
                  </a:cubicBezTo>
                  <a:lnTo>
                    <a:pt x="4325" y="772"/>
                  </a:lnTo>
                  <a:cubicBezTo>
                    <a:pt x="4336" y="768"/>
                    <a:pt x="4346" y="764"/>
                    <a:pt x="4357" y="761"/>
                  </a:cubicBezTo>
                  <a:lnTo>
                    <a:pt x="4357" y="761"/>
                  </a:lnTo>
                  <a:cubicBezTo>
                    <a:pt x="4358" y="760"/>
                    <a:pt x="4361" y="759"/>
                    <a:pt x="4363" y="759"/>
                  </a:cubicBezTo>
                  <a:lnTo>
                    <a:pt x="4363" y="759"/>
                  </a:lnTo>
                  <a:cubicBezTo>
                    <a:pt x="4372" y="755"/>
                    <a:pt x="4381" y="752"/>
                    <a:pt x="4389" y="748"/>
                  </a:cubicBezTo>
                  <a:lnTo>
                    <a:pt x="4389" y="748"/>
                  </a:lnTo>
                  <a:cubicBezTo>
                    <a:pt x="4391" y="748"/>
                    <a:pt x="4393" y="747"/>
                    <a:pt x="4395" y="747"/>
                  </a:cubicBezTo>
                  <a:lnTo>
                    <a:pt x="4395" y="747"/>
                  </a:lnTo>
                  <a:cubicBezTo>
                    <a:pt x="4405" y="743"/>
                    <a:pt x="4415" y="739"/>
                    <a:pt x="4425" y="735"/>
                  </a:cubicBezTo>
                  <a:lnTo>
                    <a:pt x="4425" y="735"/>
                  </a:lnTo>
                  <a:cubicBezTo>
                    <a:pt x="4427" y="734"/>
                    <a:pt x="4429" y="732"/>
                    <a:pt x="4432" y="732"/>
                  </a:cubicBezTo>
                  <a:lnTo>
                    <a:pt x="4432" y="732"/>
                  </a:lnTo>
                  <a:cubicBezTo>
                    <a:pt x="4441" y="728"/>
                    <a:pt x="4449" y="724"/>
                    <a:pt x="4459" y="720"/>
                  </a:cubicBezTo>
                  <a:lnTo>
                    <a:pt x="4459" y="720"/>
                  </a:lnTo>
                  <a:cubicBezTo>
                    <a:pt x="4460" y="720"/>
                    <a:pt x="4460" y="719"/>
                    <a:pt x="4462" y="719"/>
                  </a:cubicBezTo>
                  <a:lnTo>
                    <a:pt x="4462" y="719"/>
                  </a:lnTo>
                  <a:cubicBezTo>
                    <a:pt x="4471" y="714"/>
                    <a:pt x="4481" y="710"/>
                    <a:pt x="4490" y="705"/>
                  </a:cubicBezTo>
                  <a:lnTo>
                    <a:pt x="4490" y="705"/>
                  </a:lnTo>
                  <a:cubicBezTo>
                    <a:pt x="4492" y="704"/>
                    <a:pt x="4494" y="703"/>
                    <a:pt x="4496" y="702"/>
                  </a:cubicBezTo>
                  <a:lnTo>
                    <a:pt x="4496" y="702"/>
                  </a:lnTo>
                  <a:cubicBezTo>
                    <a:pt x="4506" y="697"/>
                    <a:pt x="4515" y="692"/>
                    <a:pt x="4524" y="688"/>
                  </a:cubicBezTo>
                  <a:lnTo>
                    <a:pt x="4524" y="688"/>
                  </a:lnTo>
                  <a:cubicBezTo>
                    <a:pt x="4525" y="687"/>
                    <a:pt x="4525" y="687"/>
                    <a:pt x="4525" y="687"/>
                  </a:cubicBezTo>
                  <a:lnTo>
                    <a:pt x="4525" y="687"/>
                  </a:lnTo>
                  <a:cubicBezTo>
                    <a:pt x="4535" y="683"/>
                    <a:pt x="4543" y="678"/>
                    <a:pt x="4552" y="673"/>
                  </a:cubicBezTo>
                  <a:lnTo>
                    <a:pt x="4552" y="673"/>
                  </a:lnTo>
                  <a:cubicBezTo>
                    <a:pt x="4553" y="672"/>
                    <a:pt x="4556" y="670"/>
                    <a:pt x="4558" y="669"/>
                  </a:cubicBezTo>
                  <a:lnTo>
                    <a:pt x="4558" y="669"/>
                  </a:lnTo>
                  <a:cubicBezTo>
                    <a:pt x="4566" y="664"/>
                    <a:pt x="4575" y="659"/>
                    <a:pt x="4583" y="654"/>
                  </a:cubicBezTo>
                  <a:lnTo>
                    <a:pt x="4583" y="654"/>
                  </a:lnTo>
                  <a:cubicBezTo>
                    <a:pt x="4585" y="653"/>
                    <a:pt x="4586" y="652"/>
                    <a:pt x="4587" y="652"/>
                  </a:cubicBezTo>
                  <a:lnTo>
                    <a:pt x="4587" y="652"/>
                  </a:lnTo>
                  <a:cubicBezTo>
                    <a:pt x="4594" y="647"/>
                    <a:pt x="4602" y="642"/>
                    <a:pt x="4610" y="637"/>
                  </a:cubicBezTo>
                  <a:lnTo>
                    <a:pt x="4610" y="637"/>
                  </a:lnTo>
                  <a:cubicBezTo>
                    <a:pt x="4611" y="636"/>
                    <a:pt x="4613" y="635"/>
                    <a:pt x="4615" y="634"/>
                  </a:cubicBezTo>
                  <a:lnTo>
                    <a:pt x="4615" y="634"/>
                  </a:lnTo>
                  <a:cubicBezTo>
                    <a:pt x="4622" y="628"/>
                    <a:pt x="4630" y="623"/>
                    <a:pt x="4638" y="618"/>
                  </a:cubicBezTo>
                  <a:lnTo>
                    <a:pt x="4638" y="618"/>
                  </a:lnTo>
                  <a:cubicBezTo>
                    <a:pt x="4640" y="616"/>
                    <a:pt x="4641" y="615"/>
                    <a:pt x="4643" y="614"/>
                  </a:cubicBezTo>
                  <a:lnTo>
                    <a:pt x="4643" y="614"/>
                  </a:lnTo>
                  <a:cubicBezTo>
                    <a:pt x="4650" y="609"/>
                    <a:pt x="4657" y="604"/>
                    <a:pt x="4663" y="599"/>
                  </a:cubicBezTo>
                  <a:lnTo>
                    <a:pt x="4663" y="599"/>
                  </a:lnTo>
                  <a:cubicBezTo>
                    <a:pt x="4665" y="598"/>
                    <a:pt x="4666" y="597"/>
                    <a:pt x="4667" y="596"/>
                  </a:cubicBezTo>
                  <a:lnTo>
                    <a:pt x="4667" y="596"/>
                  </a:lnTo>
                  <a:cubicBezTo>
                    <a:pt x="4675" y="590"/>
                    <a:pt x="4682" y="584"/>
                    <a:pt x="4689" y="578"/>
                  </a:cubicBezTo>
                  <a:lnTo>
                    <a:pt x="4689" y="578"/>
                  </a:lnTo>
                  <a:cubicBezTo>
                    <a:pt x="4691" y="577"/>
                    <a:pt x="4692" y="575"/>
                    <a:pt x="4694" y="574"/>
                  </a:cubicBezTo>
                  <a:lnTo>
                    <a:pt x="4694" y="574"/>
                  </a:lnTo>
                  <a:cubicBezTo>
                    <a:pt x="4701" y="569"/>
                    <a:pt x="4708" y="563"/>
                    <a:pt x="4714" y="557"/>
                  </a:cubicBezTo>
                  <a:lnTo>
                    <a:pt x="4714" y="557"/>
                  </a:lnTo>
                  <a:cubicBezTo>
                    <a:pt x="4714" y="557"/>
                    <a:pt x="4715" y="557"/>
                    <a:pt x="4715" y="556"/>
                  </a:cubicBezTo>
                  <a:lnTo>
                    <a:pt x="4715" y="556"/>
                  </a:lnTo>
                  <a:cubicBezTo>
                    <a:pt x="4723" y="549"/>
                    <a:pt x="4729" y="543"/>
                    <a:pt x="4736" y="537"/>
                  </a:cubicBezTo>
                  <a:lnTo>
                    <a:pt x="4736" y="537"/>
                  </a:lnTo>
                  <a:cubicBezTo>
                    <a:pt x="4737" y="535"/>
                    <a:pt x="4739" y="534"/>
                    <a:pt x="4741" y="533"/>
                  </a:cubicBezTo>
                  <a:lnTo>
                    <a:pt x="4741" y="533"/>
                  </a:lnTo>
                  <a:cubicBezTo>
                    <a:pt x="4747" y="526"/>
                    <a:pt x="4753" y="520"/>
                    <a:pt x="4759" y="513"/>
                  </a:cubicBezTo>
                  <a:lnTo>
                    <a:pt x="4759" y="513"/>
                  </a:lnTo>
                  <a:lnTo>
                    <a:pt x="4759" y="513"/>
                  </a:lnTo>
                  <a:lnTo>
                    <a:pt x="4759" y="513"/>
                  </a:lnTo>
                  <a:cubicBezTo>
                    <a:pt x="4759" y="512"/>
                    <a:pt x="4760" y="512"/>
                    <a:pt x="4760" y="512"/>
                  </a:cubicBezTo>
                  <a:lnTo>
                    <a:pt x="4760" y="512"/>
                  </a:lnTo>
                  <a:cubicBezTo>
                    <a:pt x="4767" y="505"/>
                    <a:pt x="4773" y="498"/>
                    <a:pt x="4780" y="490"/>
                  </a:cubicBezTo>
                  <a:lnTo>
                    <a:pt x="4780" y="490"/>
                  </a:lnTo>
                  <a:cubicBezTo>
                    <a:pt x="4781" y="489"/>
                    <a:pt x="4782" y="488"/>
                    <a:pt x="4783" y="487"/>
                  </a:cubicBezTo>
                  <a:lnTo>
                    <a:pt x="4783" y="487"/>
                  </a:lnTo>
                  <a:cubicBezTo>
                    <a:pt x="4789" y="480"/>
                    <a:pt x="4795" y="473"/>
                    <a:pt x="4800" y="465"/>
                  </a:cubicBezTo>
                  <a:lnTo>
                    <a:pt x="4800" y="465"/>
                  </a:lnTo>
                  <a:cubicBezTo>
                    <a:pt x="4802" y="464"/>
                    <a:pt x="4803" y="462"/>
                    <a:pt x="4804" y="461"/>
                  </a:cubicBezTo>
                  <a:lnTo>
                    <a:pt x="4804" y="461"/>
                  </a:lnTo>
                  <a:cubicBezTo>
                    <a:pt x="4810" y="453"/>
                    <a:pt x="4815" y="446"/>
                    <a:pt x="4821" y="438"/>
                  </a:cubicBezTo>
                  <a:lnTo>
                    <a:pt x="4821" y="438"/>
                  </a:lnTo>
                  <a:cubicBezTo>
                    <a:pt x="4821" y="437"/>
                    <a:pt x="4822" y="437"/>
                    <a:pt x="4823" y="435"/>
                  </a:cubicBezTo>
                  <a:lnTo>
                    <a:pt x="4823" y="435"/>
                  </a:lnTo>
                  <a:cubicBezTo>
                    <a:pt x="4827" y="428"/>
                    <a:pt x="4832" y="421"/>
                    <a:pt x="4837" y="413"/>
                  </a:cubicBezTo>
                  <a:lnTo>
                    <a:pt x="4837" y="413"/>
                  </a:lnTo>
                  <a:cubicBezTo>
                    <a:pt x="4838" y="413"/>
                    <a:pt x="4838" y="412"/>
                    <a:pt x="4838" y="411"/>
                  </a:cubicBezTo>
                  <a:lnTo>
                    <a:pt x="4838" y="411"/>
                  </a:lnTo>
                  <a:lnTo>
                    <a:pt x="4839" y="410"/>
                  </a:lnTo>
                  <a:lnTo>
                    <a:pt x="4839" y="410"/>
                  </a:lnTo>
                  <a:cubicBezTo>
                    <a:pt x="4843" y="404"/>
                    <a:pt x="4846" y="397"/>
                    <a:pt x="4850" y="391"/>
                  </a:cubicBezTo>
                  <a:lnTo>
                    <a:pt x="4850" y="391"/>
                  </a:lnTo>
                  <a:cubicBezTo>
                    <a:pt x="4851" y="390"/>
                    <a:pt x="4852" y="388"/>
                    <a:pt x="4852" y="387"/>
                  </a:cubicBezTo>
                  <a:lnTo>
                    <a:pt x="4852" y="387"/>
                  </a:lnTo>
                  <a:cubicBezTo>
                    <a:pt x="4856" y="382"/>
                    <a:pt x="4858" y="377"/>
                    <a:pt x="4860" y="372"/>
                  </a:cubicBezTo>
                  <a:lnTo>
                    <a:pt x="4860" y="372"/>
                  </a:lnTo>
                  <a:cubicBezTo>
                    <a:pt x="4862" y="370"/>
                    <a:pt x="4863" y="368"/>
                    <a:pt x="4863" y="366"/>
                  </a:cubicBezTo>
                  <a:lnTo>
                    <a:pt x="4863" y="366"/>
                  </a:lnTo>
                  <a:cubicBezTo>
                    <a:pt x="4866" y="361"/>
                    <a:pt x="4868" y="356"/>
                    <a:pt x="4871" y="351"/>
                  </a:cubicBezTo>
                  <a:lnTo>
                    <a:pt x="4871" y="351"/>
                  </a:lnTo>
                  <a:cubicBezTo>
                    <a:pt x="4871" y="349"/>
                    <a:pt x="4872" y="348"/>
                    <a:pt x="4873" y="346"/>
                  </a:cubicBezTo>
                  <a:lnTo>
                    <a:pt x="4873" y="346"/>
                  </a:lnTo>
                  <a:cubicBezTo>
                    <a:pt x="4876" y="340"/>
                    <a:pt x="4879" y="333"/>
                    <a:pt x="4881" y="327"/>
                  </a:cubicBezTo>
                  <a:lnTo>
                    <a:pt x="4881" y="327"/>
                  </a:lnTo>
                  <a:lnTo>
                    <a:pt x="4882" y="326"/>
                  </a:lnTo>
                  <a:lnTo>
                    <a:pt x="4882" y="326"/>
                  </a:lnTo>
                  <a:cubicBezTo>
                    <a:pt x="4882" y="324"/>
                    <a:pt x="4883" y="323"/>
                    <a:pt x="4884" y="321"/>
                  </a:cubicBezTo>
                  <a:lnTo>
                    <a:pt x="4884" y="321"/>
                  </a:lnTo>
                  <a:cubicBezTo>
                    <a:pt x="4885" y="317"/>
                    <a:pt x="4887" y="313"/>
                    <a:pt x="4888" y="309"/>
                  </a:cubicBezTo>
                  <a:lnTo>
                    <a:pt x="4888" y="309"/>
                  </a:lnTo>
                  <a:cubicBezTo>
                    <a:pt x="4889" y="306"/>
                    <a:pt x="4890" y="304"/>
                    <a:pt x="4890" y="301"/>
                  </a:cubicBezTo>
                  <a:lnTo>
                    <a:pt x="4890" y="301"/>
                  </a:lnTo>
                  <a:cubicBezTo>
                    <a:pt x="4892" y="298"/>
                    <a:pt x="4893" y="294"/>
                    <a:pt x="4894" y="290"/>
                  </a:cubicBezTo>
                  <a:lnTo>
                    <a:pt x="4894" y="290"/>
                  </a:lnTo>
                  <a:cubicBezTo>
                    <a:pt x="4895" y="287"/>
                    <a:pt x="4896" y="285"/>
                    <a:pt x="4897" y="283"/>
                  </a:cubicBezTo>
                  <a:lnTo>
                    <a:pt x="4897" y="283"/>
                  </a:lnTo>
                  <a:cubicBezTo>
                    <a:pt x="4898" y="279"/>
                    <a:pt x="4898" y="275"/>
                    <a:pt x="4899" y="271"/>
                  </a:cubicBezTo>
                  <a:lnTo>
                    <a:pt x="4899" y="271"/>
                  </a:lnTo>
                  <a:cubicBezTo>
                    <a:pt x="4900" y="268"/>
                    <a:pt x="4901" y="266"/>
                    <a:pt x="4901" y="264"/>
                  </a:cubicBezTo>
                  <a:lnTo>
                    <a:pt x="4901" y="264"/>
                  </a:lnTo>
                  <a:cubicBezTo>
                    <a:pt x="4903" y="259"/>
                    <a:pt x="4903" y="255"/>
                    <a:pt x="4904" y="251"/>
                  </a:cubicBezTo>
                  <a:lnTo>
                    <a:pt x="4904" y="251"/>
                  </a:lnTo>
                  <a:cubicBezTo>
                    <a:pt x="4904" y="249"/>
                    <a:pt x="4905" y="248"/>
                    <a:pt x="4906" y="246"/>
                  </a:cubicBezTo>
                  <a:lnTo>
                    <a:pt x="4906" y="246"/>
                  </a:lnTo>
                  <a:lnTo>
                    <a:pt x="4906" y="245"/>
                  </a:lnTo>
                  <a:lnTo>
                    <a:pt x="4906" y="245"/>
                  </a:lnTo>
                  <a:cubicBezTo>
                    <a:pt x="4907" y="239"/>
                    <a:pt x="4908" y="233"/>
                    <a:pt x="4909" y="227"/>
                  </a:cubicBezTo>
                  <a:lnTo>
                    <a:pt x="4909" y="227"/>
                  </a:lnTo>
                  <a:cubicBezTo>
                    <a:pt x="4909" y="226"/>
                    <a:pt x="4909" y="226"/>
                    <a:pt x="4909" y="226"/>
                  </a:cubicBezTo>
                  <a:lnTo>
                    <a:pt x="4909" y="226"/>
                  </a:lnTo>
                  <a:cubicBezTo>
                    <a:pt x="4910" y="220"/>
                    <a:pt x="4910" y="214"/>
                    <a:pt x="4911" y="208"/>
                  </a:cubicBezTo>
                  <a:lnTo>
                    <a:pt x="4911" y="208"/>
                  </a:lnTo>
                  <a:cubicBezTo>
                    <a:pt x="4912" y="206"/>
                    <a:pt x="4912" y="203"/>
                    <a:pt x="4912" y="202"/>
                  </a:cubicBezTo>
                  <a:lnTo>
                    <a:pt x="4912" y="202"/>
                  </a:lnTo>
                  <a:cubicBezTo>
                    <a:pt x="4912" y="197"/>
                    <a:pt x="4913" y="193"/>
                    <a:pt x="4913" y="189"/>
                  </a:cubicBezTo>
                  <a:lnTo>
                    <a:pt x="4913" y="189"/>
                  </a:lnTo>
                  <a:cubicBezTo>
                    <a:pt x="4914" y="186"/>
                    <a:pt x="4914" y="184"/>
                    <a:pt x="4914" y="182"/>
                  </a:cubicBezTo>
                  <a:lnTo>
                    <a:pt x="4914" y="182"/>
                  </a:lnTo>
                  <a:cubicBezTo>
                    <a:pt x="4914" y="178"/>
                    <a:pt x="4914" y="174"/>
                    <a:pt x="4914" y="170"/>
                  </a:cubicBezTo>
                  <a:lnTo>
                    <a:pt x="4914" y="170"/>
                  </a:lnTo>
                  <a:cubicBezTo>
                    <a:pt x="4914" y="169"/>
                    <a:pt x="4914" y="168"/>
                    <a:pt x="4914" y="167"/>
                  </a:cubicBezTo>
                  <a:lnTo>
                    <a:pt x="4914" y="167"/>
                  </a:lnTo>
                  <a:cubicBezTo>
                    <a:pt x="4914" y="163"/>
                    <a:pt x="4914" y="160"/>
                    <a:pt x="4914" y="156"/>
                  </a:cubicBezTo>
                  <a:lnTo>
                    <a:pt x="4914" y="0"/>
                  </a:lnTo>
                  <a:lnTo>
                    <a:pt x="4914" y="0"/>
                  </a:lnTo>
                  <a:cubicBezTo>
                    <a:pt x="4914" y="5"/>
                    <a:pt x="4914" y="10"/>
                    <a:pt x="4914" y="14"/>
                  </a:cubicBezTo>
                  <a:lnTo>
                    <a:pt x="4914" y="14"/>
                  </a:lnTo>
                  <a:cubicBezTo>
                    <a:pt x="4914" y="18"/>
                    <a:pt x="4914" y="22"/>
                    <a:pt x="4914" y="25"/>
                  </a:cubicBezTo>
                  <a:lnTo>
                    <a:pt x="4914" y="25"/>
                  </a:lnTo>
                  <a:cubicBezTo>
                    <a:pt x="4914" y="28"/>
                    <a:pt x="4914" y="30"/>
                    <a:pt x="4913" y="33"/>
                  </a:cubicBezTo>
                  <a:lnTo>
                    <a:pt x="4913" y="33"/>
                  </a:lnTo>
                  <a:cubicBezTo>
                    <a:pt x="4913" y="37"/>
                    <a:pt x="4912" y="41"/>
                    <a:pt x="4912" y="46"/>
                  </a:cubicBezTo>
                  <a:lnTo>
                    <a:pt x="4912" y="46"/>
                  </a:lnTo>
                  <a:cubicBezTo>
                    <a:pt x="4912" y="48"/>
                    <a:pt x="4912" y="50"/>
                    <a:pt x="4911" y="52"/>
                  </a:cubicBezTo>
                  <a:lnTo>
                    <a:pt x="4911" y="52"/>
                  </a:lnTo>
                  <a:cubicBezTo>
                    <a:pt x="4910" y="58"/>
                    <a:pt x="4910" y="64"/>
                    <a:pt x="4909" y="70"/>
                  </a:cubicBezTo>
                  <a:lnTo>
                    <a:pt x="4909" y="70"/>
                  </a:lnTo>
                  <a:lnTo>
                    <a:pt x="4909" y="70"/>
                  </a:lnTo>
                  <a:lnTo>
                    <a:pt x="4909" y="70"/>
                  </a:lnTo>
                  <a:cubicBezTo>
                    <a:pt x="4908" y="76"/>
                    <a:pt x="4907" y="83"/>
                    <a:pt x="4906" y="89"/>
                  </a:cubicBezTo>
                  <a:lnTo>
                    <a:pt x="4906" y="89"/>
                  </a:lnTo>
                  <a:cubicBezTo>
                    <a:pt x="4905" y="91"/>
                    <a:pt x="4905" y="92"/>
                    <a:pt x="4904" y="94"/>
                  </a:cubicBezTo>
                  <a:lnTo>
                    <a:pt x="4904" y="94"/>
                  </a:lnTo>
                  <a:cubicBezTo>
                    <a:pt x="4903" y="99"/>
                    <a:pt x="4903" y="103"/>
                    <a:pt x="4901" y="108"/>
                  </a:cubicBezTo>
                  <a:lnTo>
                    <a:pt x="4901" y="108"/>
                  </a:lnTo>
                  <a:cubicBezTo>
                    <a:pt x="4901" y="110"/>
                    <a:pt x="4900" y="112"/>
                    <a:pt x="4899" y="115"/>
                  </a:cubicBezTo>
                  <a:lnTo>
                    <a:pt x="4899" y="115"/>
                  </a:lnTo>
                  <a:cubicBezTo>
                    <a:pt x="4898" y="119"/>
                    <a:pt x="4898" y="123"/>
                    <a:pt x="4897" y="127"/>
                  </a:cubicBezTo>
                  <a:lnTo>
                    <a:pt x="4897" y="127"/>
                  </a:lnTo>
                  <a:cubicBezTo>
                    <a:pt x="4896" y="129"/>
                    <a:pt x="4895" y="132"/>
                    <a:pt x="4894" y="134"/>
                  </a:cubicBezTo>
                  <a:lnTo>
                    <a:pt x="4894" y="134"/>
                  </a:lnTo>
                  <a:cubicBezTo>
                    <a:pt x="4893" y="138"/>
                    <a:pt x="4892" y="142"/>
                    <a:pt x="4890" y="145"/>
                  </a:cubicBezTo>
                  <a:lnTo>
                    <a:pt x="4890" y="145"/>
                  </a:lnTo>
                  <a:cubicBezTo>
                    <a:pt x="4890" y="148"/>
                    <a:pt x="4889" y="150"/>
                    <a:pt x="4888" y="152"/>
                  </a:cubicBezTo>
                  <a:lnTo>
                    <a:pt x="4888" y="152"/>
                  </a:lnTo>
                  <a:cubicBezTo>
                    <a:pt x="4887" y="156"/>
                    <a:pt x="4885" y="161"/>
                    <a:pt x="4884" y="165"/>
                  </a:cubicBezTo>
                  <a:lnTo>
                    <a:pt x="4884" y="165"/>
                  </a:lnTo>
                  <a:cubicBezTo>
                    <a:pt x="4882" y="167"/>
                    <a:pt x="4882" y="169"/>
                    <a:pt x="4881" y="171"/>
                  </a:cubicBezTo>
                  <a:lnTo>
                    <a:pt x="4881" y="171"/>
                  </a:lnTo>
                  <a:cubicBezTo>
                    <a:pt x="4879" y="177"/>
                    <a:pt x="4876" y="183"/>
                    <a:pt x="4873" y="190"/>
                  </a:cubicBezTo>
                  <a:lnTo>
                    <a:pt x="4873" y="190"/>
                  </a:lnTo>
                  <a:cubicBezTo>
                    <a:pt x="4872" y="192"/>
                    <a:pt x="4871" y="193"/>
                    <a:pt x="4871" y="195"/>
                  </a:cubicBezTo>
                  <a:lnTo>
                    <a:pt x="4871" y="195"/>
                  </a:lnTo>
                  <a:cubicBezTo>
                    <a:pt x="4868" y="200"/>
                    <a:pt x="4866" y="205"/>
                    <a:pt x="4863" y="210"/>
                  </a:cubicBezTo>
                  <a:lnTo>
                    <a:pt x="4863" y="210"/>
                  </a:lnTo>
                  <a:cubicBezTo>
                    <a:pt x="4863" y="212"/>
                    <a:pt x="4862" y="214"/>
                    <a:pt x="4860" y="216"/>
                  </a:cubicBezTo>
                  <a:lnTo>
                    <a:pt x="4860" y="216"/>
                  </a:lnTo>
                  <a:cubicBezTo>
                    <a:pt x="4858" y="221"/>
                    <a:pt x="4856" y="226"/>
                    <a:pt x="4852" y="230"/>
                  </a:cubicBezTo>
                  <a:lnTo>
                    <a:pt x="4852" y="230"/>
                  </a:lnTo>
                  <a:cubicBezTo>
                    <a:pt x="4852" y="232"/>
                    <a:pt x="4851" y="234"/>
                    <a:pt x="4850" y="235"/>
                  </a:cubicBezTo>
                  <a:lnTo>
                    <a:pt x="4850" y="235"/>
                  </a:lnTo>
                  <a:cubicBezTo>
                    <a:pt x="4846" y="242"/>
                    <a:pt x="4843" y="248"/>
                    <a:pt x="4839" y="254"/>
                  </a:cubicBezTo>
                  <a:lnTo>
                    <a:pt x="4839" y="254"/>
                  </a:lnTo>
                  <a:cubicBezTo>
                    <a:pt x="4838" y="255"/>
                    <a:pt x="4838" y="256"/>
                    <a:pt x="4837" y="257"/>
                  </a:cubicBezTo>
                  <a:lnTo>
                    <a:pt x="4837" y="257"/>
                  </a:lnTo>
                  <a:cubicBezTo>
                    <a:pt x="4832" y="265"/>
                    <a:pt x="4827" y="272"/>
                    <a:pt x="4823" y="279"/>
                  </a:cubicBezTo>
                  <a:lnTo>
                    <a:pt x="4823" y="279"/>
                  </a:lnTo>
                  <a:cubicBezTo>
                    <a:pt x="4822" y="280"/>
                    <a:pt x="4821" y="281"/>
                    <a:pt x="4821" y="282"/>
                  </a:cubicBezTo>
                  <a:lnTo>
                    <a:pt x="4821" y="282"/>
                  </a:lnTo>
                  <a:cubicBezTo>
                    <a:pt x="4815" y="290"/>
                    <a:pt x="4810" y="297"/>
                    <a:pt x="4804" y="305"/>
                  </a:cubicBezTo>
                  <a:lnTo>
                    <a:pt x="4804" y="305"/>
                  </a:lnTo>
                  <a:cubicBezTo>
                    <a:pt x="4803" y="306"/>
                    <a:pt x="4802" y="307"/>
                    <a:pt x="4800" y="309"/>
                  </a:cubicBezTo>
                  <a:lnTo>
                    <a:pt x="4800" y="309"/>
                  </a:lnTo>
                  <a:cubicBezTo>
                    <a:pt x="4795" y="316"/>
                    <a:pt x="4789" y="323"/>
                    <a:pt x="4783" y="331"/>
                  </a:cubicBezTo>
                  <a:lnTo>
                    <a:pt x="4783" y="331"/>
                  </a:lnTo>
                  <a:cubicBezTo>
                    <a:pt x="4782" y="332"/>
                    <a:pt x="4781" y="333"/>
                    <a:pt x="4780" y="334"/>
                  </a:cubicBezTo>
                  <a:lnTo>
                    <a:pt x="4780" y="334"/>
                  </a:lnTo>
                  <a:cubicBezTo>
                    <a:pt x="4773" y="342"/>
                    <a:pt x="4767" y="349"/>
                    <a:pt x="4760" y="356"/>
                  </a:cubicBezTo>
                  <a:lnTo>
                    <a:pt x="4760" y="356"/>
                  </a:lnTo>
                  <a:cubicBezTo>
                    <a:pt x="4760" y="356"/>
                    <a:pt x="4759" y="356"/>
                    <a:pt x="4759" y="357"/>
                  </a:cubicBezTo>
                  <a:lnTo>
                    <a:pt x="4759" y="357"/>
                  </a:lnTo>
                  <a:cubicBezTo>
                    <a:pt x="4753" y="363"/>
                    <a:pt x="4747" y="370"/>
                    <a:pt x="4741" y="376"/>
                  </a:cubicBezTo>
                  <a:lnTo>
                    <a:pt x="4741" y="376"/>
                  </a:lnTo>
                  <a:cubicBezTo>
                    <a:pt x="4739" y="378"/>
                    <a:pt x="4737" y="379"/>
                    <a:pt x="4736" y="381"/>
                  </a:cubicBezTo>
                  <a:lnTo>
                    <a:pt x="4736" y="381"/>
                  </a:lnTo>
                  <a:cubicBezTo>
                    <a:pt x="4729" y="387"/>
                    <a:pt x="4723" y="393"/>
                    <a:pt x="4715" y="399"/>
                  </a:cubicBezTo>
                  <a:lnTo>
                    <a:pt x="4715" y="399"/>
                  </a:lnTo>
                  <a:cubicBezTo>
                    <a:pt x="4715" y="400"/>
                    <a:pt x="4714" y="401"/>
                    <a:pt x="4714" y="401"/>
                  </a:cubicBezTo>
                  <a:lnTo>
                    <a:pt x="4714" y="401"/>
                  </a:lnTo>
                  <a:cubicBezTo>
                    <a:pt x="4708" y="407"/>
                    <a:pt x="4701" y="413"/>
                    <a:pt x="4694" y="418"/>
                  </a:cubicBezTo>
                  <a:lnTo>
                    <a:pt x="4694" y="418"/>
                  </a:lnTo>
                  <a:cubicBezTo>
                    <a:pt x="4692" y="420"/>
                    <a:pt x="4691" y="421"/>
                    <a:pt x="4689" y="422"/>
                  </a:cubicBezTo>
                  <a:lnTo>
                    <a:pt x="4689" y="422"/>
                  </a:lnTo>
                  <a:cubicBezTo>
                    <a:pt x="4682" y="428"/>
                    <a:pt x="4675" y="434"/>
                    <a:pt x="4667" y="440"/>
                  </a:cubicBezTo>
                  <a:lnTo>
                    <a:pt x="4667" y="440"/>
                  </a:lnTo>
                  <a:cubicBezTo>
                    <a:pt x="4666" y="441"/>
                    <a:pt x="4665" y="442"/>
                    <a:pt x="4663" y="443"/>
                  </a:cubicBezTo>
                  <a:lnTo>
                    <a:pt x="4663" y="443"/>
                  </a:lnTo>
                  <a:cubicBezTo>
                    <a:pt x="4657" y="448"/>
                    <a:pt x="4650" y="453"/>
                    <a:pt x="4643" y="458"/>
                  </a:cubicBezTo>
                  <a:lnTo>
                    <a:pt x="4643" y="458"/>
                  </a:lnTo>
                  <a:cubicBezTo>
                    <a:pt x="4641" y="459"/>
                    <a:pt x="4640" y="460"/>
                    <a:pt x="4638" y="461"/>
                  </a:cubicBezTo>
                  <a:lnTo>
                    <a:pt x="4638" y="461"/>
                  </a:lnTo>
                  <a:cubicBezTo>
                    <a:pt x="4630" y="466"/>
                    <a:pt x="4622" y="472"/>
                    <a:pt x="4615" y="478"/>
                  </a:cubicBezTo>
                  <a:lnTo>
                    <a:pt x="4615" y="478"/>
                  </a:lnTo>
                  <a:cubicBezTo>
                    <a:pt x="4613" y="479"/>
                    <a:pt x="4611" y="480"/>
                    <a:pt x="4610" y="481"/>
                  </a:cubicBezTo>
                  <a:lnTo>
                    <a:pt x="4610" y="481"/>
                  </a:lnTo>
                  <a:cubicBezTo>
                    <a:pt x="4602" y="486"/>
                    <a:pt x="4594" y="491"/>
                    <a:pt x="4587" y="495"/>
                  </a:cubicBezTo>
                  <a:lnTo>
                    <a:pt x="4587" y="495"/>
                  </a:lnTo>
                  <a:cubicBezTo>
                    <a:pt x="4586" y="496"/>
                    <a:pt x="4585" y="497"/>
                    <a:pt x="4583" y="498"/>
                  </a:cubicBezTo>
                  <a:lnTo>
                    <a:pt x="4583" y="498"/>
                  </a:lnTo>
                  <a:cubicBezTo>
                    <a:pt x="4575" y="503"/>
                    <a:pt x="4566" y="508"/>
                    <a:pt x="4558" y="513"/>
                  </a:cubicBezTo>
                  <a:lnTo>
                    <a:pt x="4558" y="513"/>
                  </a:lnTo>
                  <a:cubicBezTo>
                    <a:pt x="4556" y="514"/>
                    <a:pt x="4553" y="516"/>
                    <a:pt x="4552" y="517"/>
                  </a:cubicBezTo>
                  <a:lnTo>
                    <a:pt x="4552" y="517"/>
                  </a:lnTo>
                  <a:cubicBezTo>
                    <a:pt x="4543" y="522"/>
                    <a:pt x="4535" y="526"/>
                    <a:pt x="4525" y="531"/>
                  </a:cubicBezTo>
                  <a:lnTo>
                    <a:pt x="4525" y="531"/>
                  </a:lnTo>
                  <a:cubicBezTo>
                    <a:pt x="4525" y="531"/>
                    <a:pt x="4525" y="531"/>
                    <a:pt x="4524" y="531"/>
                  </a:cubicBezTo>
                  <a:lnTo>
                    <a:pt x="4524" y="531"/>
                  </a:lnTo>
                  <a:cubicBezTo>
                    <a:pt x="4515" y="536"/>
                    <a:pt x="4506" y="541"/>
                    <a:pt x="4496" y="546"/>
                  </a:cubicBezTo>
                  <a:lnTo>
                    <a:pt x="4496" y="546"/>
                  </a:lnTo>
                  <a:cubicBezTo>
                    <a:pt x="4494" y="547"/>
                    <a:pt x="4492" y="548"/>
                    <a:pt x="4490" y="549"/>
                  </a:cubicBezTo>
                  <a:lnTo>
                    <a:pt x="4490" y="549"/>
                  </a:lnTo>
                  <a:cubicBezTo>
                    <a:pt x="4481" y="553"/>
                    <a:pt x="4471" y="558"/>
                    <a:pt x="4462" y="563"/>
                  </a:cubicBezTo>
                  <a:lnTo>
                    <a:pt x="4462" y="563"/>
                  </a:lnTo>
                  <a:cubicBezTo>
                    <a:pt x="4460" y="563"/>
                    <a:pt x="4460" y="563"/>
                    <a:pt x="4459" y="564"/>
                  </a:cubicBezTo>
                  <a:lnTo>
                    <a:pt x="4459" y="564"/>
                  </a:lnTo>
                  <a:cubicBezTo>
                    <a:pt x="4449" y="568"/>
                    <a:pt x="4441" y="572"/>
                    <a:pt x="4432" y="575"/>
                  </a:cubicBezTo>
                  <a:lnTo>
                    <a:pt x="4432" y="575"/>
                  </a:lnTo>
                  <a:cubicBezTo>
                    <a:pt x="4429" y="576"/>
                    <a:pt x="4427" y="577"/>
                    <a:pt x="4425" y="578"/>
                  </a:cubicBezTo>
                  <a:lnTo>
                    <a:pt x="4425" y="578"/>
                  </a:lnTo>
                  <a:cubicBezTo>
                    <a:pt x="4415" y="583"/>
                    <a:pt x="4405" y="586"/>
                    <a:pt x="4395" y="591"/>
                  </a:cubicBezTo>
                  <a:lnTo>
                    <a:pt x="4395" y="591"/>
                  </a:lnTo>
                  <a:cubicBezTo>
                    <a:pt x="4393" y="591"/>
                    <a:pt x="4391" y="592"/>
                    <a:pt x="4389" y="593"/>
                  </a:cubicBezTo>
                  <a:lnTo>
                    <a:pt x="4389" y="593"/>
                  </a:lnTo>
                  <a:cubicBezTo>
                    <a:pt x="4381" y="596"/>
                    <a:pt x="4372" y="599"/>
                    <a:pt x="4363" y="602"/>
                  </a:cubicBezTo>
                  <a:lnTo>
                    <a:pt x="4363" y="602"/>
                  </a:lnTo>
                  <a:cubicBezTo>
                    <a:pt x="4361" y="604"/>
                    <a:pt x="4358" y="604"/>
                    <a:pt x="4357" y="605"/>
                  </a:cubicBezTo>
                  <a:lnTo>
                    <a:pt x="4357" y="605"/>
                  </a:lnTo>
                  <a:cubicBezTo>
                    <a:pt x="4346" y="609"/>
                    <a:pt x="4336" y="612"/>
                    <a:pt x="4325" y="615"/>
                  </a:cubicBezTo>
                  <a:lnTo>
                    <a:pt x="4325" y="615"/>
                  </a:lnTo>
                  <a:cubicBezTo>
                    <a:pt x="4323" y="616"/>
                    <a:pt x="4321" y="617"/>
                    <a:pt x="4318" y="618"/>
                  </a:cubicBezTo>
                  <a:lnTo>
                    <a:pt x="4318" y="618"/>
                  </a:lnTo>
                  <a:cubicBezTo>
                    <a:pt x="4309" y="621"/>
                    <a:pt x="4300" y="624"/>
                    <a:pt x="4290" y="626"/>
                  </a:cubicBezTo>
                  <a:lnTo>
                    <a:pt x="4290" y="626"/>
                  </a:lnTo>
                  <a:cubicBezTo>
                    <a:pt x="4288" y="627"/>
                    <a:pt x="4287" y="627"/>
                    <a:pt x="4285" y="628"/>
                  </a:cubicBezTo>
                  <a:lnTo>
                    <a:pt x="4285" y="628"/>
                  </a:lnTo>
                  <a:cubicBezTo>
                    <a:pt x="4273" y="631"/>
                    <a:pt x="4262" y="634"/>
                    <a:pt x="4249" y="638"/>
                  </a:cubicBezTo>
                  <a:lnTo>
                    <a:pt x="4249" y="638"/>
                  </a:lnTo>
                  <a:cubicBezTo>
                    <a:pt x="4247" y="638"/>
                    <a:pt x="4245" y="639"/>
                    <a:pt x="4243" y="640"/>
                  </a:cubicBezTo>
                  <a:lnTo>
                    <a:pt x="4243" y="640"/>
                  </a:lnTo>
                  <a:cubicBezTo>
                    <a:pt x="4231" y="643"/>
                    <a:pt x="4219" y="646"/>
                    <a:pt x="4207" y="648"/>
                  </a:cubicBezTo>
                  <a:lnTo>
                    <a:pt x="4207" y="648"/>
                  </a:lnTo>
                  <a:cubicBezTo>
                    <a:pt x="4205" y="649"/>
                    <a:pt x="4203" y="649"/>
                    <a:pt x="4201" y="649"/>
                  </a:cubicBezTo>
                  <a:lnTo>
                    <a:pt x="4201" y="649"/>
                  </a:lnTo>
                  <a:cubicBezTo>
                    <a:pt x="4189" y="652"/>
                    <a:pt x="4177" y="655"/>
                    <a:pt x="4164" y="657"/>
                  </a:cubicBezTo>
                  <a:lnTo>
                    <a:pt x="4164" y="657"/>
                  </a:lnTo>
                  <a:cubicBezTo>
                    <a:pt x="4164" y="657"/>
                    <a:pt x="4163" y="658"/>
                    <a:pt x="4162" y="658"/>
                  </a:cubicBezTo>
                  <a:lnTo>
                    <a:pt x="4162" y="658"/>
                  </a:lnTo>
                  <a:cubicBezTo>
                    <a:pt x="4149" y="660"/>
                    <a:pt x="4137" y="663"/>
                    <a:pt x="4124" y="665"/>
                  </a:cubicBezTo>
                  <a:lnTo>
                    <a:pt x="4124" y="665"/>
                  </a:lnTo>
                  <a:cubicBezTo>
                    <a:pt x="4121" y="665"/>
                    <a:pt x="4118" y="666"/>
                    <a:pt x="4116" y="667"/>
                  </a:cubicBezTo>
                  <a:lnTo>
                    <a:pt x="4116" y="667"/>
                  </a:lnTo>
                  <a:cubicBezTo>
                    <a:pt x="4107" y="668"/>
                    <a:pt x="4098" y="670"/>
                    <a:pt x="4090" y="671"/>
                  </a:cubicBezTo>
                  <a:lnTo>
                    <a:pt x="4090" y="671"/>
                  </a:lnTo>
                  <a:cubicBezTo>
                    <a:pt x="4089" y="671"/>
                    <a:pt x="4087" y="672"/>
                    <a:pt x="4086" y="672"/>
                  </a:cubicBezTo>
                </a:path>
              </a:pathLst>
            </a:custGeom>
            <a:solidFill>
              <a:srgbClr val="121143">
                <a:alpha val="30000"/>
              </a:srgbClr>
            </a:solidFill>
            <a:ln>
              <a:noFill/>
            </a:ln>
            <a:effectLst/>
          </p:spPr>
          <p:txBody>
            <a:bodyPr wrap="none" anchor="ctr"/>
            <a:lstStyle/>
            <a:p>
              <a:endParaRPr lang="en-US" sz="3599" dirty="0">
                <a:latin typeface="Poppins" pitchFamily="2" charset="77"/>
              </a:endParaRPr>
            </a:p>
          </p:txBody>
        </p:sp>
        <p:sp>
          <p:nvSpPr>
            <p:cNvPr id="21" name="Freeform 7">
              <a:extLst>
                <a:ext uri="{FF2B5EF4-FFF2-40B4-BE49-F238E27FC236}">
                  <a16:creationId xmlns:a16="http://schemas.microsoft.com/office/drawing/2014/main" id="{47BFCD4A-5FCB-9B4D-AFA0-F16931C4CABB}"/>
                </a:ext>
              </a:extLst>
            </p:cNvPr>
            <p:cNvSpPr>
              <a:spLocks noChangeArrowheads="1"/>
            </p:cNvSpPr>
            <p:nvPr/>
          </p:nvSpPr>
          <p:spPr bwMode="auto">
            <a:xfrm>
              <a:off x="8623836" y="11856673"/>
              <a:ext cx="15754059" cy="1054665"/>
            </a:xfrm>
            <a:custGeom>
              <a:avLst/>
              <a:gdLst>
                <a:gd name="T0" fmla="*/ 1016 w 12645"/>
                <a:gd name="T1" fmla="*/ 688 h 847"/>
                <a:gd name="T2" fmla="*/ 932 w 12645"/>
                <a:gd name="T3" fmla="*/ 683 h 847"/>
                <a:gd name="T4" fmla="*/ 892 w 12645"/>
                <a:gd name="T5" fmla="*/ 680 h 847"/>
                <a:gd name="T6" fmla="*/ 845 w 12645"/>
                <a:gd name="T7" fmla="*/ 674 h 847"/>
                <a:gd name="T8" fmla="*/ 805 w 12645"/>
                <a:gd name="T9" fmla="*/ 668 h 847"/>
                <a:gd name="T10" fmla="*/ 745 w 12645"/>
                <a:gd name="T11" fmla="*/ 657 h 847"/>
                <a:gd name="T12" fmla="*/ 706 w 12645"/>
                <a:gd name="T13" fmla="*/ 648 h 847"/>
                <a:gd name="T14" fmla="*/ 632 w 12645"/>
                <a:gd name="T15" fmla="*/ 629 h 847"/>
                <a:gd name="T16" fmla="*/ 591 w 12645"/>
                <a:gd name="T17" fmla="*/ 616 h 847"/>
                <a:gd name="T18" fmla="*/ 532 w 12645"/>
                <a:gd name="T19" fmla="*/ 595 h 847"/>
                <a:gd name="T20" fmla="*/ 496 w 12645"/>
                <a:gd name="T21" fmla="*/ 581 h 847"/>
                <a:gd name="T22" fmla="*/ 443 w 12645"/>
                <a:gd name="T23" fmla="*/ 558 h 847"/>
                <a:gd name="T24" fmla="*/ 411 w 12645"/>
                <a:gd name="T25" fmla="*/ 542 h 847"/>
                <a:gd name="T26" fmla="*/ 361 w 12645"/>
                <a:gd name="T27" fmla="*/ 515 h 847"/>
                <a:gd name="T28" fmla="*/ 328 w 12645"/>
                <a:gd name="T29" fmla="*/ 496 h 847"/>
                <a:gd name="T30" fmla="*/ 285 w 12645"/>
                <a:gd name="T31" fmla="*/ 468 h 847"/>
                <a:gd name="T32" fmla="*/ 255 w 12645"/>
                <a:gd name="T33" fmla="*/ 445 h 847"/>
                <a:gd name="T34" fmla="*/ 215 w 12645"/>
                <a:gd name="T35" fmla="*/ 414 h 847"/>
                <a:gd name="T36" fmla="*/ 190 w 12645"/>
                <a:gd name="T37" fmla="*/ 392 h 847"/>
                <a:gd name="T38" fmla="*/ 155 w 12645"/>
                <a:gd name="T39" fmla="*/ 357 h 847"/>
                <a:gd name="T40" fmla="*/ 134 w 12645"/>
                <a:gd name="T41" fmla="*/ 334 h 847"/>
                <a:gd name="T42" fmla="*/ 104 w 12645"/>
                <a:gd name="T43" fmla="*/ 297 h 847"/>
                <a:gd name="T44" fmla="*/ 87 w 12645"/>
                <a:gd name="T45" fmla="*/ 272 h 847"/>
                <a:gd name="T46" fmla="*/ 63 w 12645"/>
                <a:gd name="T47" fmla="*/ 234 h 847"/>
                <a:gd name="T48" fmla="*/ 50 w 12645"/>
                <a:gd name="T49" fmla="*/ 208 h 847"/>
                <a:gd name="T50" fmla="*/ 32 w 12645"/>
                <a:gd name="T51" fmla="*/ 168 h 847"/>
                <a:gd name="T52" fmla="*/ 23 w 12645"/>
                <a:gd name="T53" fmla="*/ 141 h 847"/>
                <a:gd name="T54" fmla="*/ 11 w 12645"/>
                <a:gd name="T55" fmla="*/ 99 h 847"/>
                <a:gd name="T56" fmla="*/ 6 w 12645"/>
                <a:gd name="T57" fmla="*/ 72 h 847"/>
                <a:gd name="T58" fmla="*/ 1 w 12645"/>
                <a:gd name="T59" fmla="*/ 28 h 847"/>
                <a:gd name="T60" fmla="*/ 0 w 12645"/>
                <a:gd name="T61" fmla="*/ 178 h 847"/>
                <a:gd name="T62" fmla="*/ 3 w 12645"/>
                <a:gd name="T63" fmla="*/ 206 h 847"/>
                <a:gd name="T64" fmla="*/ 10 w 12645"/>
                <a:gd name="T65" fmla="*/ 249 h 847"/>
                <a:gd name="T66" fmla="*/ 16 w 12645"/>
                <a:gd name="T67" fmla="*/ 277 h 847"/>
                <a:gd name="T68" fmla="*/ 30 w 12645"/>
                <a:gd name="T69" fmla="*/ 318 h 847"/>
                <a:gd name="T70" fmla="*/ 41 w 12645"/>
                <a:gd name="T71" fmla="*/ 345 h 847"/>
                <a:gd name="T72" fmla="*/ 60 w 12645"/>
                <a:gd name="T73" fmla="*/ 385 h 847"/>
                <a:gd name="T74" fmla="*/ 76 w 12645"/>
                <a:gd name="T75" fmla="*/ 412 h 847"/>
                <a:gd name="T76" fmla="*/ 101 w 12645"/>
                <a:gd name="T77" fmla="*/ 449 h 847"/>
                <a:gd name="T78" fmla="*/ 122 w 12645"/>
                <a:gd name="T79" fmla="*/ 475 h 847"/>
                <a:gd name="T80" fmla="*/ 153 w 12645"/>
                <a:gd name="T81" fmla="*/ 511 h 847"/>
                <a:gd name="T82" fmla="*/ 177 w 12645"/>
                <a:gd name="T83" fmla="*/ 535 h 847"/>
                <a:gd name="T84" fmla="*/ 214 w 12645"/>
                <a:gd name="T85" fmla="*/ 569 h 847"/>
                <a:gd name="T86" fmla="*/ 239 w 12645"/>
                <a:gd name="T87" fmla="*/ 590 h 847"/>
                <a:gd name="T88" fmla="*/ 281 w 12645"/>
                <a:gd name="T89" fmla="*/ 620 h 847"/>
                <a:gd name="T90" fmla="*/ 309 w 12645"/>
                <a:gd name="T91" fmla="*/ 640 h 847"/>
                <a:gd name="T92" fmla="*/ 355 w 12645"/>
                <a:gd name="T93" fmla="*/ 668 h 847"/>
                <a:gd name="T94" fmla="*/ 386 w 12645"/>
                <a:gd name="T95" fmla="*/ 686 h 847"/>
                <a:gd name="T96" fmla="*/ 436 w 12645"/>
                <a:gd name="T97" fmla="*/ 711 h 847"/>
                <a:gd name="T98" fmla="*/ 470 w 12645"/>
                <a:gd name="T99" fmla="*/ 726 h 847"/>
                <a:gd name="T100" fmla="*/ 523 w 12645"/>
                <a:gd name="T101" fmla="*/ 748 h 847"/>
                <a:gd name="T102" fmla="*/ 558 w 12645"/>
                <a:gd name="T103" fmla="*/ 761 h 847"/>
                <a:gd name="T104" fmla="*/ 599 w 12645"/>
                <a:gd name="T105" fmla="*/ 774 h 847"/>
                <a:gd name="T106" fmla="*/ 665 w 12645"/>
                <a:gd name="T107" fmla="*/ 794 h 847"/>
                <a:gd name="T108" fmla="*/ 708 w 12645"/>
                <a:gd name="T109" fmla="*/ 804 h 847"/>
                <a:gd name="T110" fmla="*/ 745 w 12645"/>
                <a:gd name="T111" fmla="*/ 813 h 847"/>
                <a:gd name="T112" fmla="*/ 805 w 12645"/>
                <a:gd name="T113" fmla="*/ 824 h 847"/>
                <a:gd name="T114" fmla="*/ 838 w 12645"/>
                <a:gd name="T115" fmla="*/ 829 h 847"/>
                <a:gd name="T116" fmla="*/ 874 w 12645"/>
                <a:gd name="T117" fmla="*/ 834 h 847"/>
                <a:gd name="T118" fmla="*/ 922 w 12645"/>
                <a:gd name="T119" fmla="*/ 839 h 847"/>
                <a:gd name="T120" fmla="*/ 961 w 12645"/>
                <a:gd name="T121" fmla="*/ 842 h 847"/>
                <a:gd name="T122" fmla="*/ 1016 w 12645"/>
                <a:gd name="T123" fmla="*/ 845 h 8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2645" h="847">
                  <a:moveTo>
                    <a:pt x="1072" y="690"/>
                  </a:moveTo>
                  <a:lnTo>
                    <a:pt x="1072" y="690"/>
                  </a:lnTo>
                  <a:cubicBezTo>
                    <a:pt x="1053" y="690"/>
                    <a:pt x="1035" y="689"/>
                    <a:pt x="1016" y="688"/>
                  </a:cubicBezTo>
                  <a:lnTo>
                    <a:pt x="1016" y="688"/>
                  </a:lnTo>
                  <a:lnTo>
                    <a:pt x="1016" y="688"/>
                  </a:lnTo>
                  <a:lnTo>
                    <a:pt x="1016" y="688"/>
                  </a:lnTo>
                  <a:cubicBezTo>
                    <a:pt x="997" y="688"/>
                    <a:pt x="979" y="687"/>
                    <a:pt x="962" y="686"/>
                  </a:cubicBezTo>
                  <a:lnTo>
                    <a:pt x="962" y="686"/>
                  </a:lnTo>
                  <a:cubicBezTo>
                    <a:pt x="959" y="686"/>
                    <a:pt x="958" y="685"/>
                    <a:pt x="956" y="685"/>
                  </a:cubicBezTo>
                  <a:lnTo>
                    <a:pt x="956" y="685"/>
                  </a:lnTo>
                  <a:cubicBezTo>
                    <a:pt x="948" y="685"/>
                    <a:pt x="940" y="684"/>
                    <a:pt x="932" y="683"/>
                  </a:cubicBezTo>
                  <a:lnTo>
                    <a:pt x="932" y="683"/>
                  </a:lnTo>
                  <a:cubicBezTo>
                    <a:pt x="929" y="683"/>
                    <a:pt x="926" y="683"/>
                    <a:pt x="922" y="683"/>
                  </a:cubicBezTo>
                  <a:lnTo>
                    <a:pt x="922" y="683"/>
                  </a:lnTo>
                  <a:cubicBezTo>
                    <a:pt x="916" y="682"/>
                    <a:pt x="910" y="681"/>
                    <a:pt x="903" y="681"/>
                  </a:cubicBezTo>
                  <a:lnTo>
                    <a:pt x="903" y="681"/>
                  </a:lnTo>
                  <a:cubicBezTo>
                    <a:pt x="899" y="680"/>
                    <a:pt x="896" y="680"/>
                    <a:pt x="892" y="680"/>
                  </a:cubicBezTo>
                  <a:lnTo>
                    <a:pt x="892" y="680"/>
                  </a:lnTo>
                  <a:cubicBezTo>
                    <a:pt x="886" y="679"/>
                    <a:pt x="880" y="679"/>
                    <a:pt x="874" y="678"/>
                  </a:cubicBezTo>
                  <a:lnTo>
                    <a:pt x="874" y="678"/>
                  </a:lnTo>
                  <a:cubicBezTo>
                    <a:pt x="871" y="677"/>
                    <a:pt x="867" y="677"/>
                    <a:pt x="863" y="676"/>
                  </a:cubicBezTo>
                  <a:lnTo>
                    <a:pt x="863" y="676"/>
                  </a:lnTo>
                  <a:cubicBezTo>
                    <a:pt x="857" y="675"/>
                    <a:pt x="851" y="675"/>
                    <a:pt x="845" y="674"/>
                  </a:cubicBezTo>
                  <a:lnTo>
                    <a:pt x="845" y="674"/>
                  </a:lnTo>
                  <a:cubicBezTo>
                    <a:pt x="841" y="674"/>
                    <a:pt x="838" y="673"/>
                    <a:pt x="835" y="672"/>
                  </a:cubicBezTo>
                  <a:lnTo>
                    <a:pt x="835" y="672"/>
                  </a:lnTo>
                  <a:cubicBezTo>
                    <a:pt x="825" y="671"/>
                    <a:pt x="816" y="669"/>
                    <a:pt x="806" y="668"/>
                  </a:cubicBezTo>
                  <a:lnTo>
                    <a:pt x="806" y="668"/>
                  </a:lnTo>
                  <a:cubicBezTo>
                    <a:pt x="805" y="668"/>
                    <a:pt x="805" y="668"/>
                    <a:pt x="805" y="668"/>
                  </a:cubicBezTo>
                  <a:lnTo>
                    <a:pt x="805" y="668"/>
                  </a:lnTo>
                  <a:cubicBezTo>
                    <a:pt x="795" y="666"/>
                    <a:pt x="785" y="664"/>
                    <a:pt x="775" y="663"/>
                  </a:cubicBezTo>
                  <a:lnTo>
                    <a:pt x="775" y="663"/>
                  </a:lnTo>
                  <a:cubicBezTo>
                    <a:pt x="772" y="662"/>
                    <a:pt x="769" y="661"/>
                    <a:pt x="766" y="661"/>
                  </a:cubicBezTo>
                  <a:lnTo>
                    <a:pt x="766" y="661"/>
                  </a:lnTo>
                  <a:cubicBezTo>
                    <a:pt x="759" y="659"/>
                    <a:pt x="752" y="658"/>
                    <a:pt x="745" y="657"/>
                  </a:cubicBezTo>
                  <a:lnTo>
                    <a:pt x="745" y="657"/>
                  </a:lnTo>
                  <a:cubicBezTo>
                    <a:pt x="742" y="656"/>
                    <a:pt x="739" y="655"/>
                    <a:pt x="736" y="655"/>
                  </a:cubicBezTo>
                  <a:lnTo>
                    <a:pt x="736" y="655"/>
                  </a:lnTo>
                  <a:cubicBezTo>
                    <a:pt x="728" y="653"/>
                    <a:pt x="721" y="652"/>
                    <a:pt x="713" y="650"/>
                  </a:cubicBezTo>
                  <a:lnTo>
                    <a:pt x="713" y="650"/>
                  </a:lnTo>
                  <a:cubicBezTo>
                    <a:pt x="711" y="649"/>
                    <a:pt x="709" y="648"/>
                    <a:pt x="706" y="648"/>
                  </a:cubicBezTo>
                  <a:lnTo>
                    <a:pt x="706" y="648"/>
                  </a:lnTo>
                  <a:cubicBezTo>
                    <a:pt x="695" y="646"/>
                    <a:pt x="684" y="642"/>
                    <a:pt x="673" y="640"/>
                  </a:cubicBezTo>
                  <a:lnTo>
                    <a:pt x="673" y="640"/>
                  </a:lnTo>
                  <a:cubicBezTo>
                    <a:pt x="670" y="639"/>
                    <a:pt x="668" y="639"/>
                    <a:pt x="665" y="637"/>
                  </a:cubicBezTo>
                  <a:lnTo>
                    <a:pt x="665" y="637"/>
                  </a:lnTo>
                  <a:cubicBezTo>
                    <a:pt x="654" y="635"/>
                    <a:pt x="643" y="632"/>
                    <a:pt x="632" y="629"/>
                  </a:cubicBezTo>
                  <a:lnTo>
                    <a:pt x="632" y="629"/>
                  </a:lnTo>
                  <a:cubicBezTo>
                    <a:pt x="632" y="628"/>
                    <a:pt x="632" y="628"/>
                    <a:pt x="632" y="628"/>
                  </a:cubicBezTo>
                  <a:lnTo>
                    <a:pt x="632" y="628"/>
                  </a:lnTo>
                  <a:cubicBezTo>
                    <a:pt x="621" y="625"/>
                    <a:pt x="610" y="622"/>
                    <a:pt x="599" y="618"/>
                  </a:cubicBezTo>
                  <a:lnTo>
                    <a:pt x="599" y="618"/>
                  </a:lnTo>
                  <a:cubicBezTo>
                    <a:pt x="596" y="618"/>
                    <a:pt x="594" y="617"/>
                    <a:pt x="591" y="616"/>
                  </a:cubicBezTo>
                  <a:lnTo>
                    <a:pt x="591" y="616"/>
                  </a:lnTo>
                  <a:cubicBezTo>
                    <a:pt x="581" y="612"/>
                    <a:pt x="570" y="609"/>
                    <a:pt x="559" y="606"/>
                  </a:cubicBezTo>
                  <a:lnTo>
                    <a:pt x="559" y="606"/>
                  </a:lnTo>
                  <a:cubicBezTo>
                    <a:pt x="558" y="605"/>
                    <a:pt x="556" y="604"/>
                    <a:pt x="554" y="603"/>
                  </a:cubicBezTo>
                  <a:lnTo>
                    <a:pt x="554" y="603"/>
                  </a:lnTo>
                  <a:cubicBezTo>
                    <a:pt x="547" y="601"/>
                    <a:pt x="539" y="598"/>
                    <a:pt x="532" y="595"/>
                  </a:cubicBezTo>
                  <a:lnTo>
                    <a:pt x="532" y="595"/>
                  </a:lnTo>
                  <a:cubicBezTo>
                    <a:pt x="529" y="594"/>
                    <a:pt x="526" y="593"/>
                    <a:pt x="523" y="592"/>
                  </a:cubicBezTo>
                  <a:lnTo>
                    <a:pt x="523" y="592"/>
                  </a:lnTo>
                  <a:cubicBezTo>
                    <a:pt x="516" y="589"/>
                    <a:pt x="509" y="586"/>
                    <a:pt x="501" y="583"/>
                  </a:cubicBezTo>
                  <a:lnTo>
                    <a:pt x="501" y="583"/>
                  </a:lnTo>
                  <a:cubicBezTo>
                    <a:pt x="500" y="583"/>
                    <a:pt x="498" y="582"/>
                    <a:pt x="496" y="581"/>
                  </a:cubicBezTo>
                  <a:lnTo>
                    <a:pt x="496" y="581"/>
                  </a:lnTo>
                  <a:cubicBezTo>
                    <a:pt x="487" y="578"/>
                    <a:pt x="479" y="574"/>
                    <a:pt x="470" y="570"/>
                  </a:cubicBezTo>
                  <a:lnTo>
                    <a:pt x="470" y="570"/>
                  </a:lnTo>
                  <a:cubicBezTo>
                    <a:pt x="468" y="569"/>
                    <a:pt x="465" y="568"/>
                    <a:pt x="463" y="567"/>
                  </a:cubicBezTo>
                  <a:lnTo>
                    <a:pt x="463" y="567"/>
                  </a:lnTo>
                  <a:cubicBezTo>
                    <a:pt x="457" y="564"/>
                    <a:pt x="450" y="561"/>
                    <a:pt x="443" y="558"/>
                  </a:cubicBezTo>
                  <a:lnTo>
                    <a:pt x="443" y="558"/>
                  </a:lnTo>
                  <a:cubicBezTo>
                    <a:pt x="441" y="557"/>
                    <a:pt x="438" y="555"/>
                    <a:pt x="436" y="554"/>
                  </a:cubicBezTo>
                  <a:lnTo>
                    <a:pt x="436" y="554"/>
                  </a:lnTo>
                  <a:cubicBezTo>
                    <a:pt x="427" y="551"/>
                    <a:pt x="419" y="546"/>
                    <a:pt x="411" y="543"/>
                  </a:cubicBezTo>
                  <a:lnTo>
                    <a:pt x="411" y="543"/>
                  </a:lnTo>
                  <a:lnTo>
                    <a:pt x="411" y="542"/>
                  </a:lnTo>
                  <a:lnTo>
                    <a:pt x="411" y="542"/>
                  </a:lnTo>
                  <a:cubicBezTo>
                    <a:pt x="402" y="538"/>
                    <a:pt x="394" y="533"/>
                    <a:pt x="386" y="529"/>
                  </a:cubicBezTo>
                  <a:lnTo>
                    <a:pt x="386" y="529"/>
                  </a:lnTo>
                  <a:cubicBezTo>
                    <a:pt x="384" y="528"/>
                    <a:pt x="381" y="527"/>
                    <a:pt x="379" y="526"/>
                  </a:cubicBezTo>
                  <a:lnTo>
                    <a:pt x="379" y="526"/>
                  </a:lnTo>
                  <a:cubicBezTo>
                    <a:pt x="373" y="523"/>
                    <a:pt x="367" y="519"/>
                    <a:pt x="361" y="515"/>
                  </a:cubicBezTo>
                  <a:lnTo>
                    <a:pt x="361" y="515"/>
                  </a:lnTo>
                  <a:cubicBezTo>
                    <a:pt x="359" y="515"/>
                    <a:pt x="357" y="513"/>
                    <a:pt x="355" y="512"/>
                  </a:cubicBezTo>
                  <a:lnTo>
                    <a:pt x="355" y="512"/>
                  </a:lnTo>
                  <a:cubicBezTo>
                    <a:pt x="346" y="507"/>
                    <a:pt x="339" y="503"/>
                    <a:pt x="331" y="498"/>
                  </a:cubicBezTo>
                  <a:lnTo>
                    <a:pt x="331" y="498"/>
                  </a:lnTo>
                  <a:cubicBezTo>
                    <a:pt x="330" y="497"/>
                    <a:pt x="329" y="497"/>
                    <a:pt x="328" y="496"/>
                  </a:cubicBezTo>
                  <a:lnTo>
                    <a:pt x="328" y="496"/>
                  </a:lnTo>
                  <a:cubicBezTo>
                    <a:pt x="322" y="492"/>
                    <a:pt x="315" y="488"/>
                    <a:pt x="309" y="484"/>
                  </a:cubicBezTo>
                  <a:lnTo>
                    <a:pt x="309" y="484"/>
                  </a:lnTo>
                  <a:cubicBezTo>
                    <a:pt x="307" y="482"/>
                    <a:pt x="304" y="481"/>
                    <a:pt x="302" y="480"/>
                  </a:cubicBezTo>
                  <a:lnTo>
                    <a:pt x="302" y="480"/>
                  </a:lnTo>
                  <a:cubicBezTo>
                    <a:pt x="296" y="475"/>
                    <a:pt x="291" y="472"/>
                    <a:pt x="285" y="468"/>
                  </a:cubicBezTo>
                  <a:lnTo>
                    <a:pt x="285" y="468"/>
                  </a:lnTo>
                  <a:cubicBezTo>
                    <a:pt x="283" y="466"/>
                    <a:pt x="282" y="466"/>
                    <a:pt x="281" y="464"/>
                  </a:cubicBezTo>
                  <a:lnTo>
                    <a:pt x="281" y="464"/>
                  </a:lnTo>
                  <a:cubicBezTo>
                    <a:pt x="273" y="460"/>
                    <a:pt x="266" y="455"/>
                    <a:pt x="260" y="449"/>
                  </a:cubicBezTo>
                  <a:lnTo>
                    <a:pt x="260" y="449"/>
                  </a:lnTo>
                  <a:cubicBezTo>
                    <a:pt x="258" y="448"/>
                    <a:pt x="256" y="447"/>
                    <a:pt x="255" y="445"/>
                  </a:cubicBezTo>
                  <a:lnTo>
                    <a:pt x="255" y="445"/>
                  </a:lnTo>
                  <a:cubicBezTo>
                    <a:pt x="249" y="442"/>
                    <a:pt x="244" y="438"/>
                    <a:pt x="239" y="433"/>
                  </a:cubicBezTo>
                  <a:lnTo>
                    <a:pt x="239" y="433"/>
                  </a:lnTo>
                  <a:cubicBezTo>
                    <a:pt x="237" y="432"/>
                    <a:pt x="235" y="430"/>
                    <a:pt x="233" y="429"/>
                  </a:cubicBezTo>
                  <a:lnTo>
                    <a:pt x="233" y="429"/>
                  </a:lnTo>
                  <a:cubicBezTo>
                    <a:pt x="227" y="424"/>
                    <a:pt x="221" y="419"/>
                    <a:pt x="215" y="414"/>
                  </a:cubicBezTo>
                  <a:lnTo>
                    <a:pt x="215" y="414"/>
                  </a:lnTo>
                  <a:cubicBezTo>
                    <a:pt x="214" y="414"/>
                    <a:pt x="214" y="413"/>
                    <a:pt x="214" y="412"/>
                  </a:cubicBezTo>
                  <a:lnTo>
                    <a:pt x="214" y="412"/>
                  </a:lnTo>
                  <a:cubicBezTo>
                    <a:pt x="207" y="407"/>
                    <a:pt x="201" y="401"/>
                    <a:pt x="195" y="396"/>
                  </a:cubicBezTo>
                  <a:lnTo>
                    <a:pt x="195" y="396"/>
                  </a:lnTo>
                  <a:cubicBezTo>
                    <a:pt x="193" y="395"/>
                    <a:pt x="192" y="393"/>
                    <a:pt x="190" y="392"/>
                  </a:cubicBezTo>
                  <a:lnTo>
                    <a:pt x="190" y="392"/>
                  </a:lnTo>
                  <a:cubicBezTo>
                    <a:pt x="185" y="387"/>
                    <a:pt x="181" y="383"/>
                    <a:pt x="177" y="379"/>
                  </a:cubicBezTo>
                  <a:lnTo>
                    <a:pt x="177" y="379"/>
                  </a:lnTo>
                  <a:cubicBezTo>
                    <a:pt x="175" y="377"/>
                    <a:pt x="173" y="376"/>
                    <a:pt x="172" y="374"/>
                  </a:cubicBezTo>
                  <a:lnTo>
                    <a:pt x="172" y="374"/>
                  </a:lnTo>
                  <a:cubicBezTo>
                    <a:pt x="166" y="369"/>
                    <a:pt x="160" y="362"/>
                    <a:pt x="155" y="357"/>
                  </a:cubicBezTo>
                  <a:lnTo>
                    <a:pt x="155" y="357"/>
                  </a:lnTo>
                  <a:cubicBezTo>
                    <a:pt x="154" y="356"/>
                    <a:pt x="153" y="356"/>
                    <a:pt x="153" y="354"/>
                  </a:cubicBezTo>
                  <a:lnTo>
                    <a:pt x="153" y="354"/>
                  </a:lnTo>
                  <a:cubicBezTo>
                    <a:pt x="148" y="349"/>
                    <a:pt x="144" y="344"/>
                    <a:pt x="139" y="339"/>
                  </a:cubicBezTo>
                  <a:lnTo>
                    <a:pt x="139" y="339"/>
                  </a:lnTo>
                  <a:cubicBezTo>
                    <a:pt x="138" y="337"/>
                    <a:pt x="135" y="335"/>
                    <a:pt x="134" y="334"/>
                  </a:cubicBezTo>
                  <a:lnTo>
                    <a:pt x="134" y="334"/>
                  </a:lnTo>
                  <a:cubicBezTo>
                    <a:pt x="130" y="329"/>
                    <a:pt x="126" y="324"/>
                    <a:pt x="122" y="319"/>
                  </a:cubicBezTo>
                  <a:lnTo>
                    <a:pt x="122" y="319"/>
                  </a:lnTo>
                  <a:cubicBezTo>
                    <a:pt x="121" y="318"/>
                    <a:pt x="120" y="317"/>
                    <a:pt x="118" y="315"/>
                  </a:cubicBezTo>
                  <a:lnTo>
                    <a:pt x="118" y="315"/>
                  </a:lnTo>
                  <a:cubicBezTo>
                    <a:pt x="114" y="309"/>
                    <a:pt x="109" y="303"/>
                    <a:pt x="104" y="297"/>
                  </a:cubicBezTo>
                  <a:lnTo>
                    <a:pt x="104" y="297"/>
                  </a:lnTo>
                  <a:cubicBezTo>
                    <a:pt x="104" y="296"/>
                    <a:pt x="103" y="295"/>
                    <a:pt x="101" y="293"/>
                  </a:cubicBezTo>
                  <a:lnTo>
                    <a:pt x="101" y="293"/>
                  </a:lnTo>
                  <a:cubicBezTo>
                    <a:pt x="98" y="288"/>
                    <a:pt x="94" y="283"/>
                    <a:pt x="91" y="278"/>
                  </a:cubicBezTo>
                  <a:lnTo>
                    <a:pt x="91" y="278"/>
                  </a:lnTo>
                  <a:cubicBezTo>
                    <a:pt x="90" y="276"/>
                    <a:pt x="88" y="274"/>
                    <a:pt x="87" y="272"/>
                  </a:cubicBezTo>
                  <a:lnTo>
                    <a:pt x="87" y="272"/>
                  </a:lnTo>
                  <a:cubicBezTo>
                    <a:pt x="83" y="267"/>
                    <a:pt x="80" y="261"/>
                    <a:pt x="76" y="256"/>
                  </a:cubicBezTo>
                  <a:lnTo>
                    <a:pt x="76" y="256"/>
                  </a:lnTo>
                  <a:cubicBezTo>
                    <a:pt x="76" y="255"/>
                    <a:pt x="76" y="254"/>
                    <a:pt x="75" y="254"/>
                  </a:cubicBezTo>
                  <a:lnTo>
                    <a:pt x="75" y="254"/>
                  </a:lnTo>
                  <a:cubicBezTo>
                    <a:pt x="71" y="247"/>
                    <a:pt x="67" y="241"/>
                    <a:pt x="63" y="234"/>
                  </a:cubicBezTo>
                  <a:lnTo>
                    <a:pt x="63" y="234"/>
                  </a:lnTo>
                  <a:cubicBezTo>
                    <a:pt x="63" y="233"/>
                    <a:pt x="62" y="231"/>
                    <a:pt x="60" y="229"/>
                  </a:cubicBezTo>
                  <a:lnTo>
                    <a:pt x="60" y="229"/>
                  </a:lnTo>
                  <a:cubicBezTo>
                    <a:pt x="58" y="224"/>
                    <a:pt x="55" y="219"/>
                    <a:pt x="52" y="214"/>
                  </a:cubicBezTo>
                  <a:lnTo>
                    <a:pt x="52" y="214"/>
                  </a:lnTo>
                  <a:cubicBezTo>
                    <a:pt x="52" y="212"/>
                    <a:pt x="51" y="210"/>
                    <a:pt x="50" y="208"/>
                  </a:cubicBezTo>
                  <a:lnTo>
                    <a:pt x="50" y="208"/>
                  </a:lnTo>
                  <a:cubicBezTo>
                    <a:pt x="47" y="202"/>
                    <a:pt x="43" y="195"/>
                    <a:pt x="41" y="189"/>
                  </a:cubicBezTo>
                  <a:lnTo>
                    <a:pt x="41" y="189"/>
                  </a:lnTo>
                  <a:cubicBezTo>
                    <a:pt x="40" y="188"/>
                    <a:pt x="40" y="187"/>
                    <a:pt x="40" y="187"/>
                  </a:cubicBezTo>
                  <a:lnTo>
                    <a:pt x="40" y="187"/>
                  </a:lnTo>
                  <a:cubicBezTo>
                    <a:pt x="37" y="181"/>
                    <a:pt x="35" y="175"/>
                    <a:pt x="32" y="168"/>
                  </a:cubicBezTo>
                  <a:lnTo>
                    <a:pt x="32" y="168"/>
                  </a:lnTo>
                  <a:cubicBezTo>
                    <a:pt x="31" y="166"/>
                    <a:pt x="30" y="164"/>
                    <a:pt x="30" y="162"/>
                  </a:cubicBezTo>
                  <a:lnTo>
                    <a:pt x="30" y="162"/>
                  </a:lnTo>
                  <a:cubicBezTo>
                    <a:pt x="28" y="157"/>
                    <a:pt x="26" y="151"/>
                    <a:pt x="24" y="146"/>
                  </a:cubicBezTo>
                  <a:lnTo>
                    <a:pt x="24" y="146"/>
                  </a:lnTo>
                  <a:cubicBezTo>
                    <a:pt x="24" y="145"/>
                    <a:pt x="23" y="143"/>
                    <a:pt x="23" y="141"/>
                  </a:cubicBezTo>
                  <a:lnTo>
                    <a:pt x="23" y="141"/>
                  </a:lnTo>
                  <a:cubicBezTo>
                    <a:pt x="20" y="134"/>
                    <a:pt x="18" y="128"/>
                    <a:pt x="16" y="121"/>
                  </a:cubicBezTo>
                  <a:lnTo>
                    <a:pt x="16" y="121"/>
                  </a:lnTo>
                  <a:cubicBezTo>
                    <a:pt x="16" y="119"/>
                    <a:pt x="16" y="118"/>
                    <a:pt x="15" y="117"/>
                  </a:cubicBezTo>
                  <a:lnTo>
                    <a:pt x="15" y="117"/>
                  </a:lnTo>
                  <a:cubicBezTo>
                    <a:pt x="14" y="111"/>
                    <a:pt x="12" y="105"/>
                    <a:pt x="11" y="99"/>
                  </a:cubicBezTo>
                  <a:lnTo>
                    <a:pt x="11" y="99"/>
                  </a:lnTo>
                  <a:cubicBezTo>
                    <a:pt x="11" y="97"/>
                    <a:pt x="10" y="95"/>
                    <a:pt x="10" y="93"/>
                  </a:cubicBezTo>
                  <a:lnTo>
                    <a:pt x="10" y="93"/>
                  </a:lnTo>
                  <a:cubicBezTo>
                    <a:pt x="8" y="87"/>
                    <a:pt x="7" y="82"/>
                    <a:pt x="7" y="76"/>
                  </a:cubicBezTo>
                  <a:lnTo>
                    <a:pt x="7" y="76"/>
                  </a:lnTo>
                  <a:cubicBezTo>
                    <a:pt x="6" y="74"/>
                    <a:pt x="6" y="73"/>
                    <a:pt x="6" y="72"/>
                  </a:cubicBezTo>
                  <a:lnTo>
                    <a:pt x="6" y="72"/>
                  </a:lnTo>
                  <a:cubicBezTo>
                    <a:pt x="5" y="65"/>
                    <a:pt x="3" y="58"/>
                    <a:pt x="3" y="50"/>
                  </a:cubicBezTo>
                  <a:lnTo>
                    <a:pt x="3" y="50"/>
                  </a:lnTo>
                  <a:cubicBezTo>
                    <a:pt x="2" y="49"/>
                    <a:pt x="2" y="47"/>
                    <a:pt x="2" y="45"/>
                  </a:cubicBezTo>
                  <a:lnTo>
                    <a:pt x="2" y="45"/>
                  </a:lnTo>
                  <a:cubicBezTo>
                    <a:pt x="2" y="39"/>
                    <a:pt x="1" y="34"/>
                    <a:pt x="1" y="28"/>
                  </a:cubicBezTo>
                  <a:lnTo>
                    <a:pt x="1" y="28"/>
                  </a:lnTo>
                  <a:cubicBezTo>
                    <a:pt x="1" y="26"/>
                    <a:pt x="0" y="24"/>
                    <a:pt x="0" y="22"/>
                  </a:cubicBezTo>
                  <a:lnTo>
                    <a:pt x="0" y="22"/>
                  </a:lnTo>
                  <a:cubicBezTo>
                    <a:pt x="0" y="15"/>
                    <a:pt x="0" y="8"/>
                    <a:pt x="0" y="0"/>
                  </a:cubicBezTo>
                  <a:lnTo>
                    <a:pt x="0" y="156"/>
                  </a:lnTo>
                  <a:lnTo>
                    <a:pt x="0" y="156"/>
                  </a:lnTo>
                  <a:cubicBezTo>
                    <a:pt x="0" y="164"/>
                    <a:pt x="0" y="171"/>
                    <a:pt x="0" y="178"/>
                  </a:cubicBezTo>
                  <a:lnTo>
                    <a:pt x="0" y="178"/>
                  </a:lnTo>
                  <a:cubicBezTo>
                    <a:pt x="0" y="180"/>
                    <a:pt x="1" y="182"/>
                    <a:pt x="1" y="184"/>
                  </a:cubicBezTo>
                  <a:lnTo>
                    <a:pt x="1" y="184"/>
                  </a:lnTo>
                  <a:cubicBezTo>
                    <a:pt x="1" y="190"/>
                    <a:pt x="2" y="195"/>
                    <a:pt x="2" y="201"/>
                  </a:cubicBezTo>
                  <a:lnTo>
                    <a:pt x="2" y="201"/>
                  </a:lnTo>
                  <a:cubicBezTo>
                    <a:pt x="2" y="203"/>
                    <a:pt x="2" y="204"/>
                    <a:pt x="3" y="206"/>
                  </a:cubicBezTo>
                  <a:lnTo>
                    <a:pt x="3" y="206"/>
                  </a:lnTo>
                  <a:cubicBezTo>
                    <a:pt x="3" y="214"/>
                    <a:pt x="5" y="221"/>
                    <a:pt x="6" y="228"/>
                  </a:cubicBezTo>
                  <a:lnTo>
                    <a:pt x="6" y="228"/>
                  </a:lnTo>
                  <a:cubicBezTo>
                    <a:pt x="6" y="229"/>
                    <a:pt x="6" y="230"/>
                    <a:pt x="7" y="232"/>
                  </a:cubicBezTo>
                  <a:lnTo>
                    <a:pt x="7" y="232"/>
                  </a:lnTo>
                  <a:cubicBezTo>
                    <a:pt x="7" y="238"/>
                    <a:pt x="8" y="244"/>
                    <a:pt x="10" y="249"/>
                  </a:cubicBezTo>
                  <a:lnTo>
                    <a:pt x="10" y="249"/>
                  </a:lnTo>
                  <a:cubicBezTo>
                    <a:pt x="10" y="251"/>
                    <a:pt x="11" y="254"/>
                    <a:pt x="11" y="255"/>
                  </a:cubicBezTo>
                  <a:lnTo>
                    <a:pt x="11" y="255"/>
                  </a:lnTo>
                  <a:cubicBezTo>
                    <a:pt x="12" y="261"/>
                    <a:pt x="14" y="267"/>
                    <a:pt x="15" y="272"/>
                  </a:cubicBezTo>
                  <a:lnTo>
                    <a:pt x="15" y="272"/>
                  </a:lnTo>
                  <a:cubicBezTo>
                    <a:pt x="16" y="274"/>
                    <a:pt x="16" y="275"/>
                    <a:pt x="16" y="277"/>
                  </a:cubicBezTo>
                  <a:lnTo>
                    <a:pt x="16" y="277"/>
                  </a:lnTo>
                  <a:cubicBezTo>
                    <a:pt x="18" y="283"/>
                    <a:pt x="20" y="291"/>
                    <a:pt x="23" y="297"/>
                  </a:cubicBezTo>
                  <a:lnTo>
                    <a:pt x="23" y="297"/>
                  </a:lnTo>
                  <a:cubicBezTo>
                    <a:pt x="23" y="299"/>
                    <a:pt x="24" y="301"/>
                    <a:pt x="24" y="302"/>
                  </a:cubicBezTo>
                  <a:lnTo>
                    <a:pt x="24" y="302"/>
                  </a:lnTo>
                  <a:cubicBezTo>
                    <a:pt x="26" y="308"/>
                    <a:pt x="28" y="313"/>
                    <a:pt x="30" y="318"/>
                  </a:cubicBezTo>
                  <a:lnTo>
                    <a:pt x="30" y="318"/>
                  </a:lnTo>
                  <a:cubicBezTo>
                    <a:pt x="30" y="320"/>
                    <a:pt x="31" y="323"/>
                    <a:pt x="32" y="324"/>
                  </a:cubicBezTo>
                  <a:lnTo>
                    <a:pt x="32" y="324"/>
                  </a:lnTo>
                  <a:cubicBezTo>
                    <a:pt x="35" y="330"/>
                    <a:pt x="37" y="337"/>
                    <a:pt x="40" y="343"/>
                  </a:cubicBezTo>
                  <a:lnTo>
                    <a:pt x="40" y="343"/>
                  </a:lnTo>
                  <a:cubicBezTo>
                    <a:pt x="40" y="343"/>
                    <a:pt x="40" y="344"/>
                    <a:pt x="41" y="345"/>
                  </a:cubicBezTo>
                  <a:lnTo>
                    <a:pt x="41" y="345"/>
                  </a:lnTo>
                  <a:cubicBezTo>
                    <a:pt x="43" y="351"/>
                    <a:pt x="47" y="358"/>
                    <a:pt x="50" y="364"/>
                  </a:cubicBezTo>
                  <a:lnTo>
                    <a:pt x="50" y="364"/>
                  </a:lnTo>
                  <a:cubicBezTo>
                    <a:pt x="51" y="366"/>
                    <a:pt x="52" y="369"/>
                    <a:pt x="52" y="370"/>
                  </a:cubicBezTo>
                  <a:lnTo>
                    <a:pt x="52" y="370"/>
                  </a:lnTo>
                  <a:cubicBezTo>
                    <a:pt x="55" y="375"/>
                    <a:pt x="58" y="380"/>
                    <a:pt x="60" y="385"/>
                  </a:cubicBezTo>
                  <a:lnTo>
                    <a:pt x="60" y="385"/>
                  </a:lnTo>
                  <a:cubicBezTo>
                    <a:pt x="62" y="387"/>
                    <a:pt x="63" y="389"/>
                    <a:pt x="63" y="390"/>
                  </a:cubicBezTo>
                  <a:lnTo>
                    <a:pt x="63" y="390"/>
                  </a:lnTo>
                  <a:cubicBezTo>
                    <a:pt x="67" y="397"/>
                    <a:pt x="71" y="403"/>
                    <a:pt x="75" y="410"/>
                  </a:cubicBezTo>
                  <a:lnTo>
                    <a:pt x="75" y="410"/>
                  </a:lnTo>
                  <a:cubicBezTo>
                    <a:pt x="76" y="411"/>
                    <a:pt x="76" y="411"/>
                    <a:pt x="76" y="412"/>
                  </a:cubicBezTo>
                  <a:lnTo>
                    <a:pt x="76" y="412"/>
                  </a:lnTo>
                  <a:cubicBezTo>
                    <a:pt x="80" y="418"/>
                    <a:pt x="83" y="423"/>
                    <a:pt x="87" y="429"/>
                  </a:cubicBezTo>
                  <a:lnTo>
                    <a:pt x="87" y="429"/>
                  </a:lnTo>
                  <a:cubicBezTo>
                    <a:pt x="88" y="431"/>
                    <a:pt x="90" y="433"/>
                    <a:pt x="91" y="434"/>
                  </a:cubicBezTo>
                  <a:lnTo>
                    <a:pt x="91" y="434"/>
                  </a:lnTo>
                  <a:cubicBezTo>
                    <a:pt x="94" y="439"/>
                    <a:pt x="98" y="444"/>
                    <a:pt x="101" y="449"/>
                  </a:cubicBezTo>
                  <a:lnTo>
                    <a:pt x="101" y="449"/>
                  </a:lnTo>
                  <a:cubicBezTo>
                    <a:pt x="103" y="450"/>
                    <a:pt x="104" y="452"/>
                    <a:pt x="104" y="453"/>
                  </a:cubicBezTo>
                  <a:lnTo>
                    <a:pt x="104" y="453"/>
                  </a:lnTo>
                  <a:cubicBezTo>
                    <a:pt x="109" y="460"/>
                    <a:pt x="114" y="466"/>
                    <a:pt x="118" y="472"/>
                  </a:cubicBezTo>
                  <a:lnTo>
                    <a:pt x="118" y="472"/>
                  </a:lnTo>
                  <a:cubicBezTo>
                    <a:pt x="120" y="473"/>
                    <a:pt x="121" y="474"/>
                    <a:pt x="122" y="475"/>
                  </a:cubicBezTo>
                  <a:lnTo>
                    <a:pt x="122" y="475"/>
                  </a:lnTo>
                  <a:cubicBezTo>
                    <a:pt x="126" y="480"/>
                    <a:pt x="130" y="485"/>
                    <a:pt x="134" y="490"/>
                  </a:cubicBezTo>
                  <a:lnTo>
                    <a:pt x="134" y="490"/>
                  </a:lnTo>
                  <a:cubicBezTo>
                    <a:pt x="135" y="492"/>
                    <a:pt x="138" y="493"/>
                    <a:pt x="139" y="495"/>
                  </a:cubicBezTo>
                  <a:lnTo>
                    <a:pt x="139" y="495"/>
                  </a:lnTo>
                  <a:cubicBezTo>
                    <a:pt x="144" y="501"/>
                    <a:pt x="148" y="505"/>
                    <a:pt x="153" y="511"/>
                  </a:cubicBezTo>
                  <a:lnTo>
                    <a:pt x="153" y="511"/>
                  </a:lnTo>
                  <a:cubicBezTo>
                    <a:pt x="153" y="512"/>
                    <a:pt x="154" y="512"/>
                    <a:pt x="155" y="513"/>
                  </a:cubicBezTo>
                  <a:lnTo>
                    <a:pt x="155" y="513"/>
                  </a:lnTo>
                  <a:cubicBezTo>
                    <a:pt x="160" y="519"/>
                    <a:pt x="166" y="524"/>
                    <a:pt x="172" y="530"/>
                  </a:cubicBezTo>
                  <a:lnTo>
                    <a:pt x="172" y="530"/>
                  </a:lnTo>
                  <a:cubicBezTo>
                    <a:pt x="173" y="532"/>
                    <a:pt x="175" y="533"/>
                    <a:pt x="177" y="535"/>
                  </a:cubicBezTo>
                  <a:lnTo>
                    <a:pt x="177" y="535"/>
                  </a:lnTo>
                  <a:cubicBezTo>
                    <a:pt x="181" y="539"/>
                    <a:pt x="185" y="543"/>
                    <a:pt x="190" y="548"/>
                  </a:cubicBezTo>
                  <a:lnTo>
                    <a:pt x="190" y="548"/>
                  </a:lnTo>
                  <a:cubicBezTo>
                    <a:pt x="192" y="549"/>
                    <a:pt x="193" y="551"/>
                    <a:pt x="195" y="553"/>
                  </a:cubicBezTo>
                  <a:lnTo>
                    <a:pt x="195" y="553"/>
                  </a:lnTo>
                  <a:cubicBezTo>
                    <a:pt x="201" y="558"/>
                    <a:pt x="207" y="564"/>
                    <a:pt x="214" y="569"/>
                  </a:cubicBezTo>
                  <a:lnTo>
                    <a:pt x="214" y="569"/>
                  </a:lnTo>
                  <a:cubicBezTo>
                    <a:pt x="214" y="569"/>
                    <a:pt x="214" y="570"/>
                    <a:pt x="215" y="570"/>
                  </a:cubicBezTo>
                  <a:lnTo>
                    <a:pt x="215" y="570"/>
                  </a:lnTo>
                  <a:cubicBezTo>
                    <a:pt x="221" y="575"/>
                    <a:pt x="227" y="580"/>
                    <a:pt x="233" y="585"/>
                  </a:cubicBezTo>
                  <a:lnTo>
                    <a:pt x="233" y="585"/>
                  </a:lnTo>
                  <a:cubicBezTo>
                    <a:pt x="235" y="587"/>
                    <a:pt x="237" y="588"/>
                    <a:pt x="239" y="590"/>
                  </a:cubicBezTo>
                  <a:lnTo>
                    <a:pt x="239" y="590"/>
                  </a:lnTo>
                  <a:cubicBezTo>
                    <a:pt x="244" y="594"/>
                    <a:pt x="249" y="598"/>
                    <a:pt x="255" y="602"/>
                  </a:cubicBezTo>
                  <a:lnTo>
                    <a:pt x="255" y="602"/>
                  </a:lnTo>
                  <a:cubicBezTo>
                    <a:pt x="256" y="603"/>
                    <a:pt x="258" y="605"/>
                    <a:pt x="260" y="606"/>
                  </a:cubicBezTo>
                  <a:lnTo>
                    <a:pt x="260" y="606"/>
                  </a:lnTo>
                  <a:cubicBezTo>
                    <a:pt x="266" y="611"/>
                    <a:pt x="273" y="616"/>
                    <a:pt x="281" y="620"/>
                  </a:cubicBezTo>
                  <a:lnTo>
                    <a:pt x="281" y="620"/>
                  </a:lnTo>
                  <a:cubicBezTo>
                    <a:pt x="282" y="622"/>
                    <a:pt x="283" y="623"/>
                    <a:pt x="285" y="623"/>
                  </a:cubicBezTo>
                  <a:lnTo>
                    <a:pt x="285" y="623"/>
                  </a:lnTo>
                  <a:cubicBezTo>
                    <a:pt x="290" y="628"/>
                    <a:pt x="296" y="632"/>
                    <a:pt x="302" y="636"/>
                  </a:cubicBezTo>
                  <a:lnTo>
                    <a:pt x="302" y="636"/>
                  </a:lnTo>
                  <a:cubicBezTo>
                    <a:pt x="304" y="637"/>
                    <a:pt x="307" y="639"/>
                    <a:pt x="309" y="640"/>
                  </a:cubicBezTo>
                  <a:lnTo>
                    <a:pt x="309" y="640"/>
                  </a:lnTo>
                  <a:cubicBezTo>
                    <a:pt x="315" y="644"/>
                    <a:pt x="322" y="648"/>
                    <a:pt x="328" y="652"/>
                  </a:cubicBezTo>
                  <a:lnTo>
                    <a:pt x="328" y="652"/>
                  </a:lnTo>
                  <a:cubicBezTo>
                    <a:pt x="329" y="653"/>
                    <a:pt x="330" y="653"/>
                    <a:pt x="331" y="655"/>
                  </a:cubicBezTo>
                  <a:lnTo>
                    <a:pt x="331" y="655"/>
                  </a:lnTo>
                  <a:cubicBezTo>
                    <a:pt x="339" y="659"/>
                    <a:pt x="346" y="664"/>
                    <a:pt x="355" y="668"/>
                  </a:cubicBezTo>
                  <a:lnTo>
                    <a:pt x="355" y="668"/>
                  </a:lnTo>
                  <a:cubicBezTo>
                    <a:pt x="357" y="669"/>
                    <a:pt x="359" y="670"/>
                    <a:pt x="361" y="672"/>
                  </a:cubicBezTo>
                  <a:lnTo>
                    <a:pt x="361" y="672"/>
                  </a:lnTo>
                  <a:cubicBezTo>
                    <a:pt x="367" y="675"/>
                    <a:pt x="373" y="679"/>
                    <a:pt x="379" y="682"/>
                  </a:cubicBezTo>
                  <a:lnTo>
                    <a:pt x="379" y="682"/>
                  </a:lnTo>
                  <a:cubicBezTo>
                    <a:pt x="381" y="683"/>
                    <a:pt x="384" y="685"/>
                    <a:pt x="386" y="686"/>
                  </a:cubicBezTo>
                  <a:lnTo>
                    <a:pt x="386" y="686"/>
                  </a:lnTo>
                  <a:cubicBezTo>
                    <a:pt x="394" y="690"/>
                    <a:pt x="402" y="694"/>
                    <a:pt x="411" y="699"/>
                  </a:cubicBezTo>
                  <a:lnTo>
                    <a:pt x="411" y="699"/>
                  </a:lnTo>
                  <a:lnTo>
                    <a:pt x="411" y="699"/>
                  </a:lnTo>
                  <a:lnTo>
                    <a:pt x="411" y="699"/>
                  </a:lnTo>
                  <a:cubicBezTo>
                    <a:pt x="419" y="703"/>
                    <a:pt x="427" y="707"/>
                    <a:pt x="436" y="711"/>
                  </a:cubicBezTo>
                  <a:lnTo>
                    <a:pt x="436" y="711"/>
                  </a:lnTo>
                  <a:cubicBezTo>
                    <a:pt x="438" y="712"/>
                    <a:pt x="441" y="713"/>
                    <a:pt x="443" y="714"/>
                  </a:cubicBezTo>
                  <a:lnTo>
                    <a:pt x="443" y="714"/>
                  </a:lnTo>
                  <a:cubicBezTo>
                    <a:pt x="450" y="717"/>
                    <a:pt x="457" y="720"/>
                    <a:pt x="463" y="723"/>
                  </a:cubicBezTo>
                  <a:lnTo>
                    <a:pt x="463" y="723"/>
                  </a:lnTo>
                  <a:cubicBezTo>
                    <a:pt x="465" y="724"/>
                    <a:pt x="468" y="726"/>
                    <a:pt x="470" y="726"/>
                  </a:cubicBezTo>
                  <a:lnTo>
                    <a:pt x="470" y="726"/>
                  </a:lnTo>
                  <a:cubicBezTo>
                    <a:pt x="479" y="730"/>
                    <a:pt x="487" y="733"/>
                    <a:pt x="496" y="737"/>
                  </a:cubicBezTo>
                  <a:lnTo>
                    <a:pt x="496" y="737"/>
                  </a:lnTo>
                  <a:cubicBezTo>
                    <a:pt x="498" y="738"/>
                    <a:pt x="500" y="739"/>
                    <a:pt x="501" y="740"/>
                  </a:cubicBezTo>
                  <a:lnTo>
                    <a:pt x="501" y="740"/>
                  </a:lnTo>
                  <a:cubicBezTo>
                    <a:pt x="509" y="743"/>
                    <a:pt x="516" y="745"/>
                    <a:pt x="523" y="748"/>
                  </a:cubicBezTo>
                  <a:lnTo>
                    <a:pt x="523" y="748"/>
                  </a:lnTo>
                  <a:cubicBezTo>
                    <a:pt x="526" y="749"/>
                    <a:pt x="529" y="750"/>
                    <a:pt x="531" y="751"/>
                  </a:cubicBezTo>
                  <a:lnTo>
                    <a:pt x="531" y="751"/>
                  </a:lnTo>
                  <a:cubicBezTo>
                    <a:pt x="539" y="754"/>
                    <a:pt x="547" y="757"/>
                    <a:pt x="554" y="760"/>
                  </a:cubicBezTo>
                  <a:lnTo>
                    <a:pt x="554" y="760"/>
                  </a:lnTo>
                  <a:cubicBezTo>
                    <a:pt x="556" y="761"/>
                    <a:pt x="557" y="761"/>
                    <a:pt x="558" y="761"/>
                  </a:cubicBezTo>
                  <a:lnTo>
                    <a:pt x="558" y="761"/>
                  </a:lnTo>
                  <a:cubicBezTo>
                    <a:pt x="559" y="761"/>
                    <a:pt x="559" y="762"/>
                    <a:pt x="559" y="762"/>
                  </a:cubicBezTo>
                  <a:lnTo>
                    <a:pt x="559" y="762"/>
                  </a:lnTo>
                  <a:cubicBezTo>
                    <a:pt x="570" y="765"/>
                    <a:pt x="581" y="769"/>
                    <a:pt x="591" y="772"/>
                  </a:cubicBezTo>
                  <a:lnTo>
                    <a:pt x="591" y="772"/>
                  </a:lnTo>
                  <a:cubicBezTo>
                    <a:pt x="594" y="773"/>
                    <a:pt x="596" y="774"/>
                    <a:pt x="599" y="774"/>
                  </a:cubicBezTo>
                  <a:lnTo>
                    <a:pt x="599" y="774"/>
                  </a:lnTo>
                  <a:cubicBezTo>
                    <a:pt x="610" y="778"/>
                    <a:pt x="621" y="781"/>
                    <a:pt x="632" y="785"/>
                  </a:cubicBezTo>
                  <a:lnTo>
                    <a:pt x="632" y="785"/>
                  </a:lnTo>
                  <a:lnTo>
                    <a:pt x="632" y="785"/>
                  </a:lnTo>
                  <a:lnTo>
                    <a:pt x="632" y="785"/>
                  </a:lnTo>
                  <a:cubicBezTo>
                    <a:pt x="643" y="788"/>
                    <a:pt x="654" y="791"/>
                    <a:pt x="665" y="794"/>
                  </a:cubicBezTo>
                  <a:lnTo>
                    <a:pt x="665" y="794"/>
                  </a:lnTo>
                  <a:cubicBezTo>
                    <a:pt x="668" y="795"/>
                    <a:pt x="670" y="795"/>
                    <a:pt x="673" y="796"/>
                  </a:cubicBezTo>
                  <a:lnTo>
                    <a:pt x="673" y="796"/>
                  </a:lnTo>
                  <a:cubicBezTo>
                    <a:pt x="684" y="799"/>
                    <a:pt x="695" y="801"/>
                    <a:pt x="706" y="804"/>
                  </a:cubicBezTo>
                  <a:lnTo>
                    <a:pt x="706" y="804"/>
                  </a:lnTo>
                  <a:cubicBezTo>
                    <a:pt x="707" y="804"/>
                    <a:pt x="707" y="804"/>
                    <a:pt x="708" y="804"/>
                  </a:cubicBezTo>
                  <a:lnTo>
                    <a:pt x="708" y="804"/>
                  </a:lnTo>
                  <a:cubicBezTo>
                    <a:pt x="710" y="805"/>
                    <a:pt x="712" y="806"/>
                    <a:pt x="713" y="806"/>
                  </a:cubicBezTo>
                  <a:lnTo>
                    <a:pt x="713" y="806"/>
                  </a:lnTo>
                  <a:cubicBezTo>
                    <a:pt x="721" y="807"/>
                    <a:pt x="728" y="809"/>
                    <a:pt x="736" y="811"/>
                  </a:cubicBezTo>
                  <a:lnTo>
                    <a:pt x="736" y="811"/>
                  </a:lnTo>
                  <a:cubicBezTo>
                    <a:pt x="739" y="811"/>
                    <a:pt x="742" y="812"/>
                    <a:pt x="745" y="813"/>
                  </a:cubicBezTo>
                  <a:lnTo>
                    <a:pt x="745" y="813"/>
                  </a:lnTo>
                  <a:cubicBezTo>
                    <a:pt x="752" y="814"/>
                    <a:pt x="759" y="815"/>
                    <a:pt x="766" y="817"/>
                  </a:cubicBezTo>
                  <a:lnTo>
                    <a:pt x="766" y="817"/>
                  </a:lnTo>
                  <a:cubicBezTo>
                    <a:pt x="769" y="817"/>
                    <a:pt x="772" y="818"/>
                    <a:pt x="775" y="819"/>
                  </a:cubicBezTo>
                  <a:lnTo>
                    <a:pt x="775" y="819"/>
                  </a:lnTo>
                  <a:cubicBezTo>
                    <a:pt x="785" y="820"/>
                    <a:pt x="795" y="822"/>
                    <a:pt x="805" y="824"/>
                  </a:cubicBezTo>
                  <a:lnTo>
                    <a:pt x="805" y="824"/>
                  </a:lnTo>
                  <a:cubicBezTo>
                    <a:pt x="805" y="824"/>
                    <a:pt x="805" y="824"/>
                    <a:pt x="806" y="824"/>
                  </a:cubicBezTo>
                  <a:lnTo>
                    <a:pt x="806" y="824"/>
                  </a:lnTo>
                  <a:cubicBezTo>
                    <a:pt x="816" y="826"/>
                    <a:pt x="825" y="827"/>
                    <a:pt x="835" y="828"/>
                  </a:cubicBezTo>
                  <a:lnTo>
                    <a:pt x="835" y="828"/>
                  </a:lnTo>
                  <a:cubicBezTo>
                    <a:pt x="836" y="829"/>
                    <a:pt x="837" y="829"/>
                    <a:pt x="838" y="829"/>
                  </a:cubicBezTo>
                  <a:lnTo>
                    <a:pt x="838" y="829"/>
                  </a:lnTo>
                  <a:cubicBezTo>
                    <a:pt x="840" y="830"/>
                    <a:pt x="843" y="830"/>
                    <a:pt x="845" y="830"/>
                  </a:cubicBezTo>
                  <a:lnTo>
                    <a:pt x="845" y="830"/>
                  </a:lnTo>
                  <a:cubicBezTo>
                    <a:pt x="851" y="831"/>
                    <a:pt x="857" y="831"/>
                    <a:pt x="863" y="833"/>
                  </a:cubicBezTo>
                  <a:lnTo>
                    <a:pt x="863" y="833"/>
                  </a:lnTo>
                  <a:cubicBezTo>
                    <a:pt x="867" y="833"/>
                    <a:pt x="871" y="833"/>
                    <a:pt x="874" y="834"/>
                  </a:cubicBezTo>
                  <a:lnTo>
                    <a:pt x="874" y="834"/>
                  </a:lnTo>
                  <a:cubicBezTo>
                    <a:pt x="880" y="835"/>
                    <a:pt x="886" y="835"/>
                    <a:pt x="892" y="836"/>
                  </a:cubicBezTo>
                  <a:lnTo>
                    <a:pt x="892" y="836"/>
                  </a:lnTo>
                  <a:cubicBezTo>
                    <a:pt x="896" y="836"/>
                    <a:pt x="899" y="837"/>
                    <a:pt x="903" y="837"/>
                  </a:cubicBezTo>
                  <a:lnTo>
                    <a:pt x="903" y="837"/>
                  </a:lnTo>
                  <a:cubicBezTo>
                    <a:pt x="910" y="837"/>
                    <a:pt x="916" y="838"/>
                    <a:pt x="922" y="839"/>
                  </a:cubicBezTo>
                  <a:lnTo>
                    <a:pt x="922" y="839"/>
                  </a:lnTo>
                  <a:cubicBezTo>
                    <a:pt x="926" y="839"/>
                    <a:pt x="929" y="839"/>
                    <a:pt x="932" y="840"/>
                  </a:cubicBezTo>
                  <a:lnTo>
                    <a:pt x="932" y="840"/>
                  </a:lnTo>
                  <a:cubicBezTo>
                    <a:pt x="940" y="841"/>
                    <a:pt x="948" y="841"/>
                    <a:pt x="956" y="842"/>
                  </a:cubicBezTo>
                  <a:lnTo>
                    <a:pt x="956" y="842"/>
                  </a:lnTo>
                  <a:cubicBezTo>
                    <a:pt x="958" y="842"/>
                    <a:pt x="959" y="842"/>
                    <a:pt x="961" y="842"/>
                  </a:cubicBezTo>
                  <a:lnTo>
                    <a:pt x="961" y="842"/>
                  </a:lnTo>
                  <a:cubicBezTo>
                    <a:pt x="961" y="842"/>
                    <a:pt x="961" y="842"/>
                    <a:pt x="962" y="842"/>
                  </a:cubicBezTo>
                  <a:lnTo>
                    <a:pt x="962" y="842"/>
                  </a:lnTo>
                  <a:cubicBezTo>
                    <a:pt x="979" y="843"/>
                    <a:pt x="997" y="844"/>
                    <a:pt x="1016" y="845"/>
                  </a:cubicBezTo>
                  <a:lnTo>
                    <a:pt x="1016" y="845"/>
                  </a:lnTo>
                  <a:lnTo>
                    <a:pt x="1016" y="845"/>
                  </a:lnTo>
                  <a:lnTo>
                    <a:pt x="1016" y="845"/>
                  </a:lnTo>
                  <a:cubicBezTo>
                    <a:pt x="1035" y="846"/>
                    <a:pt x="1053" y="846"/>
                    <a:pt x="1072" y="846"/>
                  </a:cubicBezTo>
                  <a:lnTo>
                    <a:pt x="12644" y="846"/>
                  </a:lnTo>
                  <a:lnTo>
                    <a:pt x="12644" y="690"/>
                  </a:lnTo>
                  <a:lnTo>
                    <a:pt x="1072" y="690"/>
                  </a:lnTo>
                </a:path>
              </a:pathLst>
            </a:custGeom>
            <a:solidFill>
              <a:srgbClr val="121143">
                <a:alpha val="30000"/>
              </a:srgbClr>
            </a:solidFill>
            <a:ln>
              <a:noFill/>
            </a:ln>
            <a:effectLst/>
          </p:spPr>
          <p:txBody>
            <a:bodyPr wrap="none" anchor="ctr"/>
            <a:lstStyle/>
            <a:p>
              <a:endParaRPr lang="en-US" sz="3599" dirty="0">
                <a:latin typeface="Poppins" pitchFamily="2" charset="77"/>
              </a:endParaRPr>
            </a:p>
          </p:txBody>
        </p:sp>
        <p:sp>
          <p:nvSpPr>
            <p:cNvPr id="22" name="Freeform 78">
              <a:extLst>
                <a:ext uri="{FF2B5EF4-FFF2-40B4-BE49-F238E27FC236}">
                  <a16:creationId xmlns:a16="http://schemas.microsoft.com/office/drawing/2014/main" id="{EC23B2E3-50C0-2F4D-8310-4BCCDC5B2028}"/>
                </a:ext>
              </a:extLst>
            </p:cNvPr>
            <p:cNvSpPr>
              <a:spLocks noChangeArrowheads="1"/>
            </p:cNvSpPr>
            <p:nvPr/>
          </p:nvSpPr>
          <p:spPr bwMode="auto">
            <a:xfrm>
              <a:off x="-247" y="9934108"/>
              <a:ext cx="24378143" cy="2784976"/>
            </a:xfrm>
            <a:custGeom>
              <a:avLst/>
              <a:gdLst>
                <a:gd name="T0" fmla="*/ 19569 w 19570"/>
                <a:gd name="T1" fmla="*/ 1708 h 2234"/>
                <a:gd name="T2" fmla="*/ 7997 w 19570"/>
                <a:gd name="T3" fmla="*/ 1708 h 2234"/>
                <a:gd name="T4" fmla="*/ 7997 w 19570"/>
                <a:gd name="T5" fmla="*/ 1708 h 2234"/>
                <a:gd name="T6" fmla="*/ 7740 w 19570"/>
                <a:gd name="T7" fmla="*/ 1543 h 2234"/>
                <a:gd name="T8" fmla="*/ 7740 w 19570"/>
                <a:gd name="T9" fmla="*/ 1543 h 2234"/>
                <a:gd name="T10" fmla="*/ 7997 w 19570"/>
                <a:gd name="T11" fmla="*/ 1378 h 2234"/>
                <a:gd name="T12" fmla="*/ 11582 w 19570"/>
                <a:gd name="T13" fmla="*/ 1378 h 2234"/>
                <a:gd name="T14" fmla="*/ 11582 w 19570"/>
                <a:gd name="T15" fmla="*/ 1378 h 2234"/>
                <a:gd name="T16" fmla="*/ 12654 w 19570"/>
                <a:gd name="T17" fmla="*/ 689 h 2234"/>
                <a:gd name="T18" fmla="*/ 12654 w 19570"/>
                <a:gd name="T19" fmla="*/ 689 h 2234"/>
                <a:gd name="T20" fmla="*/ 11582 w 19570"/>
                <a:gd name="T21" fmla="*/ 0 h 2234"/>
                <a:gd name="T22" fmla="*/ 0 w 19570"/>
                <a:gd name="T23" fmla="*/ 0 h 2234"/>
                <a:gd name="T24" fmla="*/ 0 w 19570"/>
                <a:gd name="T25" fmla="*/ 524 h 2234"/>
                <a:gd name="T26" fmla="*/ 11582 w 19570"/>
                <a:gd name="T27" fmla="*/ 524 h 2234"/>
                <a:gd name="T28" fmla="*/ 11582 w 19570"/>
                <a:gd name="T29" fmla="*/ 524 h 2234"/>
                <a:gd name="T30" fmla="*/ 11839 w 19570"/>
                <a:gd name="T31" fmla="*/ 689 h 2234"/>
                <a:gd name="T32" fmla="*/ 11839 w 19570"/>
                <a:gd name="T33" fmla="*/ 689 h 2234"/>
                <a:gd name="T34" fmla="*/ 11582 w 19570"/>
                <a:gd name="T35" fmla="*/ 854 h 2234"/>
                <a:gd name="T36" fmla="*/ 7997 w 19570"/>
                <a:gd name="T37" fmla="*/ 854 h 2234"/>
                <a:gd name="T38" fmla="*/ 7997 w 19570"/>
                <a:gd name="T39" fmla="*/ 854 h 2234"/>
                <a:gd name="T40" fmla="*/ 6925 w 19570"/>
                <a:gd name="T41" fmla="*/ 1543 h 2234"/>
                <a:gd name="T42" fmla="*/ 6925 w 19570"/>
                <a:gd name="T43" fmla="*/ 1543 h 2234"/>
                <a:gd name="T44" fmla="*/ 7997 w 19570"/>
                <a:gd name="T45" fmla="*/ 2233 h 2234"/>
                <a:gd name="T46" fmla="*/ 19569 w 19570"/>
                <a:gd name="T47" fmla="*/ 2233 h 2234"/>
                <a:gd name="T48" fmla="*/ 19569 w 19570"/>
                <a:gd name="T49" fmla="*/ 1708 h 2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9570" h="2234">
                  <a:moveTo>
                    <a:pt x="19569" y="1708"/>
                  </a:moveTo>
                  <a:lnTo>
                    <a:pt x="7997" y="1708"/>
                  </a:lnTo>
                  <a:lnTo>
                    <a:pt x="7997" y="1708"/>
                  </a:lnTo>
                  <a:cubicBezTo>
                    <a:pt x="7856" y="1708"/>
                    <a:pt x="7740" y="1634"/>
                    <a:pt x="7740" y="1543"/>
                  </a:cubicBezTo>
                  <a:lnTo>
                    <a:pt x="7740" y="1543"/>
                  </a:lnTo>
                  <a:cubicBezTo>
                    <a:pt x="7740" y="1452"/>
                    <a:pt x="7856" y="1378"/>
                    <a:pt x="7997" y="1378"/>
                  </a:cubicBezTo>
                  <a:lnTo>
                    <a:pt x="11582" y="1378"/>
                  </a:lnTo>
                  <a:lnTo>
                    <a:pt x="11582" y="1378"/>
                  </a:lnTo>
                  <a:cubicBezTo>
                    <a:pt x="12173" y="1378"/>
                    <a:pt x="12654" y="1069"/>
                    <a:pt x="12654" y="689"/>
                  </a:cubicBezTo>
                  <a:lnTo>
                    <a:pt x="12654" y="689"/>
                  </a:lnTo>
                  <a:cubicBezTo>
                    <a:pt x="12654" y="309"/>
                    <a:pt x="12173" y="0"/>
                    <a:pt x="11582" y="0"/>
                  </a:cubicBezTo>
                  <a:lnTo>
                    <a:pt x="0" y="0"/>
                  </a:lnTo>
                  <a:lnTo>
                    <a:pt x="0" y="524"/>
                  </a:lnTo>
                  <a:lnTo>
                    <a:pt x="11582" y="524"/>
                  </a:lnTo>
                  <a:lnTo>
                    <a:pt x="11582" y="524"/>
                  </a:lnTo>
                  <a:cubicBezTo>
                    <a:pt x="11724" y="524"/>
                    <a:pt x="11839" y="598"/>
                    <a:pt x="11839" y="689"/>
                  </a:cubicBezTo>
                  <a:lnTo>
                    <a:pt x="11839" y="689"/>
                  </a:lnTo>
                  <a:cubicBezTo>
                    <a:pt x="11839" y="780"/>
                    <a:pt x="11724" y="854"/>
                    <a:pt x="11582" y="854"/>
                  </a:cubicBezTo>
                  <a:lnTo>
                    <a:pt x="7997" y="854"/>
                  </a:lnTo>
                  <a:lnTo>
                    <a:pt x="7997" y="854"/>
                  </a:lnTo>
                  <a:cubicBezTo>
                    <a:pt x="7406" y="854"/>
                    <a:pt x="6925" y="1163"/>
                    <a:pt x="6925" y="1543"/>
                  </a:cubicBezTo>
                  <a:lnTo>
                    <a:pt x="6925" y="1543"/>
                  </a:lnTo>
                  <a:cubicBezTo>
                    <a:pt x="6925" y="1923"/>
                    <a:pt x="7406" y="2233"/>
                    <a:pt x="7997" y="2233"/>
                  </a:cubicBezTo>
                  <a:lnTo>
                    <a:pt x="19569" y="2233"/>
                  </a:lnTo>
                  <a:lnTo>
                    <a:pt x="19569" y="1708"/>
                  </a:lnTo>
                </a:path>
              </a:pathLst>
            </a:custGeom>
            <a:solidFill>
              <a:schemeClr val="bg1">
                <a:lumMod val="50000"/>
              </a:schemeClr>
            </a:solidFill>
            <a:ln>
              <a:noFill/>
            </a:ln>
            <a:effectLst/>
          </p:spPr>
          <p:txBody>
            <a:bodyPr wrap="none" anchor="ctr"/>
            <a:lstStyle/>
            <a:p>
              <a:endParaRPr lang="en-US" sz="3599" dirty="0">
                <a:latin typeface="Poppins" pitchFamily="2" charset="77"/>
              </a:endParaRPr>
            </a:p>
          </p:txBody>
        </p:sp>
        <p:sp>
          <p:nvSpPr>
            <p:cNvPr id="23" name="Freeform 22">
              <a:extLst>
                <a:ext uri="{FF2B5EF4-FFF2-40B4-BE49-F238E27FC236}">
                  <a16:creationId xmlns:a16="http://schemas.microsoft.com/office/drawing/2014/main" id="{15FF687B-F095-C24F-9A4D-FB9148E9A9FC}"/>
                </a:ext>
              </a:extLst>
            </p:cNvPr>
            <p:cNvSpPr>
              <a:spLocks noChangeArrowheads="1"/>
            </p:cNvSpPr>
            <p:nvPr/>
          </p:nvSpPr>
          <p:spPr bwMode="auto">
            <a:xfrm>
              <a:off x="-240" y="10219746"/>
              <a:ext cx="24376894" cy="2206974"/>
            </a:xfrm>
            <a:custGeom>
              <a:avLst/>
              <a:gdLst>
                <a:gd name="connsiteX0" fmla="*/ 24059540 w 24376894"/>
                <a:gd name="connsiteY0" fmla="*/ 2125809 h 2206974"/>
                <a:gd name="connsiteX1" fmla="*/ 24376894 w 24376894"/>
                <a:gd name="connsiteY1" fmla="*/ 2125809 h 2206974"/>
                <a:gd name="connsiteX2" fmla="*/ 24376894 w 24376894"/>
                <a:gd name="connsiteY2" fmla="*/ 2206956 h 2206974"/>
                <a:gd name="connsiteX3" fmla="*/ 24059540 w 24376894"/>
                <a:gd name="connsiteY3" fmla="*/ 2206956 h 2206974"/>
                <a:gd name="connsiteX4" fmla="*/ 22774168 w 24376894"/>
                <a:gd name="connsiteY4" fmla="*/ 2125809 h 2206974"/>
                <a:gd name="connsiteX5" fmla="*/ 23415606 w 24376894"/>
                <a:gd name="connsiteY5" fmla="*/ 2125809 h 2206974"/>
                <a:gd name="connsiteX6" fmla="*/ 23415606 w 24376894"/>
                <a:gd name="connsiteY6" fmla="*/ 2206956 h 2206974"/>
                <a:gd name="connsiteX7" fmla="*/ 22774168 w 24376894"/>
                <a:gd name="connsiteY7" fmla="*/ 2206956 h 2206974"/>
                <a:gd name="connsiteX8" fmla="*/ 21488792 w 24376894"/>
                <a:gd name="connsiteY8" fmla="*/ 2125809 h 2206974"/>
                <a:gd name="connsiteX9" fmla="*/ 22130232 w 24376894"/>
                <a:gd name="connsiteY9" fmla="*/ 2125809 h 2206974"/>
                <a:gd name="connsiteX10" fmla="*/ 22130232 w 24376894"/>
                <a:gd name="connsiteY10" fmla="*/ 2206956 h 2206974"/>
                <a:gd name="connsiteX11" fmla="*/ 21488792 w 24376894"/>
                <a:gd name="connsiteY11" fmla="*/ 2206956 h 2206974"/>
                <a:gd name="connsiteX12" fmla="*/ 20208910 w 24376894"/>
                <a:gd name="connsiteY12" fmla="*/ 2125809 h 2206974"/>
                <a:gd name="connsiteX13" fmla="*/ 20850354 w 24376894"/>
                <a:gd name="connsiteY13" fmla="*/ 2125809 h 2206974"/>
                <a:gd name="connsiteX14" fmla="*/ 20850354 w 24376894"/>
                <a:gd name="connsiteY14" fmla="*/ 2206956 h 2206974"/>
                <a:gd name="connsiteX15" fmla="*/ 20208910 w 24376894"/>
                <a:gd name="connsiteY15" fmla="*/ 2206956 h 2206974"/>
                <a:gd name="connsiteX16" fmla="*/ 18923536 w 24376894"/>
                <a:gd name="connsiteY16" fmla="*/ 2125809 h 2206974"/>
                <a:gd name="connsiteX17" fmla="*/ 19564980 w 24376894"/>
                <a:gd name="connsiteY17" fmla="*/ 2125809 h 2206974"/>
                <a:gd name="connsiteX18" fmla="*/ 19564980 w 24376894"/>
                <a:gd name="connsiteY18" fmla="*/ 2206956 h 2206974"/>
                <a:gd name="connsiteX19" fmla="*/ 18923536 w 24376894"/>
                <a:gd name="connsiteY19" fmla="*/ 2206956 h 2206974"/>
                <a:gd name="connsiteX20" fmla="*/ 17638164 w 24376894"/>
                <a:gd name="connsiteY20" fmla="*/ 2125809 h 2206974"/>
                <a:gd name="connsiteX21" fmla="*/ 18279610 w 24376894"/>
                <a:gd name="connsiteY21" fmla="*/ 2125809 h 2206974"/>
                <a:gd name="connsiteX22" fmla="*/ 18279610 w 24376894"/>
                <a:gd name="connsiteY22" fmla="*/ 2206956 h 2206974"/>
                <a:gd name="connsiteX23" fmla="*/ 17638164 w 24376894"/>
                <a:gd name="connsiteY23" fmla="*/ 2206956 h 2206974"/>
                <a:gd name="connsiteX24" fmla="*/ 16358288 w 24376894"/>
                <a:gd name="connsiteY24" fmla="*/ 2125809 h 2206974"/>
                <a:gd name="connsiteX25" fmla="*/ 16999726 w 24376894"/>
                <a:gd name="connsiteY25" fmla="*/ 2125809 h 2206974"/>
                <a:gd name="connsiteX26" fmla="*/ 16999726 w 24376894"/>
                <a:gd name="connsiteY26" fmla="*/ 2206956 h 2206974"/>
                <a:gd name="connsiteX27" fmla="*/ 16358288 w 24376894"/>
                <a:gd name="connsiteY27" fmla="*/ 2206956 h 2206974"/>
                <a:gd name="connsiteX28" fmla="*/ 15072915 w 24376894"/>
                <a:gd name="connsiteY28" fmla="*/ 2125809 h 2206974"/>
                <a:gd name="connsiteX29" fmla="*/ 15714354 w 24376894"/>
                <a:gd name="connsiteY29" fmla="*/ 2125809 h 2206974"/>
                <a:gd name="connsiteX30" fmla="*/ 15714354 w 24376894"/>
                <a:gd name="connsiteY30" fmla="*/ 2206956 h 2206974"/>
                <a:gd name="connsiteX31" fmla="*/ 15072915 w 24376894"/>
                <a:gd name="connsiteY31" fmla="*/ 2206956 h 2206974"/>
                <a:gd name="connsiteX32" fmla="*/ 13787543 w 24376894"/>
                <a:gd name="connsiteY32" fmla="*/ 2125809 h 2206974"/>
                <a:gd name="connsiteX33" fmla="*/ 14428982 w 24376894"/>
                <a:gd name="connsiteY33" fmla="*/ 2125809 h 2206974"/>
                <a:gd name="connsiteX34" fmla="*/ 14428982 w 24376894"/>
                <a:gd name="connsiteY34" fmla="*/ 2206956 h 2206974"/>
                <a:gd name="connsiteX35" fmla="*/ 13787543 w 24376894"/>
                <a:gd name="connsiteY35" fmla="*/ 2206956 h 2206974"/>
                <a:gd name="connsiteX36" fmla="*/ 12502170 w 24376894"/>
                <a:gd name="connsiteY36" fmla="*/ 2125809 h 2206974"/>
                <a:gd name="connsiteX37" fmla="*/ 13143611 w 24376894"/>
                <a:gd name="connsiteY37" fmla="*/ 2125809 h 2206974"/>
                <a:gd name="connsiteX38" fmla="*/ 13143611 w 24376894"/>
                <a:gd name="connsiteY38" fmla="*/ 2206956 h 2206974"/>
                <a:gd name="connsiteX39" fmla="*/ 12502170 w 24376894"/>
                <a:gd name="connsiteY39" fmla="*/ 2206956 h 2206974"/>
                <a:gd name="connsiteX40" fmla="*/ 11222285 w 24376894"/>
                <a:gd name="connsiteY40" fmla="*/ 2125809 h 2206974"/>
                <a:gd name="connsiteX41" fmla="*/ 11863728 w 24376894"/>
                <a:gd name="connsiteY41" fmla="*/ 2125809 h 2206974"/>
                <a:gd name="connsiteX42" fmla="*/ 11863728 w 24376894"/>
                <a:gd name="connsiteY42" fmla="*/ 2206956 h 2206974"/>
                <a:gd name="connsiteX43" fmla="*/ 11222285 w 24376894"/>
                <a:gd name="connsiteY43" fmla="*/ 2206956 h 2206974"/>
                <a:gd name="connsiteX44" fmla="*/ 9939400 w 24376894"/>
                <a:gd name="connsiteY44" fmla="*/ 2125809 h 2206974"/>
                <a:gd name="connsiteX45" fmla="*/ 9963019 w 24376894"/>
                <a:gd name="connsiteY45" fmla="*/ 2127039 h 2206974"/>
                <a:gd name="connsiteX46" fmla="*/ 10578359 w 24376894"/>
                <a:gd name="connsiteY46" fmla="*/ 2127039 h 2206974"/>
                <a:gd name="connsiteX47" fmla="*/ 10578359 w 24376894"/>
                <a:gd name="connsiteY47" fmla="*/ 2206974 h 2206974"/>
                <a:gd name="connsiteX48" fmla="*/ 9963019 w 24376894"/>
                <a:gd name="connsiteY48" fmla="*/ 2206974 h 2206974"/>
                <a:gd name="connsiteX49" fmla="*/ 9936915 w 24376894"/>
                <a:gd name="connsiteY49" fmla="*/ 2206974 h 2206974"/>
                <a:gd name="connsiteX50" fmla="*/ 9069013 w 24376894"/>
                <a:gd name="connsiteY50" fmla="*/ 1631437 h 2206974"/>
                <a:gd name="connsiteX51" fmla="*/ 9195794 w 24376894"/>
                <a:gd name="connsiteY51" fmla="*/ 1631437 h 2206974"/>
                <a:gd name="connsiteX52" fmla="*/ 9195794 w 24376894"/>
                <a:gd name="connsiteY52" fmla="*/ 1636387 h 2206974"/>
                <a:gd name="connsiteX53" fmla="*/ 9408338 w 24376894"/>
                <a:gd name="connsiteY53" fmla="*/ 1975496 h 2206974"/>
                <a:gd name="connsiteX54" fmla="*/ 9316361 w 24376894"/>
                <a:gd name="connsiteY54" fmla="*/ 2031189 h 2206974"/>
                <a:gd name="connsiteX55" fmla="*/ 9069013 w 24376894"/>
                <a:gd name="connsiteY55" fmla="*/ 1636387 h 2206974"/>
                <a:gd name="connsiteX56" fmla="*/ 9956388 w 24376894"/>
                <a:gd name="connsiteY56" fmla="*/ 1060159 h 2206974"/>
                <a:gd name="connsiteX57" fmla="*/ 9957639 w 24376894"/>
                <a:gd name="connsiteY57" fmla="*/ 1141829 h 2206974"/>
                <a:gd name="connsiteX58" fmla="*/ 9422675 w 24376894"/>
                <a:gd name="connsiteY58" fmla="*/ 1284134 h 2206974"/>
                <a:gd name="connsiteX59" fmla="*/ 9332682 w 24376894"/>
                <a:gd name="connsiteY59" fmla="*/ 1227212 h 2206974"/>
                <a:gd name="connsiteX60" fmla="*/ 9956388 w 24376894"/>
                <a:gd name="connsiteY60" fmla="*/ 1060159 h 2206974"/>
                <a:gd name="connsiteX61" fmla="*/ 13161335 w 24376894"/>
                <a:gd name="connsiteY61" fmla="*/ 1060157 h 2206974"/>
                <a:gd name="connsiteX62" fmla="*/ 13802776 w 24376894"/>
                <a:gd name="connsiteY62" fmla="*/ 1060157 h 2206974"/>
                <a:gd name="connsiteX63" fmla="*/ 13802776 w 24376894"/>
                <a:gd name="connsiteY63" fmla="*/ 1141322 h 2206974"/>
                <a:gd name="connsiteX64" fmla="*/ 13161335 w 24376894"/>
                <a:gd name="connsiteY64" fmla="*/ 1141322 h 2206974"/>
                <a:gd name="connsiteX65" fmla="*/ 11881453 w 24376894"/>
                <a:gd name="connsiteY65" fmla="*/ 1060157 h 2206974"/>
                <a:gd name="connsiteX66" fmla="*/ 12522892 w 24376894"/>
                <a:gd name="connsiteY66" fmla="*/ 1060157 h 2206974"/>
                <a:gd name="connsiteX67" fmla="*/ 12522892 w 24376894"/>
                <a:gd name="connsiteY67" fmla="*/ 1141322 h 2206974"/>
                <a:gd name="connsiteX68" fmla="*/ 11881453 w 24376894"/>
                <a:gd name="connsiteY68" fmla="*/ 1141322 h 2206974"/>
                <a:gd name="connsiteX69" fmla="*/ 10596082 w 24376894"/>
                <a:gd name="connsiteY69" fmla="*/ 1060157 h 2206974"/>
                <a:gd name="connsiteX70" fmla="*/ 11237521 w 24376894"/>
                <a:gd name="connsiteY70" fmla="*/ 1060157 h 2206974"/>
                <a:gd name="connsiteX71" fmla="*/ 11237521 w 24376894"/>
                <a:gd name="connsiteY71" fmla="*/ 1141322 h 2206974"/>
                <a:gd name="connsiteX72" fmla="*/ 10596082 w 24376894"/>
                <a:gd name="connsiteY72" fmla="*/ 1141322 h 2206974"/>
                <a:gd name="connsiteX73" fmla="*/ 14974313 w 24376894"/>
                <a:gd name="connsiteY73" fmla="*/ 917340 h 2206974"/>
                <a:gd name="connsiteX74" fmla="*/ 15066179 w 24376894"/>
                <a:gd name="connsiteY74" fmla="*/ 973458 h 2206974"/>
                <a:gd name="connsiteX75" fmla="*/ 14449191 w 24376894"/>
                <a:gd name="connsiteY75" fmla="*/ 1146801 h 2206974"/>
                <a:gd name="connsiteX76" fmla="*/ 14446708 w 24376894"/>
                <a:gd name="connsiteY76" fmla="*/ 1064494 h 2206974"/>
                <a:gd name="connsiteX77" fmla="*/ 14974313 w 24376894"/>
                <a:gd name="connsiteY77" fmla="*/ 917340 h 2206974"/>
                <a:gd name="connsiteX78" fmla="*/ 15064262 w 24376894"/>
                <a:gd name="connsiteY78" fmla="*/ 170286 h 2206974"/>
                <a:gd name="connsiteX79" fmla="*/ 15318863 w 24376894"/>
                <a:gd name="connsiteY79" fmla="*/ 570031 h 2206974"/>
                <a:gd name="connsiteX80" fmla="*/ 15192798 w 24376894"/>
                <a:gd name="connsiteY80" fmla="*/ 570031 h 2206974"/>
                <a:gd name="connsiteX81" fmla="*/ 14974039 w 24376894"/>
                <a:gd name="connsiteY81" fmla="*/ 227570 h 2206974"/>
                <a:gd name="connsiteX82" fmla="*/ 13798528 w 24376894"/>
                <a:gd name="connsiteY82" fmla="*/ 0 h 2206974"/>
                <a:gd name="connsiteX83" fmla="*/ 14423809 w 24376894"/>
                <a:gd name="connsiteY83" fmla="*/ 0 h 2206974"/>
                <a:gd name="connsiteX84" fmla="*/ 14439969 w 24376894"/>
                <a:gd name="connsiteY84" fmla="*/ 0 h 2206974"/>
                <a:gd name="connsiteX85" fmla="*/ 14437483 w 24376894"/>
                <a:gd name="connsiteY85" fmla="*/ 81149 h 2206974"/>
                <a:gd name="connsiteX86" fmla="*/ 14423809 w 24376894"/>
                <a:gd name="connsiteY86" fmla="*/ 81149 h 2206974"/>
                <a:gd name="connsiteX87" fmla="*/ 13798528 w 24376894"/>
                <a:gd name="connsiteY87" fmla="*/ 81149 h 2206974"/>
                <a:gd name="connsiteX88" fmla="*/ 12518645 w 24376894"/>
                <a:gd name="connsiteY88" fmla="*/ 0 h 2206974"/>
                <a:gd name="connsiteX89" fmla="*/ 13160088 w 24376894"/>
                <a:gd name="connsiteY89" fmla="*/ 0 h 2206974"/>
                <a:gd name="connsiteX90" fmla="*/ 13160088 w 24376894"/>
                <a:gd name="connsiteY90" fmla="*/ 81149 h 2206974"/>
                <a:gd name="connsiteX91" fmla="*/ 12518645 w 24376894"/>
                <a:gd name="connsiteY91" fmla="*/ 81149 h 2206974"/>
                <a:gd name="connsiteX92" fmla="*/ 11233276 w 24376894"/>
                <a:gd name="connsiteY92" fmla="*/ 0 h 2206974"/>
                <a:gd name="connsiteX93" fmla="*/ 11874719 w 24376894"/>
                <a:gd name="connsiteY93" fmla="*/ 0 h 2206974"/>
                <a:gd name="connsiteX94" fmla="*/ 11874719 w 24376894"/>
                <a:gd name="connsiteY94" fmla="*/ 81149 h 2206974"/>
                <a:gd name="connsiteX95" fmla="*/ 11233276 w 24376894"/>
                <a:gd name="connsiteY95" fmla="*/ 81149 h 2206974"/>
                <a:gd name="connsiteX96" fmla="*/ 9947901 w 24376894"/>
                <a:gd name="connsiteY96" fmla="*/ 0 h 2206974"/>
                <a:gd name="connsiteX97" fmla="*/ 10589348 w 24376894"/>
                <a:gd name="connsiteY97" fmla="*/ 0 h 2206974"/>
                <a:gd name="connsiteX98" fmla="*/ 10589348 w 24376894"/>
                <a:gd name="connsiteY98" fmla="*/ 81149 h 2206974"/>
                <a:gd name="connsiteX99" fmla="*/ 9947901 w 24376894"/>
                <a:gd name="connsiteY99" fmla="*/ 81149 h 2206974"/>
                <a:gd name="connsiteX100" fmla="*/ 8662528 w 24376894"/>
                <a:gd name="connsiteY100" fmla="*/ 0 h 2206974"/>
                <a:gd name="connsiteX101" fmla="*/ 9303973 w 24376894"/>
                <a:gd name="connsiteY101" fmla="*/ 0 h 2206974"/>
                <a:gd name="connsiteX102" fmla="*/ 9303973 w 24376894"/>
                <a:gd name="connsiteY102" fmla="*/ 81149 h 2206974"/>
                <a:gd name="connsiteX103" fmla="*/ 8662528 w 24376894"/>
                <a:gd name="connsiteY103" fmla="*/ 81149 h 2206974"/>
                <a:gd name="connsiteX104" fmla="*/ 7382657 w 24376894"/>
                <a:gd name="connsiteY104" fmla="*/ 0 h 2206974"/>
                <a:gd name="connsiteX105" fmla="*/ 8024094 w 24376894"/>
                <a:gd name="connsiteY105" fmla="*/ 0 h 2206974"/>
                <a:gd name="connsiteX106" fmla="*/ 8024094 w 24376894"/>
                <a:gd name="connsiteY106" fmla="*/ 81149 h 2206974"/>
                <a:gd name="connsiteX107" fmla="*/ 7382657 w 24376894"/>
                <a:gd name="connsiteY107" fmla="*/ 81149 h 2206974"/>
                <a:gd name="connsiteX108" fmla="*/ 6097285 w 24376894"/>
                <a:gd name="connsiteY108" fmla="*/ 0 h 2206974"/>
                <a:gd name="connsiteX109" fmla="*/ 6738726 w 24376894"/>
                <a:gd name="connsiteY109" fmla="*/ 0 h 2206974"/>
                <a:gd name="connsiteX110" fmla="*/ 6738726 w 24376894"/>
                <a:gd name="connsiteY110" fmla="*/ 81149 h 2206974"/>
                <a:gd name="connsiteX111" fmla="*/ 6097285 w 24376894"/>
                <a:gd name="connsiteY111" fmla="*/ 81149 h 2206974"/>
                <a:gd name="connsiteX112" fmla="*/ 4811910 w 24376894"/>
                <a:gd name="connsiteY112" fmla="*/ 0 h 2206974"/>
                <a:gd name="connsiteX113" fmla="*/ 5453346 w 24376894"/>
                <a:gd name="connsiteY113" fmla="*/ 0 h 2206974"/>
                <a:gd name="connsiteX114" fmla="*/ 5453346 w 24376894"/>
                <a:gd name="connsiteY114" fmla="*/ 81149 h 2206974"/>
                <a:gd name="connsiteX115" fmla="*/ 4811910 w 24376894"/>
                <a:gd name="connsiteY115" fmla="*/ 81149 h 2206974"/>
                <a:gd name="connsiteX116" fmla="*/ 3526538 w 24376894"/>
                <a:gd name="connsiteY116" fmla="*/ 0 h 2206974"/>
                <a:gd name="connsiteX117" fmla="*/ 4167979 w 24376894"/>
                <a:gd name="connsiteY117" fmla="*/ 0 h 2206974"/>
                <a:gd name="connsiteX118" fmla="*/ 4167979 w 24376894"/>
                <a:gd name="connsiteY118" fmla="*/ 81149 h 2206974"/>
                <a:gd name="connsiteX119" fmla="*/ 3526538 w 24376894"/>
                <a:gd name="connsiteY119" fmla="*/ 81149 h 2206974"/>
                <a:gd name="connsiteX120" fmla="*/ 2246654 w 24376894"/>
                <a:gd name="connsiteY120" fmla="*/ 0 h 2206974"/>
                <a:gd name="connsiteX121" fmla="*/ 2888096 w 24376894"/>
                <a:gd name="connsiteY121" fmla="*/ 0 h 2206974"/>
                <a:gd name="connsiteX122" fmla="*/ 2888096 w 24376894"/>
                <a:gd name="connsiteY122" fmla="*/ 81149 h 2206974"/>
                <a:gd name="connsiteX123" fmla="*/ 2246654 w 24376894"/>
                <a:gd name="connsiteY123" fmla="*/ 81149 h 2206974"/>
                <a:gd name="connsiteX124" fmla="*/ 961283 w 24376894"/>
                <a:gd name="connsiteY124" fmla="*/ 0 h 2206974"/>
                <a:gd name="connsiteX125" fmla="*/ 1602725 w 24376894"/>
                <a:gd name="connsiteY125" fmla="*/ 0 h 2206974"/>
                <a:gd name="connsiteX126" fmla="*/ 1602725 w 24376894"/>
                <a:gd name="connsiteY126" fmla="*/ 81149 h 2206974"/>
                <a:gd name="connsiteX127" fmla="*/ 961283 w 24376894"/>
                <a:gd name="connsiteY127" fmla="*/ 81149 h 2206974"/>
                <a:gd name="connsiteX128" fmla="*/ 0 w 24376894"/>
                <a:gd name="connsiteY128" fmla="*/ 0 h 2206974"/>
                <a:gd name="connsiteX129" fmla="*/ 317353 w 24376894"/>
                <a:gd name="connsiteY129" fmla="*/ 0 h 2206974"/>
                <a:gd name="connsiteX130" fmla="*/ 317353 w 24376894"/>
                <a:gd name="connsiteY130" fmla="*/ 81149 h 2206974"/>
                <a:gd name="connsiteX131" fmla="*/ 0 w 24376894"/>
                <a:gd name="connsiteY131" fmla="*/ 81149 h 2206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Lst>
              <a:rect l="l" t="t" r="r" b="b"/>
              <a:pathLst>
                <a:path w="24376894" h="2206974">
                  <a:moveTo>
                    <a:pt x="24059540" y="2125809"/>
                  </a:moveTo>
                  <a:lnTo>
                    <a:pt x="24376894" y="2125809"/>
                  </a:lnTo>
                  <a:lnTo>
                    <a:pt x="24376894" y="2206956"/>
                  </a:lnTo>
                  <a:lnTo>
                    <a:pt x="24059540" y="2206956"/>
                  </a:lnTo>
                  <a:close/>
                  <a:moveTo>
                    <a:pt x="22774168" y="2125809"/>
                  </a:moveTo>
                  <a:lnTo>
                    <a:pt x="23415606" y="2125809"/>
                  </a:lnTo>
                  <a:lnTo>
                    <a:pt x="23415606" y="2206956"/>
                  </a:lnTo>
                  <a:lnTo>
                    <a:pt x="22774168" y="2206956"/>
                  </a:lnTo>
                  <a:close/>
                  <a:moveTo>
                    <a:pt x="21488792" y="2125809"/>
                  </a:moveTo>
                  <a:lnTo>
                    <a:pt x="22130232" y="2125809"/>
                  </a:lnTo>
                  <a:lnTo>
                    <a:pt x="22130232" y="2206956"/>
                  </a:lnTo>
                  <a:lnTo>
                    <a:pt x="21488792" y="2206956"/>
                  </a:lnTo>
                  <a:close/>
                  <a:moveTo>
                    <a:pt x="20208910" y="2125809"/>
                  </a:moveTo>
                  <a:lnTo>
                    <a:pt x="20850354" y="2125809"/>
                  </a:lnTo>
                  <a:lnTo>
                    <a:pt x="20850354" y="2206956"/>
                  </a:lnTo>
                  <a:lnTo>
                    <a:pt x="20208910" y="2206956"/>
                  </a:lnTo>
                  <a:close/>
                  <a:moveTo>
                    <a:pt x="18923536" y="2125809"/>
                  </a:moveTo>
                  <a:lnTo>
                    <a:pt x="19564980" y="2125809"/>
                  </a:lnTo>
                  <a:lnTo>
                    <a:pt x="19564980" y="2206956"/>
                  </a:lnTo>
                  <a:lnTo>
                    <a:pt x="18923536" y="2206956"/>
                  </a:lnTo>
                  <a:close/>
                  <a:moveTo>
                    <a:pt x="17638164" y="2125809"/>
                  </a:moveTo>
                  <a:lnTo>
                    <a:pt x="18279610" y="2125809"/>
                  </a:lnTo>
                  <a:lnTo>
                    <a:pt x="18279610" y="2206956"/>
                  </a:lnTo>
                  <a:lnTo>
                    <a:pt x="17638164" y="2206956"/>
                  </a:lnTo>
                  <a:close/>
                  <a:moveTo>
                    <a:pt x="16358288" y="2125809"/>
                  </a:moveTo>
                  <a:lnTo>
                    <a:pt x="16999726" y="2125809"/>
                  </a:lnTo>
                  <a:lnTo>
                    <a:pt x="16999726" y="2206956"/>
                  </a:lnTo>
                  <a:lnTo>
                    <a:pt x="16358288" y="2206956"/>
                  </a:lnTo>
                  <a:close/>
                  <a:moveTo>
                    <a:pt x="15072915" y="2125809"/>
                  </a:moveTo>
                  <a:lnTo>
                    <a:pt x="15714354" y="2125809"/>
                  </a:lnTo>
                  <a:lnTo>
                    <a:pt x="15714354" y="2206956"/>
                  </a:lnTo>
                  <a:lnTo>
                    <a:pt x="15072915" y="2206956"/>
                  </a:lnTo>
                  <a:close/>
                  <a:moveTo>
                    <a:pt x="13787543" y="2125809"/>
                  </a:moveTo>
                  <a:lnTo>
                    <a:pt x="14428982" y="2125809"/>
                  </a:lnTo>
                  <a:lnTo>
                    <a:pt x="14428982" y="2206956"/>
                  </a:lnTo>
                  <a:lnTo>
                    <a:pt x="13787543" y="2206956"/>
                  </a:lnTo>
                  <a:close/>
                  <a:moveTo>
                    <a:pt x="12502170" y="2125809"/>
                  </a:moveTo>
                  <a:lnTo>
                    <a:pt x="13143611" y="2125809"/>
                  </a:lnTo>
                  <a:lnTo>
                    <a:pt x="13143611" y="2206956"/>
                  </a:lnTo>
                  <a:lnTo>
                    <a:pt x="12502170" y="2206956"/>
                  </a:lnTo>
                  <a:close/>
                  <a:moveTo>
                    <a:pt x="11222285" y="2125809"/>
                  </a:moveTo>
                  <a:lnTo>
                    <a:pt x="11863728" y="2125809"/>
                  </a:lnTo>
                  <a:lnTo>
                    <a:pt x="11863728" y="2206956"/>
                  </a:lnTo>
                  <a:lnTo>
                    <a:pt x="11222285" y="2206956"/>
                  </a:lnTo>
                  <a:close/>
                  <a:moveTo>
                    <a:pt x="9939400" y="2125809"/>
                  </a:moveTo>
                  <a:cubicBezTo>
                    <a:pt x="9948104" y="2127039"/>
                    <a:pt x="9955564" y="2127039"/>
                    <a:pt x="9963019" y="2127039"/>
                  </a:cubicBezTo>
                  <a:lnTo>
                    <a:pt x="10578359" y="2127039"/>
                  </a:lnTo>
                  <a:lnTo>
                    <a:pt x="10578359" y="2206974"/>
                  </a:lnTo>
                  <a:lnTo>
                    <a:pt x="9963019" y="2206974"/>
                  </a:lnTo>
                  <a:cubicBezTo>
                    <a:pt x="9953075" y="2206974"/>
                    <a:pt x="9945617" y="2206974"/>
                    <a:pt x="9936915" y="2206974"/>
                  </a:cubicBezTo>
                  <a:close/>
                  <a:moveTo>
                    <a:pt x="9069013" y="1631437"/>
                  </a:moveTo>
                  <a:lnTo>
                    <a:pt x="9195794" y="1631437"/>
                  </a:lnTo>
                  <a:lnTo>
                    <a:pt x="9195794" y="1636387"/>
                  </a:lnTo>
                  <a:cubicBezTo>
                    <a:pt x="9195794" y="1762625"/>
                    <a:pt x="9270370" y="1883912"/>
                    <a:pt x="9408338" y="1975496"/>
                  </a:cubicBezTo>
                  <a:lnTo>
                    <a:pt x="9316361" y="2031189"/>
                  </a:lnTo>
                  <a:cubicBezTo>
                    <a:pt x="9156020" y="1924754"/>
                    <a:pt x="9069013" y="1783665"/>
                    <a:pt x="9069013" y="1636387"/>
                  </a:cubicBezTo>
                  <a:close/>
                  <a:moveTo>
                    <a:pt x="9956388" y="1060159"/>
                  </a:moveTo>
                  <a:lnTo>
                    <a:pt x="9957639" y="1141829"/>
                  </a:lnTo>
                  <a:cubicBezTo>
                    <a:pt x="9755151" y="1143067"/>
                    <a:pt x="9566415" y="1193801"/>
                    <a:pt x="9422675" y="1284134"/>
                  </a:cubicBezTo>
                  <a:lnTo>
                    <a:pt x="9332682" y="1227212"/>
                  </a:lnTo>
                  <a:cubicBezTo>
                    <a:pt x="9498919" y="1120793"/>
                    <a:pt x="9721402" y="1062634"/>
                    <a:pt x="9956388" y="1060159"/>
                  </a:cubicBezTo>
                  <a:close/>
                  <a:moveTo>
                    <a:pt x="13161335" y="1060157"/>
                  </a:moveTo>
                  <a:lnTo>
                    <a:pt x="13802776" y="1060157"/>
                  </a:lnTo>
                  <a:lnTo>
                    <a:pt x="13802776" y="1141322"/>
                  </a:lnTo>
                  <a:lnTo>
                    <a:pt x="13161335" y="1141322"/>
                  </a:lnTo>
                  <a:close/>
                  <a:moveTo>
                    <a:pt x="11881453" y="1060157"/>
                  </a:moveTo>
                  <a:lnTo>
                    <a:pt x="12522892" y="1060157"/>
                  </a:lnTo>
                  <a:lnTo>
                    <a:pt x="12522892" y="1141322"/>
                  </a:lnTo>
                  <a:lnTo>
                    <a:pt x="11881453" y="1141322"/>
                  </a:lnTo>
                  <a:close/>
                  <a:moveTo>
                    <a:pt x="10596082" y="1060157"/>
                  </a:moveTo>
                  <a:lnTo>
                    <a:pt x="11237521" y="1060157"/>
                  </a:lnTo>
                  <a:lnTo>
                    <a:pt x="11237521" y="1141322"/>
                  </a:lnTo>
                  <a:lnTo>
                    <a:pt x="10596082" y="1141322"/>
                  </a:lnTo>
                  <a:close/>
                  <a:moveTo>
                    <a:pt x="14974313" y="917340"/>
                  </a:moveTo>
                  <a:lnTo>
                    <a:pt x="15066179" y="973458"/>
                  </a:lnTo>
                  <a:cubicBezTo>
                    <a:pt x="14901069" y="1081953"/>
                    <a:pt x="14683820" y="1143060"/>
                    <a:pt x="14449191" y="1146801"/>
                  </a:cubicBezTo>
                  <a:lnTo>
                    <a:pt x="14446708" y="1064494"/>
                  </a:lnTo>
                  <a:cubicBezTo>
                    <a:pt x="14647819" y="1062000"/>
                    <a:pt x="14835274" y="1009623"/>
                    <a:pt x="14974313" y="917340"/>
                  </a:cubicBezTo>
                  <a:close/>
                  <a:moveTo>
                    <a:pt x="15064262" y="170286"/>
                  </a:moveTo>
                  <a:cubicBezTo>
                    <a:pt x="15227404" y="277383"/>
                    <a:pt x="15317627" y="419348"/>
                    <a:pt x="15318863" y="570031"/>
                  </a:cubicBezTo>
                  <a:lnTo>
                    <a:pt x="15192798" y="570031"/>
                  </a:lnTo>
                  <a:cubicBezTo>
                    <a:pt x="15192798" y="440518"/>
                    <a:pt x="15114935" y="319723"/>
                    <a:pt x="14974039" y="227570"/>
                  </a:cubicBezTo>
                  <a:close/>
                  <a:moveTo>
                    <a:pt x="13798528" y="0"/>
                  </a:moveTo>
                  <a:lnTo>
                    <a:pt x="14423809" y="0"/>
                  </a:lnTo>
                  <a:cubicBezTo>
                    <a:pt x="14428781" y="0"/>
                    <a:pt x="14434996" y="0"/>
                    <a:pt x="14439969" y="0"/>
                  </a:cubicBezTo>
                  <a:lnTo>
                    <a:pt x="14437483" y="81149"/>
                  </a:lnTo>
                  <a:cubicBezTo>
                    <a:pt x="14432510" y="81149"/>
                    <a:pt x="14428781" y="81149"/>
                    <a:pt x="14423809" y="81149"/>
                  </a:cubicBezTo>
                  <a:lnTo>
                    <a:pt x="13798528" y="81149"/>
                  </a:lnTo>
                  <a:close/>
                  <a:moveTo>
                    <a:pt x="12518645" y="0"/>
                  </a:moveTo>
                  <a:lnTo>
                    <a:pt x="13160088" y="0"/>
                  </a:lnTo>
                  <a:lnTo>
                    <a:pt x="13160088" y="81149"/>
                  </a:lnTo>
                  <a:lnTo>
                    <a:pt x="12518645" y="81149"/>
                  </a:lnTo>
                  <a:close/>
                  <a:moveTo>
                    <a:pt x="11233276" y="0"/>
                  </a:moveTo>
                  <a:lnTo>
                    <a:pt x="11874719" y="0"/>
                  </a:lnTo>
                  <a:lnTo>
                    <a:pt x="11874719" y="81149"/>
                  </a:lnTo>
                  <a:lnTo>
                    <a:pt x="11233276" y="81149"/>
                  </a:lnTo>
                  <a:close/>
                  <a:moveTo>
                    <a:pt x="9947901" y="0"/>
                  </a:moveTo>
                  <a:lnTo>
                    <a:pt x="10589348" y="0"/>
                  </a:lnTo>
                  <a:lnTo>
                    <a:pt x="10589348" y="81149"/>
                  </a:lnTo>
                  <a:lnTo>
                    <a:pt x="9947901" y="81149"/>
                  </a:lnTo>
                  <a:close/>
                  <a:moveTo>
                    <a:pt x="8662528" y="0"/>
                  </a:moveTo>
                  <a:lnTo>
                    <a:pt x="9303973" y="0"/>
                  </a:lnTo>
                  <a:lnTo>
                    <a:pt x="9303973" y="81149"/>
                  </a:lnTo>
                  <a:lnTo>
                    <a:pt x="8662528" y="81149"/>
                  </a:lnTo>
                  <a:close/>
                  <a:moveTo>
                    <a:pt x="7382657" y="0"/>
                  </a:moveTo>
                  <a:lnTo>
                    <a:pt x="8024094" y="0"/>
                  </a:lnTo>
                  <a:lnTo>
                    <a:pt x="8024094" y="81149"/>
                  </a:lnTo>
                  <a:lnTo>
                    <a:pt x="7382657" y="81149"/>
                  </a:lnTo>
                  <a:close/>
                  <a:moveTo>
                    <a:pt x="6097285" y="0"/>
                  </a:moveTo>
                  <a:lnTo>
                    <a:pt x="6738726" y="0"/>
                  </a:lnTo>
                  <a:lnTo>
                    <a:pt x="6738726" y="81149"/>
                  </a:lnTo>
                  <a:lnTo>
                    <a:pt x="6097285" y="81149"/>
                  </a:lnTo>
                  <a:close/>
                  <a:moveTo>
                    <a:pt x="4811910" y="0"/>
                  </a:moveTo>
                  <a:lnTo>
                    <a:pt x="5453346" y="0"/>
                  </a:lnTo>
                  <a:lnTo>
                    <a:pt x="5453346" y="81149"/>
                  </a:lnTo>
                  <a:lnTo>
                    <a:pt x="4811910" y="81149"/>
                  </a:lnTo>
                  <a:close/>
                  <a:moveTo>
                    <a:pt x="3526538" y="0"/>
                  </a:moveTo>
                  <a:lnTo>
                    <a:pt x="4167979" y="0"/>
                  </a:lnTo>
                  <a:lnTo>
                    <a:pt x="4167979" y="81149"/>
                  </a:lnTo>
                  <a:lnTo>
                    <a:pt x="3526538" y="81149"/>
                  </a:lnTo>
                  <a:close/>
                  <a:moveTo>
                    <a:pt x="2246654" y="0"/>
                  </a:moveTo>
                  <a:lnTo>
                    <a:pt x="2888096" y="0"/>
                  </a:lnTo>
                  <a:lnTo>
                    <a:pt x="2888096" y="81149"/>
                  </a:lnTo>
                  <a:lnTo>
                    <a:pt x="2246654" y="81149"/>
                  </a:lnTo>
                  <a:close/>
                  <a:moveTo>
                    <a:pt x="961283" y="0"/>
                  </a:moveTo>
                  <a:lnTo>
                    <a:pt x="1602725" y="0"/>
                  </a:lnTo>
                  <a:lnTo>
                    <a:pt x="1602725" y="81149"/>
                  </a:lnTo>
                  <a:lnTo>
                    <a:pt x="961283" y="81149"/>
                  </a:lnTo>
                  <a:close/>
                  <a:moveTo>
                    <a:pt x="0" y="0"/>
                  </a:moveTo>
                  <a:lnTo>
                    <a:pt x="317353" y="0"/>
                  </a:lnTo>
                  <a:lnTo>
                    <a:pt x="317353" y="81149"/>
                  </a:lnTo>
                  <a:lnTo>
                    <a:pt x="0" y="81149"/>
                  </a:lnTo>
                  <a:close/>
                </a:path>
              </a:pathLst>
            </a:custGeom>
            <a:solidFill>
              <a:schemeClr val="bg1"/>
            </a:solidFill>
            <a:ln>
              <a:noFill/>
            </a:ln>
            <a:effectLst/>
          </p:spPr>
          <p:txBody>
            <a:bodyPr wrap="square" anchor="ctr">
              <a:noAutofit/>
            </a:bodyPr>
            <a:lstStyle/>
            <a:p>
              <a:endParaRPr lang="en-US" sz="3599" dirty="0">
                <a:latin typeface="Poppins" pitchFamily="2" charset="77"/>
              </a:endParaRPr>
            </a:p>
          </p:txBody>
        </p:sp>
      </p:grpSp>
      <p:grpSp>
        <p:nvGrpSpPr>
          <p:cNvPr id="24" name="Group 23">
            <a:extLst>
              <a:ext uri="{FF2B5EF4-FFF2-40B4-BE49-F238E27FC236}">
                <a16:creationId xmlns:a16="http://schemas.microsoft.com/office/drawing/2014/main" id="{D6A5CF5D-1B5F-7144-A7C7-F83F56756939}"/>
              </a:ext>
            </a:extLst>
          </p:cNvPr>
          <p:cNvGrpSpPr/>
          <p:nvPr/>
        </p:nvGrpSpPr>
        <p:grpSpPr>
          <a:xfrm>
            <a:off x="1763019" y="5144174"/>
            <a:ext cx="2488353" cy="5114027"/>
            <a:chOff x="1763019" y="5144174"/>
            <a:chExt cx="2488353" cy="5114027"/>
          </a:xfrm>
        </p:grpSpPr>
        <p:sp>
          <p:nvSpPr>
            <p:cNvPr id="25" name="Freeform 178">
              <a:extLst>
                <a:ext uri="{FF2B5EF4-FFF2-40B4-BE49-F238E27FC236}">
                  <a16:creationId xmlns:a16="http://schemas.microsoft.com/office/drawing/2014/main" id="{6F4F75D1-440B-5D48-90C3-C1182DE45861}"/>
                </a:ext>
              </a:extLst>
            </p:cNvPr>
            <p:cNvSpPr>
              <a:spLocks noChangeArrowheads="1"/>
            </p:cNvSpPr>
            <p:nvPr/>
          </p:nvSpPr>
          <p:spPr bwMode="auto">
            <a:xfrm>
              <a:off x="2004713" y="5210089"/>
              <a:ext cx="2246659" cy="1461149"/>
            </a:xfrm>
            <a:custGeom>
              <a:avLst/>
              <a:gdLst>
                <a:gd name="T0" fmla="*/ 1803 w 1804"/>
                <a:gd name="T1" fmla="*/ 1174 h 1175"/>
                <a:gd name="T2" fmla="*/ 0 w 1804"/>
                <a:gd name="T3" fmla="*/ 1174 h 1175"/>
                <a:gd name="T4" fmla="*/ 0 w 1804"/>
                <a:gd name="T5" fmla="*/ 0 h 1175"/>
                <a:gd name="T6" fmla="*/ 1803 w 1804"/>
                <a:gd name="T7" fmla="*/ 0 h 1175"/>
                <a:gd name="T8" fmla="*/ 1497 w 1804"/>
                <a:gd name="T9" fmla="*/ 587 h 1175"/>
                <a:gd name="T10" fmla="*/ 1803 w 1804"/>
                <a:gd name="T11" fmla="*/ 1174 h 1175"/>
              </a:gdLst>
              <a:ahLst/>
              <a:cxnLst>
                <a:cxn ang="0">
                  <a:pos x="T0" y="T1"/>
                </a:cxn>
                <a:cxn ang="0">
                  <a:pos x="T2" y="T3"/>
                </a:cxn>
                <a:cxn ang="0">
                  <a:pos x="T4" y="T5"/>
                </a:cxn>
                <a:cxn ang="0">
                  <a:pos x="T6" y="T7"/>
                </a:cxn>
                <a:cxn ang="0">
                  <a:pos x="T8" y="T9"/>
                </a:cxn>
                <a:cxn ang="0">
                  <a:pos x="T10" y="T11"/>
                </a:cxn>
              </a:cxnLst>
              <a:rect l="0" t="0" r="r" b="b"/>
              <a:pathLst>
                <a:path w="1804" h="1175">
                  <a:moveTo>
                    <a:pt x="1803" y="1174"/>
                  </a:moveTo>
                  <a:lnTo>
                    <a:pt x="0" y="1174"/>
                  </a:lnTo>
                  <a:lnTo>
                    <a:pt x="0" y="0"/>
                  </a:lnTo>
                  <a:lnTo>
                    <a:pt x="1803" y="0"/>
                  </a:lnTo>
                  <a:lnTo>
                    <a:pt x="1497" y="587"/>
                  </a:lnTo>
                  <a:lnTo>
                    <a:pt x="1803" y="1174"/>
                  </a:lnTo>
                </a:path>
              </a:pathLst>
            </a:custGeom>
            <a:solidFill>
              <a:schemeClr val="accent1"/>
            </a:solidFill>
            <a:ln>
              <a:noFill/>
            </a:ln>
            <a:effectLst/>
          </p:spPr>
          <p:txBody>
            <a:bodyPr wrap="none" anchor="ctr"/>
            <a:lstStyle/>
            <a:p>
              <a:endParaRPr lang="en-US" sz="3599" dirty="0">
                <a:latin typeface="Poppins" pitchFamily="2" charset="77"/>
              </a:endParaRPr>
            </a:p>
          </p:txBody>
        </p:sp>
        <p:sp>
          <p:nvSpPr>
            <p:cNvPr id="26" name="Freeform 181">
              <a:extLst>
                <a:ext uri="{FF2B5EF4-FFF2-40B4-BE49-F238E27FC236}">
                  <a16:creationId xmlns:a16="http://schemas.microsoft.com/office/drawing/2014/main" id="{47AED722-982F-AB4A-A5ED-80479ACCD91B}"/>
                </a:ext>
              </a:extLst>
            </p:cNvPr>
            <p:cNvSpPr>
              <a:spLocks noChangeArrowheads="1"/>
            </p:cNvSpPr>
            <p:nvPr/>
          </p:nvSpPr>
          <p:spPr bwMode="auto">
            <a:xfrm>
              <a:off x="1878374" y="5144174"/>
              <a:ext cx="126338" cy="5114027"/>
            </a:xfrm>
            <a:custGeom>
              <a:avLst/>
              <a:gdLst>
                <a:gd name="T0" fmla="*/ 101 w 102"/>
                <a:gd name="T1" fmla="*/ 4106 h 4107"/>
                <a:gd name="T2" fmla="*/ 0 w 102"/>
                <a:gd name="T3" fmla="*/ 4106 h 4107"/>
                <a:gd name="T4" fmla="*/ 0 w 102"/>
                <a:gd name="T5" fmla="*/ 0 h 4107"/>
                <a:gd name="T6" fmla="*/ 101 w 102"/>
                <a:gd name="T7" fmla="*/ 0 h 4107"/>
                <a:gd name="T8" fmla="*/ 101 w 102"/>
                <a:gd name="T9" fmla="*/ 4106 h 4107"/>
              </a:gdLst>
              <a:ahLst/>
              <a:cxnLst>
                <a:cxn ang="0">
                  <a:pos x="T0" y="T1"/>
                </a:cxn>
                <a:cxn ang="0">
                  <a:pos x="T2" y="T3"/>
                </a:cxn>
                <a:cxn ang="0">
                  <a:pos x="T4" y="T5"/>
                </a:cxn>
                <a:cxn ang="0">
                  <a:pos x="T6" y="T7"/>
                </a:cxn>
                <a:cxn ang="0">
                  <a:pos x="T8" y="T9"/>
                </a:cxn>
              </a:cxnLst>
              <a:rect l="0" t="0" r="r" b="b"/>
              <a:pathLst>
                <a:path w="102" h="4107">
                  <a:moveTo>
                    <a:pt x="101" y="4106"/>
                  </a:moveTo>
                  <a:lnTo>
                    <a:pt x="0" y="4106"/>
                  </a:lnTo>
                  <a:lnTo>
                    <a:pt x="0" y="0"/>
                  </a:lnTo>
                  <a:lnTo>
                    <a:pt x="101" y="0"/>
                  </a:lnTo>
                  <a:lnTo>
                    <a:pt x="101" y="4106"/>
                  </a:lnTo>
                </a:path>
              </a:pathLst>
            </a:custGeom>
            <a:solidFill>
              <a:schemeClr val="tx2"/>
            </a:solidFill>
            <a:ln>
              <a:noFill/>
            </a:ln>
            <a:effectLst/>
          </p:spPr>
          <p:txBody>
            <a:bodyPr wrap="none" anchor="ctr"/>
            <a:lstStyle/>
            <a:p>
              <a:endParaRPr lang="en-US" sz="3599" dirty="0">
                <a:latin typeface="Poppins" pitchFamily="2" charset="77"/>
              </a:endParaRPr>
            </a:p>
          </p:txBody>
        </p:sp>
        <p:sp>
          <p:nvSpPr>
            <p:cNvPr id="27" name="Freeform 182">
              <a:extLst>
                <a:ext uri="{FF2B5EF4-FFF2-40B4-BE49-F238E27FC236}">
                  <a16:creationId xmlns:a16="http://schemas.microsoft.com/office/drawing/2014/main" id="{A79E8192-8C3D-CD40-BBEF-27D2753EB0A7}"/>
                </a:ext>
              </a:extLst>
            </p:cNvPr>
            <p:cNvSpPr>
              <a:spLocks noChangeArrowheads="1"/>
            </p:cNvSpPr>
            <p:nvPr/>
          </p:nvSpPr>
          <p:spPr bwMode="auto">
            <a:xfrm>
              <a:off x="1763019" y="10082420"/>
              <a:ext cx="351554" cy="175778"/>
            </a:xfrm>
            <a:custGeom>
              <a:avLst/>
              <a:gdLst>
                <a:gd name="T0" fmla="*/ 0 w 284"/>
                <a:gd name="T1" fmla="*/ 141 h 142"/>
                <a:gd name="T2" fmla="*/ 0 w 284"/>
                <a:gd name="T3" fmla="*/ 141 h 142"/>
                <a:gd name="T4" fmla="*/ 141 w 284"/>
                <a:gd name="T5" fmla="*/ 0 h 142"/>
                <a:gd name="T6" fmla="*/ 141 w 284"/>
                <a:gd name="T7" fmla="*/ 0 h 142"/>
                <a:gd name="T8" fmla="*/ 283 w 284"/>
                <a:gd name="T9" fmla="*/ 141 h 142"/>
                <a:gd name="T10" fmla="*/ 0 w 284"/>
                <a:gd name="T11" fmla="*/ 141 h 142"/>
              </a:gdLst>
              <a:ahLst/>
              <a:cxnLst>
                <a:cxn ang="0">
                  <a:pos x="T0" y="T1"/>
                </a:cxn>
                <a:cxn ang="0">
                  <a:pos x="T2" y="T3"/>
                </a:cxn>
                <a:cxn ang="0">
                  <a:pos x="T4" y="T5"/>
                </a:cxn>
                <a:cxn ang="0">
                  <a:pos x="T6" y="T7"/>
                </a:cxn>
                <a:cxn ang="0">
                  <a:pos x="T8" y="T9"/>
                </a:cxn>
                <a:cxn ang="0">
                  <a:pos x="T10" y="T11"/>
                </a:cxn>
              </a:cxnLst>
              <a:rect l="0" t="0" r="r" b="b"/>
              <a:pathLst>
                <a:path w="284" h="142">
                  <a:moveTo>
                    <a:pt x="0" y="141"/>
                  </a:moveTo>
                  <a:lnTo>
                    <a:pt x="0" y="141"/>
                  </a:lnTo>
                  <a:cubicBezTo>
                    <a:pt x="0" y="63"/>
                    <a:pt x="64" y="0"/>
                    <a:pt x="141" y="0"/>
                  </a:cubicBezTo>
                  <a:lnTo>
                    <a:pt x="141" y="0"/>
                  </a:lnTo>
                  <a:cubicBezTo>
                    <a:pt x="220" y="0"/>
                    <a:pt x="283" y="63"/>
                    <a:pt x="283" y="141"/>
                  </a:cubicBezTo>
                  <a:lnTo>
                    <a:pt x="0" y="141"/>
                  </a:lnTo>
                </a:path>
              </a:pathLst>
            </a:custGeom>
            <a:solidFill>
              <a:schemeClr val="tx2"/>
            </a:solidFill>
            <a:ln>
              <a:noFill/>
            </a:ln>
            <a:effectLst/>
          </p:spPr>
          <p:txBody>
            <a:bodyPr wrap="none" anchor="ctr"/>
            <a:lstStyle/>
            <a:p>
              <a:endParaRPr lang="en-US" sz="3599" dirty="0">
                <a:latin typeface="Poppins" pitchFamily="2" charset="77"/>
              </a:endParaRPr>
            </a:p>
          </p:txBody>
        </p:sp>
      </p:grpSp>
      <p:grpSp>
        <p:nvGrpSpPr>
          <p:cNvPr id="28" name="Group 27">
            <a:extLst>
              <a:ext uri="{FF2B5EF4-FFF2-40B4-BE49-F238E27FC236}">
                <a16:creationId xmlns:a16="http://schemas.microsoft.com/office/drawing/2014/main" id="{4EAF250B-7297-174C-B60B-3C92C111624D}"/>
              </a:ext>
            </a:extLst>
          </p:cNvPr>
          <p:cNvGrpSpPr/>
          <p:nvPr/>
        </p:nvGrpSpPr>
        <p:grpSpPr>
          <a:xfrm>
            <a:off x="9453284" y="3287521"/>
            <a:ext cx="2488353" cy="6970678"/>
            <a:chOff x="9453284" y="3287521"/>
            <a:chExt cx="2488353" cy="6970678"/>
          </a:xfrm>
        </p:grpSpPr>
        <p:sp>
          <p:nvSpPr>
            <p:cNvPr id="29" name="Freeform 251">
              <a:extLst>
                <a:ext uri="{FF2B5EF4-FFF2-40B4-BE49-F238E27FC236}">
                  <a16:creationId xmlns:a16="http://schemas.microsoft.com/office/drawing/2014/main" id="{3D069CFE-F3CF-164A-B35F-659192EEF907}"/>
                </a:ext>
              </a:extLst>
            </p:cNvPr>
            <p:cNvSpPr>
              <a:spLocks noChangeArrowheads="1"/>
            </p:cNvSpPr>
            <p:nvPr/>
          </p:nvSpPr>
          <p:spPr bwMode="auto">
            <a:xfrm>
              <a:off x="9694978" y="3353440"/>
              <a:ext cx="2246659" cy="1466646"/>
            </a:xfrm>
            <a:custGeom>
              <a:avLst/>
              <a:gdLst>
                <a:gd name="T0" fmla="*/ 1803 w 1804"/>
                <a:gd name="T1" fmla="*/ 1175 h 1176"/>
                <a:gd name="T2" fmla="*/ 0 w 1804"/>
                <a:gd name="T3" fmla="*/ 1175 h 1176"/>
                <a:gd name="T4" fmla="*/ 0 w 1804"/>
                <a:gd name="T5" fmla="*/ 0 h 1176"/>
                <a:gd name="T6" fmla="*/ 1803 w 1804"/>
                <a:gd name="T7" fmla="*/ 0 h 1176"/>
                <a:gd name="T8" fmla="*/ 1498 w 1804"/>
                <a:gd name="T9" fmla="*/ 588 h 1176"/>
                <a:gd name="T10" fmla="*/ 1803 w 1804"/>
                <a:gd name="T11" fmla="*/ 1175 h 1176"/>
              </a:gdLst>
              <a:ahLst/>
              <a:cxnLst>
                <a:cxn ang="0">
                  <a:pos x="T0" y="T1"/>
                </a:cxn>
                <a:cxn ang="0">
                  <a:pos x="T2" y="T3"/>
                </a:cxn>
                <a:cxn ang="0">
                  <a:pos x="T4" y="T5"/>
                </a:cxn>
                <a:cxn ang="0">
                  <a:pos x="T6" y="T7"/>
                </a:cxn>
                <a:cxn ang="0">
                  <a:pos x="T8" y="T9"/>
                </a:cxn>
                <a:cxn ang="0">
                  <a:pos x="T10" y="T11"/>
                </a:cxn>
              </a:cxnLst>
              <a:rect l="0" t="0" r="r" b="b"/>
              <a:pathLst>
                <a:path w="1804" h="1176">
                  <a:moveTo>
                    <a:pt x="1803" y="1175"/>
                  </a:moveTo>
                  <a:lnTo>
                    <a:pt x="0" y="1175"/>
                  </a:lnTo>
                  <a:lnTo>
                    <a:pt x="0" y="0"/>
                  </a:lnTo>
                  <a:lnTo>
                    <a:pt x="1803" y="0"/>
                  </a:lnTo>
                  <a:lnTo>
                    <a:pt x="1498" y="588"/>
                  </a:lnTo>
                  <a:lnTo>
                    <a:pt x="1803" y="1175"/>
                  </a:lnTo>
                </a:path>
              </a:pathLst>
            </a:custGeom>
            <a:solidFill>
              <a:schemeClr val="accent2"/>
            </a:solidFill>
            <a:ln>
              <a:noFill/>
            </a:ln>
            <a:effectLst/>
          </p:spPr>
          <p:txBody>
            <a:bodyPr wrap="none" anchor="ctr"/>
            <a:lstStyle/>
            <a:p>
              <a:endParaRPr lang="en-US" sz="3599" dirty="0">
                <a:latin typeface="Poppins" pitchFamily="2" charset="77"/>
              </a:endParaRPr>
            </a:p>
          </p:txBody>
        </p:sp>
        <p:sp>
          <p:nvSpPr>
            <p:cNvPr id="30" name="Freeform 254">
              <a:extLst>
                <a:ext uri="{FF2B5EF4-FFF2-40B4-BE49-F238E27FC236}">
                  <a16:creationId xmlns:a16="http://schemas.microsoft.com/office/drawing/2014/main" id="{A3D9E6A3-130B-834F-A505-CA12F0180C98}"/>
                </a:ext>
              </a:extLst>
            </p:cNvPr>
            <p:cNvSpPr>
              <a:spLocks noChangeArrowheads="1"/>
            </p:cNvSpPr>
            <p:nvPr/>
          </p:nvSpPr>
          <p:spPr bwMode="auto">
            <a:xfrm>
              <a:off x="9568640" y="3287521"/>
              <a:ext cx="126338" cy="6970678"/>
            </a:xfrm>
            <a:custGeom>
              <a:avLst/>
              <a:gdLst>
                <a:gd name="T0" fmla="*/ 100 w 101"/>
                <a:gd name="T1" fmla="*/ 5597 h 5598"/>
                <a:gd name="T2" fmla="*/ 0 w 101"/>
                <a:gd name="T3" fmla="*/ 5597 h 5598"/>
                <a:gd name="T4" fmla="*/ 0 w 101"/>
                <a:gd name="T5" fmla="*/ 0 h 5598"/>
                <a:gd name="T6" fmla="*/ 100 w 101"/>
                <a:gd name="T7" fmla="*/ 0 h 5598"/>
                <a:gd name="T8" fmla="*/ 100 w 101"/>
                <a:gd name="T9" fmla="*/ 5597 h 5598"/>
              </a:gdLst>
              <a:ahLst/>
              <a:cxnLst>
                <a:cxn ang="0">
                  <a:pos x="T0" y="T1"/>
                </a:cxn>
                <a:cxn ang="0">
                  <a:pos x="T2" y="T3"/>
                </a:cxn>
                <a:cxn ang="0">
                  <a:pos x="T4" y="T5"/>
                </a:cxn>
                <a:cxn ang="0">
                  <a:pos x="T6" y="T7"/>
                </a:cxn>
                <a:cxn ang="0">
                  <a:pos x="T8" y="T9"/>
                </a:cxn>
              </a:cxnLst>
              <a:rect l="0" t="0" r="r" b="b"/>
              <a:pathLst>
                <a:path w="101" h="5598">
                  <a:moveTo>
                    <a:pt x="100" y="5597"/>
                  </a:moveTo>
                  <a:lnTo>
                    <a:pt x="0" y="5597"/>
                  </a:lnTo>
                  <a:lnTo>
                    <a:pt x="0" y="0"/>
                  </a:lnTo>
                  <a:lnTo>
                    <a:pt x="100" y="0"/>
                  </a:lnTo>
                  <a:lnTo>
                    <a:pt x="100" y="5597"/>
                  </a:lnTo>
                </a:path>
              </a:pathLst>
            </a:custGeom>
            <a:solidFill>
              <a:schemeClr val="tx2"/>
            </a:solidFill>
            <a:ln>
              <a:noFill/>
            </a:ln>
            <a:effectLst/>
          </p:spPr>
          <p:txBody>
            <a:bodyPr wrap="none" anchor="ctr"/>
            <a:lstStyle/>
            <a:p>
              <a:endParaRPr lang="en-US" sz="3599" dirty="0">
                <a:latin typeface="Poppins" pitchFamily="2" charset="77"/>
              </a:endParaRPr>
            </a:p>
          </p:txBody>
        </p:sp>
        <p:sp>
          <p:nvSpPr>
            <p:cNvPr id="31" name="Freeform 255">
              <a:extLst>
                <a:ext uri="{FF2B5EF4-FFF2-40B4-BE49-F238E27FC236}">
                  <a16:creationId xmlns:a16="http://schemas.microsoft.com/office/drawing/2014/main" id="{C873796C-F0A2-314F-99B8-A1D9E8DA7856}"/>
                </a:ext>
              </a:extLst>
            </p:cNvPr>
            <p:cNvSpPr>
              <a:spLocks noChangeArrowheads="1"/>
            </p:cNvSpPr>
            <p:nvPr/>
          </p:nvSpPr>
          <p:spPr bwMode="auto">
            <a:xfrm>
              <a:off x="9453284" y="10082420"/>
              <a:ext cx="351554" cy="175778"/>
            </a:xfrm>
            <a:custGeom>
              <a:avLst/>
              <a:gdLst>
                <a:gd name="T0" fmla="*/ 0 w 284"/>
                <a:gd name="T1" fmla="*/ 141 h 142"/>
                <a:gd name="T2" fmla="*/ 0 w 284"/>
                <a:gd name="T3" fmla="*/ 141 h 142"/>
                <a:gd name="T4" fmla="*/ 142 w 284"/>
                <a:gd name="T5" fmla="*/ 0 h 142"/>
                <a:gd name="T6" fmla="*/ 142 w 284"/>
                <a:gd name="T7" fmla="*/ 0 h 142"/>
                <a:gd name="T8" fmla="*/ 283 w 284"/>
                <a:gd name="T9" fmla="*/ 141 h 142"/>
                <a:gd name="T10" fmla="*/ 0 w 284"/>
                <a:gd name="T11" fmla="*/ 141 h 142"/>
              </a:gdLst>
              <a:ahLst/>
              <a:cxnLst>
                <a:cxn ang="0">
                  <a:pos x="T0" y="T1"/>
                </a:cxn>
                <a:cxn ang="0">
                  <a:pos x="T2" y="T3"/>
                </a:cxn>
                <a:cxn ang="0">
                  <a:pos x="T4" y="T5"/>
                </a:cxn>
                <a:cxn ang="0">
                  <a:pos x="T6" y="T7"/>
                </a:cxn>
                <a:cxn ang="0">
                  <a:pos x="T8" y="T9"/>
                </a:cxn>
                <a:cxn ang="0">
                  <a:pos x="T10" y="T11"/>
                </a:cxn>
              </a:cxnLst>
              <a:rect l="0" t="0" r="r" b="b"/>
              <a:pathLst>
                <a:path w="284" h="142">
                  <a:moveTo>
                    <a:pt x="0" y="141"/>
                  </a:moveTo>
                  <a:lnTo>
                    <a:pt x="0" y="141"/>
                  </a:lnTo>
                  <a:cubicBezTo>
                    <a:pt x="0" y="63"/>
                    <a:pt x="63" y="0"/>
                    <a:pt x="142" y="0"/>
                  </a:cubicBezTo>
                  <a:lnTo>
                    <a:pt x="142" y="0"/>
                  </a:lnTo>
                  <a:cubicBezTo>
                    <a:pt x="219" y="0"/>
                    <a:pt x="283" y="63"/>
                    <a:pt x="283" y="141"/>
                  </a:cubicBezTo>
                  <a:lnTo>
                    <a:pt x="0" y="141"/>
                  </a:lnTo>
                </a:path>
              </a:pathLst>
            </a:custGeom>
            <a:solidFill>
              <a:schemeClr val="tx2"/>
            </a:solidFill>
            <a:ln>
              <a:noFill/>
            </a:ln>
            <a:effectLst/>
          </p:spPr>
          <p:txBody>
            <a:bodyPr wrap="none" anchor="ctr"/>
            <a:lstStyle/>
            <a:p>
              <a:endParaRPr lang="en-US" sz="3599" dirty="0">
                <a:latin typeface="Poppins" pitchFamily="2" charset="77"/>
              </a:endParaRPr>
            </a:p>
          </p:txBody>
        </p:sp>
      </p:grpSp>
      <p:grpSp>
        <p:nvGrpSpPr>
          <p:cNvPr id="32" name="Group 31">
            <a:extLst>
              <a:ext uri="{FF2B5EF4-FFF2-40B4-BE49-F238E27FC236}">
                <a16:creationId xmlns:a16="http://schemas.microsoft.com/office/drawing/2014/main" id="{3BD3BB65-7E34-C14C-839C-AF0437CEA683}"/>
              </a:ext>
            </a:extLst>
          </p:cNvPr>
          <p:cNvGrpSpPr/>
          <p:nvPr/>
        </p:nvGrpSpPr>
        <p:grpSpPr>
          <a:xfrm>
            <a:off x="17143550" y="6132921"/>
            <a:ext cx="2488352" cy="6251086"/>
            <a:chOff x="17143550" y="6132921"/>
            <a:chExt cx="2488352" cy="6251086"/>
          </a:xfrm>
        </p:grpSpPr>
        <p:sp>
          <p:nvSpPr>
            <p:cNvPr id="33" name="Freeform 324">
              <a:extLst>
                <a:ext uri="{FF2B5EF4-FFF2-40B4-BE49-F238E27FC236}">
                  <a16:creationId xmlns:a16="http://schemas.microsoft.com/office/drawing/2014/main" id="{12D2CA81-EBFD-564A-9794-C0DBDD819628}"/>
                </a:ext>
              </a:extLst>
            </p:cNvPr>
            <p:cNvSpPr>
              <a:spLocks noChangeArrowheads="1"/>
            </p:cNvSpPr>
            <p:nvPr/>
          </p:nvSpPr>
          <p:spPr bwMode="auto">
            <a:xfrm>
              <a:off x="17385243" y="6198838"/>
              <a:ext cx="2246659" cy="1461149"/>
            </a:xfrm>
            <a:custGeom>
              <a:avLst/>
              <a:gdLst>
                <a:gd name="T0" fmla="*/ 1804 w 1805"/>
                <a:gd name="T1" fmla="*/ 1174 h 1175"/>
                <a:gd name="T2" fmla="*/ 0 w 1805"/>
                <a:gd name="T3" fmla="*/ 1174 h 1175"/>
                <a:gd name="T4" fmla="*/ 0 w 1805"/>
                <a:gd name="T5" fmla="*/ 0 h 1175"/>
                <a:gd name="T6" fmla="*/ 1804 w 1805"/>
                <a:gd name="T7" fmla="*/ 0 h 1175"/>
                <a:gd name="T8" fmla="*/ 1498 w 1805"/>
                <a:gd name="T9" fmla="*/ 586 h 1175"/>
                <a:gd name="T10" fmla="*/ 1804 w 1805"/>
                <a:gd name="T11" fmla="*/ 1174 h 1175"/>
              </a:gdLst>
              <a:ahLst/>
              <a:cxnLst>
                <a:cxn ang="0">
                  <a:pos x="T0" y="T1"/>
                </a:cxn>
                <a:cxn ang="0">
                  <a:pos x="T2" y="T3"/>
                </a:cxn>
                <a:cxn ang="0">
                  <a:pos x="T4" y="T5"/>
                </a:cxn>
                <a:cxn ang="0">
                  <a:pos x="T6" y="T7"/>
                </a:cxn>
                <a:cxn ang="0">
                  <a:pos x="T8" y="T9"/>
                </a:cxn>
                <a:cxn ang="0">
                  <a:pos x="T10" y="T11"/>
                </a:cxn>
              </a:cxnLst>
              <a:rect l="0" t="0" r="r" b="b"/>
              <a:pathLst>
                <a:path w="1805" h="1175">
                  <a:moveTo>
                    <a:pt x="1804" y="1174"/>
                  </a:moveTo>
                  <a:lnTo>
                    <a:pt x="0" y="1174"/>
                  </a:lnTo>
                  <a:lnTo>
                    <a:pt x="0" y="0"/>
                  </a:lnTo>
                  <a:lnTo>
                    <a:pt x="1804" y="0"/>
                  </a:lnTo>
                  <a:lnTo>
                    <a:pt x="1498" y="586"/>
                  </a:lnTo>
                  <a:lnTo>
                    <a:pt x="1804" y="1174"/>
                  </a:lnTo>
                </a:path>
              </a:pathLst>
            </a:custGeom>
            <a:solidFill>
              <a:schemeClr val="accent3"/>
            </a:solidFill>
            <a:ln>
              <a:noFill/>
            </a:ln>
            <a:effectLst/>
          </p:spPr>
          <p:txBody>
            <a:bodyPr wrap="none" anchor="ctr"/>
            <a:lstStyle/>
            <a:p>
              <a:endParaRPr lang="en-US" sz="3599" dirty="0">
                <a:latin typeface="Poppins" pitchFamily="2" charset="77"/>
              </a:endParaRPr>
            </a:p>
          </p:txBody>
        </p:sp>
        <p:sp>
          <p:nvSpPr>
            <p:cNvPr id="34" name="Freeform 327">
              <a:extLst>
                <a:ext uri="{FF2B5EF4-FFF2-40B4-BE49-F238E27FC236}">
                  <a16:creationId xmlns:a16="http://schemas.microsoft.com/office/drawing/2014/main" id="{20177D14-AF9C-5041-96C5-17D75C60CCA5}"/>
                </a:ext>
              </a:extLst>
            </p:cNvPr>
            <p:cNvSpPr>
              <a:spLocks noChangeArrowheads="1"/>
            </p:cNvSpPr>
            <p:nvPr/>
          </p:nvSpPr>
          <p:spPr bwMode="auto">
            <a:xfrm>
              <a:off x="17258907" y="6132921"/>
              <a:ext cx="126338" cy="6251086"/>
            </a:xfrm>
            <a:custGeom>
              <a:avLst/>
              <a:gdLst>
                <a:gd name="T0" fmla="*/ 100 w 101"/>
                <a:gd name="T1" fmla="*/ 5019 h 5020"/>
                <a:gd name="T2" fmla="*/ 0 w 101"/>
                <a:gd name="T3" fmla="*/ 5019 h 5020"/>
                <a:gd name="T4" fmla="*/ 0 w 101"/>
                <a:gd name="T5" fmla="*/ 0 h 5020"/>
                <a:gd name="T6" fmla="*/ 100 w 101"/>
                <a:gd name="T7" fmla="*/ 0 h 5020"/>
                <a:gd name="T8" fmla="*/ 100 w 101"/>
                <a:gd name="T9" fmla="*/ 5019 h 5020"/>
              </a:gdLst>
              <a:ahLst/>
              <a:cxnLst>
                <a:cxn ang="0">
                  <a:pos x="T0" y="T1"/>
                </a:cxn>
                <a:cxn ang="0">
                  <a:pos x="T2" y="T3"/>
                </a:cxn>
                <a:cxn ang="0">
                  <a:pos x="T4" y="T5"/>
                </a:cxn>
                <a:cxn ang="0">
                  <a:pos x="T6" y="T7"/>
                </a:cxn>
                <a:cxn ang="0">
                  <a:pos x="T8" y="T9"/>
                </a:cxn>
              </a:cxnLst>
              <a:rect l="0" t="0" r="r" b="b"/>
              <a:pathLst>
                <a:path w="101" h="5020">
                  <a:moveTo>
                    <a:pt x="100" y="5019"/>
                  </a:moveTo>
                  <a:lnTo>
                    <a:pt x="0" y="5019"/>
                  </a:lnTo>
                  <a:lnTo>
                    <a:pt x="0" y="0"/>
                  </a:lnTo>
                  <a:lnTo>
                    <a:pt x="100" y="0"/>
                  </a:lnTo>
                  <a:lnTo>
                    <a:pt x="100" y="5019"/>
                  </a:lnTo>
                </a:path>
              </a:pathLst>
            </a:custGeom>
            <a:solidFill>
              <a:schemeClr val="tx2"/>
            </a:solidFill>
            <a:ln>
              <a:noFill/>
            </a:ln>
            <a:effectLst/>
          </p:spPr>
          <p:txBody>
            <a:bodyPr wrap="none" anchor="ctr"/>
            <a:lstStyle/>
            <a:p>
              <a:endParaRPr lang="en-US" sz="3599" dirty="0">
                <a:latin typeface="Poppins" pitchFamily="2" charset="77"/>
              </a:endParaRPr>
            </a:p>
          </p:txBody>
        </p:sp>
        <p:sp>
          <p:nvSpPr>
            <p:cNvPr id="35" name="Freeform 328">
              <a:extLst>
                <a:ext uri="{FF2B5EF4-FFF2-40B4-BE49-F238E27FC236}">
                  <a16:creationId xmlns:a16="http://schemas.microsoft.com/office/drawing/2014/main" id="{2CBA230A-C453-384D-95BE-805A9199A507}"/>
                </a:ext>
              </a:extLst>
            </p:cNvPr>
            <p:cNvSpPr>
              <a:spLocks noChangeArrowheads="1"/>
            </p:cNvSpPr>
            <p:nvPr/>
          </p:nvSpPr>
          <p:spPr bwMode="auto">
            <a:xfrm>
              <a:off x="17143550" y="12208227"/>
              <a:ext cx="351554" cy="175778"/>
            </a:xfrm>
            <a:custGeom>
              <a:avLst/>
              <a:gdLst>
                <a:gd name="T0" fmla="*/ 0 w 284"/>
                <a:gd name="T1" fmla="*/ 141 h 142"/>
                <a:gd name="T2" fmla="*/ 0 w 284"/>
                <a:gd name="T3" fmla="*/ 141 h 142"/>
                <a:gd name="T4" fmla="*/ 142 w 284"/>
                <a:gd name="T5" fmla="*/ 0 h 142"/>
                <a:gd name="T6" fmla="*/ 142 w 284"/>
                <a:gd name="T7" fmla="*/ 0 h 142"/>
                <a:gd name="T8" fmla="*/ 283 w 284"/>
                <a:gd name="T9" fmla="*/ 141 h 142"/>
                <a:gd name="T10" fmla="*/ 0 w 284"/>
                <a:gd name="T11" fmla="*/ 141 h 142"/>
              </a:gdLst>
              <a:ahLst/>
              <a:cxnLst>
                <a:cxn ang="0">
                  <a:pos x="T0" y="T1"/>
                </a:cxn>
                <a:cxn ang="0">
                  <a:pos x="T2" y="T3"/>
                </a:cxn>
                <a:cxn ang="0">
                  <a:pos x="T4" y="T5"/>
                </a:cxn>
                <a:cxn ang="0">
                  <a:pos x="T6" y="T7"/>
                </a:cxn>
                <a:cxn ang="0">
                  <a:pos x="T8" y="T9"/>
                </a:cxn>
                <a:cxn ang="0">
                  <a:pos x="T10" y="T11"/>
                </a:cxn>
              </a:cxnLst>
              <a:rect l="0" t="0" r="r" b="b"/>
              <a:pathLst>
                <a:path w="284" h="142">
                  <a:moveTo>
                    <a:pt x="0" y="141"/>
                  </a:moveTo>
                  <a:lnTo>
                    <a:pt x="0" y="141"/>
                  </a:lnTo>
                  <a:cubicBezTo>
                    <a:pt x="0" y="63"/>
                    <a:pt x="64" y="0"/>
                    <a:pt x="142" y="0"/>
                  </a:cubicBezTo>
                  <a:lnTo>
                    <a:pt x="142" y="0"/>
                  </a:lnTo>
                  <a:cubicBezTo>
                    <a:pt x="220" y="0"/>
                    <a:pt x="283" y="63"/>
                    <a:pt x="283" y="141"/>
                  </a:cubicBezTo>
                  <a:lnTo>
                    <a:pt x="0" y="141"/>
                  </a:lnTo>
                </a:path>
              </a:pathLst>
            </a:custGeom>
            <a:solidFill>
              <a:schemeClr val="tx2"/>
            </a:solidFill>
            <a:ln>
              <a:noFill/>
            </a:ln>
            <a:effectLst/>
          </p:spPr>
          <p:txBody>
            <a:bodyPr wrap="none" anchor="ctr"/>
            <a:lstStyle/>
            <a:p>
              <a:endParaRPr lang="en-US" sz="3599" dirty="0">
                <a:latin typeface="Poppins" pitchFamily="2" charset="77"/>
              </a:endParaRPr>
            </a:p>
          </p:txBody>
        </p:sp>
      </p:grpSp>
      <p:sp>
        <p:nvSpPr>
          <p:cNvPr id="6" name="TextBox 5">
            <a:extLst>
              <a:ext uri="{FF2B5EF4-FFF2-40B4-BE49-F238E27FC236}">
                <a16:creationId xmlns:a16="http://schemas.microsoft.com/office/drawing/2014/main" id="{917E8770-10AF-2B4D-BFF7-DEF5B63467C8}"/>
              </a:ext>
            </a:extLst>
          </p:cNvPr>
          <p:cNvSpPr txBox="1"/>
          <p:nvPr/>
        </p:nvSpPr>
        <p:spPr>
          <a:xfrm>
            <a:off x="2333984" y="6757229"/>
            <a:ext cx="4605295" cy="615553"/>
          </a:xfrm>
          <a:prstGeom prst="rect">
            <a:avLst/>
          </a:prstGeom>
          <a:noFill/>
        </p:spPr>
        <p:txBody>
          <a:bodyPr wrap="square" rtlCol="0" anchor="b">
            <a:spAutoFit/>
          </a:bodyPr>
          <a:lstStyle/>
          <a:p>
            <a:r>
              <a:rPr lang="en-US" sz="3400" b="1" spc="-30" dirty="0">
                <a:solidFill>
                  <a:schemeClr val="accent1"/>
                </a:solidFill>
                <a:latin typeface="Poppins" pitchFamily="2" charset="77"/>
                <a:cs typeface="Poppins" pitchFamily="2" charset="77"/>
              </a:rPr>
              <a:t>DAYS</a:t>
            </a:r>
          </a:p>
        </p:txBody>
      </p:sp>
      <p:sp>
        <p:nvSpPr>
          <p:cNvPr id="7" name="TextBox 6">
            <a:extLst>
              <a:ext uri="{FF2B5EF4-FFF2-40B4-BE49-F238E27FC236}">
                <a16:creationId xmlns:a16="http://schemas.microsoft.com/office/drawing/2014/main" id="{5216470D-44EF-6541-9DB5-4A3C95A5FB13}"/>
              </a:ext>
            </a:extLst>
          </p:cNvPr>
          <p:cNvSpPr txBox="1"/>
          <p:nvPr/>
        </p:nvSpPr>
        <p:spPr>
          <a:xfrm>
            <a:off x="2179212" y="5368649"/>
            <a:ext cx="1609378" cy="1231106"/>
          </a:xfrm>
          <a:prstGeom prst="rect">
            <a:avLst/>
          </a:prstGeom>
          <a:noFill/>
        </p:spPr>
        <p:txBody>
          <a:bodyPr wrap="square" rtlCol="0" anchor="ctr">
            <a:spAutoFit/>
          </a:bodyPr>
          <a:lstStyle/>
          <a:p>
            <a:pPr algn="ctr"/>
            <a:r>
              <a:rPr lang="en-US" sz="7400" b="1" spc="-290" dirty="0">
                <a:solidFill>
                  <a:schemeClr val="bg1"/>
                </a:solidFill>
                <a:latin typeface="Poppins" pitchFamily="2" charset="77"/>
                <a:cs typeface="Poppins" pitchFamily="2" charset="77"/>
              </a:rPr>
              <a:t>30</a:t>
            </a:r>
          </a:p>
        </p:txBody>
      </p:sp>
      <p:sp>
        <p:nvSpPr>
          <p:cNvPr id="8" name="TextBox 7">
            <a:extLst>
              <a:ext uri="{FF2B5EF4-FFF2-40B4-BE49-F238E27FC236}">
                <a16:creationId xmlns:a16="http://schemas.microsoft.com/office/drawing/2014/main" id="{6576555B-A393-D349-A19E-0F369F06B036}"/>
              </a:ext>
            </a:extLst>
          </p:cNvPr>
          <p:cNvSpPr txBox="1"/>
          <p:nvPr/>
        </p:nvSpPr>
        <p:spPr>
          <a:xfrm>
            <a:off x="2333985" y="7398415"/>
            <a:ext cx="4605296" cy="1200329"/>
          </a:xfrm>
          <a:prstGeom prst="rect">
            <a:avLst/>
          </a:prstGeom>
          <a:noFill/>
        </p:spPr>
        <p:txBody>
          <a:bodyPr wrap="square" rtlCol="0" anchor="t">
            <a:spAutoFit/>
          </a:bodyPr>
          <a:lstStyle/>
          <a:p>
            <a:r>
              <a:rPr lang="en-US" sz="2400" dirty="0">
                <a:latin typeface="Lato Light" panose="020F0502020204030203" pitchFamily="34" charset="0"/>
              </a:rPr>
              <a:t>You can do whatever you want, go a impress your audience with an amazing presentation</a:t>
            </a:r>
          </a:p>
        </p:txBody>
      </p:sp>
      <p:sp>
        <p:nvSpPr>
          <p:cNvPr id="9" name="TextBox 8">
            <a:extLst>
              <a:ext uri="{FF2B5EF4-FFF2-40B4-BE49-F238E27FC236}">
                <a16:creationId xmlns:a16="http://schemas.microsoft.com/office/drawing/2014/main" id="{F2EFA09A-4684-1844-A88B-AD9DD668E007}"/>
              </a:ext>
            </a:extLst>
          </p:cNvPr>
          <p:cNvSpPr txBox="1"/>
          <p:nvPr/>
        </p:nvSpPr>
        <p:spPr>
          <a:xfrm>
            <a:off x="10025104" y="4897949"/>
            <a:ext cx="4605295" cy="615553"/>
          </a:xfrm>
          <a:prstGeom prst="rect">
            <a:avLst/>
          </a:prstGeom>
          <a:noFill/>
        </p:spPr>
        <p:txBody>
          <a:bodyPr wrap="square" rtlCol="0" anchor="b">
            <a:spAutoFit/>
          </a:bodyPr>
          <a:lstStyle/>
          <a:p>
            <a:r>
              <a:rPr lang="en-US" sz="3400" b="1" spc="-30" dirty="0">
                <a:solidFill>
                  <a:schemeClr val="accent2"/>
                </a:solidFill>
                <a:latin typeface="Poppins" pitchFamily="2" charset="77"/>
                <a:cs typeface="Poppins" pitchFamily="2" charset="77"/>
              </a:rPr>
              <a:t>DAYS</a:t>
            </a:r>
          </a:p>
        </p:txBody>
      </p:sp>
      <p:sp>
        <p:nvSpPr>
          <p:cNvPr id="10" name="TextBox 9">
            <a:extLst>
              <a:ext uri="{FF2B5EF4-FFF2-40B4-BE49-F238E27FC236}">
                <a16:creationId xmlns:a16="http://schemas.microsoft.com/office/drawing/2014/main" id="{CB9BB8B6-EC46-414C-8450-486E89AD8D5E}"/>
              </a:ext>
            </a:extLst>
          </p:cNvPr>
          <p:cNvSpPr txBox="1"/>
          <p:nvPr/>
        </p:nvSpPr>
        <p:spPr>
          <a:xfrm>
            <a:off x="9870332" y="3509369"/>
            <a:ext cx="1609378" cy="1231106"/>
          </a:xfrm>
          <a:prstGeom prst="rect">
            <a:avLst/>
          </a:prstGeom>
          <a:noFill/>
        </p:spPr>
        <p:txBody>
          <a:bodyPr wrap="square" rtlCol="0" anchor="ctr">
            <a:spAutoFit/>
          </a:bodyPr>
          <a:lstStyle/>
          <a:p>
            <a:pPr algn="ctr"/>
            <a:r>
              <a:rPr lang="en-US" sz="7400" b="1" spc="-290" dirty="0">
                <a:solidFill>
                  <a:schemeClr val="bg1"/>
                </a:solidFill>
                <a:latin typeface="Poppins" pitchFamily="2" charset="77"/>
                <a:cs typeface="Poppins" pitchFamily="2" charset="77"/>
              </a:rPr>
              <a:t>60</a:t>
            </a:r>
          </a:p>
        </p:txBody>
      </p:sp>
      <p:sp>
        <p:nvSpPr>
          <p:cNvPr id="11" name="TextBox 10">
            <a:extLst>
              <a:ext uri="{FF2B5EF4-FFF2-40B4-BE49-F238E27FC236}">
                <a16:creationId xmlns:a16="http://schemas.microsoft.com/office/drawing/2014/main" id="{0CFBF2D9-99DA-2343-B2DA-11206EAB8039}"/>
              </a:ext>
            </a:extLst>
          </p:cNvPr>
          <p:cNvSpPr txBox="1"/>
          <p:nvPr/>
        </p:nvSpPr>
        <p:spPr>
          <a:xfrm>
            <a:off x="10025105" y="5539135"/>
            <a:ext cx="4605296" cy="1200329"/>
          </a:xfrm>
          <a:prstGeom prst="rect">
            <a:avLst/>
          </a:prstGeom>
          <a:noFill/>
        </p:spPr>
        <p:txBody>
          <a:bodyPr wrap="square" rtlCol="0" anchor="t">
            <a:spAutoFit/>
          </a:bodyPr>
          <a:lstStyle/>
          <a:p>
            <a:r>
              <a:rPr lang="en-US" sz="2400" dirty="0">
                <a:latin typeface="Lato Light" panose="020F0502020204030203" pitchFamily="34" charset="0"/>
              </a:rPr>
              <a:t>You can do whatever you want, go a impress your audience with an amazing presentation</a:t>
            </a:r>
          </a:p>
        </p:txBody>
      </p:sp>
      <p:sp>
        <p:nvSpPr>
          <p:cNvPr id="12" name="TextBox 11">
            <a:extLst>
              <a:ext uri="{FF2B5EF4-FFF2-40B4-BE49-F238E27FC236}">
                <a16:creationId xmlns:a16="http://schemas.microsoft.com/office/drawing/2014/main" id="{0C20F1C7-49DA-EA44-ADA4-D24D4F12ADFC}"/>
              </a:ext>
            </a:extLst>
          </p:cNvPr>
          <p:cNvSpPr txBox="1"/>
          <p:nvPr/>
        </p:nvSpPr>
        <p:spPr>
          <a:xfrm>
            <a:off x="17716224" y="7742749"/>
            <a:ext cx="4605295" cy="615553"/>
          </a:xfrm>
          <a:prstGeom prst="rect">
            <a:avLst/>
          </a:prstGeom>
          <a:noFill/>
        </p:spPr>
        <p:txBody>
          <a:bodyPr wrap="square" rtlCol="0" anchor="b">
            <a:spAutoFit/>
          </a:bodyPr>
          <a:lstStyle/>
          <a:p>
            <a:r>
              <a:rPr lang="en-US" sz="3400" b="1" spc="-30" dirty="0">
                <a:solidFill>
                  <a:schemeClr val="accent3"/>
                </a:solidFill>
                <a:latin typeface="Poppins" pitchFamily="2" charset="77"/>
                <a:cs typeface="Poppins" pitchFamily="2" charset="77"/>
              </a:rPr>
              <a:t>DAYS</a:t>
            </a:r>
          </a:p>
        </p:txBody>
      </p:sp>
      <p:sp>
        <p:nvSpPr>
          <p:cNvPr id="13" name="TextBox 12">
            <a:extLst>
              <a:ext uri="{FF2B5EF4-FFF2-40B4-BE49-F238E27FC236}">
                <a16:creationId xmlns:a16="http://schemas.microsoft.com/office/drawing/2014/main" id="{7C1F80B8-8AE3-8849-99B9-56484CD7ADCC}"/>
              </a:ext>
            </a:extLst>
          </p:cNvPr>
          <p:cNvSpPr txBox="1"/>
          <p:nvPr/>
        </p:nvSpPr>
        <p:spPr>
          <a:xfrm>
            <a:off x="17561452" y="6354169"/>
            <a:ext cx="1609378" cy="1231106"/>
          </a:xfrm>
          <a:prstGeom prst="rect">
            <a:avLst/>
          </a:prstGeom>
          <a:noFill/>
        </p:spPr>
        <p:txBody>
          <a:bodyPr wrap="square" rtlCol="0" anchor="ctr">
            <a:spAutoFit/>
          </a:bodyPr>
          <a:lstStyle/>
          <a:p>
            <a:pPr algn="ctr"/>
            <a:r>
              <a:rPr lang="en-US" sz="7400" b="1" spc="-290" dirty="0">
                <a:solidFill>
                  <a:schemeClr val="bg1"/>
                </a:solidFill>
                <a:latin typeface="Poppins" pitchFamily="2" charset="77"/>
                <a:cs typeface="Poppins" pitchFamily="2" charset="77"/>
              </a:rPr>
              <a:t>90</a:t>
            </a:r>
          </a:p>
        </p:txBody>
      </p:sp>
      <p:sp>
        <p:nvSpPr>
          <p:cNvPr id="14" name="TextBox 13">
            <a:extLst>
              <a:ext uri="{FF2B5EF4-FFF2-40B4-BE49-F238E27FC236}">
                <a16:creationId xmlns:a16="http://schemas.microsoft.com/office/drawing/2014/main" id="{E96954E1-56E8-0C49-9D29-AE03B07BFC3F}"/>
              </a:ext>
            </a:extLst>
          </p:cNvPr>
          <p:cNvSpPr txBox="1"/>
          <p:nvPr/>
        </p:nvSpPr>
        <p:spPr>
          <a:xfrm>
            <a:off x="17716225" y="8383935"/>
            <a:ext cx="4605296" cy="1200329"/>
          </a:xfrm>
          <a:prstGeom prst="rect">
            <a:avLst/>
          </a:prstGeom>
          <a:noFill/>
        </p:spPr>
        <p:txBody>
          <a:bodyPr wrap="square" rtlCol="0" anchor="t">
            <a:spAutoFit/>
          </a:bodyPr>
          <a:lstStyle/>
          <a:p>
            <a:r>
              <a:rPr lang="en-US" sz="2400" dirty="0">
                <a:latin typeface="Lato Light" panose="020F0502020204030203" pitchFamily="34" charset="0"/>
              </a:rPr>
              <a:t>You can do whatever you want, go a impress your audience with an amazing presentation</a:t>
            </a:r>
          </a:p>
        </p:txBody>
      </p:sp>
      <p:sp>
        <p:nvSpPr>
          <p:cNvPr id="37" name="CuadroTexto 36">
            <a:extLst>
              <a:ext uri="{FF2B5EF4-FFF2-40B4-BE49-F238E27FC236}">
                <a16:creationId xmlns:a16="http://schemas.microsoft.com/office/drawing/2014/main" id="{D13E8A72-8368-3D41-9734-C71EC10DEABA}"/>
              </a:ext>
            </a:extLst>
          </p:cNvPr>
          <p:cNvSpPr txBox="1"/>
          <p:nvPr/>
        </p:nvSpPr>
        <p:spPr>
          <a:xfrm>
            <a:off x="3963800" y="1060183"/>
            <a:ext cx="16312025" cy="1015663"/>
          </a:xfrm>
          <a:prstGeom prst="rect">
            <a:avLst/>
          </a:prstGeom>
          <a:noFill/>
        </p:spPr>
        <p:txBody>
          <a:bodyPr wrap="square" rtlCol="0">
            <a:spAutoFit/>
          </a:bodyPr>
          <a:lstStyle/>
          <a:p>
            <a:pPr algn="ctr"/>
            <a:r>
              <a:rPr lang="en-US" sz="6000" dirty="0">
                <a:solidFill>
                  <a:schemeClr val="tx1">
                    <a:lumMod val="50000"/>
                    <a:lumOff val="50000"/>
                  </a:schemeClr>
                </a:solidFill>
                <a:latin typeface="Montserrat" pitchFamily="2" charset="77"/>
              </a:rPr>
              <a:t>GOALS </a:t>
            </a:r>
            <a:r>
              <a:rPr lang="en-US" sz="6000" dirty="0">
                <a:solidFill>
                  <a:schemeClr val="accent3"/>
                </a:solidFill>
                <a:latin typeface="Montserrat" pitchFamily="2" charset="77"/>
              </a:rPr>
              <a:t>PRESENTATION</a:t>
            </a:r>
            <a:r>
              <a:rPr lang="en-US" sz="6000" dirty="0">
                <a:solidFill>
                  <a:schemeClr val="tx1">
                    <a:lumMod val="50000"/>
                    <a:lumOff val="50000"/>
                  </a:schemeClr>
                </a:solidFill>
                <a:latin typeface="Montserrat" pitchFamily="2" charset="77"/>
              </a:rPr>
              <a:t> TITLE</a:t>
            </a:r>
          </a:p>
        </p:txBody>
      </p:sp>
    </p:spTree>
    <p:extLst>
      <p:ext uri="{BB962C8B-B14F-4D97-AF65-F5344CB8AC3E}">
        <p14:creationId xmlns:p14="http://schemas.microsoft.com/office/powerpoint/2010/main" val="2968379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Freeform 10">
            <a:extLst>
              <a:ext uri="{FF2B5EF4-FFF2-40B4-BE49-F238E27FC236}">
                <a16:creationId xmlns:a16="http://schemas.microsoft.com/office/drawing/2014/main" id="{B7D6623C-72E8-D549-A9AC-1B55B31BABCA}"/>
              </a:ext>
            </a:extLst>
          </p:cNvPr>
          <p:cNvSpPr>
            <a:spLocks noChangeArrowheads="1"/>
          </p:cNvSpPr>
          <p:nvPr/>
        </p:nvSpPr>
        <p:spPr bwMode="auto">
          <a:xfrm>
            <a:off x="9444887" y="4694635"/>
            <a:ext cx="5446653" cy="5446653"/>
          </a:xfrm>
          <a:custGeom>
            <a:avLst/>
            <a:gdLst>
              <a:gd name="T0" fmla="*/ 0 w 8337"/>
              <a:gd name="T1" fmla="*/ 4168 h 8337"/>
              <a:gd name="T2" fmla="*/ 4169 w 8337"/>
              <a:gd name="T3" fmla="*/ 0 h 8337"/>
              <a:gd name="T4" fmla="*/ 4169 w 8337"/>
              <a:gd name="T5" fmla="*/ 0 h 8337"/>
              <a:gd name="T6" fmla="*/ 4169 w 8337"/>
              <a:gd name="T7" fmla="*/ 0 h 8337"/>
              <a:gd name="T8" fmla="*/ 8336 w 8337"/>
              <a:gd name="T9" fmla="*/ 4168 h 8337"/>
              <a:gd name="T10" fmla="*/ 8336 w 8337"/>
              <a:gd name="T11" fmla="*/ 4168 h 8337"/>
              <a:gd name="T12" fmla="*/ 8336 w 8337"/>
              <a:gd name="T13" fmla="*/ 4168 h 8337"/>
              <a:gd name="T14" fmla="*/ 4169 w 8337"/>
              <a:gd name="T15" fmla="*/ 8336 h 8337"/>
              <a:gd name="T16" fmla="*/ 4169 w 8337"/>
              <a:gd name="T17" fmla="*/ 8336 h 8337"/>
              <a:gd name="T18" fmla="*/ 4169 w 8337"/>
              <a:gd name="T19" fmla="*/ 8336 h 8337"/>
              <a:gd name="T20" fmla="*/ 0 w 8337"/>
              <a:gd name="T21" fmla="*/ 4168 h 8337"/>
              <a:gd name="T22" fmla="*/ 0 w 8337"/>
              <a:gd name="T23" fmla="*/ 4168 h 8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337" h="8337">
                <a:moveTo>
                  <a:pt x="0" y="4168"/>
                </a:moveTo>
                <a:cubicBezTo>
                  <a:pt x="0" y="1866"/>
                  <a:pt x="1866" y="0"/>
                  <a:pt x="4169" y="0"/>
                </a:cubicBezTo>
                <a:lnTo>
                  <a:pt x="4169" y="0"/>
                </a:lnTo>
                <a:lnTo>
                  <a:pt x="4169" y="0"/>
                </a:lnTo>
                <a:cubicBezTo>
                  <a:pt x="6470" y="0"/>
                  <a:pt x="8336" y="1866"/>
                  <a:pt x="8336" y="4168"/>
                </a:cubicBezTo>
                <a:lnTo>
                  <a:pt x="8336" y="4168"/>
                </a:lnTo>
                <a:lnTo>
                  <a:pt x="8336" y="4168"/>
                </a:lnTo>
                <a:cubicBezTo>
                  <a:pt x="8336" y="6470"/>
                  <a:pt x="6470" y="8336"/>
                  <a:pt x="4169" y="8336"/>
                </a:cubicBezTo>
                <a:lnTo>
                  <a:pt x="4169" y="8336"/>
                </a:lnTo>
                <a:lnTo>
                  <a:pt x="4169" y="8336"/>
                </a:lnTo>
                <a:cubicBezTo>
                  <a:pt x="1866" y="8336"/>
                  <a:pt x="0" y="6470"/>
                  <a:pt x="0" y="4168"/>
                </a:cubicBezTo>
                <a:lnTo>
                  <a:pt x="0" y="4168"/>
                </a:lnTo>
              </a:path>
            </a:pathLst>
          </a:custGeom>
          <a:solidFill>
            <a:schemeClr val="bg1"/>
          </a:solidFill>
          <a:ln>
            <a:noFill/>
          </a:ln>
          <a:effectLst/>
        </p:spPr>
        <p:txBody>
          <a:bodyPr wrap="none" anchor="ctr"/>
          <a:lstStyle/>
          <a:p>
            <a:endParaRPr lang="en-US" sz="6532" dirty="0">
              <a:latin typeface="Lato Light" panose="020F0502020204030203" pitchFamily="34" charset="0"/>
            </a:endParaRPr>
          </a:p>
        </p:txBody>
      </p:sp>
      <p:sp>
        <p:nvSpPr>
          <p:cNvPr id="16" name="Freeform 15">
            <a:extLst>
              <a:ext uri="{FF2B5EF4-FFF2-40B4-BE49-F238E27FC236}">
                <a16:creationId xmlns:a16="http://schemas.microsoft.com/office/drawing/2014/main" id="{7356601E-4271-0740-A2E1-1B8EBA32BEBE}"/>
              </a:ext>
            </a:extLst>
          </p:cNvPr>
          <p:cNvSpPr>
            <a:spLocks noChangeArrowheads="1"/>
          </p:cNvSpPr>
          <p:nvPr/>
        </p:nvSpPr>
        <p:spPr bwMode="auto">
          <a:xfrm>
            <a:off x="8560636" y="3775820"/>
            <a:ext cx="7286512" cy="7286512"/>
          </a:xfrm>
          <a:custGeom>
            <a:avLst/>
            <a:gdLst>
              <a:gd name="connsiteX0" fmla="*/ 3607904 w 7286512"/>
              <a:gd name="connsiteY0" fmla="*/ 3145290 h 7286512"/>
              <a:gd name="connsiteX1" fmla="*/ 4103777 w 7286512"/>
              <a:gd name="connsiteY1" fmla="*/ 3641489 h 7286512"/>
              <a:gd name="connsiteX2" fmla="*/ 3607904 w 7286512"/>
              <a:gd name="connsiteY2" fmla="*/ 4138340 h 7286512"/>
              <a:gd name="connsiteX3" fmla="*/ 3110726 w 7286512"/>
              <a:gd name="connsiteY3" fmla="*/ 3641489 h 7286512"/>
              <a:gd name="connsiteX4" fmla="*/ 3607904 w 7286512"/>
              <a:gd name="connsiteY4" fmla="*/ 3145290 h 7286512"/>
              <a:gd name="connsiteX5" fmla="*/ 3606791 w 7286512"/>
              <a:gd name="connsiteY5" fmla="*/ 2574990 h 7286512"/>
              <a:gd name="connsiteX6" fmla="*/ 2537545 w 7286512"/>
              <a:gd name="connsiteY6" fmla="*/ 3643256 h 7286512"/>
              <a:gd name="connsiteX7" fmla="*/ 3606791 w 7286512"/>
              <a:gd name="connsiteY7" fmla="*/ 4711521 h 7286512"/>
              <a:gd name="connsiteX8" fmla="*/ 4674076 w 7286512"/>
              <a:gd name="connsiteY8" fmla="*/ 3643256 h 7286512"/>
              <a:gd name="connsiteX9" fmla="*/ 3606791 w 7286512"/>
              <a:gd name="connsiteY9" fmla="*/ 2574990 h 7286512"/>
              <a:gd name="connsiteX10" fmla="*/ 3609016 w 7286512"/>
              <a:gd name="connsiteY10" fmla="*/ 1771384 h 7286512"/>
              <a:gd name="connsiteX11" fmla="*/ 5480560 w 7286512"/>
              <a:gd name="connsiteY11" fmla="*/ 3643254 h 7286512"/>
              <a:gd name="connsiteX12" fmla="*/ 3609016 w 7286512"/>
              <a:gd name="connsiteY12" fmla="*/ 5515124 h 7286512"/>
              <a:gd name="connsiteX13" fmla="*/ 1736820 w 7286512"/>
              <a:gd name="connsiteY13" fmla="*/ 3643254 h 7286512"/>
              <a:gd name="connsiteX14" fmla="*/ 3609016 w 7286512"/>
              <a:gd name="connsiteY14" fmla="*/ 1771384 h 7286512"/>
              <a:gd name="connsiteX15" fmla="*/ 3607904 w 7286512"/>
              <a:gd name="connsiteY15" fmla="*/ 918815 h 7286512"/>
              <a:gd name="connsiteX16" fmla="*/ 884251 w 7286512"/>
              <a:gd name="connsiteY16" fmla="*/ 3641815 h 7286512"/>
              <a:gd name="connsiteX17" fmla="*/ 3607904 w 7286512"/>
              <a:gd name="connsiteY17" fmla="*/ 6364814 h 7286512"/>
              <a:gd name="connsiteX18" fmla="*/ 6330250 w 7286512"/>
              <a:gd name="connsiteY18" fmla="*/ 3641815 h 7286512"/>
              <a:gd name="connsiteX19" fmla="*/ 3607904 w 7286512"/>
              <a:gd name="connsiteY19" fmla="*/ 918815 h 7286512"/>
              <a:gd name="connsiteX20" fmla="*/ 3643256 w 7286512"/>
              <a:gd name="connsiteY20" fmla="*/ 0 h 7286512"/>
              <a:gd name="connsiteX21" fmla="*/ 7286512 w 7286512"/>
              <a:gd name="connsiteY21" fmla="*/ 3642929 h 7286512"/>
              <a:gd name="connsiteX22" fmla="*/ 3643256 w 7286512"/>
              <a:gd name="connsiteY22" fmla="*/ 7286512 h 7286512"/>
              <a:gd name="connsiteX23" fmla="*/ 0 w 7286512"/>
              <a:gd name="connsiteY23" fmla="*/ 3642929 h 7286512"/>
              <a:gd name="connsiteX24" fmla="*/ 3643256 w 7286512"/>
              <a:gd name="connsiteY24" fmla="*/ 0 h 7286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286512" h="7286512">
                <a:moveTo>
                  <a:pt x="3607904" y="3145290"/>
                </a:moveTo>
                <a:cubicBezTo>
                  <a:pt x="3881286" y="3145290"/>
                  <a:pt x="4103777" y="3367274"/>
                  <a:pt x="4103777" y="3641489"/>
                </a:cubicBezTo>
                <a:cubicBezTo>
                  <a:pt x="4103777" y="3915704"/>
                  <a:pt x="3881286" y="4138340"/>
                  <a:pt x="3607904" y="4138340"/>
                </a:cubicBezTo>
                <a:cubicBezTo>
                  <a:pt x="3333216" y="4138340"/>
                  <a:pt x="3110726" y="3915704"/>
                  <a:pt x="3110726" y="3641489"/>
                </a:cubicBezTo>
                <a:cubicBezTo>
                  <a:pt x="3110726" y="3367274"/>
                  <a:pt x="3333216" y="3145290"/>
                  <a:pt x="3607904" y="3145290"/>
                </a:cubicBezTo>
                <a:close/>
                <a:moveTo>
                  <a:pt x="3606791" y="2574990"/>
                </a:moveTo>
                <a:cubicBezTo>
                  <a:pt x="3016614" y="2574990"/>
                  <a:pt x="2537545" y="3053259"/>
                  <a:pt x="2537545" y="3643256"/>
                </a:cubicBezTo>
                <a:cubicBezTo>
                  <a:pt x="2537545" y="4232598"/>
                  <a:pt x="3016614" y="4711521"/>
                  <a:pt x="3606791" y="4711521"/>
                </a:cubicBezTo>
                <a:cubicBezTo>
                  <a:pt x="4196314" y="4711521"/>
                  <a:pt x="4674076" y="4232598"/>
                  <a:pt x="4674076" y="3643256"/>
                </a:cubicBezTo>
                <a:cubicBezTo>
                  <a:pt x="4674076" y="3053259"/>
                  <a:pt x="4196314" y="2574990"/>
                  <a:pt x="3606791" y="2574990"/>
                </a:cubicBezTo>
                <a:close/>
                <a:moveTo>
                  <a:pt x="3609016" y="1771384"/>
                </a:moveTo>
                <a:cubicBezTo>
                  <a:pt x="4641795" y="1771384"/>
                  <a:pt x="5480560" y="2609642"/>
                  <a:pt x="5480560" y="3643254"/>
                </a:cubicBezTo>
                <a:cubicBezTo>
                  <a:pt x="5480560" y="4676866"/>
                  <a:pt x="4641795" y="5515124"/>
                  <a:pt x="3609016" y="5515124"/>
                </a:cubicBezTo>
                <a:cubicBezTo>
                  <a:pt x="2574932" y="5515124"/>
                  <a:pt x="1736820" y="4676866"/>
                  <a:pt x="1736820" y="3643254"/>
                </a:cubicBezTo>
                <a:cubicBezTo>
                  <a:pt x="1736820" y="2609642"/>
                  <a:pt x="2574932" y="1771384"/>
                  <a:pt x="3609016" y="1771384"/>
                </a:cubicBezTo>
                <a:close/>
                <a:moveTo>
                  <a:pt x="3607904" y="918815"/>
                </a:moveTo>
                <a:cubicBezTo>
                  <a:pt x="2103329" y="918815"/>
                  <a:pt x="884251" y="2137893"/>
                  <a:pt x="884251" y="3641815"/>
                </a:cubicBezTo>
                <a:cubicBezTo>
                  <a:pt x="884251" y="5145736"/>
                  <a:pt x="2103329" y="6364814"/>
                  <a:pt x="3607904" y="6364814"/>
                </a:cubicBezTo>
                <a:cubicBezTo>
                  <a:pt x="5111172" y="6364814"/>
                  <a:pt x="6330250" y="5145736"/>
                  <a:pt x="6330250" y="3641815"/>
                </a:cubicBezTo>
                <a:cubicBezTo>
                  <a:pt x="6330250" y="2137893"/>
                  <a:pt x="5111172" y="918815"/>
                  <a:pt x="3607904" y="918815"/>
                </a:cubicBezTo>
                <a:close/>
                <a:moveTo>
                  <a:pt x="3643256" y="0"/>
                </a:moveTo>
                <a:cubicBezTo>
                  <a:pt x="5655310" y="0"/>
                  <a:pt x="7286512" y="1631055"/>
                  <a:pt x="7286512" y="3642929"/>
                </a:cubicBezTo>
                <a:cubicBezTo>
                  <a:pt x="7286512" y="5654804"/>
                  <a:pt x="5655310" y="7286512"/>
                  <a:pt x="3643256" y="7286512"/>
                </a:cubicBezTo>
                <a:cubicBezTo>
                  <a:pt x="1631201" y="7286512"/>
                  <a:pt x="0" y="5654804"/>
                  <a:pt x="0" y="3642929"/>
                </a:cubicBezTo>
                <a:cubicBezTo>
                  <a:pt x="0" y="1631055"/>
                  <a:pt x="1631201" y="0"/>
                  <a:pt x="3643256" y="0"/>
                </a:cubicBezTo>
                <a:close/>
              </a:path>
            </a:pathLst>
          </a:custGeom>
          <a:solidFill>
            <a:schemeClr val="accent5"/>
          </a:solidFill>
          <a:ln>
            <a:noFill/>
          </a:ln>
          <a:effectLst/>
        </p:spPr>
        <p:txBody>
          <a:bodyPr wrap="square" anchor="ctr">
            <a:noAutofit/>
          </a:bodyPr>
          <a:lstStyle/>
          <a:p>
            <a:endParaRPr lang="en-US" sz="6532" dirty="0">
              <a:latin typeface="Lato Light" panose="020F0502020204030203" pitchFamily="34" charset="0"/>
            </a:endParaRPr>
          </a:p>
        </p:txBody>
      </p:sp>
      <p:sp>
        <p:nvSpPr>
          <p:cNvPr id="27" name="L-Shape 26">
            <a:extLst>
              <a:ext uri="{FF2B5EF4-FFF2-40B4-BE49-F238E27FC236}">
                <a16:creationId xmlns:a16="http://schemas.microsoft.com/office/drawing/2014/main" id="{1D6947F1-A097-D847-BAD1-76293A32E17B}"/>
              </a:ext>
            </a:extLst>
          </p:cNvPr>
          <p:cNvSpPr/>
          <p:nvPr/>
        </p:nvSpPr>
        <p:spPr>
          <a:xfrm>
            <a:off x="12847130" y="9181166"/>
            <a:ext cx="4242079" cy="960121"/>
          </a:xfrm>
          <a:prstGeom prst="corner">
            <a:avLst>
              <a:gd name="adj1" fmla="val 12214"/>
              <a:gd name="adj2" fmla="val 10371"/>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25" name="L-Shape 24">
            <a:extLst>
              <a:ext uri="{FF2B5EF4-FFF2-40B4-BE49-F238E27FC236}">
                <a16:creationId xmlns:a16="http://schemas.microsoft.com/office/drawing/2014/main" id="{B5989479-02A1-D942-90D4-A5060B164823}"/>
              </a:ext>
            </a:extLst>
          </p:cNvPr>
          <p:cNvSpPr/>
          <p:nvPr/>
        </p:nvSpPr>
        <p:spPr>
          <a:xfrm rot="10800000">
            <a:off x="7314765" y="4744632"/>
            <a:ext cx="4242079" cy="972313"/>
          </a:xfrm>
          <a:prstGeom prst="corner">
            <a:avLst>
              <a:gd name="adj1" fmla="val 12214"/>
              <a:gd name="adj2" fmla="val 10371"/>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28" name="L-Shape 27">
            <a:extLst>
              <a:ext uri="{FF2B5EF4-FFF2-40B4-BE49-F238E27FC236}">
                <a16:creationId xmlns:a16="http://schemas.microsoft.com/office/drawing/2014/main" id="{7671400F-C481-2147-92C8-99DC3CB0D0ED}"/>
              </a:ext>
            </a:extLst>
          </p:cNvPr>
          <p:cNvSpPr/>
          <p:nvPr/>
        </p:nvSpPr>
        <p:spPr>
          <a:xfrm flipV="1">
            <a:off x="12870881" y="4754884"/>
            <a:ext cx="4242079" cy="962061"/>
          </a:xfrm>
          <a:prstGeom prst="corner">
            <a:avLst>
              <a:gd name="adj1" fmla="val 12214"/>
              <a:gd name="adj2" fmla="val 10371"/>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22" name="Oval 21">
            <a:extLst>
              <a:ext uri="{FF2B5EF4-FFF2-40B4-BE49-F238E27FC236}">
                <a16:creationId xmlns:a16="http://schemas.microsoft.com/office/drawing/2014/main" id="{EB839A12-EB1B-1F46-83B0-532E8C6E5045}"/>
              </a:ext>
            </a:extLst>
          </p:cNvPr>
          <p:cNvSpPr/>
          <p:nvPr/>
        </p:nvSpPr>
        <p:spPr>
          <a:xfrm>
            <a:off x="17059075" y="2536318"/>
            <a:ext cx="4424341" cy="4424341"/>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29" name="L-Shape 28">
            <a:extLst>
              <a:ext uri="{FF2B5EF4-FFF2-40B4-BE49-F238E27FC236}">
                <a16:creationId xmlns:a16="http://schemas.microsoft.com/office/drawing/2014/main" id="{1A5F2698-1CE9-9B47-B206-D6D3D76646B4}"/>
              </a:ext>
            </a:extLst>
          </p:cNvPr>
          <p:cNvSpPr/>
          <p:nvPr/>
        </p:nvSpPr>
        <p:spPr>
          <a:xfrm rot="10800000" flipV="1">
            <a:off x="7288441" y="9181166"/>
            <a:ext cx="4242079" cy="960120"/>
          </a:xfrm>
          <a:prstGeom prst="corner">
            <a:avLst>
              <a:gd name="adj1" fmla="val 12214"/>
              <a:gd name="adj2" fmla="val 10371"/>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20" name="Oval 19">
            <a:extLst>
              <a:ext uri="{FF2B5EF4-FFF2-40B4-BE49-F238E27FC236}">
                <a16:creationId xmlns:a16="http://schemas.microsoft.com/office/drawing/2014/main" id="{99544FDE-BFCE-CB47-850C-8C26D9FDBDFD}"/>
              </a:ext>
            </a:extLst>
          </p:cNvPr>
          <p:cNvSpPr/>
          <p:nvPr/>
        </p:nvSpPr>
        <p:spPr>
          <a:xfrm>
            <a:off x="2894234" y="2536318"/>
            <a:ext cx="4424341" cy="442434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21" name="Oval 20">
            <a:extLst>
              <a:ext uri="{FF2B5EF4-FFF2-40B4-BE49-F238E27FC236}">
                <a16:creationId xmlns:a16="http://schemas.microsoft.com/office/drawing/2014/main" id="{A98AB109-E565-DD49-8AFA-9B0273A13A91}"/>
              </a:ext>
            </a:extLst>
          </p:cNvPr>
          <p:cNvSpPr/>
          <p:nvPr/>
        </p:nvSpPr>
        <p:spPr>
          <a:xfrm>
            <a:off x="2894234" y="7929117"/>
            <a:ext cx="4424341" cy="4424341"/>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23" name="Oval 22">
            <a:extLst>
              <a:ext uri="{FF2B5EF4-FFF2-40B4-BE49-F238E27FC236}">
                <a16:creationId xmlns:a16="http://schemas.microsoft.com/office/drawing/2014/main" id="{6AAEBC94-FDC7-A349-8BD0-9549E02D8AA1}"/>
              </a:ext>
            </a:extLst>
          </p:cNvPr>
          <p:cNvSpPr/>
          <p:nvPr/>
        </p:nvSpPr>
        <p:spPr>
          <a:xfrm>
            <a:off x="17059075" y="7929117"/>
            <a:ext cx="4424341" cy="442434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30" name="TextBox 29">
            <a:extLst>
              <a:ext uri="{FF2B5EF4-FFF2-40B4-BE49-F238E27FC236}">
                <a16:creationId xmlns:a16="http://schemas.microsoft.com/office/drawing/2014/main" id="{C1310403-4B76-FB4F-9B05-0D04F08CD43C}"/>
              </a:ext>
            </a:extLst>
          </p:cNvPr>
          <p:cNvSpPr txBox="1"/>
          <p:nvPr/>
        </p:nvSpPr>
        <p:spPr>
          <a:xfrm>
            <a:off x="3882354" y="3519526"/>
            <a:ext cx="2448106" cy="584775"/>
          </a:xfrm>
          <a:prstGeom prst="rect">
            <a:avLst/>
          </a:prstGeom>
          <a:noFill/>
        </p:spPr>
        <p:txBody>
          <a:bodyPr wrap="none" rtlCol="0" anchor="ctr" anchorCtr="0">
            <a:spAutoFit/>
          </a:bodyPr>
          <a:lstStyle/>
          <a:p>
            <a:pPr algn="ctr"/>
            <a:r>
              <a:rPr lang="en-US" sz="3200" b="1" dirty="0">
                <a:solidFill>
                  <a:schemeClr val="bg1"/>
                </a:solidFill>
                <a:latin typeface="Poppins" pitchFamily="2" charset="77"/>
                <a:ea typeface="League Spartan" charset="0"/>
                <a:cs typeface="Poppins" pitchFamily="2" charset="77"/>
              </a:rPr>
              <a:t>YOUR TITLE</a:t>
            </a:r>
          </a:p>
        </p:txBody>
      </p:sp>
      <p:sp>
        <p:nvSpPr>
          <p:cNvPr id="31" name="Subtitle 2">
            <a:extLst>
              <a:ext uri="{FF2B5EF4-FFF2-40B4-BE49-F238E27FC236}">
                <a16:creationId xmlns:a16="http://schemas.microsoft.com/office/drawing/2014/main" id="{93922688-AFA0-4045-886D-B33E4970E2A2}"/>
              </a:ext>
            </a:extLst>
          </p:cNvPr>
          <p:cNvSpPr txBox="1">
            <a:spLocks/>
          </p:cNvSpPr>
          <p:nvPr/>
        </p:nvSpPr>
        <p:spPr>
          <a:xfrm>
            <a:off x="3258377" y="4184968"/>
            <a:ext cx="3696054" cy="1675908"/>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sz="2200" dirty="0">
                <a:solidFill>
                  <a:schemeClr val="bg1"/>
                </a:solidFill>
                <a:latin typeface="Lato Light" panose="020F0502020204030203" pitchFamily="34" charset="0"/>
              </a:rPr>
              <a:t>You can do whatever you want, go a impress your audience with an amazing presentation</a:t>
            </a:r>
          </a:p>
        </p:txBody>
      </p:sp>
      <p:sp>
        <p:nvSpPr>
          <p:cNvPr id="33" name="TextBox 32">
            <a:extLst>
              <a:ext uri="{FF2B5EF4-FFF2-40B4-BE49-F238E27FC236}">
                <a16:creationId xmlns:a16="http://schemas.microsoft.com/office/drawing/2014/main" id="{CBCCD90F-6D0D-0448-9D13-651B40214300}"/>
              </a:ext>
            </a:extLst>
          </p:cNvPr>
          <p:cNvSpPr txBox="1"/>
          <p:nvPr/>
        </p:nvSpPr>
        <p:spPr>
          <a:xfrm>
            <a:off x="3882351" y="8871033"/>
            <a:ext cx="2448106" cy="584775"/>
          </a:xfrm>
          <a:prstGeom prst="rect">
            <a:avLst/>
          </a:prstGeom>
          <a:noFill/>
        </p:spPr>
        <p:txBody>
          <a:bodyPr wrap="none" rtlCol="0" anchor="ctr" anchorCtr="0">
            <a:spAutoFit/>
          </a:bodyPr>
          <a:lstStyle/>
          <a:p>
            <a:pPr algn="ctr"/>
            <a:r>
              <a:rPr lang="en-US" sz="3200" b="1" dirty="0">
                <a:solidFill>
                  <a:schemeClr val="bg1"/>
                </a:solidFill>
                <a:latin typeface="Poppins" pitchFamily="2" charset="77"/>
                <a:ea typeface="League Spartan" charset="0"/>
                <a:cs typeface="Poppins" pitchFamily="2" charset="77"/>
              </a:rPr>
              <a:t>YOUR TITLE</a:t>
            </a:r>
          </a:p>
        </p:txBody>
      </p:sp>
      <p:sp>
        <p:nvSpPr>
          <p:cNvPr id="34" name="Subtitle 2">
            <a:extLst>
              <a:ext uri="{FF2B5EF4-FFF2-40B4-BE49-F238E27FC236}">
                <a16:creationId xmlns:a16="http://schemas.microsoft.com/office/drawing/2014/main" id="{C5A99A49-F4BF-1745-861B-E19B26F06B87}"/>
              </a:ext>
            </a:extLst>
          </p:cNvPr>
          <p:cNvSpPr txBox="1">
            <a:spLocks/>
          </p:cNvSpPr>
          <p:nvPr/>
        </p:nvSpPr>
        <p:spPr>
          <a:xfrm>
            <a:off x="3258377" y="9536475"/>
            <a:ext cx="3696054" cy="1675908"/>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sz="2200" dirty="0">
                <a:solidFill>
                  <a:schemeClr val="bg1"/>
                </a:solidFill>
                <a:latin typeface="Lato Light" panose="020F0502020204030203" pitchFamily="34" charset="0"/>
              </a:rPr>
              <a:t>You can do whatever you want, go a impress your audience with an amazing presentation</a:t>
            </a:r>
          </a:p>
        </p:txBody>
      </p:sp>
      <p:sp>
        <p:nvSpPr>
          <p:cNvPr id="35" name="TextBox 34">
            <a:extLst>
              <a:ext uri="{FF2B5EF4-FFF2-40B4-BE49-F238E27FC236}">
                <a16:creationId xmlns:a16="http://schemas.microsoft.com/office/drawing/2014/main" id="{7EDC1E33-028F-E74A-A2C2-250F22744E72}"/>
              </a:ext>
            </a:extLst>
          </p:cNvPr>
          <p:cNvSpPr txBox="1"/>
          <p:nvPr/>
        </p:nvSpPr>
        <p:spPr>
          <a:xfrm>
            <a:off x="18060096" y="3519526"/>
            <a:ext cx="2448106" cy="584775"/>
          </a:xfrm>
          <a:prstGeom prst="rect">
            <a:avLst/>
          </a:prstGeom>
          <a:noFill/>
        </p:spPr>
        <p:txBody>
          <a:bodyPr wrap="none" rtlCol="0" anchor="ctr" anchorCtr="0">
            <a:spAutoFit/>
          </a:bodyPr>
          <a:lstStyle/>
          <a:p>
            <a:pPr algn="ctr"/>
            <a:r>
              <a:rPr lang="en-US" sz="3200" b="1" dirty="0">
                <a:solidFill>
                  <a:schemeClr val="bg1"/>
                </a:solidFill>
                <a:latin typeface="Poppins" pitchFamily="2" charset="77"/>
                <a:ea typeface="League Spartan" charset="0"/>
                <a:cs typeface="Poppins" pitchFamily="2" charset="77"/>
              </a:rPr>
              <a:t>YOUR TITLE</a:t>
            </a:r>
          </a:p>
        </p:txBody>
      </p:sp>
      <p:sp>
        <p:nvSpPr>
          <p:cNvPr id="36" name="Subtitle 2">
            <a:extLst>
              <a:ext uri="{FF2B5EF4-FFF2-40B4-BE49-F238E27FC236}">
                <a16:creationId xmlns:a16="http://schemas.microsoft.com/office/drawing/2014/main" id="{3EF293E1-C0C7-ED46-A0F1-6298DA3493F2}"/>
              </a:ext>
            </a:extLst>
          </p:cNvPr>
          <p:cNvSpPr txBox="1">
            <a:spLocks/>
          </p:cNvSpPr>
          <p:nvPr/>
        </p:nvSpPr>
        <p:spPr>
          <a:xfrm>
            <a:off x="17436122" y="4184968"/>
            <a:ext cx="3696054" cy="1675908"/>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sz="2200" dirty="0">
                <a:solidFill>
                  <a:schemeClr val="bg1"/>
                </a:solidFill>
                <a:latin typeface="Lato Light" panose="020F0502020204030203" pitchFamily="34" charset="0"/>
              </a:rPr>
              <a:t>You can do whatever you want, go a impress your audience with an amazing presentation</a:t>
            </a:r>
          </a:p>
        </p:txBody>
      </p:sp>
      <p:sp>
        <p:nvSpPr>
          <p:cNvPr id="37" name="TextBox 36">
            <a:extLst>
              <a:ext uri="{FF2B5EF4-FFF2-40B4-BE49-F238E27FC236}">
                <a16:creationId xmlns:a16="http://schemas.microsoft.com/office/drawing/2014/main" id="{106AA48B-C837-3744-AB02-901F28E2BA64}"/>
              </a:ext>
            </a:extLst>
          </p:cNvPr>
          <p:cNvSpPr txBox="1"/>
          <p:nvPr/>
        </p:nvSpPr>
        <p:spPr>
          <a:xfrm>
            <a:off x="18060096" y="8871033"/>
            <a:ext cx="2448106" cy="584775"/>
          </a:xfrm>
          <a:prstGeom prst="rect">
            <a:avLst/>
          </a:prstGeom>
          <a:noFill/>
        </p:spPr>
        <p:txBody>
          <a:bodyPr wrap="none" rtlCol="0" anchor="ctr" anchorCtr="0">
            <a:spAutoFit/>
          </a:bodyPr>
          <a:lstStyle/>
          <a:p>
            <a:pPr algn="ctr"/>
            <a:r>
              <a:rPr lang="en-US" sz="3200" b="1" dirty="0">
                <a:solidFill>
                  <a:schemeClr val="bg1"/>
                </a:solidFill>
                <a:latin typeface="Poppins" pitchFamily="2" charset="77"/>
                <a:ea typeface="League Spartan" charset="0"/>
                <a:cs typeface="Poppins" pitchFamily="2" charset="77"/>
              </a:rPr>
              <a:t>YOUR TITLE</a:t>
            </a:r>
          </a:p>
        </p:txBody>
      </p:sp>
      <p:sp>
        <p:nvSpPr>
          <p:cNvPr id="38" name="Subtitle 2">
            <a:extLst>
              <a:ext uri="{FF2B5EF4-FFF2-40B4-BE49-F238E27FC236}">
                <a16:creationId xmlns:a16="http://schemas.microsoft.com/office/drawing/2014/main" id="{3ECE1869-9275-0044-8626-A79FB735DFF5}"/>
              </a:ext>
            </a:extLst>
          </p:cNvPr>
          <p:cNvSpPr txBox="1">
            <a:spLocks/>
          </p:cNvSpPr>
          <p:nvPr/>
        </p:nvSpPr>
        <p:spPr>
          <a:xfrm>
            <a:off x="17436122" y="9536475"/>
            <a:ext cx="3696054" cy="1675908"/>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sz="2200" dirty="0">
                <a:solidFill>
                  <a:schemeClr val="bg1"/>
                </a:solidFill>
                <a:latin typeface="Lato Light" panose="020F0502020204030203" pitchFamily="34" charset="0"/>
              </a:rPr>
              <a:t>You can do whatever you want, go a impress your audience with an amazing presentation</a:t>
            </a:r>
          </a:p>
        </p:txBody>
      </p:sp>
      <p:sp>
        <p:nvSpPr>
          <p:cNvPr id="9" name="Freeform 19">
            <a:extLst>
              <a:ext uri="{FF2B5EF4-FFF2-40B4-BE49-F238E27FC236}">
                <a16:creationId xmlns:a16="http://schemas.microsoft.com/office/drawing/2014/main" id="{80BC64D7-A4E8-8B4A-AECA-BD55944DA160}"/>
              </a:ext>
            </a:extLst>
          </p:cNvPr>
          <p:cNvSpPr>
            <a:spLocks noChangeArrowheads="1"/>
          </p:cNvSpPr>
          <p:nvPr/>
        </p:nvSpPr>
        <p:spPr bwMode="auto">
          <a:xfrm>
            <a:off x="14600628" y="4544393"/>
            <a:ext cx="2488581" cy="1659054"/>
          </a:xfrm>
          <a:custGeom>
            <a:avLst/>
            <a:gdLst>
              <a:gd name="T0" fmla="*/ 3810 w 3811"/>
              <a:gd name="T1" fmla="*/ 350 h 2540"/>
              <a:gd name="T2" fmla="*/ 3703 w 3811"/>
              <a:gd name="T3" fmla="*/ 766 h 2540"/>
              <a:gd name="T4" fmla="*/ 3198 w 3811"/>
              <a:gd name="T5" fmla="*/ 1007 h 2540"/>
              <a:gd name="T6" fmla="*/ 3198 w 3811"/>
              <a:gd name="T7" fmla="*/ 1008 h 2540"/>
              <a:gd name="T8" fmla="*/ 3168 w 3811"/>
              <a:gd name="T9" fmla="*/ 1022 h 2540"/>
              <a:gd name="T10" fmla="*/ 3168 w 3811"/>
              <a:gd name="T11" fmla="*/ 1023 h 2540"/>
              <a:gd name="T12" fmla="*/ 2329 w 3811"/>
              <a:gd name="T13" fmla="*/ 1424 h 2540"/>
              <a:gd name="T14" fmla="*/ 2308 w 3811"/>
              <a:gd name="T15" fmla="*/ 1434 h 2540"/>
              <a:gd name="T16" fmla="*/ 2308 w 3811"/>
              <a:gd name="T17" fmla="*/ 1435 h 2540"/>
              <a:gd name="T18" fmla="*/ 1529 w 3811"/>
              <a:gd name="T19" fmla="*/ 1807 h 2540"/>
              <a:gd name="T20" fmla="*/ 1511 w 3811"/>
              <a:gd name="T21" fmla="*/ 1816 h 2540"/>
              <a:gd name="T22" fmla="*/ 692 w 3811"/>
              <a:gd name="T23" fmla="*/ 2208 h 2540"/>
              <a:gd name="T24" fmla="*/ 680 w 3811"/>
              <a:gd name="T25" fmla="*/ 2214 h 2540"/>
              <a:gd name="T26" fmla="*/ 0 w 3811"/>
              <a:gd name="T27" fmla="*/ 2539 h 2540"/>
              <a:gd name="T28" fmla="*/ 1290 w 3811"/>
              <a:gd name="T29" fmla="*/ 1155 h 2540"/>
              <a:gd name="T30" fmla="*/ 1290 w 3811"/>
              <a:gd name="T31" fmla="*/ 1154 h 2540"/>
              <a:gd name="T32" fmla="*/ 1525 w 3811"/>
              <a:gd name="T33" fmla="*/ 973 h 2540"/>
              <a:gd name="T34" fmla="*/ 1534 w 3811"/>
              <a:gd name="T35" fmla="*/ 967 h 2540"/>
              <a:gd name="T36" fmla="*/ 1534 w 3811"/>
              <a:gd name="T37" fmla="*/ 966 h 2540"/>
              <a:gd name="T38" fmla="*/ 2287 w 3811"/>
              <a:gd name="T39" fmla="*/ 469 h 2540"/>
              <a:gd name="T40" fmla="*/ 2530 w 3811"/>
              <a:gd name="T41" fmla="*/ 332 h 2540"/>
              <a:gd name="T42" fmla="*/ 2963 w 3811"/>
              <a:gd name="T43" fmla="*/ 115 h 2540"/>
              <a:gd name="T44" fmla="*/ 3093 w 3811"/>
              <a:gd name="T45" fmla="*/ 70 h 2540"/>
              <a:gd name="T46" fmla="*/ 3281 w 3811"/>
              <a:gd name="T47" fmla="*/ 21 h 2540"/>
              <a:gd name="T48" fmla="*/ 3472 w 3811"/>
              <a:gd name="T49" fmla="*/ 0 h 2540"/>
              <a:gd name="T50" fmla="*/ 3714 w 3811"/>
              <a:gd name="T51" fmla="*/ 73 h 2540"/>
              <a:gd name="T52" fmla="*/ 3777 w 3811"/>
              <a:gd name="T53" fmla="*/ 155 h 2540"/>
              <a:gd name="T54" fmla="*/ 3810 w 3811"/>
              <a:gd name="T55" fmla="*/ 306 h 2540"/>
              <a:gd name="T56" fmla="*/ 3810 w 3811"/>
              <a:gd name="T57" fmla="*/ 350 h 25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811" h="2540">
                <a:moveTo>
                  <a:pt x="3810" y="350"/>
                </a:moveTo>
                <a:cubicBezTo>
                  <a:pt x="3803" y="552"/>
                  <a:pt x="3703" y="766"/>
                  <a:pt x="3703" y="766"/>
                </a:cubicBezTo>
                <a:lnTo>
                  <a:pt x="3198" y="1007"/>
                </a:lnTo>
                <a:lnTo>
                  <a:pt x="3198" y="1008"/>
                </a:lnTo>
                <a:lnTo>
                  <a:pt x="3168" y="1022"/>
                </a:lnTo>
                <a:lnTo>
                  <a:pt x="3168" y="1023"/>
                </a:lnTo>
                <a:lnTo>
                  <a:pt x="2329" y="1424"/>
                </a:lnTo>
                <a:lnTo>
                  <a:pt x="2308" y="1434"/>
                </a:lnTo>
                <a:lnTo>
                  <a:pt x="2308" y="1435"/>
                </a:lnTo>
                <a:lnTo>
                  <a:pt x="1529" y="1807"/>
                </a:lnTo>
                <a:lnTo>
                  <a:pt x="1511" y="1816"/>
                </a:lnTo>
                <a:lnTo>
                  <a:pt x="692" y="2208"/>
                </a:lnTo>
                <a:lnTo>
                  <a:pt x="680" y="2214"/>
                </a:lnTo>
                <a:lnTo>
                  <a:pt x="0" y="2539"/>
                </a:lnTo>
                <a:cubicBezTo>
                  <a:pt x="364" y="1984"/>
                  <a:pt x="833" y="1521"/>
                  <a:pt x="1290" y="1155"/>
                </a:cubicBezTo>
                <a:lnTo>
                  <a:pt x="1290" y="1154"/>
                </a:lnTo>
                <a:cubicBezTo>
                  <a:pt x="1369" y="1091"/>
                  <a:pt x="1448" y="1030"/>
                  <a:pt x="1525" y="973"/>
                </a:cubicBezTo>
                <a:lnTo>
                  <a:pt x="1534" y="967"/>
                </a:lnTo>
                <a:lnTo>
                  <a:pt x="1534" y="966"/>
                </a:lnTo>
                <a:cubicBezTo>
                  <a:pt x="1806" y="765"/>
                  <a:pt x="2066" y="599"/>
                  <a:pt x="2287" y="469"/>
                </a:cubicBezTo>
                <a:cubicBezTo>
                  <a:pt x="2374" y="418"/>
                  <a:pt x="2456" y="372"/>
                  <a:pt x="2530" y="332"/>
                </a:cubicBezTo>
                <a:cubicBezTo>
                  <a:pt x="2794" y="187"/>
                  <a:pt x="2963" y="115"/>
                  <a:pt x="2963" y="115"/>
                </a:cubicBezTo>
                <a:cubicBezTo>
                  <a:pt x="3009" y="98"/>
                  <a:pt x="3052" y="83"/>
                  <a:pt x="3093" y="70"/>
                </a:cubicBezTo>
                <a:cubicBezTo>
                  <a:pt x="3162" y="48"/>
                  <a:pt x="3224" y="32"/>
                  <a:pt x="3281" y="21"/>
                </a:cubicBezTo>
                <a:cubicBezTo>
                  <a:pt x="3353" y="6"/>
                  <a:pt x="3417" y="0"/>
                  <a:pt x="3472" y="0"/>
                </a:cubicBezTo>
                <a:cubicBezTo>
                  <a:pt x="3584" y="0"/>
                  <a:pt x="3662" y="28"/>
                  <a:pt x="3714" y="73"/>
                </a:cubicBezTo>
                <a:cubicBezTo>
                  <a:pt x="3742" y="96"/>
                  <a:pt x="3762" y="124"/>
                  <a:pt x="3777" y="155"/>
                </a:cubicBezTo>
                <a:cubicBezTo>
                  <a:pt x="3798" y="200"/>
                  <a:pt x="3808" y="252"/>
                  <a:pt x="3810" y="306"/>
                </a:cubicBezTo>
                <a:lnTo>
                  <a:pt x="3810" y="350"/>
                </a:lnTo>
              </a:path>
            </a:pathLst>
          </a:custGeom>
          <a:solidFill>
            <a:schemeClr val="accent2">
              <a:lumMod val="50000"/>
            </a:schemeClr>
          </a:solidFill>
          <a:ln>
            <a:noFill/>
          </a:ln>
          <a:effectLst/>
        </p:spPr>
        <p:txBody>
          <a:bodyPr wrap="none" anchor="ctr"/>
          <a:lstStyle/>
          <a:p>
            <a:endParaRPr lang="en-US" sz="6532" dirty="0">
              <a:latin typeface="Lato Light" panose="020F0502020204030203" pitchFamily="34" charset="0"/>
            </a:endParaRPr>
          </a:p>
        </p:txBody>
      </p:sp>
      <p:sp>
        <p:nvSpPr>
          <p:cNvPr id="10" name="Freeform 17">
            <a:extLst>
              <a:ext uri="{FF2B5EF4-FFF2-40B4-BE49-F238E27FC236}">
                <a16:creationId xmlns:a16="http://schemas.microsoft.com/office/drawing/2014/main" id="{BCE4B1C0-267E-C043-8011-463FFEE8EABC}"/>
              </a:ext>
            </a:extLst>
          </p:cNvPr>
          <p:cNvSpPr>
            <a:spLocks noChangeArrowheads="1"/>
          </p:cNvSpPr>
          <p:nvPr/>
        </p:nvSpPr>
        <p:spPr bwMode="auto">
          <a:xfrm rot="18519923" flipV="1">
            <a:off x="14803255" y="4874867"/>
            <a:ext cx="2399291" cy="923544"/>
          </a:xfrm>
          <a:custGeom>
            <a:avLst/>
            <a:gdLst>
              <a:gd name="T0" fmla="*/ 2590 w 3672"/>
              <a:gd name="T1" fmla="*/ 38 h 1407"/>
              <a:gd name="T2" fmla="*/ 2363 w 3672"/>
              <a:gd name="T3" fmla="*/ 0 h 1407"/>
              <a:gd name="T4" fmla="*/ 2621 w 3672"/>
              <a:gd name="T5" fmla="*/ 24 h 1407"/>
              <a:gd name="T6" fmla="*/ 2621 w 3672"/>
              <a:gd name="T7" fmla="*/ 24 h 1407"/>
              <a:gd name="T8" fmla="*/ 3647 w 3672"/>
              <a:gd name="T9" fmla="*/ 117 h 1407"/>
              <a:gd name="T10" fmla="*/ 3647 w 3672"/>
              <a:gd name="T11" fmla="*/ 117 h 1407"/>
              <a:gd name="T12" fmla="*/ 3671 w 3672"/>
              <a:gd name="T13" fmla="*/ 218 h 1407"/>
              <a:gd name="T14" fmla="*/ 3671 w 3672"/>
              <a:gd name="T15" fmla="*/ 218 h 1407"/>
              <a:gd name="T16" fmla="*/ 2591 w 3672"/>
              <a:gd name="T17" fmla="*/ 38 h 1407"/>
              <a:gd name="T18" fmla="*/ 2590 w 3672"/>
              <a:gd name="T19" fmla="*/ 38 h 1407"/>
              <a:gd name="T20" fmla="*/ 1726 w 3672"/>
              <a:gd name="T21" fmla="*/ 441 h 1407"/>
              <a:gd name="T22" fmla="*/ 1567 w 3672"/>
              <a:gd name="T23" fmla="*/ 415 h 1407"/>
              <a:gd name="T24" fmla="*/ 1748 w 3672"/>
              <a:gd name="T25" fmla="*/ 431 h 1407"/>
              <a:gd name="T26" fmla="*/ 1748 w 3672"/>
              <a:gd name="T27" fmla="*/ 431 h 1407"/>
              <a:gd name="T28" fmla="*/ 3437 w 3672"/>
              <a:gd name="T29" fmla="*/ 586 h 1407"/>
              <a:gd name="T30" fmla="*/ 3437 w 3672"/>
              <a:gd name="T31" fmla="*/ 586 h 1407"/>
              <a:gd name="T32" fmla="*/ 3280 w 3672"/>
              <a:gd name="T33" fmla="*/ 699 h 1407"/>
              <a:gd name="T34" fmla="*/ 3280 w 3672"/>
              <a:gd name="T35" fmla="*/ 699 h 1407"/>
              <a:gd name="T36" fmla="*/ 1726 w 3672"/>
              <a:gd name="T37" fmla="*/ 441 h 1407"/>
              <a:gd name="T38" fmla="*/ 1726 w 3672"/>
              <a:gd name="T39" fmla="*/ 441 h 1407"/>
              <a:gd name="T40" fmla="*/ 926 w 3672"/>
              <a:gd name="T41" fmla="*/ 815 h 1407"/>
              <a:gd name="T42" fmla="*/ 794 w 3672"/>
              <a:gd name="T43" fmla="*/ 793 h 1407"/>
              <a:gd name="T44" fmla="*/ 944 w 3672"/>
              <a:gd name="T45" fmla="*/ 807 h 1407"/>
              <a:gd name="T46" fmla="*/ 2720 w 3672"/>
              <a:gd name="T47" fmla="*/ 969 h 1407"/>
              <a:gd name="T48" fmla="*/ 2720 w 3672"/>
              <a:gd name="T49" fmla="*/ 969 h 1407"/>
              <a:gd name="T50" fmla="*/ 2460 w 3672"/>
              <a:gd name="T51" fmla="*/ 1070 h 1407"/>
              <a:gd name="T52" fmla="*/ 2460 w 3672"/>
              <a:gd name="T53" fmla="*/ 1070 h 1407"/>
              <a:gd name="T54" fmla="*/ 926 w 3672"/>
              <a:gd name="T55" fmla="*/ 815 h 1407"/>
              <a:gd name="T56" fmla="*/ 91 w 3672"/>
              <a:gd name="T57" fmla="*/ 1206 h 1407"/>
              <a:gd name="T58" fmla="*/ 0 w 3672"/>
              <a:gd name="T59" fmla="*/ 1190 h 1407"/>
              <a:gd name="T60" fmla="*/ 103 w 3672"/>
              <a:gd name="T61" fmla="*/ 1200 h 1407"/>
              <a:gd name="T62" fmla="*/ 1597 w 3672"/>
              <a:gd name="T63" fmla="*/ 1337 h 1407"/>
              <a:gd name="T64" fmla="*/ 1297 w 3672"/>
              <a:gd name="T65" fmla="*/ 1406 h 1407"/>
              <a:gd name="T66" fmla="*/ 91 w 3672"/>
              <a:gd name="T67" fmla="*/ 1206 h 14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672" h="1407">
                <a:moveTo>
                  <a:pt x="2590" y="38"/>
                </a:moveTo>
                <a:lnTo>
                  <a:pt x="2363" y="0"/>
                </a:lnTo>
                <a:lnTo>
                  <a:pt x="2621" y="24"/>
                </a:lnTo>
                <a:lnTo>
                  <a:pt x="2621" y="24"/>
                </a:lnTo>
                <a:lnTo>
                  <a:pt x="3647" y="117"/>
                </a:lnTo>
                <a:lnTo>
                  <a:pt x="3647" y="117"/>
                </a:lnTo>
                <a:cubicBezTo>
                  <a:pt x="3662" y="148"/>
                  <a:pt x="3670" y="182"/>
                  <a:pt x="3671" y="218"/>
                </a:cubicBezTo>
                <a:lnTo>
                  <a:pt x="3671" y="218"/>
                </a:lnTo>
                <a:lnTo>
                  <a:pt x="2591" y="38"/>
                </a:lnTo>
                <a:lnTo>
                  <a:pt x="2590" y="38"/>
                </a:lnTo>
                <a:close/>
                <a:moveTo>
                  <a:pt x="1726" y="441"/>
                </a:moveTo>
                <a:lnTo>
                  <a:pt x="1567" y="415"/>
                </a:lnTo>
                <a:lnTo>
                  <a:pt x="1748" y="431"/>
                </a:lnTo>
                <a:lnTo>
                  <a:pt x="1748" y="431"/>
                </a:lnTo>
                <a:lnTo>
                  <a:pt x="3437" y="586"/>
                </a:lnTo>
                <a:lnTo>
                  <a:pt x="3437" y="586"/>
                </a:lnTo>
                <a:cubicBezTo>
                  <a:pt x="3392" y="622"/>
                  <a:pt x="3340" y="661"/>
                  <a:pt x="3280" y="699"/>
                </a:cubicBezTo>
                <a:lnTo>
                  <a:pt x="3280" y="699"/>
                </a:lnTo>
                <a:lnTo>
                  <a:pt x="1726" y="441"/>
                </a:lnTo>
                <a:lnTo>
                  <a:pt x="1726" y="441"/>
                </a:lnTo>
                <a:close/>
                <a:moveTo>
                  <a:pt x="926" y="815"/>
                </a:moveTo>
                <a:lnTo>
                  <a:pt x="794" y="793"/>
                </a:lnTo>
                <a:lnTo>
                  <a:pt x="944" y="807"/>
                </a:lnTo>
                <a:lnTo>
                  <a:pt x="2720" y="969"/>
                </a:lnTo>
                <a:lnTo>
                  <a:pt x="2720" y="969"/>
                </a:lnTo>
                <a:cubicBezTo>
                  <a:pt x="2641" y="1001"/>
                  <a:pt x="2554" y="1035"/>
                  <a:pt x="2460" y="1070"/>
                </a:cubicBezTo>
                <a:lnTo>
                  <a:pt x="2460" y="1070"/>
                </a:lnTo>
                <a:lnTo>
                  <a:pt x="926" y="815"/>
                </a:lnTo>
                <a:close/>
                <a:moveTo>
                  <a:pt x="91" y="1206"/>
                </a:moveTo>
                <a:lnTo>
                  <a:pt x="0" y="1190"/>
                </a:lnTo>
                <a:lnTo>
                  <a:pt x="103" y="1200"/>
                </a:lnTo>
                <a:lnTo>
                  <a:pt x="1597" y="1337"/>
                </a:lnTo>
                <a:lnTo>
                  <a:pt x="1297" y="1406"/>
                </a:lnTo>
                <a:lnTo>
                  <a:pt x="91" y="1206"/>
                </a:lnTo>
                <a:close/>
              </a:path>
            </a:pathLst>
          </a:custGeom>
          <a:solidFill>
            <a:schemeClr val="accent2">
              <a:lumMod val="60000"/>
              <a:lumOff val="40000"/>
            </a:schemeClr>
          </a:solidFill>
          <a:ln>
            <a:noFill/>
          </a:ln>
          <a:effectLst/>
        </p:spPr>
        <p:txBody>
          <a:bodyPr wrap="none" anchor="ctr"/>
          <a:lstStyle/>
          <a:p>
            <a:endParaRPr lang="en-US" sz="6532" dirty="0">
              <a:latin typeface="Lato Light" panose="020F0502020204030203" pitchFamily="34" charset="0"/>
            </a:endParaRPr>
          </a:p>
        </p:txBody>
      </p:sp>
      <p:sp>
        <p:nvSpPr>
          <p:cNvPr id="8" name="Freeform 16">
            <a:extLst>
              <a:ext uri="{FF2B5EF4-FFF2-40B4-BE49-F238E27FC236}">
                <a16:creationId xmlns:a16="http://schemas.microsoft.com/office/drawing/2014/main" id="{01CE1C75-3814-3C48-9D0C-49AA569989E0}"/>
              </a:ext>
            </a:extLst>
          </p:cNvPr>
          <p:cNvSpPr>
            <a:spLocks noChangeArrowheads="1"/>
          </p:cNvSpPr>
          <p:nvPr/>
        </p:nvSpPr>
        <p:spPr bwMode="auto">
          <a:xfrm>
            <a:off x="14733929" y="5332390"/>
            <a:ext cx="2785253" cy="1155002"/>
          </a:xfrm>
          <a:custGeom>
            <a:avLst/>
            <a:gdLst>
              <a:gd name="T0" fmla="*/ 4263 w 4264"/>
              <a:gd name="T1" fmla="*/ 444 h 1767"/>
              <a:gd name="T2" fmla="*/ 4029 w 4264"/>
              <a:gd name="T3" fmla="*/ 799 h 1767"/>
              <a:gd name="T4" fmla="*/ 3872 w 4264"/>
              <a:gd name="T5" fmla="*/ 912 h 1767"/>
              <a:gd name="T6" fmla="*/ 3754 w 4264"/>
              <a:gd name="T7" fmla="*/ 985 h 1767"/>
              <a:gd name="T8" fmla="*/ 3312 w 4264"/>
              <a:gd name="T9" fmla="*/ 1182 h 1767"/>
              <a:gd name="T10" fmla="*/ 3052 w 4264"/>
              <a:gd name="T11" fmla="*/ 1283 h 1767"/>
              <a:gd name="T12" fmla="*/ 2189 w 4264"/>
              <a:gd name="T13" fmla="*/ 1550 h 1767"/>
              <a:gd name="T14" fmla="*/ 2179 w 4264"/>
              <a:gd name="T15" fmla="*/ 1552 h 1767"/>
              <a:gd name="T16" fmla="*/ 1889 w 4264"/>
              <a:gd name="T17" fmla="*/ 1619 h 1767"/>
              <a:gd name="T18" fmla="*/ 618 w 4264"/>
              <a:gd name="T19" fmla="*/ 1766 h 1767"/>
              <a:gd name="T20" fmla="*/ 475 w 4264"/>
              <a:gd name="T21" fmla="*/ 1766 h 1767"/>
              <a:gd name="T22" fmla="*/ 0 w 4264"/>
              <a:gd name="T23" fmla="*/ 1738 h 1767"/>
              <a:gd name="T24" fmla="*/ 683 w 4264"/>
              <a:gd name="T25" fmla="*/ 1419 h 1767"/>
              <a:gd name="T26" fmla="*/ 695 w 4264"/>
              <a:gd name="T27" fmla="*/ 1413 h 1767"/>
              <a:gd name="T28" fmla="*/ 1518 w 4264"/>
              <a:gd name="T29" fmla="*/ 1028 h 1767"/>
              <a:gd name="T30" fmla="*/ 1536 w 4264"/>
              <a:gd name="T31" fmla="*/ 1020 h 1767"/>
              <a:gd name="T32" fmla="*/ 2318 w 4264"/>
              <a:gd name="T33" fmla="*/ 654 h 1767"/>
              <a:gd name="T34" fmla="*/ 2340 w 4264"/>
              <a:gd name="T35" fmla="*/ 644 h 1767"/>
              <a:gd name="T36" fmla="*/ 3182 w 4264"/>
              <a:gd name="T37" fmla="*/ 251 h 1767"/>
              <a:gd name="T38" fmla="*/ 3183 w 4264"/>
              <a:gd name="T39" fmla="*/ 251 h 1767"/>
              <a:gd name="T40" fmla="*/ 3213 w 4264"/>
              <a:gd name="T41" fmla="*/ 237 h 1767"/>
              <a:gd name="T42" fmla="*/ 3720 w 4264"/>
              <a:gd name="T43" fmla="*/ 0 h 1767"/>
              <a:gd name="T44" fmla="*/ 4239 w 4264"/>
              <a:gd name="T45" fmla="*/ 330 h 1767"/>
              <a:gd name="T46" fmla="*/ 4263 w 4264"/>
              <a:gd name="T47" fmla="*/ 431 h 1767"/>
              <a:gd name="T48" fmla="*/ 4263 w 4264"/>
              <a:gd name="T49" fmla="*/ 444 h 17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4264" h="1767">
                <a:moveTo>
                  <a:pt x="4263" y="444"/>
                </a:moveTo>
                <a:cubicBezTo>
                  <a:pt x="4260" y="543"/>
                  <a:pt x="4196" y="662"/>
                  <a:pt x="4029" y="799"/>
                </a:cubicBezTo>
                <a:cubicBezTo>
                  <a:pt x="3984" y="835"/>
                  <a:pt x="3932" y="874"/>
                  <a:pt x="3872" y="912"/>
                </a:cubicBezTo>
                <a:cubicBezTo>
                  <a:pt x="3835" y="936"/>
                  <a:pt x="3796" y="960"/>
                  <a:pt x="3754" y="985"/>
                </a:cubicBezTo>
                <a:cubicBezTo>
                  <a:pt x="3754" y="985"/>
                  <a:pt x="3591" y="1069"/>
                  <a:pt x="3312" y="1182"/>
                </a:cubicBezTo>
                <a:cubicBezTo>
                  <a:pt x="3233" y="1214"/>
                  <a:pt x="3146" y="1248"/>
                  <a:pt x="3052" y="1283"/>
                </a:cubicBezTo>
                <a:cubicBezTo>
                  <a:pt x="2810" y="1372"/>
                  <a:pt x="2517" y="1467"/>
                  <a:pt x="2189" y="1550"/>
                </a:cubicBezTo>
                <a:lnTo>
                  <a:pt x="2179" y="1552"/>
                </a:lnTo>
                <a:cubicBezTo>
                  <a:pt x="2085" y="1575"/>
                  <a:pt x="1988" y="1598"/>
                  <a:pt x="1889" y="1619"/>
                </a:cubicBezTo>
                <a:cubicBezTo>
                  <a:pt x="1496" y="1701"/>
                  <a:pt x="1064" y="1760"/>
                  <a:pt x="618" y="1766"/>
                </a:cubicBezTo>
                <a:lnTo>
                  <a:pt x="475" y="1766"/>
                </a:lnTo>
                <a:cubicBezTo>
                  <a:pt x="318" y="1764"/>
                  <a:pt x="159" y="1755"/>
                  <a:pt x="0" y="1738"/>
                </a:cubicBezTo>
                <a:lnTo>
                  <a:pt x="683" y="1419"/>
                </a:lnTo>
                <a:lnTo>
                  <a:pt x="695" y="1413"/>
                </a:lnTo>
                <a:lnTo>
                  <a:pt x="1518" y="1028"/>
                </a:lnTo>
                <a:lnTo>
                  <a:pt x="1536" y="1020"/>
                </a:lnTo>
                <a:lnTo>
                  <a:pt x="2318" y="654"/>
                </a:lnTo>
                <a:lnTo>
                  <a:pt x="2340" y="644"/>
                </a:lnTo>
                <a:lnTo>
                  <a:pt x="3182" y="251"/>
                </a:lnTo>
                <a:lnTo>
                  <a:pt x="3183" y="251"/>
                </a:lnTo>
                <a:lnTo>
                  <a:pt x="3213" y="237"/>
                </a:lnTo>
                <a:lnTo>
                  <a:pt x="3720" y="0"/>
                </a:lnTo>
                <a:cubicBezTo>
                  <a:pt x="3720" y="0"/>
                  <a:pt x="4133" y="106"/>
                  <a:pt x="4239" y="330"/>
                </a:cubicBezTo>
                <a:cubicBezTo>
                  <a:pt x="4254" y="361"/>
                  <a:pt x="4262" y="395"/>
                  <a:pt x="4263" y="431"/>
                </a:cubicBezTo>
                <a:lnTo>
                  <a:pt x="4263" y="444"/>
                </a:lnTo>
              </a:path>
            </a:pathLst>
          </a:custGeom>
          <a:solidFill>
            <a:schemeClr val="accent2">
              <a:lumMod val="50000"/>
            </a:schemeClr>
          </a:solidFill>
          <a:ln>
            <a:noFill/>
          </a:ln>
          <a:effectLst/>
        </p:spPr>
        <p:txBody>
          <a:bodyPr wrap="none" anchor="ctr"/>
          <a:lstStyle/>
          <a:p>
            <a:endParaRPr lang="en-US" sz="6532" dirty="0">
              <a:latin typeface="Lato Light" panose="020F0502020204030203" pitchFamily="34" charset="0"/>
            </a:endParaRPr>
          </a:p>
        </p:txBody>
      </p:sp>
      <p:sp>
        <p:nvSpPr>
          <p:cNvPr id="11" name="Freeform 17">
            <a:extLst>
              <a:ext uri="{FF2B5EF4-FFF2-40B4-BE49-F238E27FC236}">
                <a16:creationId xmlns:a16="http://schemas.microsoft.com/office/drawing/2014/main" id="{D425AD76-A7EC-A540-A805-928C400841A1}"/>
              </a:ext>
            </a:extLst>
          </p:cNvPr>
          <p:cNvSpPr>
            <a:spLocks noChangeArrowheads="1"/>
          </p:cNvSpPr>
          <p:nvPr/>
        </p:nvSpPr>
        <p:spPr bwMode="auto">
          <a:xfrm>
            <a:off x="15122770" y="5473526"/>
            <a:ext cx="2399291" cy="918816"/>
          </a:xfrm>
          <a:custGeom>
            <a:avLst/>
            <a:gdLst>
              <a:gd name="T0" fmla="*/ 2590 w 3672"/>
              <a:gd name="T1" fmla="*/ 38 h 1407"/>
              <a:gd name="T2" fmla="*/ 2363 w 3672"/>
              <a:gd name="T3" fmla="*/ 0 h 1407"/>
              <a:gd name="T4" fmla="*/ 2621 w 3672"/>
              <a:gd name="T5" fmla="*/ 24 h 1407"/>
              <a:gd name="T6" fmla="*/ 2621 w 3672"/>
              <a:gd name="T7" fmla="*/ 24 h 1407"/>
              <a:gd name="T8" fmla="*/ 3647 w 3672"/>
              <a:gd name="T9" fmla="*/ 117 h 1407"/>
              <a:gd name="T10" fmla="*/ 3647 w 3672"/>
              <a:gd name="T11" fmla="*/ 117 h 1407"/>
              <a:gd name="T12" fmla="*/ 3671 w 3672"/>
              <a:gd name="T13" fmla="*/ 218 h 1407"/>
              <a:gd name="T14" fmla="*/ 3671 w 3672"/>
              <a:gd name="T15" fmla="*/ 218 h 1407"/>
              <a:gd name="T16" fmla="*/ 2591 w 3672"/>
              <a:gd name="T17" fmla="*/ 38 h 1407"/>
              <a:gd name="T18" fmla="*/ 2590 w 3672"/>
              <a:gd name="T19" fmla="*/ 38 h 1407"/>
              <a:gd name="T20" fmla="*/ 1726 w 3672"/>
              <a:gd name="T21" fmla="*/ 441 h 1407"/>
              <a:gd name="T22" fmla="*/ 1567 w 3672"/>
              <a:gd name="T23" fmla="*/ 415 h 1407"/>
              <a:gd name="T24" fmla="*/ 1748 w 3672"/>
              <a:gd name="T25" fmla="*/ 431 h 1407"/>
              <a:gd name="T26" fmla="*/ 1748 w 3672"/>
              <a:gd name="T27" fmla="*/ 431 h 1407"/>
              <a:gd name="T28" fmla="*/ 3437 w 3672"/>
              <a:gd name="T29" fmla="*/ 586 h 1407"/>
              <a:gd name="T30" fmla="*/ 3437 w 3672"/>
              <a:gd name="T31" fmla="*/ 586 h 1407"/>
              <a:gd name="T32" fmla="*/ 3280 w 3672"/>
              <a:gd name="T33" fmla="*/ 699 h 1407"/>
              <a:gd name="T34" fmla="*/ 3280 w 3672"/>
              <a:gd name="T35" fmla="*/ 699 h 1407"/>
              <a:gd name="T36" fmla="*/ 1726 w 3672"/>
              <a:gd name="T37" fmla="*/ 441 h 1407"/>
              <a:gd name="T38" fmla="*/ 1726 w 3672"/>
              <a:gd name="T39" fmla="*/ 441 h 1407"/>
              <a:gd name="T40" fmla="*/ 926 w 3672"/>
              <a:gd name="T41" fmla="*/ 815 h 1407"/>
              <a:gd name="T42" fmla="*/ 794 w 3672"/>
              <a:gd name="T43" fmla="*/ 793 h 1407"/>
              <a:gd name="T44" fmla="*/ 944 w 3672"/>
              <a:gd name="T45" fmla="*/ 807 h 1407"/>
              <a:gd name="T46" fmla="*/ 2720 w 3672"/>
              <a:gd name="T47" fmla="*/ 969 h 1407"/>
              <a:gd name="T48" fmla="*/ 2720 w 3672"/>
              <a:gd name="T49" fmla="*/ 969 h 1407"/>
              <a:gd name="T50" fmla="*/ 2460 w 3672"/>
              <a:gd name="T51" fmla="*/ 1070 h 1407"/>
              <a:gd name="T52" fmla="*/ 2460 w 3672"/>
              <a:gd name="T53" fmla="*/ 1070 h 1407"/>
              <a:gd name="T54" fmla="*/ 926 w 3672"/>
              <a:gd name="T55" fmla="*/ 815 h 1407"/>
              <a:gd name="T56" fmla="*/ 91 w 3672"/>
              <a:gd name="T57" fmla="*/ 1206 h 1407"/>
              <a:gd name="T58" fmla="*/ 0 w 3672"/>
              <a:gd name="T59" fmla="*/ 1190 h 1407"/>
              <a:gd name="T60" fmla="*/ 103 w 3672"/>
              <a:gd name="T61" fmla="*/ 1200 h 1407"/>
              <a:gd name="T62" fmla="*/ 1597 w 3672"/>
              <a:gd name="T63" fmla="*/ 1337 h 1407"/>
              <a:gd name="T64" fmla="*/ 1297 w 3672"/>
              <a:gd name="T65" fmla="*/ 1406 h 1407"/>
              <a:gd name="T66" fmla="*/ 91 w 3672"/>
              <a:gd name="T67" fmla="*/ 1206 h 14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672" h="1407">
                <a:moveTo>
                  <a:pt x="2590" y="38"/>
                </a:moveTo>
                <a:lnTo>
                  <a:pt x="2363" y="0"/>
                </a:lnTo>
                <a:lnTo>
                  <a:pt x="2621" y="24"/>
                </a:lnTo>
                <a:lnTo>
                  <a:pt x="2621" y="24"/>
                </a:lnTo>
                <a:lnTo>
                  <a:pt x="3647" y="117"/>
                </a:lnTo>
                <a:lnTo>
                  <a:pt x="3647" y="117"/>
                </a:lnTo>
                <a:cubicBezTo>
                  <a:pt x="3662" y="148"/>
                  <a:pt x="3670" y="182"/>
                  <a:pt x="3671" y="218"/>
                </a:cubicBezTo>
                <a:lnTo>
                  <a:pt x="3671" y="218"/>
                </a:lnTo>
                <a:lnTo>
                  <a:pt x="2591" y="38"/>
                </a:lnTo>
                <a:lnTo>
                  <a:pt x="2590" y="38"/>
                </a:lnTo>
                <a:close/>
                <a:moveTo>
                  <a:pt x="1726" y="441"/>
                </a:moveTo>
                <a:lnTo>
                  <a:pt x="1567" y="415"/>
                </a:lnTo>
                <a:lnTo>
                  <a:pt x="1748" y="431"/>
                </a:lnTo>
                <a:lnTo>
                  <a:pt x="1748" y="431"/>
                </a:lnTo>
                <a:lnTo>
                  <a:pt x="3437" y="586"/>
                </a:lnTo>
                <a:lnTo>
                  <a:pt x="3437" y="586"/>
                </a:lnTo>
                <a:cubicBezTo>
                  <a:pt x="3392" y="622"/>
                  <a:pt x="3340" y="661"/>
                  <a:pt x="3280" y="699"/>
                </a:cubicBezTo>
                <a:lnTo>
                  <a:pt x="3280" y="699"/>
                </a:lnTo>
                <a:lnTo>
                  <a:pt x="1726" y="441"/>
                </a:lnTo>
                <a:lnTo>
                  <a:pt x="1726" y="441"/>
                </a:lnTo>
                <a:close/>
                <a:moveTo>
                  <a:pt x="926" y="815"/>
                </a:moveTo>
                <a:lnTo>
                  <a:pt x="794" y="793"/>
                </a:lnTo>
                <a:lnTo>
                  <a:pt x="944" y="807"/>
                </a:lnTo>
                <a:lnTo>
                  <a:pt x="2720" y="969"/>
                </a:lnTo>
                <a:lnTo>
                  <a:pt x="2720" y="969"/>
                </a:lnTo>
                <a:cubicBezTo>
                  <a:pt x="2641" y="1001"/>
                  <a:pt x="2554" y="1035"/>
                  <a:pt x="2460" y="1070"/>
                </a:cubicBezTo>
                <a:lnTo>
                  <a:pt x="2460" y="1070"/>
                </a:lnTo>
                <a:lnTo>
                  <a:pt x="926" y="815"/>
                </a:lnTo>
                <a:close/>
                <a:moveTo>
                  <a:pt x="91" y="1206"/>
                </a:moveTo>
                <a:lnTo>
                  <a:pt x="0" y="1190"/>
                </a:lnTo>
                <a:lnTo>
                  <a:pt x="103" y="1200"/>
                </a:lnTo>
                <a:lnTo>
                  <a:pt x="1597" y="1337"/>
                </a:lnTo>
                <a:lnTo>
                  <a:pt x="1297" y="1406"/>
                </a:lnTo>
                <a:lnTo>
                  <a:pt x="91" y="1206"/>
                </a:lnTo>
                <a:close/>
              </a:path>
            </a:pathLst>
          </a:custGeom>
          <a:solidFill>
            <a:schemeClr val="accent2">
              <a:lumMod val="60000"/>
              <a:lumOff val="40000"/>
            </a:schemeClr>
          </a:solidFill>
          <a:ln>
            <a:noFill/>
          </a:ln>
          <a:effectLst/>
        </p:spPr>
        <p:txBody>
          <a:bodyPr wrap="none" anchor="ctr"/>
          <a:lstStyle/>
          <a:p>
            <a:endParaRPr lang="en-US" sz="6532" dirty="0">
              <a:latin typeface="Lato Light" panose="020F0502020204030203" pitchFamily="34" charset="0"/>
            </a:endParaRPr>
          </a:p>
        </p:txBody>
      </p:sp>
      <p:sp>
        <p:nvSpPr>
          <p:cNvPr id="7" name="Rounded Rectangle 6">
            <a:extLst>
              <a:ext uri="{FF2B5EF4-FFF2-40B4-BE49-F238E27FC236}">
                <a16:creationId xmlns:a16="http://schemas.microsoft.com/office/drawing/2014/main" id="{9C73E09D-E59E-FC47-9F2A-83D4CE917323}"/>
              </a:ext>
            </a:extLst>
          </p:cNvPr>
          <p:cNvSpPr/>
          <p:nvPr/>
        </p:nvSpPr>
        <p:spPr>
          <a:xfrm rot="20130930">
            <a:off x="11768758" y="6139514"/>
            <a:ext cx="5716889" cy="361321"/>
          </a:xfrm>
          <a:prstGeom prst="roundRect">
            <a:avLst>
              <a:gd name="adj" fmla="val 50000"/>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40" name="CuadroTexto 39">
            <a:extLst>
              <a:ext uri="{FF2B5EF4-FFF2-40B4-BE49-F238E27FC236}">
                <a16:creationId xmlns:a16="http://schemas.microsoft.com/office/drawing/2014/main" id="{DB3505B6-85FA-A74D-86B4-205A65EA589B}"/>
              </a:ext>
            </a:extLst>
          </p:cNvPr>
          <p:cNvSpPr txBox="1"/>
          <p:nvPr/>
        </p:nvSpPr>
        <p:spPr>
          <a:xfrm>
            <a:off x="3963800" y="1060183"/>
            <a:ext cx="16312025" cy="1015663"/>
          </a:xfrm>
          <a:prstGeom prst="rect">
            <a:avLst/>
          </a:prstGeom>
          <a:noFill/>
        </p:spPr>
        <p:txBody>
          <a:bodyPr wrap="square" rtlCol="0">
            <a:spAutoFit/>
          </a:bodyPr>
          <a:lstStyle/>
          <a:p>
            <a:pPr algn="ctr"/>
            <a:r>
              <a:rPr lang="en-US" sz="6000" dirty="0">
                <a:solidFill>
                  <a:schemeClr val="tx1">
                    <a:lumMod val="50000"/>
                    <a:lumOff val="50000"/>
                  </a:schemeClr>
                </a:solidFill>
                <a:latin typeface="Montserrat" pitchFamily="2" charset="77"/>
              </a:rPr>
              <a:t>GOALS </a:t>
            </a:r>
            <a:r>
              <a:rPr lang="en-US" sz="6000" dirty="0">
                <a:solidFill>
                  <a:schemeClr val="accent3"/>
                </a:solidFill>
                <a:latin typeface="Montserrat" pitchFamily="2" charset="77"/>
              </a:rPr>
              <a:t>PRESENTATION</a:t>
            </a:r>
            <a:r>
              <a:rPr lang="en-US" sz="6000" dirty="0">
                <a:solidFill>
                  <a:schemeClr val="tx1">
                    <a:lumMod val="50000"/>
                    <a:lumOff val="50000"/>
                  </a:schemeClr>
                </a:solidFill>
                <a:latin typeface="Montserrat" pitchFamily="2" charset="77"/>
              </a:rPr>
              <a:t> TITLE</a:t>
            </a:r>
          </a:p>
        </p:txBody>
      </p:sp>
    </p:spTree>
    <p:extLst>
      <p:ext uri="{BB962C8B-B14F-4D97-AF65-F5344CB8AC3E}">
        <p14:creationId xmlns:p14="http://schemas.microsoft.com/office/powerpoint/2010/main" val="16691159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Freeform 7">
            <a:extLst>
              <a:ext uri="{FF2B5EF4-FFF2-40B4-BE49-F238E27FC236}">
                <a16:creationId xmlns:a16="http://schemas.microsoft.com/office/drawing/2014/main" id="{89A5EDBB-CF66-9647-A19B-2C05D2937729}"/>
              </a:ext>
            </a:extLst>
          </p:cNvPr>
          <p:cNvSpPr>
            <a:spLocks/>
          </p:cNvSpPr>
          <p:nvPr/>
        </p:nvSpPr>
        <p:spPr bwMode="auto">
          <a:xfrm>
            <a:off x="9225971" y="5059154"/>
            <a:ext cx="3381955" cy="4890486"/>
          </a:xfrm>
          <a:custGeom>
            <a:avLst/>
            <a:gdLst>
              <a:gd name="T0" fmla="*/ 859 w 1935"/>
              <a:gd name="T1" fmla="*/ 0 h 3169"/>
              <a:gd name="T2" fmla="*/ 0 w 1935"/>
              <a:gd name="T3" fmla="*/ 2661 h 3169"/>
              <a:gd name="T4" fmla="*/ 867 w 1935"/>
              <a:gd name="T5" fmla="*/ 3169 h 3169"/>
              <a:gd name="T6" fmla="*/ 1401 w 1935"/>
              <a:gd name="T7" fmla="*/ 2852 h 3169"/>
              <a:gd name="T8" fmla="*/ 1935 w 1935"/>
              <a:gd name="T9" fmla="*/ 2544 h 3169"/>
              <a:gd name="T10" fmla="*/ 859 w 1935"/>
              <a:gd name="T11" fmla="*/ 0 h 3169"/>
            </a:gdLst>
            <a:ahLst/>
            <a:cxnLst>
              <a:cxn ang="0">
                <a:pos x="T0" y="T1"/>
              </a:cxn>
              <a:cxn ang="0">
                <a:pos x="T2" y="T3"/>
              </a:cxn>
              <a:cxn ang="0">
                <a:pos x="T4" y="T5"/>
              </a:cxn>
              <a:cxn ang="0">
                <a:pos x="T6" y="T7"/>
              </a:cxn>
              <a:cxn ang="0">
                <a:pos x="T8" y="T9"/>
              </a:cxn>
              <a:cxn ang="0">
                <a:pos x="T10" y="T11"/>
              </a:cxn>
            </a:cxnLst>
            <a:rect l="0" t="0" r="r" b="b"/>
            <a:pathLst>
              <a:path w="1935" h="3169">
                <a:moveTo>
                  <a:pt x="859" y="0"/>
                </a:moveTo>
                <a:lnTo>
                  <a:pt x="0" y="2661"/>
                </a:lnTo>
                <a:lnTo>
                  <a:pt x="867" y="3169"/>
                </a:lnTo>
                <a:lnTo>
                  <a:pt x="1401" y="2852"/>
                </a:lnTo>
                <a:lnTo>
                  <a:pt x="1935" y="2544"/>
                </a:lnTo>
                <a:lnTo>
                  <a:pt x="85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th-TH"/>
          </a:p>
        </p:txBody>
      </p:sp>
      <p:sp>
        <p:nvSpPr>
          <p:cNvPr id="33" name="Freeform 6">
            <a:extLst>
              <a:ext uri="{FF2B5EF4-FFF2-40B4-BE49-F238E27FC236}">
                <a16:creationId xmlns:a16="http://schemas.microsoft.com/office/drawing/2014/main" id="{AD8BBC65-DB47-CE4B-8D5C-C6DE25F669CC}"/>
              </a:ext>
            </a:extLst>
          </p:cNvPr>
          <p:cNvSpPr>
            <a:spLocks/>
          </p:cNvSpPr>
          <p:nvPr/>
        </p:nvSpPr>
        <p:spPr bwMode="auto">
          <a:xfrm>
            <a:off x="9225971" y="5059154"/>
            <a:ext cx="3381955" cy="4890486"/>
          </a:xfrm>
          <a:custGeom>
            <a:avLst/>
            <a:gdLst>
              <a:gd name="T0" fmla="*/ 859 w 1935"/>
              <a:gd name="T1" fmla="*/ 0 h 3169"/>
              <a:gd name="T2" fmla="*/ 0 w 1935"/>
              <a:gd name="T3" fmla="*/ 2661 h 3169"/>
              <a:gd name="T4" fmla="*/ 867 w 1935"/>
              <a:gd name="T5" fmla="*/ 3169 h 3169"/>
              <a:gd name="T6" fmla="*/ 1401 w 1935"/>
              <a:gd name="T7" fmla="*/ 2852 h 3169"/>
              <a:gd name="T8" fmla="*/ 1935 w 1935"/>
              <a:gd name="T9" fmla="*/ 2544 h 3169"/>
              <a:gd name="T10" fmla="*/ 859 w 1935"/>
              <a:gd name="T11" fmla="*/ 0 h 3169"/>
            </a:gdLst>
            <a:ahLst/>
            <a:cxnLst>
              <a:cxn ang="0">
                <a:pos x="T0" y="T1"/>
              </a:cxn>
              <a:cxn ang="0">
                <a:pos x="T2" y="T3"/>
              </a:cxn>
              <a:cxn ang="0">
                <a:pos x="T4" y="T5"/>
              </a:cxn>
              <a:cxn ang="0">
                <a:pos x="T6" y="T7"/>
              </a:cxn>
              <a:cxn ang="0">
                <a:pos x="T8" y="T9"/>
              </a:cxn>
              <a:cxn ang="0">
                <a:pos x="T10" y="T11"/>
              </a:cxn>
            </a:cxnLst>
            <a:rect l="0" t="0" r="r" b="b"/>
            <a:pathLst>
              <a:path w="1935" h="3169">
                <a:moveTo>
                  <a:pt x="859" y="0"/>
                </a:moveTo>
                <a:lnTo>
                  <a:pt x="0" y="2661"/>
                </a:lnTo>
                <a:lnTo>
                  <a:pt x="867" y="3169"/>
                </a:lnTo>
                <a:lnTo>
                  <a:pt x="1401" y="2852"/>
                </a:lnTo>
                <a:lnTo>
                  <a:pt x="1935" y="2544"/>
                </a:lnTo>
                <a:lnTo>
                  <a:pt x="859" y="0"/>
                </a:ln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th-TH"/>
          </a:p>
        </p:txBody>
      </p:sp>
      <p:sp>
        <p:nvSpPr>
          <p:cNvPr id="34" name="Freeform 8">
            <a:extLst>
              <a:ext uri="{FF2B5EF4-FFF2-40B4-BE49-F238E27FC236}">
                <a16:creationId xmlns:a16="http://schemas.microsoft.com/office/drawing/2014/main" id="{891510A1-2001-4747-B187-6D66BDF3D70D}"/>
              </a:ext>
            </a:extLst>
          </p:cNvPr>
          <p:cNvSpPr>
            <a:spLocks/>
          </p:cNvSpPr>
          <p:nvPr/>
        </p:nvSpPr>
        <p:spPr bwMode="auto">
          <a:xfrm>
            <a:off x="9283647" y="5059154"/>
            <a:ext cx="1457649" cy="4890486"/>
          </a:xfrm>
          <a:custGeom>
            <a:avLst/>
            <a:gdLst>
              <a:gd name="T0" fmla="*/ 826 w 834"/>
              <a:gd name="T1" fmla="*/ 0 h 3169"/>
              <a:gd name="T2" fmla="*/ 0 w 834"/>
              <a:gd name="T3" fmla="*/ 2569 h 3169"/>
              <a:gd name="T4" fmla="*/ 225 w 834"/>
              <a:gd name="T5" fmla="*/ 2811 h 3169"/>
              <a:gd name="T6" fmla="*/ 834 w 834"/>
              <a:gd name="T7" fmla="*/ 3169 h 3169"/>
              <a:gd name="T8" fmla="*/ 826 w 834"/>
              <a:gd name="T9" fmla="*/ 0 h 3169"/>
            </a:gdLst>
            <a:ahLst/>
            <a:cxnLst>
              <a:cxn ang="0">
                <a:pos x="T0" y="T1"/>
              </a:cxn>
              <a:cxn ang="0">
                <a:pos x="T2" y="T3"/>
              </a:cxn>
              <a:cxn ang="0">
                <a:pos x="T4" y="T5"/>
              </a:cxn>
              <a:cxn ang="0">
                <a:pos x="T6" y="T7"/>
              </a:cxn>
              <a:cxn ang="0">
                <a:pos x="T8" y="T9"/>
              </a:cxn>
            </a:cxnLst>
            <a:rect l="0" t="0" r="r" b="b"/>
            <a:pathLst>
              <a:path w="834" h="3169">
                <a:moveTo>
                  <a:pt x="826" y="0"/>
                </a:moveTo>
                <a:lnTo>
                  <a:pt x="0" y="2569"/>
                </a:lnTo>
                <a:lnTo>
                  <a:pt x="225" y="2811"/>
                </a:lnTo>
                <a:lnTo>
                  <a:pt x="834" y="3169"/>
                </a:lnTo>
                <a:lnTo>
                  <a:pt x="826" y="0"/>
                </a:lnTo>
                <a:close/>
              </a:path>
            </a:pathLst>
          </a:custGeom>
          <a:solidFill>
            <a:schemeClr val="accent4">
              <a:lumMod val="75000"/>
            </a:schemeClr>
          </a:solidFill>
          <a:ln>
            <a:noFill/>
          </a:ln>
        </p:spPr>
        <p:txBody>
          <a:bodyPr vert="horz" wrap="square" lIns="91440" tIns="45720" rIns="91440" bIns="45720" numCol="1" anchor="t" anchorCtr="0" compatLnSpc="1">
            <a:prstTxWarp prst="textNoShape">
              <a:avLst/>
            </a:prstTxWarp>
          </a:bodyPr>
          <a:lstStyle/>
          <a:p>
            <a:endParaRPr lang="th-TH"/>
          </a:p>
        </p:txBody>
      </p:sp>
      <p:sp>
        <p:nvSpPr>
          <p:cNvPr id="13" name="Freeform 9">
            <a:extLst>
              <a:ext uri="{FF2B5EF4-FFF2-40B4-BE49-F238E27FC236}">
                <a16:creationId xmlns:a16="http://schemas.microsoft.com/office/drawing/2014/main" id="{1A158429-BD97-B149-B4E0-DED051DE122C}"/>
              </a:ext>
            </a:extLst>
          </p:cNvPr>
          <p:cNvSpPr>
            <a:spLocks/>
          </p:cNvSpPr>
          <p:nvPr/>
        </p:nvSpPr>
        <p:spPr bwMode="auto">
          <a:xfrm>
            <a:off x="9283648" y="5059154"/>
            <a:ext cx="1457649" cy="4890486"/>
          </a:xfrm>
          <a:custGeom>
            <a:avLst/>
            <a:gdLst>
              <a:gd name="T0" fmla="*/ 826 w 834"/>
              <a:gd name="T1" fmla="*/ 0 h 3169"/>
              <a:gd name="T2" fmla="*/ 0 w 834"/>
              <a:gd name="T3" fmla="*/ 2569 h 3169"/>
              <a:gd name="T4" fmla="*/ 225 w 834"/>
              <a:gd name="T5" fmla="*/ 2811 h 3169"/>
              <a:gd name="T6" fmla="*/ 834 w 834"/>
              <a:gd name="T7" fmla="*/ 3169 h 3169"/>
              <a:gd name="T8" fmla="*/ 826 w 834"/>
              <a:gd name="T9" fmla="*/ 0 h 3169"/>
            </a:gdLst>
            <a:ahLst/>
            <a:cxnLst>
              <a:cxn ang="0">
                <a:pos x="T0" y="T1"/>
              </a:cxn>
              <a:cxn ang="0">
                <a:pos x="T2" y="T3"/>
              </a:cxn>
              <a:cxn ang="0">
                <a:pos x="T4" y="T5"/>
              </a:cxn>
              <a:cxn ang="0">
                <a:pos x="T6" y="T7"/>
              </a:cxn>
              <a:cxn ang="0">
                <a:pos x="T8" y="T9"/>
              </a:cxn>
            </a:cxnLst>
            <a:rect l="0" t="0" r="r" b="b"/>
            <a:pathLst>
              <a:path w="834" h="3169">
                <a:moveTo>
                  <a:pt x="826" y="0"/>
                </a:moveTo>
                <a:lnTo>
                  <a:pt x="0" y="2569"/>
                </a:lnTo>
                <a:lnTo>
                  <a:pt x="225" y="2811"/>
                </a:lnTo>
                <a:lnTo>
                  <a:pt x="834" y="3169"/>
                </a:lnTo>
                <a:lnTo>
                  <a:pt x="82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th-TH"/>
          </a:p>
        </p:txBody>
      </p:sp>
      <p:sp>
        <p:nvSpPr>
          <p:cNvPr id="14" name="Freeform 11">
            <a:extLst>
              <a:ext uri="{FF2B5EF4-FFF2-40B4-BE49-F238E27FC236}">
                <a16:creationId xmlns:a16="http://schemas.microsoft.com/office/drawing/2014/main" id="{6333ED67-B04A-2A4A-B36F-D8F3531A3ACF}"/>
              </a:ext>
            </a:extLst>
          </p:cNvPr>
          <p:cNvSpPr>
            <a:spLocks/>
          </p:cNvSpPr>
          <p:nvPr/>
        </p:nvSpPr>
        <p:spPr bwMode="auto">
          <a:xfrm>
            <a:off x="7039497" y="8353944"/>
            <a:ext cx="3381955" cy="2703733"/>
          </a:xfrm>
          <a:custGeom>
            <a:avLst/>
            <a:gdLst>
              <a:gd name="T0" fmla="*/ 867 w 1935"/>
              <a:gd name="T1" fmla="*/ 0 h 1752"/>
              <a:gd name="T2" fmla="*/ 0 w 1935"/>
              <a:gd name="T3" fmla="*/ 1251 h 1752"/>
              <a:gd name="T4" fmla="*/ 867 w 1935"/>
              <a:gd name="T5" fmla="*/ 1752 h 1752"/>
              <a:gd name="T6" fmla="*/ 1401 w 1935"/>
              <a:gd name="T7" fmla="*/ 1443 h 1752"/>
              <a:gd name="T8" fmla="*/ 1935 w 1935"/>
              <a:gd name="T9" fmla="*/ 1134 h 1752"/>
              <a:gd name="T10" fmla="*/ 867 w 1935"/>
              <a:gd name="T11" fmla="*/ 0 h 1752"/>
            </a:gdLst>
            <a:ahLst/>
            <a:cxnLst>
              <a:cxn ang="0">
                <a:pos x="T0" y="T1"/>
              </a:cxn>
              <a:cxn ang="0">
                <a:pos x="T2" y="T3"/>
              </a:cxn>
              <a:cxn ang="0">
                <a:pos x="T4" y="T5"/>
              </a:cxn>
              <a:cxn ang="0">
                <a:pos x="T6" y="T7"/>
              </a:cxn>
              <a:cxn ang="0">
                <a:pos x="T8" y="T9"/>
              </a:cxn>
              <a:cxn ang="0">
                <a:pos x="T10" y="T11"/>
              </a:cxn>
            </a:cxnLst>
            <a:rect l="0" t="0" r="r" b="b"/>
            <a:pathLst>
              <a:path w="1935" h="1752">
                <a:moveTo>
                  <a:pt x="867" y="0"/>
                </a:moveTo>
                <a:lnTo>
                  <a:pt x="0" y="1251"/>
                </a:lnTo>
                <a:lnTo>
                  <a:pt x="867" y="1752"/>
                </a:lnTo>
                <a:lnTo>
                  <a:pt x="1401" y="1443"/>
                </a:lnTo>
                <a:lnTo>
                  <a:pt x="1935" y="1134"/>
                </a:lnTo>
                <a:lnTo>
                  <a:pt x="86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th-TH"/>
          </a:p>
        </p:txBody>
      </p:sp>
      <p:sp>
        <p:nvSpPr>
          <p:cNvPr id="31" name="Freeform 10">
            <a:extLst>
              <a:ext uri="{FF2B5EF4-FFF2-40B4-BE49-F238E27FC236}">
                <a16:creationId xmlns:a16="http://schemas.microsoft.com/office/drawing/2014/main" id="{21EC881B-0518-DE48-9EC7-4D29B68F6F35}"/>
              </a:ext>
            </a:extLst>
          </p:cNvPr>
          <p:cNvSpPr>
            <a:spLocks/>
          </p:cNvSpPr>
          <p:nvPr/>
        </p:nvSpPr>
        <p:spPr bwMode="auto">
          <a:xfrm>
            <a:off x="7039497" y="8353944"/>
            <a:ext cx="3381955" cy="2703733"/>
          </a:xfrm>
          <a:custGeom>
            <a:avLst/>
            <a:gdLst>
              <a:gd name="T0" fmla="*/ 867 w 1935"/>
              <a:gd name="T1" fmla="*/ 0 h 1752"/>
              <a:gd name="T2" fmla="*/ 0 w 1935"/>
              <a:gd name="T3" fmla="*/ 1251 h 1752"/>
              <a:gd name="T4" fmla="*/ 867 w 1935"/>
              <a:gd name="T5" fmla="*/ 1752 h 1752"/>
              <a:gd name="T6" fmla="*/ 1401 w 1935"/>
              <a:gd name="T7" fmla="*/ 1443 h 1752"/>
              <a:gd name="T8" fmla="*/ 1935 w 1935"/>
              <a:gd name="T9" fmla="*/ 1134 h 1752"/>
              <a:gd name="T10" fmla="*/ 867 w 1935"/>
              <a:gd name="T11" fmla="*/ 0 h 1752"/>
            </a:gdLst>
            <a:ahLst/>
            <a:cxnLst>
              <a:cxn ang="0">
                <a:pos x="T0" y="T1"/>
              </a:cxn>
              <a:cxn ang="0">
                <a:pos x="T2" y="T3"/>
              </a:cxn>
              <a:cxn ang="0">
                <a:pos x="T4" y="T5"/>
              </a:cxn>
              <a:cxn ang="0">
                <a:pos x="T6" y="T7"/>
              </a:cxn>
              <a:cxn ang="0">
                <a:pos x="T8" y="T9"/>
              </a:cxn>
              <a:cxn ang="0">
                <a:pos x="T10" y="T11"/>
              </a:cxn>
            </a:cxnLst>
            <a:rect l="0" t="0" r="r" b="b"/>
            <a:pathLst>
              <a:path w="1935" h="1752">
                <a:moveTo>
                  <a:pt x="867" y="0"/>
                </a:moveTo>
                <a:lnTo>
                  <a:pt x="0" y="1251"/>
                </a:lnTo>
                <a:lnTo>
                  <a:pt x="867" y="1752"/>
                </a:lnTo>
                <a:lnTo>
                  <a:pt x="1401" y="1443"/>
                </a:lnTo>
                <a:lnTo>
                  <a:pt x="1935" y="1134"/>
                </a:lnTo>
                <a:lnTo>
                  <a:pt x="867" y="0"/>
                </a:ln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th-TH"/>
          </a:p>
        </p:txBody>
      </p:sp>
      <p:sp>
        <p:nvSpPr>
          <p:cNvPr id="32" name="Freeform 12">
            <a:extLst>
              <a:ext uri="{FF2B5EF4-FFF2-40B4-BE49-F238E27FC236}">
                <a16:creationId xmlns:a16="http://schemas.microsoft.com/office/drawing/2014/main" id="{68864320-AB9C-E047-A433-2D43B76FB376}"/>
              </a:ext>
            </a:extLst>
          </p:cNvPr>
          <p:cNvSpPr>
            <a:spLocks/>
          </p:cNvSpPr>
          <p:nvPr/>
        </p:nvSpPr>
        <p:spPr bwMode="auto">
          <a:xfrm>
            <a:off x="7563831" y="8353944"/>
            <a:ext cx="990991" cy="2703733"/>
          </a:xfrm>
          <a:custGeom>
            <a:avLst/>
            <a:gdLst>
              <a:gd name="T0" fmla="*/ 567 w 567"/>
              <a:gd name="T1" fmla="*/ 0 h 1752"/>
              <a:gd name="T2" fmla="*/ 0 w 567"/>
              <a:gd name="T3" fmla="*/ 818 h 1752"/>
              <a:gd name="T4" fmla="*/ 292 w 567"/>
              <a:gd name="T5" fmla="*/ 1593 h 1752"/>
              <a:gd name="T6" fmla="*/ 567 w 567"/>
              <a:gd name="T7" fmla="*/ 1752 h 1752"/>
              <a:gd name="T8" fmla="*/ 567 w 567"/>
              <a:gd name="T9" fmla="*/ 0 h 1752"/>
            </a:gdLst>
            <a:ahLst/>
            <a:cxnLst>
              <a:cxn ang="0">
                <a:pos x="T0" y="T1"/>
              </a:cxn>
              <a:cxn ang="0">
                <a:pos x="T2" y="T3"/>
              </a:cxn>
              <a:cxn ang="0">
                <a:pos x="T4" y="T5"/>
              </a:cxn>
              <a:cxn ang="0">
                <a:pos x="T6" y="T7"/>
              </a:cxn>
              <a:cxn ang="0">
                <a:pos x="T8" y="T9"/>
              </a:cxn>
            </a:cxnLst>
            <a:rect l="0" t="0" r="r" b="b"/>
            <a:pathLst>
              <a:path w="567" h="1752">
                <a:moveTo>
                  <a:pt x="567" y="0"/>
                </a:moveTo>
                <a:lnTo>
                  <a:pt x="0" y="818"/>
                </a:lnTo>
                <a:lnTo>
                  <a:pt x="292" y="1593"/>
                </a:lnTo>
                <a:lnTo>
                  <a:pt x="567" y="1752"/>
                </a:lnTo>
                <a:lnTo>
                  <a:pt x="567" y="0"/>
                </a:lnTo>
                <a:close/>
              </a:path>
            </a:pathLst>
          </a:custGeom>
          <a:solidFill>
            <a:schemeClr val="accent3">
              <a:lumMod val="75000"/>
            </a:schemeClr>
          </a:solidFill>
          <a:ln>
            <a:noFill/>
          </a:ln>
        </p:spPr>
        <p:txBody>
          <a:bodyPr vert="horz" wrap="square" lIns="91440" tIns="45720" rIns="91440" bIns="45720" numCol="1" anchor="t" anchorCtr="0" compatLnSpc="1">
            <a:prstTxWarp prst="textNoShape">
              <a:avLst/>
            </a:prstTxWarp>
          </a:bodyPr>
          <a:lstStyle/>
          <a:p>
            <a:endParaRPr lang="th-TH"/>
          </a:p>
        </p:txBody>
      </p:sp>
      <p:sp>
        <p:nvSpPr>
          <p:cNvPr id="16" name="Freeform 13">
            <a:extLst>
              <a:ext uri="{FF2B5EF4-FFF2-40B4-BE49-F238E27FC236}">
                <a16:creationId xmlns:a16="http://schemas.microsoft.com/office/drawing/2014/main" id="{2D8A9239-CD2D-C24A-A609-C49FBE289624}"/>
              </a:ext>
            </a:extLst>
          </p:cNvPr>
          <p:cNvSpPr>
            <a:spLocks/>
          </p:cNvSpPr>
          <p:nvPr/>
        </p:nvSpPr>
        <p:spPr bwMode="auto">
          <a:xfrm>
            <a:off x="7563832" y="8353944"/>
            <a:ext cx="990991" cy="2703733"/>
          </a:xfrm>
          <a:custGeom>
            <a:avLst/>
            <a:gdLst>
              <a:gd name="T0" fmla="*/ 567 w 567"/>
              <a:gd name="T1" fmla="*/ 0 h 1752"/>
              <a:gd name="T2" fmla="*/ 0 w 567"/>
              <a:gd name="T3" fmla="*/ 818 h 1752"/>
              <a:gd name="T4" fmla="*/ 292 w 567"/>
              <a:gd name="T5" fmla="*/ 1593 h 1752"/>
              <a:gd name="T6" fmla="*/ 567 w 567"/>
              <a:gd name="T7" fmla="*/ 1752 h 1752"/>
              <a:gd name="T8" fmla="*/ 567 w 567"/>
              <a:gd name="T9" fmla="*/ 0 h 1752"/>
            </a:gdLst>
            <a:ahLst/>
            <a:cxnLst>
              <a:cxn ang="0">
                <a:pos x="T0" y="T1"/>
              </a:cxn>
              <a:cxn ang="0">
                <a:pos x="T2" y="T3"/>
              </a:cxn>
              <a:cxn ang="0">
                <a:pos x="T4" y="T5"/>
              </a:cxn>
              <a:cxn ang="0">
                <a:pos x="T6" y="T7"/>
              </a:cxn>
              <a:cxn ang="0">
                <a:pos x="T8" y="T9"/>
              </a:cxn>
            </a:cxnLst>
            <a:rect l="0" t="0" r="r" b="b"/>
            <a:pathLst>
              <a:path w="567" h="1752">
                <a:moveTo>
                  <a:pt x="567" y="0"/>
                </a:moveTo>
                <a:lnTo>
                  <a:pt x="0" y="818"/>
                </a:lnTo>
                <a:lnTo>
                  <a:pt x="292" y="1593"/>
                </a:lnTo>
                <a:lnTo>
                  <a:pt x="567" y="1752"/>
                </a:lnTo>
                <a:lnTo>
                  <a:pt x="56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th-TH"/>
          </a:p>
        </p:txBody>
      </p:sp>
      <p:sp>
        <p:nvSpPr>
          <p:cNvPr id="17" name="Freeform 15">
            <a:extLst>
              <a:ext uri="{FF2B5EF4-FFF2-40B4-BE49-F238E27FC236}">
                <a16:creationId xmlns:a16="http://schemas.microsoft.com/office/drawing/2014/main" id="{03A88B6D-130C-D046-9319-8031A67BDEB7}"/>
              </a:ext>
            </a:extLst>
          </p:cNvPr>
          <p:cNvSpPr>
            <a:spLocks/>
          </p:cNvSpPr>
          <p:nvPr/>
        </p:nvSpPr>
        <p:spPr bwMode="auto">
          <a:xfrm>
            <a:off x="4853025" y="6745901"/>
            <a:ext cx="3395937" cy="5430616"/>
          </a:xfrm>
          <a:custGeom>
            <a:avLst/>
            <a:gdLst>
              <a:gd name="T0" fmla="*/ 859 w 1943"/>
              <a:gd name="T1" fmla="*/ 0 h 3519"/>
              <a:gd name="T2" fmla="*/ 0 w 1943"/>
              <a:gd name="T3" fmla="*/ 3019 h 3519"/>
              <a:gd name="T4" fmla="*/ 867 w 1943"/>
              <a:gd name="T5" fmla="*/ 3519 h 3519"/>
              <a:gd name="T6" fmla="*/ 1401 w 1943"/>
              <a:gd name="T7" fmla="*/ 3211 h 3519"/>
              <a:gd name="T8" fmla="*/ 1943 w 1943"/>
              <a:gd name="T9" fmla="*/ 2902 h 3519"/>
              <a:gd name="T10" fmla="*/ 859 w 1943"/>
              <a:gd name="T11" fmla="*/ 0 h 3519"/>
            </a:gdLst>
            <a:ahLst/>
            <a:cxnLst>
              <a:cxn ang="0">
                <a:pos x="T0" y="T1"/>
              </a:cxn>
              <a:cxn ang="0">
                <a:pos x="T2" y="T3"/>
              </a:cxn>
              <a:cxn ang="0">
                <a:pos x="T4" y="T5"/>
              </a:cxn>
              <a:cxn ang="0">
                <a:pos x="T6" y="T7"/>
              </a:cxn>
              <a:cxn ang="0">
                <a:pos x="T8" y="T9"/>
              </a:cxn>
              <a:cxn ang="0">
                <a:pos x="T10" y="T11"/>
              </a:cxn>
            </a:cxnLst>
            <a:rect l="0" t="0" r="r" b="b"/>
            <a:pathLst>
              <a:path w="1943" h="3519">
                <a:moveTo>
                  <a:pt x="859" y="0"/>
                </a:moveTo>
                <a:lnTo>
                  <a:pt x="0" y="3019"/>
                </a:lnTo>
                <a:lnTo>
                  <a:pt x="867" y="3519"/>
                </a:lnTo>
                <a:lnTo>
                  <a:pt x="1401" y="3211"/>
                </a:lnTo>
                <a:lnTo>
                  <a:pt x="1943" y="2902"/>
                </a:lnTo>
                <a:lnTo>
                  <a:pt x="85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th-TH"/>
          </a:p>
        </p:txBody>
      </p:sp>
      <p:sp>
        <p:nvSpPr>
          <p:cNvPr id="18" name="Freeform 16">
            <a:extLst>
              <a:ext uri="{FF2B5EF4-FFF2-40B4-BE49-F238E27FC236}">
                <a16:creationId xmlns:a16="http://schemas.microsoft.com/office/drawing/2014/main" id="{8C0A67F2-59A2-4646-BC31-6A5F13A2C26D}"/>
              </a:ext>
            </a:extLst>
          </p:cNvPr>
          <p:cNvSpPr>
            <a:spLocks noEditPoints="1"/>
          </p:cNvSpPr>
          <p:nvPr/>
        </p:nvSpPr>
        <p:spPr bwMode="auto">
          <a:xfrm>
            <a:off x="6354367" y="6745901"/>
            <a:ext cx="13982" cy="5430616"/>
          </a:xfrm>
          <a:custGeom>
            <a:avLst/>
            <a:gdLst>
              <a:gd name="T0" fmla="*/ 8 w 8"/>
              <a:gd name="T1" fmla="*/ 3519 h 3519"/>
              <a:gd name="T2" fmla="*/ 8 w 8"/>
              <a:gd name="T3" fmla="*/ 3519 h 3519"/>
              <a:gd name="T4" fmla="*/ 8 w 8"/>
              <a:gd name="T5" fmla="*/ 3519 h 3519"/>
              <a:gd name="T6" fmla="*/ 8 w 8"/>
              <a:gd name="T7" fmla="*/ 3519 h 3519"/>
              <a:gd name="T8" fmla="*/ 8 w 8"/>
              <a:gd name="T9" fmla="*/ 0 h 3519"/>
              <a:gd name="T10" fmla="*/ 0 w 8"/>
              <a:gd name="T11" fmla="*/ 8 h 3519"/>
              <a:gd name="T12" fmla="*/ 8 w 8"/>
              <a:gd name="T13" fmla="*/ 8 h 3519"/>
              <a:gd name="T14" fmla="*/ 8 w 8"/>
              <a:gd name="T15" fmla="*/ 0 h 35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3519">
                <a:moveTo>
                  <a:pt x="8" y="3519"/>
                </a:moveTo>
                <a:lnTo>
                  <a:pt x="8" y="3519"/>
                </a:lnTo>
                <a:lnTo>
                  <a:pt x="8" y="3519"/>
                </a:lnTo>
                <a:lnTo>
                  <a:pt x="8" y="3519"/>
                </a:lnTo>
                <a:close/>
                <a:moveTo>
                  <a:pt x="8" y="0"/>
                </a:moveTo>
                <a:lnTo>
                  <a:pt x="0" y="8"/>
                </a:lnTo>
                <a:lnTo>
                  <a:pt x="8" y="8"/>
                </a:lnTo>
                <a:lnTo>
                  <a:pt x="8" y="0"/>
                </a:lnTo>
                <a:close/>
              </a:path>
            </a:pathLst>
          </a:custGeom>
          <a:solidFill>
            <a:srgbClr val="B6B4B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th-TH"/>
          </a:p>
        </p:txBody>
      </p:sp>
      <p:sp>
        <p:nvSpPr>
          <p:cNvPr id="19" name="Freeform 17">
            <a:extLst>
              <a:ext uri="{FF2B5EF4-FFF2-40B4-BE49-F238E27FC236}">
                <a16:creationId xmlns:a16="http://schemas.microsoft.com/office/drawing/2014/main" id="{D73135DB-8BD8-B74F-A1E4-F6C49D6BDA61}"/>
              </a:ext>
            </a:extLst>
          </p:cNvPr>
          <p:cNvSpPr>
            <a:spLocks noEditPoints="1"/>
          </p:cNvSpPr>
          <p:nvPr/>
        </p:nvSpPr>
        <p:spPr bwMode="auto">
          <a:xfrm>
            <a:off x="6354367" y="6745901"/>
            <a:ext cx="13982" cy="5430616"/>
          </a:xfrm>
          <a:custGeom>
            <a:avLst/>
            <a:gdLst>
              <a:gd name="T0" fmla="*/ 8 w 8"/>
              <a:gd name="T1" fmla="*/ 3519 h 3519"/>
              <a:gd name="T2" fmla="*/ 8 w 8"/>
              <a:gd name="T3" fmla="*/ 3519 h 3519"/>
              <a:gd name="T4" fmla="*/ 8 w 8"/>
              <a:gd name="T5" fmla="*/ 3519 h 3519"/>
              <a:gd name="T6" fmla="*/ 8 w 8"/>
              <a:gd name="T7" fmla="*/ 3519 h 3519"/>
              <a:gd name="T8" fmla="*/ 8 w 8"/>
              <a:gd name="T9" fmla="*/ 0 h 3519"/>
              <a:gd name="T10" fmla="*/ 0 w 8"/>
              <a:gd name="T11" fmla="*/ 8 h 3519"/>
              <a:gd name="T12" fmla="*/ 8 w 8"/>
              <a:gd name="T13" fmla="*/ 8 h 3519"/>
              <a:gd name="T14" fmla="*/ 8 w 8"/>
              <a:gd name="T15" fmla="*/ 0 h 35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3519">
                <a:moveTo>
                  <a:pt x="8" y="3519"/>
                </a:moveTo>
                <a:lnTo>
                  <a:pt x="8" y="3519"/>
                </a:lnTo>
                <a:lnTo>
                  <a:pt x="8" y="3519"/>
                </a:lnTo>
                <a:lnTo>
                  <a:pt x="8" y="3519"/>
                </a:lnTo>
                <a:moveTo>
                  <a:pt x="8" y="0"/>
                </a:moveTo>
                <a:lnTo>
                  <a:pt x="0" y="8"/>
                </a:lnTo>
                <a:lnTo>
                  <a:pt x="8" y="8"/>
                </a:lnTo>
                <a:lnTo>
                  <a:pt x="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th-TH"/>
          </a:p>
        </p:txBody>
      </p:sp>
      <p:sp>
        <p:nvSpPr>
          <p:cNvPr id="29" name="Freeform 14">
            <a:extLst>
              <a:ext uri="{FF2B5EF4-FFF2-40B4-BE49-F238E27FC236}">
                <a16:creationId xmlns:a16="http://schemas.microsoft.com/office/drawing/2014/main" id="{704D4C52-D6F2-C144-9EB9-94FE7E682443}"/>
              </a:ext>
            </a:extLst>
          </p:cNvPr>
          <p:cNvSpPr>
            <a:spLocks/>
          </p:cNvSpPr>
          <p:nvPr/>
        </p:nvSpPr>
        <p:spPr bwMode="auto">
          <a:xfrm>
            <a:off x="4853025" y="6745901"/>
            <a:ext cx="3395937" cy="5430616"/>
          </a:xfrm>
          <a:custGeom>
            <a:avLst/>
            <a:gdLst>
              <a:gd name="T0" fmla="*/ 859 w 1943"/>
              <a:gd name="T1" fmla="*/ 0 h 3519"/>
              <a:gd name="T2" fmla="*/ 0 w 1943"/>
              <a:gd name="T3" fmla="*/ 3019 h 3519"/>
              <a:gd name="T4" fmla="*/ 867 w 1943"/>
              <a:gd name="T5" fmla="*/ 3519 h 3519"/>
              <a:gd name="T6" fmla="*/ 1401 w 1943"/>
              <a:gd name="T7" fmla="*/ 3211 h 3519"/>
              <a:gd name="T8" fmla="*/ 1943 w 1943"/>
              <a:gd name="T9" fmla="*/ 2902 h 3519"/>
              <a:gd name="T10" fmla="*/ 859 w 1943"/>
              <a:gd name="T11" fmla="*/ 0 h 3519"/>
            </a:gdLst>
            <a:ahLst/>
            <a:cxnLst>
              <a:cxn ang="0">
                <a:pos x="T0" y="T1"/>
              </a:cxn>
              <a:cxn ang="0">
                <a:pos x="T2" y="T3"/>
              </a:cxn>
              <a:cxn ang="0">
                <a:pos x="T4" y="T5"/>
              </a:cxn>
              <a:cxn ang="0">
                <a:pos x="T6" y="T7"/>
              </a:cxn>
              <a:cxn ang="0">
                <a:pos x="T8" y="T9"/>
              </a:cxn>
              <a:cxn ang="0">
                <a:pos x="T10" y="T11"/>
              </a:cxn>
            </a:cxnLst>
            <a:rect l="0" t="0" r="r" b="b"/>
            <a:pathLst>
              <a:path w="1943" h="3519">
                <a:moveTo>
                  <a:pt x="859" y="0"/>
                </a:moveTo>
                <a:lnTo>
                  <a:pt x="0" y="3019"/>
                </a:lnTo>
                <a:lnTo>
                  <a:pt x="867" y="3519"/>
                </a:lnTo>
                <a:lnTo>
                  <a:pt x="1401" y="3211"/>
                </a:lnTo>
                <a:lnTo>
                  <a:pt x="1943" y="2902"/>
                </a:lnTo>
                <a:lnTo>
                  <a:pt x="859" y="0"/>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th-TH"/>
          </a:p>
        </p:txBody>
      </p:sp>
      <p:sp>
        <p:nvSpPr>
          <p:cNvPr id="30" name="Freeform 18">
            <a:extLst>
              <a:ext uri="{FF2B5EF4-FFF2-40B4-BE49-F238E27FC236}">
                <a16:creationId xmlns:a16="http://schemas.microsoft.com/office/drawing/2014/main" id="{E0384842-D746-3249-8728-5BFB8FC736D2}"/>
              </a:ext>
            </a:extLst>
          </p:cNvPr>
          <p:cNvSpPr>
            <a:spLocks/>
          </p:cNvSpPr>
          <p:nvPr/>
        </p:nvSpPr>
        <p:spPr bwMode="auto">
          <a:xfrm>
            <a:off x="5055768" y="6758247"/>
            <a:ext cx="1312583" cy="5418270"/>
          </a:xfrm>
          <a:custGeom>
            <a:avLst/>
            <a:gdLst>
              <a:gd name="T0" fmla="*/ 743 w 751"/>
              <a:gd name="T1" fmla="*/ 0 h 3511"/>
              <a:gd name="T2" fmla="*/ 0 w 751"/>
              <a:gd name="T3" fmla="*/ 2619 h 3511"/>
              <a:gd name="T4" fmla="*/ 384 w 751"/>
              <a:gd name="T5" fmla="*/ 3303 h 3511"/>
              <a:gd name="T6" fmla="*/ 751 w 751"/>
              <a:gd name="T7" fmla="*/ 3511 h 3511"/>
              <a:gd name="T8" fmla="*/ 751 w 751"/>
              <a:gd name="T9" fmla="*/ 3511 h 3511"/>
              <a:gd name="T10" fmla="*/ 751 w 751"/>
              <a:gd name="T11" fmla="*/ 0 h 3511"/>
              <a:gd name="T12" fmla="*/ 743 w 751"/>
              <a:gd name="T13" fmla="*/ 0 h 3511"/>
            </a:gdLst>
            <a:ahLst/>
            <a:cxnLst>
              <a:cxn ang="0">
                <a:pos x="T0" y="T1"/>
              </a:cxn>
              <a:cxn ang="0">
                <a:pos x="T2" y="T3"/>
              </a:cxn>
              <a:cxn ang="0">
                <a:pos x="T4" y="T5"/>
              </a:cxn>
              <a:cxn ang="0">
                <a:pos x="T6" y="T7"/>
              </a:cxn>
              <a:cxn ang="0">
                <a:pos x="T8" y="T9"/>
              </a:cxn>
              <a:cxn ang="0">
                <a:pos x="T10" y="T11"/>
              </a:cxn>
              <a:cxn ang="0">
                <a:pos x="T12" y="T13"/>
              </a:cxn>
            </a:cxnLst>
            <a:rect l="0" t="0" r="r" b="b"/>
            <a:pathLst>
              <a:path w="751" h="3511">
                <a:moveTo>
                  <a:pt x="743" y="0"/>
                </a:moveTo>
                <a:lnTo>
                  <a:pt x="0" y="2619"/>
                </a:lnTo>
                <a:lnTo>
                  <a:pt x="384" y="3303"/>
                </a:lnTo>
                <a:lnTo>
                  <a:pt x="751" y="3511"/>
                </a:lnTo>
                <a:lnTo>
                  <a:pt x="751" y="3511"/>
                </a:lnTo>
                <a:lnTo>
                  <a:pt x="751" y="0"/>
                </a:lnTo>
                <a:lnTo>
                  <a:pt x="743" y="0"/>
                </a:lnTo>
                <a:close/>
              </a:path>
            </a:pathLst>
          </a:custGeom>
          <a:solidFill>
            <a:schemeClr val="accent2">
              <a:lumMod val="75000"/>
            </a:schemeClr>
          </a:solidFill>
          <a:ln>
            <a:noFill/>
          </a:ln>
        </p:spPr>
        <p:txBody>
          <a:bodyPr vert="horz" wrap="square" lIns="91440" tIns="45720" rIns="91440" bIns="45720" numCol="1" anchor="t" anchorCtr="0" compatLnSpc="1">
            <a:prstTxWarp prst="textNoShape">
              <a:avLst/>
            </a:prstTxWarp>
          </a:bodyPr>
          <a:lstStyle/>
          <a:p>
            <a:endParaRPr lang="th-TH"/>
          </a:p>
        </p:txBody>
      </p:sp>
      <p:sp>
        <p:nvSpPr>
          <p:cNvPr id="21" name="Freeform 19">
            <a:extLst>
              <a:ext uri="{FF2B5EF4-FFF2-40B4-BE49-F238E27FC236}">
                <a16:creationId xmlns:a16="http://schemas.microsoft.com/office/drawing/2014/main" id="{8C941490-F6EF-D245-9148-48AAD85EF2ED}"/>
              </a:ext>
            </a:extLst>
          </p:cNvPr>
          <p:cNvSpPr>
            <a:spLocks/>
          </p:cNvSpPr>
          <p:nvPr/>
        </p:nvSpPr>
        <p:spPr bwMode="auto">
          <a:xfrm>
            <a:off x="5055767" y="6758247"/>
            <a:ext cx="1312583" cy="5418270"/>
          </a:xfrm>
          <a:custGeom>
            <a:avLst/>
            <a:gdLst>
              <a:gd name="T0" fmla="*/ 743 w 751"/>
              <a:gd name="T1" fmla="*/ 0 h 3511"/>
              <a:gd name="T2" fmla="*/ 0 w 751"/>
              <a:gd name="T3" fmla="*/ 2619 h 3511"/>
              <a:gd name="T4" fmla="*/ 384 w 751"/>
              <a:gd name="T5" fmla="*/ 3303 h 3511"/>
              <a:gd name="T6" fmla="*/ 751 w 751"/>
              <a:gd name="T7" fmla="*/ 3511 h 3511"/>
              <a:gd name="T8" fmla="*/ 751 w 751"/>
              <a:gd name="T9" fmla="*/ 3511 h 3511"/>
              <a:gd name="T10" fmla="*/ 751 w 751"/>
              <a:gd name="T11" fmla="*/ 0 h 3511"/>
              <a:gd name="T12" fmla="*/ 743 w 751"/>
              <a:gd name="T13" fmla="*/ 0 h 3511"/>
            </a:gdLst>
            <a:ahLst/>
            <a:cxnLst>
              <a:cxn ang="0">
                <a:pos x="T0" y="T1"/>
              </a:cxn>
              <a:cxn ang="0">
                <a:pos x="T2" y="T3"/>
              </a:cxn>
              <a:cxn ang="0">
                <a:pos x="T4" y="T5"/>
              </a:cxn>
              <a:cxn ang="0">
                <a:pos x="T6" y="T7"/>
              </a:cxn>
              <a:cxn ang="0">
                <a:pos x="T8" y="T9"/>
              </a:cxn>
              <a:cxn ang="0">
                <a:pos x="T10" y="T11"/>
              </a:cxn>
              <a:cxn ang="0">
                <a:pos x="T12" y="T13"/>
              </a:cxn>
            </a:cxnLst>
            <a:rect l="0" t="0" r="r" b="b"/>
            <a:pathLst>
              <a:path w="751" h="3511">
                <a:moveTo>
                  <a:pt x="743" y="0"/>
                </a:moveTo>
                <a:lnTo>
                  <a:pt x="0" y="2619"/>
                </a:lnTo>
                <a:lnTo>
                  <a:pt x="384" y="3303"/>
                </a:lnTo>
                <a:lnTo>
                  <a:pt x="751" y="3511"/>
                </a:lnTo>
                <a:lnTo>
                  <a:pt x="751" y="3511"/>
                </a:lnTo>
                <a:lnTo>
                  <a:pt x="751" y="0"/>
                </a:lnTo>
                <a:lnTo>
                  <a:pt x="74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th-TH"/>
          </a:p>
        </p:txBody>
      </p:sp>
      <p:sp>
        <p:nvSpPr>
          <p:cNvPr id="22" name="Freeform 21">
            <a:extLst>
              <a:ext uri="{FF2B5EF4-FFF2-40B4-BE49-F238E27FC236}">
                <a16:creationId xmlns:a16="http://schemas.microsoft.com/office/drawing/2014/main" id="{ABE7C01E-8BE5-E443-82F1-B79ECB394C1D}"/>
              </a:ext>
            </a:extLst>
          </p:cNvPr>
          <p:cNvSpPr>
            <a:spLocks/>
          </p:cNvSpPr>
          <p:nvPr/>
        </p:nvSpPr>
        <p:spPr bwMode="auto">
          <a:xfrm>
            <a:off x="2650821" y="9421857"/>
            <a:ext cx="3397685" cy="3875043"/>
          </a:xfrm>
          <a:custGeom>
            <a:avLst/>
            <a:gdLst>
              <a:gd name="T0" fmla="*/ 868 w 1944"/>
              <a:gd name="T1" fmla="*/ 0 h 2511"/>
              <a:gd name="T2" fmla="*/ 0 w 1944"/>
              <a:gd name="T3" fmla="*/ 2011 h 2511"/>
              <a:gd name="T4" fmla="*/ 868 w 1944"/>
              <a:gd name="T5" fmla="*/ 2511 h 2511"/>
              <a:gd name="T6" fmla="*/ 1401 w 1944"/>
              <a:gd name="T7" fmla="*/ 2202 h 2511"/>
              <a:gd name="T8" fmla="*/ 1944 w 1944"/>
              <a:gd name="T9" fmla="*/ 1894 h 2511"/>
              <a:gd name="T10" fmla="*/ 868 w 1944"/>
              <a:gd name="T11" fmla="*/ 0 h 2511"/>
            </a:gdLst>
            <a:ahLst/>
            <a:cxnLst>
              <a:cxn ang="0">
                <a:pos x="T0" y="T1"/>
              </a:cxn>
              <a:cxn ang="0">
                <a:pos x="T2" y="T3"/>
              </a:cxn>
              <a:cxn ang="0">
                <a:pos x="T4" y="T5"/>
              </a:cxn>
              <a:cxn ang="0">
                <a:pos x="T6" y="T7"/>
              </a:cxn>
              <a:cxn ang="0">
                <a:pos x="T8" y="T9"/>
              </a:cxn>
              <a:cxn ang="0">
                <a:pos x="T10" y="T11"/>
              </a:cxn>
            </a:cxnLst>
            <a:rect l="0" t="0" r="r" b="b"/>
            <a:pathLst>
              <a:path w="1944" h="2511">
                <a:moveTo>
                  <a:pt x="868" y="0"/>
                </a:moveTo>
                <a:lnTo>
                  <a:pt x="0" y="2011"/>
                </a:lnTo>
                <a:lnTo>
                  <a:pt x="868" y="2511"/>
                </a:lnTo>
                <a:lnTo>
                  <a:pt x="1401" y="2202"/>
                </a:lnTo>
                <a:lnTo>
                  <a:pt x="1944" y="1894"/>
                </a:lnTo>
                <a:lnTo>
                  <a:pt x="86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th-TH"/>
          </a:p>
        </p:txBody>
      </p:sp>
      <p:sp>
        <p:nvSpPr>
          <p:cNvPr id="24" name="Freeform 20">
            <a:extLst>
              <a:ext uri="{FF2B5EF4-FFF2-40B4-BE49-F238E27FC236}">
                <a16:creationId xmlns:a16="http://schemas.microsoft.com/office/drawing/2014/main" id="{F7B282D5-C4F9-C741-BE10-FA876E162CDB}"/>
              </a:ext>
            </a:extLst>
          </p:cNvPr>
          <p:cNvSpPr>
            <a:spLocks/>
          </p:cNvSpPr>
          <p:nvPr/>
        </p:nvSpPr>
        <p:spPr bwMode="auto">
          <a:xfrm>
            <a:off x="2650821" y="9421857"/>
            <a:ext cx="3397685" cy="3875043"/>
          </a:xfrm>
          <a:custGeom>
            <a:avLst/>
            <a:gdLst>
              <a:gd name="T0" fmla="*/ 868 w 1944"/>
              <a:gd name="T1" fmla="*/ 0 h 2511"/>
              <a:gd name="T2" fmla="*/ 0 w 1944"/>
              <a:gd name="T3" fmla="*/ 2011 h 2511"/>
              <a:gd name="T4" fmla="*/ 868 w 1944"/>
              <a:gd name="T5" fmla="*/ 2511 h 2511"/>
              <a:gd name="T6" fmla="*/ 1401 w 1944"/>
              <a:gd name="T7" fmla="*/ 2202 h 2511"/>
              <a:gd name="T8" fmla="*/ 1944 w 1944"/>
              <a:gd name="T9" fmla="*/ 1894 h 2511"/>
              <a:gd name="T10" fmla="*/ 868 w 1944"/>
              <a:gd name="T11" fmla="*/ 0 h 2511"/>
            </a:gdLst>
            <a:ahLst/>
            <a:cxnLst>
              <a:cxn ang="0">
                <a:pos x="T0" y="T1"/>
              </a:cxn>
              <a:cxn ang="0">
                <a:pos x="T2" y="T3"/>
              </a:cxn>
              <a:cxn ang="0">
                <a:pos x="T4" y="T5"/>
              </a:cxn>
              <a:cxn ang="0">
                <a:pos x="T6" y="T7"/>
              </a:cxn>
              <a:cxn ang="0">
                <a:pos x="T8" y="T9"/>
              </a:cxn>
              <a:cxn ang="0">
                <a:pos x="T10" y="T11"/>
              </a:cxn>
            </a:cxnLst>
            <a:rect l="0" t="0" r="r" b="b"/>
            <a:pathLst>
              <a:path w="1944" h="2511">
                <a:moveTo>
                  <a:pt x="868" y="0"/>
                </a:moveTo>
                <a:lnTo>
                  <a:pt x="0" y="2011"/>
                </a:lnTo>
                <a:lnTo>
                  <a:pt x="868" y="2511"/>
                </a:lnTo>
                <a:lnTo>
                  <a:pt x="1401" y="2202"/>
                </a:lnTo>
                <a:lnTo>
                  <a:pt x="1944" y="1894"/>
                </a:lnTo>
                <a:lnTo>
                  <a:pt x="868" y="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th-TH"/>
          </a:p>
        </p:txBody>
      </p:sp>
      <p:sp>
        <p:nvSpPr>
          <p:cNvPr id="25" name="Freeform 22">
            <a:extLst>
              <a:ext uri="{FF2B5EF4-FFF2-40B4-BE49-F238E27FC236}">
                <a16:creationId xmlns:a16="http://schemas.microsoft.com/office/drawing/2014/main" id="{2F78735C-E5F6-124C-BC9F-B363F1C07BEC}"/>
              </a:ext>
            </a:extLst>
          </p:cNvPr>
          <p:cNvSpPr>
            <a:spLocks/>
          </p:cNvSpPr>
          <p:nvPr/>
        </p:nvSpPr>
        <p:spPr bwMode="auto">
          <a:xfrm>
            <a:off x="2636839" y="9421857"/>
            <a:ext cx="1515325" cy="3875043"/>
          </a:xfrm>
          <a:custGeom>
            <a:avLst/>
            <a:gdLst>
              <a:gd name="T0" fmla="*/ 867 w 867"/>
              <a:gd name="T1" fmla="*/ 0 h 2511"/>
              <a:gd name="T2" fmla="*/ 0 w 867"/>
              <a:gd name="T3" fmla="*/ 2011 h 2511"/>
              <a:gd name="T4" fmla="*/ 867 w 867"/>
              <a:gd name="T5" fmla="*/ 2511 h 2511"/>
              <a:gd name="T6" fmla="*/ 867 w 867"/>
              <a:gd name="T7" fmla="*/ 2503 h 2511"/>
              <a:gd name="T8" fmla="*/ 8 w 867"/>
              <a:gd name="T9" fmla="*/ 2011 h 2511"/>
              <a:gd name="T10" fmla="*/ 867 w 867"/>
              <a:gd name="T11" fmla="*/ 17 h 2511"/>
              <a:gd name="T12" fmla="*/ 867 w 867"/>
              <a:gd name="T13" fmla="*/ 0 h 2511"/>
            </a:gdLst>
            <a:ahLst/>
            <a:cxnLst>
              <a:cxn ang="0">
                <a:pos x="T0" y="T1"/>
              </a:cxn>
              <a:cxn ang="0">
                <a:pos x="T2" y="T3"/>
              </a:cxn>
              <a:cxn ang="0">
                <a:pos x="T4" y="T5"/>
              </a:cxn>
              <a:cxn ang="0">
                <a:pos x="T6" y="T7"/>
              </a:cxn>
              <a:cxn ang="0">
                <a:pos x="T8" y="T9"/>
              </a:cxn>
              <a:cxn ang="0">
                <a:pos x="T10" y="T11"/>
              </a:cxn>
              <a:cxn ang="0">
                <a:pos x="T12" y="T13"/>
              </a:cxn>
            </a:cxnLst>
            <a:rect l="0" t="0" r="r" b="b"/>
            <a:pathLst>
              <a:path w="867" h="2511">
                <a:moveTo>
                  <a:pt x="867" y="0"/>
                </a:moveTo>
                <a:lnTo>
                  <a:pt x="0" y="2011"/>
                </a:lnTo>
                <a:lnTo>
                  <a:pt x="867" y="2511"/>
                </a:lnTo>
                <a:lnTo>
                  <a:pt x="867" y="2503"/>
                </a:lnTo>
                <a:lnTo>
                  <a:pt x="8" y="2011"/>
                </a:lnTo>
                <a:lnTo>
                  <a:pt x="867" y="17"/>
                </a:lnTo>
                <a:lnTo>
                  <a:pt x="867" y="0"/>
                </a:lnTo>
                <a:close/>
              </a:path>
            </a:pathLst>
          </a:custGeom>
          <a:solidFill>
            <a:srgbClr val="B6B4B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th-TH"/>
          </a:p>
        </p:txBody>
      </p:sp>
      <p:sp>
        <p:nvSpPr>
          <p:cNvPr id="26" name="Freeform 23">
            <a:extLst>
              <a:ext uri="{FF2B5EF4-FFF2-40B4-BE49-F238E27FC236}">
                <a16:creationId xmlns:a16="http://schemas.microsoft.com/office/drawing/2014/main" id="{4594F56F-FD63-A343-99EE-4F1A48DC1447}"/>
              </a:ext>
            </a:extLst>
          </p:cNvPr>
          <p:cNvSpPr>
            <a:spLocks/>
          </p:cNvSpPr>
          <p:nvPr/>
        </p:nvSpPr>
        <p:spPr bwMode="auto">
          <a:xfrm>
            <a:off x="2636839" y="9421857"/>
            <a:ext cx="1515325" cy="3875043"/>
          </a:xfrm>
          <a:custGeom>
            <a:avLst/>
            <a:gdLst>
              <a:gd name="T0" fmla="*/ 867 w 867"/>
              <a:gd name="T1" fmla="*/ 0 h 2511"/>
              <a:gd name="T2" fmla="*/ 0 w 867"/>
              <a:gd name="T3" fmla="*/ 2011 h 2511"/>
              <a:gd name="T4" fmla="*/ 867 w 867"/>
              <a:gd name="T5" fmla="*/ 2511 h 2511"/>
              <a:gd name="T6" fmla="*/ 867 w 867"/>
              <a:gd name="T7" fmla="*/ 2503 h 2511"/>
              <a:gd name="T8" fmla="*/ 8 w 867"/>
              <a:gd name="T9" fmla="*/ 2011 h 2511"/>
              <a:gd name="T10" fmla="*/ 867 w 867"/>
              <a:gd name="T11" fmla="*/ 17 h 2511"/>
              <a:gd name="T12" fmla="*/ 867 w 867"/>
              <a:gd name="T13" fmla="*/ 0 h 2511"/>
            </a:gdLst>
            <a:ahLst/>
            <a:cxnLst>
              <a:cxn ang="0">
                <a:pos x="T0" y="T1"/>
              </a:cxn>
              <a:cxn ang="0">
                <a:pos x="T2" y="T3"/>
              </a:cxn>
              <a:cxn ang="0">
                <a:pos x="T4" y="T5"/>
              </a:cxn>
              <a:cxn ang="0">
                <a:pos x="T6" y="T7"/>
              </a:cxn>
              <a:cxn ang="0">
                <a:pos x="T8" y="T9"/>
              </a:cxn>
              <a:cxn ang="0">
                <a:pos x="T10" y="T11"/>
              </a:cxn>
              <a:cxn ang="0">
                <a:pos x="T12" y="T13"/>
              </a:cxn>
            </a:cxnLst>
            <a:rect l="0" t="0" r="r" b="b"/>
            <a:pathLst>
              <a:path w="867" h="2511">
                <a:moveTo>
                  <a:pt x="867" y="0"/>
                </a:moveTo>
                <a:lnTo>
                  <a:pt x="0" y="2011"/>
                </a:lnTo>
                <a:lnTo>
                  <a:pt x="867" y="2511"/>
                </a:lnTo>
                <a:lnTo>
                  <a:pt x="867" y="2503"/>
                </a:lnTo>
                <a:lnTo>
                  <a:pt x="8" y="2011"/>
                </a:lnTo>
                <a:lnTo>
                  <a:pt x="867" y="17"/>
                </a:lnTo>
                <a:lnTo>
                  <a:pt x="86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th-TH"/>
          </a:p>
        </p:txBody>
      </p:sp>
      <p:sp>
        <p:nvSpPr>
          <p:cNvPr id="27" name="Freeform 24">
            <a:extLst>
              <a:ext uri="{FF2B5EF4-FFF2-40B4-BE49-F238E27FC236}">
                <a16:creationId xmlns:a16="http://schemas.microsoft.com/office/drawing/2014/main" id="{C72E21D5-31A9-CC41-9A46-B01DBCD651FC}"/>
              </a:ext>
            </a:extLst>
          </p:cNvPr>
          <p:cNvSpPr>
            <a:spLocks/>
          </p:cNvSpPr>
          <p:nvPr/>
        </p:nvSpPr>
        <p:spPr bwMode="auto">
          <a:xfrm>
            <a:off x="2650821" y="9448091"/>
            <a:ext cx="1501343" cy="3836462"/>
          </a:xfrm>
          <a:custGeom>
            <a:avLst/>
            <a:gdLst>
              <a:gd name="T0" fmla="*/ 859 w 859"/>
              <a:gd name="T1" fmla="*/ 0 h 2486"/>
              <a:gd name="T2" fmla="*/ 0 w 859"/>
              <a:gd name="T3" fmla="*/ 1994 h 2486"/>
              <a:gd name="T4" fmla="*/ 859 w 859"/>
              <a:gd name="T5" fmla="*/ 2486 h 2486"/>
              <a:gd name="T6" fmla="*/ 859 w 859"/>
              <a:gd name="T7" fmla="*/ 0 h 2486"/>
            </a:gdLst>
            <a:ahLst/>
            <a:cxnLst>
              <a:cxn ang="0">
                <a:pos x="T0" y="T1"/>
              </a:cxn>
              <a:cxn ang="0">
                <a:pos x="T2" y="T3"/>
              </a:cxn>
              <a:cxn ang="0">
                <a:pos x="T4" y="T5"/>
              </a:cxn>
              <a:cxn ang="0">
                <a:pos x="T6" y="T7"/>
              </a:cxn>
            </a:cxnLst>
            <a:rect l="0" t="0" r="r" b="b"/>
            <a:pathLst>
              <a:path w="859" h="2486">
                <a:moveTo>
                  <a:pt x="859" y="0"/>
                </a:moveTo>
                <a:lnTo>
                  <a:pt x="0" y="1994"/>
                </a:lnTo>
                <a:lnTo>
                  <a:pt x="859" y="2486"/>
                </a:lnTo>
                <a:lnTo>
                  <a:pt x="859" y="0"/>
                </a:lnTo>
                <a:close/>
              </a:path>
            </a:pathLst>
          </a:custGeom>
          <a:solidFill>
            <a:srgbClr val="2B50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th-TH"/>
          </a:p>
        </p:txBody>
      </p:sp>
      <p:sp>
        <p:nvSpPr>
          <p:cNvPr id="28" name="Freeform 25">
            <a:extLst>
              <a:ext uri="{FF2B5EF4-FFF2-40B4-BE49-F238E27FC236}">
                <a16:creationId xmlns:a16="http://schemas.microsoft.com/office/drawing/2014/main" id="{456E8E1B-15E3-F54B-B881-52DF4B45FB0C}"/>
              </a:ext>
            </a:extLst>
          </p:cNvPr>
          <p:cNvSpPr>
            <a:spLocks/>
          </p:cNvSpPr>
          <p:nvPr/>
        </p:nvSpPr>
        <p:spPr bwMode="auto">
          <a:xfrm>
            <a:off x="2650821" y="9448091"/>
            <a:ext cx="1501343" cy="3836462"/>
          </a:xfrm>
          <a:custGeom>
            <a:avLst/>
            <a:gdLst>
              <a:gd name="T0" fmla="*/ 859 w 859"/>
              <a:gd name="T1" fmla="*/ 0 h 2486"/>
              <a:gd name="T2" fmla="*/ 0 w 859"/>
              <a:gd name="T3" fmla="*/ 1994 h 2486"/>
              <a:gd name="T4" fmla="*/ 859 w 859"/>
              <a:gd name="T5" fmla="*/ 2486 h 2486"/>
              <a:gd name="T6" fmla="*/ 859 w 859"/>
              <a:gd name="T7" fmla="*/ 0 h 2486"/>
            </a:gdLst>
            <a:ahLst/>
            <a:cxnLst>
              <a:cxn ang="0">
                <a:pos x="T0" y="T1"/>
              </a:cxn>
              <a:cxn ang="0">
                <a:pos x="T2" y="T3"/>
              </a:cxn>
              <a:cxn ang="0">
                <a:pos x="T4" y="T5"/>
              </a:cxn>
              <a:cxn ang="0">
                <a:pos x="T6" y="T7"/>
              </a:cxn>
            </a:cxnLst>
            <a:rect l="0" t="0" r="r" b="b"/>
            <a:pathLst>
              <a:path w="859" h="2486">
                <a:moveTo>
                  <a:pt x="859" y="0"/>
                </a:moveTo>
                <a:lnTo>
                  <a:pt x="0" y="1994"/>
                </a:lnTo>
                <a:lnTo>
                  <a:pt x="859" y="2486"/>
                </a:lnTo>
                <a:lnTo>
                  <a:pt x="859" y="0"/>
                </a:lnTo>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th-TH"/>
          </a:p>
        </p:txBody>
      </p:sp>
      <p:sp>
        <p:nvSpPr>
          <p:cNvPr id="38" name="วงรี 98">
            <a:extLst>
              <a:ext uri="{FF2B5EF4-FFF2-40B4-BE49-F238E27FC236}">
                <a16:creationId xmlns:a16="http://schemas.microsoft.com/office/drawing/2014/main" id="{3F2C58EA-0396-8243-B1FC-E7230C013E8D}"/>
              </a:ext>
            </a:extLst>
          </p:cNvPr>
          <p:cNvSpPr/>
          <p:nvPr/>
        </p:nvSpPr>
        <p:spPr>
          <a:xfrm>
            <a:off x="1832181" y="7558226"/>
            <a:ext cx="927304" cy="92730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dirty="0"/>
          </a:p>
        </p:txBody>
      </p:sp>
      <p:sp>
        <p:nvSpPr>
          <p:cNvPr id="43" name="วงรี 103">
            <a:extLst>
              <a:ext uri="{FF2B5EF4-FFF2-40B4-BE49-F238E27FC236}">
                <a16:creationId xmlns:a16="http://schemas.microsoft.com/office/drawing/2014/main" id="{938A4F06-EE33-C545-8C8A-AF60D6140C6C}"/>
              </a:ext>
            </a:extLst>
          </p:cNvPr>
          <p:cNvSpPr/>
          <p:nvPr/>
        </p:nvSpPr>
        <p:spPr>
          <a:xfrm>
            <a:off x="2794155" y="5348370"/>
            <a:ext cx="927304" cy="92730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dirty="0"/>
          </a:p>
        </p:txBody>
      </p:sp>
      <p:sp>
        <p:nvSpPr>
          <p:cNvPr id="48" name="วงรี 108">
            <a:extLst>
              <a:ext uri="{FF2B5EF4-FFF2-40B4-BE49-F238E27FC236}">
                <a16:creationId xmlns:a16="http://schemas.microsoft.com/office/drawing/2014/main" id="{47DA5580-903C-9B44-BFD9-314BCF26A253}"/>
              </a:ext>
            </a:extLst>
          </p:cNvPr>
          <p:cNvSpPr/>
          <p:nvPr/>
        </p:nvSpPr>
        <p:spPr>
          <a:xfrm>
            <a:off x="6386435" y="4837513"/>
            <a:ext cx="927304" cy="92730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dirty="0"/>
          </a:p>
        </p:txBody>
      </p:sp>
      <p:sp>
        <p:nvSpPr>
          <p:cNvPr id="53" name="วงรี 113">
            <a:extLst>
              <a:ext uri="{FF2B5EF4-FFF2-40B4-BE49-F238E27FC236}">
                <a16:creationId xmlns:a16="http://schemas.microsoft.com/office/drawing/2014/main" id="{5F3E5C55-A75D-7B4C-A1E8-E0BEFC02DCE8}"/>
              </a:ext>
            </a:extLst>
          </p:cNvPr>
          <p:cNvSpPr/>
          <p:nvPr/>
        </p:nvSpPr>
        <p:spPr>
          <a:xfrm>
            <a:off x="9469302" y="3393760"/>
            <a:ext cx="927304" cy="927304"/>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dirty="0"/>
          </a:p>
        </p:txBody>
      </p:sp>
      <p:sp>
        <p:nvSpPr>
          <p:cNvPr id="61" name="Subtitle 2">
            <a:extLst>
              <a:ext uri="{FF2B5EF4-FFF2-40B4-BE49-F238E27FC236}">
                <a16:creationId xmlns:a16="http://schemas.microsoft.com/office/drawing/2014/main" id="{2B68A0B8-C76C-5C48-BB37-949D78A4798B}"/>
              </a:ext>
            </a:extLst>
          </p:cNvPr>
          <p:cNvSpPr txBox="1">
            <a:spLocks/>
          </p:cNvSpPr>
          <p:nvPr/>
        </p:nvSpPr>
        <p:spPr>
          <a:xfrm>
            <a:off x="10855244" y="3143889"/>
            <a:ext cx="2667162" cy="1405385"/>
          </a:xfrm>
          <a:prstGeom prst="rect">
            <a:avLst/>
          </a:prstGeom>
        </p:spPr>
        <p:txBody>
          <a:bodyPr vert="horz" wrap="square" lIns="91440" tIns="45720" rIns="91440" bIns="45720" rtlCol="0" anchor="ctr" anchorCtr="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dirty="0">
                <a:solidFill>
                  <a:schemeClr val="tx1"/>
                </a:solidFill>
                <a:latin typeface="Lato Light" panose="020F0502020204030203" pitchFamily="34" charset="0"/>
              </a:rPr>
              <a:t>You can do whatever you want,.</a:t>
            </a:r>
          </a:p>
        </p:txBody>
      </p:sp>
      <p:sp>
        <p:nvSpPr>
          <p:cNvPr id="62" name="Subtitle 2">
            <a:extLst>
              <a:ext uri="{FF2B5EF4-FFF2-40B4-BE49-F238E27FC236}">
                <a16:creationId xmlns:a16="http://schemas.microsoft.com/office/drawing/2014/main" id="{16FDEF41-51C2-B442-9F5A-53DDADE87ECA}"/>
              </a:ext>
            </a:extLst>
          </p:cNvPr>
          <p:cNvSpPr txBox="1">
            <a:spLocks/>
          </p:cNvSpPr>
          <p:nvPr/>
        </p:nvSpPr>
        <p:spPr>
          <a:xfrm>
            <a:off x="7632579" y="4598472"/>
            <a:ext cx="2667162" cy="1405385"/>
          </a:xfrm>
          <a:prstGeom prst="rect">
            <a:avLst/>
          </a:prstGeom>
        </p:spPr>
        <p:txBody>
          <a:bodyPr vert="horz" wrap="square" lIns="91440" tIns="45720" rIns="91440" bIns="45720" rtlCol="0" anchor="ctr" anchorCtr="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dirty="0">
                <a:solidFill>
                  <a:schemeClr val="tx1"/>
                </a:solidFill>
                <a:latin typeface="Lato Light" panose="020F0502020204030203" pitchFamily="34" charset="0"/>
              </a:rPr>
              <a:t>You can do whatever you want,.</a:t>
            </a:r>
          </a:p>
        </p:txBody>
      </p:sp>
      <p:sp>
        <p:nvSpPr>
          <p:cNvPr id="63" name="Subtitle 2">
            <a:extLst>
              <a:ext uri="{FF2B5EF4-FFF2-40B4-BE49-F238E27FC236}">
                <a16:creationId xmlns:a16="http://schemas.microsoft.com/office/drawing/2014/main" id="{A2EEA544-86D3-2443-BC7D-A8125AD773DB}"/>
              </a:ext>
            </a:extLst>
          </p:cNvPr>
          <p:cNvSpPr txBox="1">
            <a:spLocks/>
          </p:cNvSpPr>
          <p:nvPr/>
        </p:nvSpPr>
        <p:spPr>
          <a:xfrm>
            <a:off x="3962227" y="5213839"/>
            <a:ext cx="2667162" cy="1405385"/>
          </a:xfrm>
          <a:prstGeom prst="rect">
            <a:avLst/>
          </a:prstGeom>
        </p:spPr>
        <p:txBody>
          <a:bodyPr vert="horz" wrap="square" lIns="91440" tIns="45720" rIns="91440" bIns="45720" rtlCol="0" anchor="ctr" anchorCtr="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dirty="0">
                <a:solidFill>
                  <a:schemeClr val="tx1"/>
                </a:solidFill>
                <a:latin typeface="Lato Light" panose="020F0502020204030203" pitchFamily="34" charset="0"/>
              </a:rPr>
              <a:t>You can do whatever you want,.</a:t>
            </a:r>
          </a:p>
        </p:txBody>
      </p:sp>
      <p:sp>
        <p:nvSpPr>
          <p:cNvPr id="64" name="Subtitle 2">
            <a:extLst>
              <a:ext uri="{FF2B5EF4-FFF2-40B4-BE49-F238E27FC236}">
                <a16:creationId xmlns:a16="http://schemas.microsoft.com/office/drawing/2014/main" id="{F0C95F23-DF74-3649-BF69-B061C9CE7BFA}"/>
              </a:ext>
            </a:extLst>
          </p:cNvPr>
          <p:cNvSpPr txBox="1">
            <a:spLocks/>
          </p:cNvSpPr>
          <p:nvPr/>
        </p:nvSpPr>
        <p:spPr>
          <a:xfrm>
            <a:off x="2986119" y="7574590"/>
            <a:ext cx="2667162" cy="1376659"/>
          </a:xfrm>
          <a:prstGeom prst="rect">
            <a:avLst/>
          </a:prstGeom>
        </p:spPr>
        <p:txBody>
          <a:bodyPr vert="horz" wrap="square" lIns="91440" tIns="45720" rIns="91440" bIns="45720" rtlCol="0" anchor="ctr" anchorCtr="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dirty="0">
                <a:solidFill>
                  <a:schemeClr val="tx1"/>
                </a:solidFill>
                <a:latin typeface="Lato Light" panose="020F0502020204030203" pitchFamily="34" charset="0"/>
              </a:rPr>
              <a:t>You can do whatever you want,.</a:t>
            </a:r>
          </a:p>
        </p:txBody>
      </p:sp>
      <p:sp>
        <p:nvSpPr>
          <p:cNvPr id="73" name="Rectangle 113">
            <a:extLst>
              <a:ext uri="{FF2B5EF4-FFF2-40B4-BE49-F238E27FC236}">
                <a16:creationId xmlns:a16="http://schemas.microsoft.com/office/drawing/2014/main" id="{09DB19D5-188C-BB4F-AB14-A5765B73F721}"/>
              </a:ext>
            </a:extLst>
          </p:cNvPr>
          <p:cNvSpPr/>
          <p:nvPr/>
        </p:nvSpPr>
        <p:spPr bwMode="auto">
          <a:xfrm>
            <a:off x="16436529" y="6716634"/>
            <a:ext cx="6420296" cy="65401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74" name="Rectangle 127">
            <a:extLst>
              <a:ext uri="{FF2B5EF4-FFF2-40B4-BE49-F238E27FC236}">
                <a16:creationId xmlns:a16="http://schemas.microsoft.com/office/drawing/2014/main" id="{187E8EEF-FCE8-D64F-9ED6-ED033A0C4218}"/>
              </a:ext>
            </a:extLst>
          </p:cNvPr>
          <p:cNvSpPr/>
          <p:nvPr/>
        </p:nvSpPr>
        <p:spPr bwMode="auto">
          <a:xfrm>
            <a:off x="16436529" y="6716634"/>
            <a:ext cx="1714311" cy="6540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76" name="Oval 129">
            <a:extLst>
              <a:ext uri="{FF2B5EF4-FFF2-40B4-BE49-F238E27FC236}">
                <a16:creationId xmlns:a16="http://schemas.microsoft.com/office/drawing/2014/main" id="{F646BA49-433A-8C43-8D74-A730A58A4E27}"/>
              </a:ext>
            </a:extLst>
          </p:cNvPr>
          <p:cNvSpPr/>
          <p:nvPr/>
        </p:nvSpPr>
        <p:spPr>
          <a:xfrm>
            <a:off x="14569899" y="6348780"/>
            <a:ext cx="1382932" cy="1383293"/>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lIns="121917" tIns="60958" rIns="121917" bIns="60958" rtlCol="0" anchor="ctr"/>
          <a:lstStyle/>
          <a:p>
            <a:pPr algn="ctr"/>
            <a:endParaRPr lang="en-US" dirty="0"/>
          </a:p>
        </p:txBody>
      </p:sp>
      <p:sp>
        <p:nvSpPr>
          <p:cNvPr id="81" name="Rectangle 113">
            <a:extLst>
              <a:ext uri="{FF2B5EF4-FFF2-40B4-BE49-F238E27FC236}">
                <a16:creationId xmlns:a16="http://schemas.microsoft.com/office/drawing/2014/main" id="{09CEBFAB-1157-BD48-917D-7217F1CE6535}"/>
              </a:ext>
            </a:extLst>
          </p:cNvPr>
          <p:cNvSpPr/>
          <p:nvPr/>
        </p:nvSpPr>
        <p:spPr bwMode="auto">
          <a:xfrm>
            <a:off x="16436529" y="9029809"/>
            <a:ext cx="6420296" cy="65401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82" name="Rectangle 127">
            <a:extLst>
              <a:ext uri="{FF2B5EF4-FFF2-40B4-BE49-F238E27FC236}">
                <a16:creationId xmlns:a16="http://schemas.microsoft.com/office/drawing/2014/main" id="{3C00A2BA-77B0-D04F-8022-7ABC7ED0FF39}"/>
              </a:ext>
            </a:extLst>
          </p:cNvPr>
          <p:cNvSpPr/>
          <p:nvPr/>
        </p:nvSpPr>
        <p:spPr bwMode="auto">
          <a:xfrm>
            <a:off x="16436529" y="9029809"/>
            <a:ext cx="3088096" cy="65401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84" name="Oval 129">
            <a:extLst>
              <a:ext uri="{FF2B5EF4-FFF2-40B4-BE49-F238E27FC236}">
                <a16:creationId xmlns:a16="http://schemas.microsoft.com/office/drawing/2014/main" id="{79FE408A-50C7-C245-96AA-33D5148BE646}"/>
              </a:ext>
            </a:extLst>
          </p:cNvPr>
          <p:cNvSpPr/>
          <p:nvPr/>
        </p:nvSpPr>
        <p:spPr>
          <a:xfrm>
            <a:off x="14569899" y="8665171"/>
            <a:ext cx="1382932" cy="1383293"/>
          </a:xfrm>
          <a:prstGeom prst="ellipse">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lIns="121917" tIns="60958" rIns="121917" bIns="60958" rtlCol="0" anchor="ctr"/>
          <a:lstStyle/>
          <a:p>
            <a:pPr algn="ctr"/>
            <a:endParaRPr lang="en-US" dirty="0"/>
          </a:p>
        </p:txBody>
      </p:sp>
      <p:sp>
        <p:nvSpPr>
          <p:cNvPr id="89" name="Rectangle 113">
            <a:extLst>
              <a:ext uri="{FF2B5EF4-FFF2-40B4-BE49-F238E27FC236}">
                <a16:creationId xmlns:a16="http://schemas.microsoft.com/office/drawing/2014/main" id="{4348067E-CAD2-6F40-A880-C19C837C7678}"/>
              </a:ext>
            </a:extLst>
          </p:cNvPr>
          <p:cNvSpPr/>
          <p:nvPr/>
        </p:nvSpPr>
        <p:spPr bwMode="auto">
          <a:xfrm>
            <a:off x="16436529" y="11342984"/>
            <a:ext cx="6420296" cy="65401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90" name="Rectangle 127">
            <a:extLst>
              <a:ext uri="{FF2B5EF4-FFF2-40B4-BE49-F238E27FC236}">
                <a16:creationId xmlns:a16="http://schemas.microsoft.com/office/drawing/2014/main" id="{087A7375-6967-C84D-87DE-B64976A8544B}"/>
              </a:ext>
            </a:extLst>
          </p:cNvPr>
          <p:cNvSpPr/>
          <p:nvPr/>
        </p:nvSpPr>
        <p:spPr bwMode="auto">
          <a:xfrm>
            <a:off x="16436530" y="11342984"/>
            <a:ext cx="833966" cy="65401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92" name="Oval 129">
            <a:extLst>
              <a:ext uri="{FF2B5EF4-FFF2-40B4-BE49-F238E27FC236}">
                <a16:creationId xmlns:a16="http://schemas.microsoft.com/office/drawing/2014/main" id="{3D2046D2-83D9-394C-ADD2-91306150BC30}"/>
              </a:ext>
            </a:extLst>
          </p:cNvPr>
          <p:cNvSpPr/>
          <p:nvPr/>
        </p:nvSpPr>
        <p:spPr>
          <a:xfrm>
            <a:off x="14569899" y="10978346"/>
            <a:ext cx="1382932" cy="1383293"/>
          </a:xfrm>
          <a:prstGeom prst="ellipse">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lIns="121917" tIns="60958" rIns="121917" bIns="60958" rtlCol="0" anchor="ctr"/>
          <a:lstStyle/>
          <a:p>
            <a:pPr algn="ctr"/>
            <a:endParaRPr lang="en-US" dirty="0"/>
          </a:p>
        </p:txBody>
      </p:sp>
      <p:sp>
        <p:nvSpPr>
          <p:cNvPr id="97" name="Rectangle 113">
            <a:extLst>
              <a:ext uri="{FF2B5EF4-FFF2-40B4-BE49-F238E27FC236}">
                <a16:creationId xmlns:a16="http://schemas.microsoft.com/office/drawing/2014/main" id="{E9A8D2AD-E3DB-1246-A439-EE0CC8648791}"/>
              </a:ext>
            </a:extLst>
          </p:cNvPr>
          <p:cNvSpPr/>
          <p:nvPr/>
        </p:nvSpPr>
        <p:spPr bwMode="auto">
          <a:xfrm>
            <a:off x="16436529" y="4403459"/>
            <a:ext cx="6420296" cy="65401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98" name="Rectangle 127">
            <a:extLst>
              <a:ext uri="{FF2B5EF4-FFF2-40B4-BE49-F238E27FC236}">
                <a16:creationId xmlns:a16="http://schemas.microsoft.com/office/drawing/2014/main" id="{D99C9994-BE4E-C649-821D-1D7045B91641}"/>
              </a:ext>
            </a:extLst>
          </p:cNvPr>
          <p:cNvSpPr/>
          <p:nvPr/>
        </p:nvSpPr>
        <p:spPr bwMode="auto">
          <a:xfrm>
            <a:off x="16436529" y="4403459"/>
            <a:ext cx="5394771" cy="65401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00" name="Oval 129">
            <a:extLst>
              <a:ext uri="{FF2B5EF4-FFF2-40B4-BE49-F238E27FC236}">
                <a16:creationId xmlns:a16="http://schemas.microsoft.com/office/drawing/2014/main" id="{4C268F1B-F5C6-5040-8813-26EC41519912}"/>
              </a:ext>
            </a:extLst>
          </p:cNvPr>
          <p:cNvSpPr/>
          <p:nvPr/>
        </p:nvSpPr>
        <p:spPr>
          <a:xfrm>
            <a:off x="14569899" y="4038821"/>
            <a:ext cx="1382932" cy="138329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lIns="121917" tIns="60958" rIns="121917" bIns="60958" rtlCol="0" anchor="ctr"/>
          <a:lstStyle/>
          <a:p>
            <a:pPr algn="ctr"/>
            <a:endParaRPr lang="en-US" dirty="0"/>
          </a:p>
        </p:txBody>
      </p:sp>
      <p:sp>
        <p:nvSpPr>
          <p:cNvPr id="101" name="Shape 2539">
            <a:extLst>
              <a:ext uri="{FF2B5EF4-FFF2-40B4-BE49-F238E27FC236}">
                <a16:creationId xmlns:a16="http://schemas.microsoft.com/office/drawing/2014/main" id="{9D76C8D4-0794-2C4D-9416-733A94CB4E7B}"/>
              </a:ext>
            </a:extLst>
          </p:cNvPr>
          <p:cNvSpPr/>
          <p:nvPr/>
        </p:nvSpPr>
        <p:spPr>
          <a:xfrm>
            <a:off x="2050319" y="7854482"/>
            <a:ext cx="491027" cy="334791"/>
          </a:xfrm>
          <a:custGeom>
            <a:avLst/>
            <a:gdLst/>
            <a:ahLst/>
            <a:cxnLst>
              <a:cxn ang="0">
                <a:pos x="wd2" y="hd2"/>
              </a:cxn>
              <a:cxn ang="5400000">
                <a:pos x="wd2" y="hd2"/>
              </a:cxn>
              <a:cxn ang="10800000">
                <a:pos x="wd2" y="hd2"/>
              </a:cxn>
              <a:cxn ang="16200000">
                <a:pos x="wd2" y="hd2"/>
              </a:cxn>
            </a:cxnLst>
            <a:rect l="0" t="0" r="r" b="b"/>
            <a:pathLst>
              <a:path w="21600" h="21600" extrusionOk="0">
                <a:moveTo>
                  <a:pt x="21600" y="720"/>
                </a:moveTo>
                <a:cubicBezTo>
                  <a:pt x="21600" y="323"/>
                  <a:pt x="21380" y="0"/>
                  <a:pt x="21109" y="0"/>
                </a:cubicBezTo>
                <a:cubicBezTo>
                  <a:pt x="20969" y="0"/>
                  <a:pt x="20845" y="88"/>
                  <a:pt x="20756" y="226"/>
                </a:cubicBezTo>
                <a:lnTo>
                  <a:pt x="20754" y="223"/>
                </a:lnTo>
                <a:lnTo>
                  <a:pt x="7848" y="19853"/>
                </a:lnTo>
                <a:lnTo>
                  <a:pt x="838" y="9571"/>
                </a:lnTo>
                <a:cubicBezTo>
                  <a:pt x="749" y="9441"/>
                  <a:pt x="626" y="9360"/>
                  <a:pt x="491" y="9360"/>
                </a:cubicBezTo>
                <a:cubicBezTo>
                  <a:pt x="220" y="9360"/>
                  <a:pt x="0" y="9683"/>
                  <a:pt x="0" y="10080"/>
                </a:cubicBezTo>
                <a:cubicBezTo>
                  <a:pt x="0" y="10279"/>
                  <a:pt x="55" y="10459"/>
                  <a:pt x="144" y="10589"/>
                </a:cubicBezTo>
                <a:lnTo>
                  <a:pt x="7507" y="21390"/>
                </a:lnTo>
                <a:cubicBezTo>
                  <a:pt x="7596" y="21520"/>
                  <a:pt x="7719" y="21600"/>
                  <a:pt x="7855" y="21600"/>
                </a:cubicBezTo>
                <a:cubicBezTo>
                  <a:pt x="7995" y="21600"/>
                  <a:pt x="8119" y="21513"/>
                  <a:pt x="8208" y="21376"/>
                </a:cubicBezTo>
                <a:lnTo>
                  <a:pt x="8210" y="21377"/>
                </a:lnTo>
                <a:lnTo>
                  <a:pt x="21465" y="1217"/>
                </a:lnTo>
                <a:lnTo>
                  <a:pt x="21462" y="1215"/>
                </a:lnTo>
                <a:cubicBezTo>
                  <a:pt x="21547" y="1087"/>
                  <a:pt x="21600" y="913"/>
                  <a:pt x="21600" y="720"/>
                </a:cubicBezTo>
              </a:path>
            </a:pathLst>
          </a:custGeom>
          <a:solidFill>
            <a:schemeClr val="bg1"/>
          </a:solidFill>
          <a:ln w="12700">
            <a:miter lim="400000"/>
          </a:ln>
        </p:spPr>
        <p:txBody>
          <a:bodyPr lIns="38090" tIns="38090" rIns="38090" bIns="38090" anchor="ctr"/>
          <a:lstStyle/>
          <a:p>
            <a:pPr defTabSz="457063">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999" b="1" dirty="0">
              <a:latin typeface="Playfair Display" pitchFamily="2" charset="77"/>
              <a:ea typeface="Source Sans Pro Light" panose="020B0403030403020204" pitchFamily="34" charset="0"/>
              <a:cs typeface="Lato" panose="020F0502020204030203" pitchFamily="34" charset="0"/>
            </a:endParaRPr>
          </a:p>
        </p:txBody>
      </p:sp>
      <p:sp>
        <p:nvSpPr>
          <p:cNvPr id="102" name="Shape 2539">
            <a:extLst>
              <a:ext uri="{FF2B5EF4-FFF2-40B4-BE49-F238E27FC236}">
                <a16:creationId xmlns:a16="http://schemas.microsoft.com/office/drawing/2014/main" id="{2342AB97-EC79-DE47-A823-1377BE8CE789}"/>
              </a:ext>
            </a:extLst>
          </p:cNvPr>
          <p:cNvSpPr/>
          <p:nvPr/>
        </p:nvSpPr>
        <p:spPr>
          <a:xfrm>
            <a:off x="3012293" y="5644626"/>
            <a:ext cx="491027" cy="334791"/>
          </a:xfrm>
          <a:custGeom>
            <a:avLst/>
            <a:gdLst/>
            <a:ahLst/>
            <a:cxnLst>
              <a:cxn ang="0">
                <a:pos x="wd2" y="hd2"/>
              </a:cxn>
              <a:cxn ang="5400000">
                <a:pos x="wd2" y="hd2"/>
              </a:cxn>
              <a:cxn ang="10800000">
                <a:pos x="wd2" y="hd2"/>
              </a:cxn>
              <a:cxn ang="16200000">
                <a:pos x="wd2" y="hd2"/>
              </a:cxn>
            </a:cxnLst>
            <a:rect l="0" t="0" r="r" b="b"/>
            <a:pathLst>
              <a:path w="21600" h="21600" extrusionOk="0">
                <a:moveTo>
                  <a:pt x="21600" y="720"/>
                </a:moveTo>
                <a:cubicBezTo>
                  <a:pt x="21600" y="323"/>
                  <a:pt x="21380" y="0"/>
                  <a:pt x="21109" y="0"/>
                </a:cubicBezTo>
                <a:cubicBezTo>
                  <a:pt x="20969" y="0"/>
                  <a:pt x="20845" y="88"/>
                  <a:pt x="20756" y="226"/>
                </a:cubicBezTo>
                <a:lnTo>
                  <a:pt x="20754" y="223"/>
                </a:lnTo>
                <a:lnTo>
                  <a:pt x="7848" y="19853"/>
                </a:lnTo>
                <a:lnTo>
                  <a:pt x="838" y="9571"/>
                </a:lnTo>
                <a:cubicBezTo>
                  <a:pt x="749" y="9441"/>
                  <a:pt x="626" y="9360"/>
                  <a:pt x="491" y="9360"/>
                </a:cubicBezTo>
                <a:cubicBezTo>
                  <a:pt x="220" y="9360"/>
                  <a:pt x="0" y="9683"/>
                  <a:pt x="0" y="10080"/>
                </a:cubicBezTo>
                <a:cubicBezTo>
                  <a:pt x="0" y="10279"/>
                  <a:pt x="55" y="10459"/>
                  <a:pt x="144" y="10589"/>
                </a:cubicBezTo>
                <a:lnTo>
                  <a:pt x="7507" y="21390"/>
                </a:lnTo>
                <a:cubicBezTo>
                  <a:pt x="7596" y="21520"/>
                  <a:pt x="7719" y="21600"/>
                  <a:pt x="7855" y="21600"/>
                </a:cubicBezTo>
                <a:cubicBezTo>
                  <a:pt x="7995" y="21600"/>
                  <a:pt x="8119" y="21513"/>
                  <a:pt x="8208" y="21376"/>
                </a:cubicBezTo>
                <a:lnTo>
                  <a:pt x="8210" y="21377"/>
                </a:lnTo>
                <a:lnTo>
                  <a:pt x="21465" y="1217"/>
                </a:lnTo>
                <a:lnTo>
                  <a:pt x="21462" y="1215"/>
                </a:lnTo>
                <a:cubicBezTo>
                  <a:pt x="21547" y="1087"/>
                  <a:pt x="21600" y="913"/>
                  <a:pt x="21600" y="720"/>
                </a:cubicBezTo>
              </a:path>
            </a:pathLst>
          </a:custGeom>
          <a:solidFill>
            <a:schemeClr val="bg1"/>
          </a:solidFill>
          <a:ln w="12700">
            <a:miter lim="400000"/>
          </a:ln>
        </p:spPr>
        <p:txBody>
          <a:bodyPr lIns="38090" tIns="38090" rIns="38090" bIns="38090" anchor="ctr"/>
          <a:lstStyle/>
          <a:p>
            <a:pPr defTabSz="457063">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999" b="1" dirty="0">
              <a:latin typeface="Playfair Display" pitchFamily="2" charset="77"/>
              <a:ea typeface="Source Sans Pro Light" panose="020B0403030403020204" pitchFamily="34" charset="0"/>
              <a:cs typeface="Lato" panose="020F0502020204030203" pitchFamily="34" charset="0"/>
            </a:endParaRPr>
          </a:p>
        </p:txBody>
      </p:sp>
      <p:sp>
        <p:nvSpPr>
          <p:cNvPr id="104" name="Shape 2539">
            <a:extLst>
              <a:ext uri="{FF2B5EF4-FFF2-40B4-BE49-F238E27FC236}">
                <a16:creationId xmlns:a16="http://schemas.microsoft.com/office/drawing/2014/main" id="{A99B5FA9-8D41-364B-8282-F4C982A751E8}"/>
              </a:ext>
            </a:extLst>
          </p:cNvPr>
          <p:cNvSpPr/>
          <p:nvPr/>
        </p:nvSpPr>
        <p:spPr>
          <a:xfrm>
            <a:off x="6604653" y="5133768"/>
            <a:ext cx="491027" cy="334791"/>
          </a:xfrm>
          <a:custGeom>
            <a:avLst/>
            <a:gdLst/>
            <a:ahLst/>
            <a:cxnLst>
              <a:cxn ang="0">
                <a:pos x="wd2" y="hd2"/>
              </a:cxn>
              <a:cxn ang="5400000">
                <a:pos x="wd2" y="hd2"/>
              </a:cxn>
              <a:cxn ang="10800000">
                <a:pos x="wd2" y="hd2"/>
              </a:cxn>
              <a:cxn ang="16200000">
                <a:pos x="wd2" y="hd2"/>
              </a:cxn>
            </a:cxnLst>
            <a:rect l="0" t="0" r="r" b="b"/>
            <a:pathLst>
              <a:path w="21600" h="21600" extrusionOk="0">
                <a:moveTo>
                  <a:pt x="21600" y="720"/>
                </a:moveTo>
                <a:cubicBezTo>
                  <a:pt x="21600" y="323"/>
                  <a:pt x="21380" y="0"/>
                  <a:pt x="21109" y="0"/>
                </a:cubicBezTo>
                <a:cubicBezTo>
                  <a:pt x="20969" y="0"/>
                  <a:pt x="20845" y="88"/>
                  <a:pt x="20756" y="226"/>
                </a:cubicBezTo>
                <a:lnTo>
                  <a:pt x="20754" y="223"/>
                </a:lnTo>
                <a:lnTo>
                  <a:pt x="7848" y="19853"/>
                </a:lnTo>
                <a:lnTo>
                  <a:pt x="838" y="9571"/>
                </a:lnTo>
                <a:cubicBezTo>
                  <a:pt x="749" y="9441"/>
                  <a:pt x="626" y="9360"/>
                  <a:pt x="491" y="9360"/>
                </a:cubicBezTo>
                <a:cubicBezTo>
                  <a:pt x="220" y="9360"/>
                  <a:pt x="0" y="9683"/>
                  <a:pt x="0" y="10080"/>
                </a:cubicBezTo>
                <a:cubicBezTo>
                  <a:pt x="0" y="10279"/>
                  <a:pt x="55" y="10459"/>
                  <a:pt x="144" y="10589"/>
                </a:cubicBezTo>
                <a:lnTo>
                  <a:pt x="7507" y="21390"/>
                </a:lnTo>
                <a:cubicBezTo>
                  <a:pt x="7596" y="21520"/>
                  <a:pt x="7719" y="21600"/>
                  <a:pt x="7855" y="21600"/>
                </a:cubicBezTo>
                <a:cubicBezTo>
                  <a:pt x="7995" y="21600"/>
                  <a:pt x="8119" y="21513"/>
                  <a:pt x="8208" y="21376"/>
                </a:cubicBezTo>
                <a:lnTo>
                  <a:pt x="8210" y="21377"/>
                </a:lnTo>
                <a:lnTo>
                  <a:pt x="21465" y="1217"/>
                </a:lnTo>
                <a:lnTo>
                  <a:pt x="21462" y="1215"/>
                </a:lnTo>
                <a:cubicBezTo>
                  <a:pt x="21547" y="1087"/>
                  <a:pt x="21600" y="913"/>
                  <a:pt x="21600" y="720"/>
                </a:cubicBezTo>
              </a:path>
            </a:pathLst>
          </a:custGeom>
          <a:solidFill>
            <a:schemeClr val="bg1"/>
          </a:solidFill>
          <a:ln w="12700">
            <a:miter lim="400000"/>
          </a:ln>
        </p:spPr>
        <p:txBody>
          <a:bodyPr lIns="38090" tIns="38090" rIns="38090" bIns="38090" anchor="ctr"/>
          <a:lstStyle/>
          <a:p>
            <a:pPr defTabSz="457063">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999" b="1" dirty="0">
              <a:latin typeface="Playfair Display" pitchFamily="2" charset="77"/>
              <a:ea typeface="Source Sans Pro Light" panose="020B0403030403020204" pitchFamily="34" charset="0"/>
              <a:cs typeface="Lato" panose="020F0502020204030203" pitchFamily="34" charset="0"/>
            </a:endParaRPr>
          </a:p>
        </p:txBody>
      </p:sp>
      <p:sp>
        <p:nvSpPr>
          <p:cNvPr id="106" name="Shape 2539">
            <a:extLst>
              <a:ext uri="{FF2B5EF4-FFF2-40B4-BE49-F238E27FC236}">
                <a16:creationId xmlns:a16="http://schemas.microsoft.com/office/drawing/2014/main" id="{D891CBA9-81E6-5647-B93C-797B2CB05C7D}"/>
              </a:ext>
            </a:extLst>
          </p:cNvPr>
          <p:cNvSpPr/>
          <p:nvPr/>
        </p:nvSpPr>
        <p:spPr>
          <a:xfrm>
            <a:off x="9687440" y="3689032"/>
            <a:ext cx="491027" cy="334791"/>
          </a:xfrm>
          <a:custGeom>
            <a:avLst/>
            <a:gdLst/>
            <a:ahLst/>
            <a:cxnLst>
              <a:cxn ang="0">
                <a:pos x="wd2" y="hd2"/>
              </a:cxn>
              <a:cxn ang="5400000">
                <a:pos x="wd2" y="hd2"/>
              </a:cxn>
              <a:cxn ang="10800000">
                <a:pos x="wd2" y="hd2"/>
              </a:cxn>
              <a:cxn ang="16200000">
                <a:pos x="wd2" y="hd2"/>
              </a:cxn>
            </a:cxnLst>
            <a:rect l="0" t="0" r="r" b="b"/>
            <a:pathLst>
              <a:path w="21600" h="21600" extrusionOk="0">
                <a:moveTo>
                  <a:pt x="21600" y="720"/>
                </a:moveTo>
                <a:cubicBezTo>
                  <a:pt x="21600" y="323"/>
                  <a:pt x="21380" y="0"/>
                  <a:pt x="21109" y="0"/>
                </a:cubicBezTo>
                <a:cubicBezTo>
                  <a:pt x="20969" y="0"/>
                  <a:pt x="20845" y="88"/>
                  <a:pt x="20756" y="226"/>
                </a:cubicBezTo>
                <a:lnTo>
                  <a:pt x="20754" y="223"/>
                </a:lnTo>
                <a:lnTo>
                  <a:pt x="7848" y="19853"/>
                </a:lnTo>
                <a:lnTo>
                  <a:pt x="838" y="9571"/>
                </a:lnTo>
                <a:cubicBezTo>
                  <a:pt x="749" y="9441"/>
                  <a:pt x="626" y="9360"/>
                  <a:pt x="491" y="9360"/>
                </a:cubicBezTo>
                <a:cubicBezTo>
                  <a:pt x="220" y="9360"/>
                  <a:pt x="0" y="9683"/>
                  <a:pt x="0" y="10080"/>
                </a:cubicBezTo>
                <a:cubicBezTo>
                  <a:pt x="0" y="10279"/>
                  <a:pt x="55" y="10459"/>
                  <a:pt x="144" y="10589"/>
                </a:cubicBezTo>
                <a:lnTo>
                  <a:pt x="7507" y="21390"/>
                </a:lnTo>
                <a:cubicBezTo>
                  <a:pt x="7596" y="21520"/>
                  <a:pt x="7719" y="21600"/>
                  <a:pt x="7855" y="21600"/>
                </a:cubicBezTo>
                <a:cubicBezTo>
                  <a:pt x="7995" y="21600"/>
                  <a:pt x="8119" y="21513"/>
                  <a:pt x="8208" y="21376"/>
                </a:cubicBezTo>
                <a:lnTo>
                  <a:pt x="8210" y="21377"/>
                </a:lnTo>
                <a:lnTo>
                  <a:pt x="21465" y="1217"/>
                </a:lnTo>
                <a:lnTo>
                  <a:pt x="21462" y="1215"/>
                </a:lnTo>
                <a:cubicBezTo>
                  <a:pt x="21547" y="1087"/>
                  <a:pt x="21600" y="913"/>
                  <a:pt x="21600" y="720"/>
                </a:cubicBezTo>
              </a:path>
            </a:pathLst>
          </a:custGeom>
          <a:solidFill>
            <a:schemeClr val="bg1"/>
          </a:solidFill>
          <a:ln w="12700">
            <a:miter lim="400000"/>
          </a:ln>
        </p:spPr>
        <p:txBody>
          <a:bodyPr lIns="38090" tIns="38090" rIns="38090" bIns="38090" anchor="ctr"/>
          <a:lstStyle/>
          <a:p>
            <a:pPr defTabSz="457063">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999" b="1" dirty="0">
              <a:latin typeface="Playfair Display" pitchFamily="2" charset="77"/>
              <a:ea typeface="Source Sans Pro Light" panose="020B0403030403020204" pitchFamily="34" charset="0"/>
              <a:cs typeface="Lato" panose="020F0502020204030203" pitchFamily="34" charset="0"/>
            </a:endParaRPr>
          </a:p>
        </p:txBody>
      </p:sp>
      <p:sp>
        <p:nvSpPr>
          <p:cNvPr id="107" name="Freeform 936">
            <a:extLst>
              <a:ext uri="{FF2B5EF4-FFF2-40B4-BE49-F238E27FC236}">
                <a16:creationId xmlns:a16="http://schemas.microsoft.com/office/drawing/2014/main" id="{60EA5C9B-6AB7-6148-BBD5-CB1B828BA426}"/>
              </a:ext>
            </a:extLst>
          </p:cNvPr>
          <p:cNvSpPr>
            <a:spLocks noChangeAspect="1" noChangeArrowheads="1"/>
          </p:cNvSpPr>
          <p:nvPr/>
        </p:nvSpPr>
        <p:spPr bwMode="auto">
          <a:xfrm>
            <a:off x="14884777" y="4344893"/>
            <a:ext cx="771148" cy="771148"/>
          </a:xfrm>
          <a:custGeom>
            <a:avLst/>
            <a:gdLst>
              <a:gd name="T0" fmla="*/ 42729 w 285028"/>
              <a:gd name="T1" fmla="*/ 278134 h 285390"/>
              <a:gd name="T2" fmla="*/ 57214 w 285028"/>
              <a:gd name="T3" fmla="*/ 179553 h 285390"/>
              <a:gd name="T4" fmla="*/ 72423 w 285028"/>
              <a:gd name="T5" fmla="*/ 278134 h 285390"/>
              <a:gd name="T6" fmla="*/ 32227 w 285028"/>
              <a:gd name="T7" fmla="*/ 168681 h 285390"/>
              <a:gd name="T8" fmla="*/ 63761 w 285028"/>
              <a:gd name="T9" fmla="*/ 141533 h 285390"/>
              <a:gd name="T10" fmla="*/ 54524 w 285028"/>
              <a:gd name="T11" fmla="*/ 138905 h 285390"/>
              <a:gd name="T12" fmla="*/ 63761 w 285028"/>
              <a:gd name="T13" fmla="*/ 112948 h 285390"/>
              <a:gd name="T14" fmla="*/ 54524 w 285028"/>
              <a:gd name="T15" fmla="*/ 119628 h 285390"/>
              <a:gd name="T16" fmla="*/ 58757 w 285028"/>
              <a:gd name="T17" fmla="*/ 82967 h 285390"/>
              <a:gd name="T18" fmla="*/ 58757 w 285028"/>
              <a:gd name="T19" fmla="*/ 98552 h 285390"/>
              <a:gd name="T20" fmla="*/ 58757 w 285028"/>
              <a:gd name="T21" fmla="*/ 82967 h 285390"/>
              <a:gd name="T22" fmla="*/ 240891 w 285028"/>
              <a:gd name="T23" fmla="*/ 102427 h 285390"/>
              <a:gd name="T24" fmla="*/ 215001 w 285028"/>
              <a:gd name="T25" fmla="*/ 110034 h 285390"/>
              <a:gd name="T26" fmla="*/ 231775 w 285028"/>
              <a:gd name="T27" fmla="*/ 124888 h 285390"/>
              <a:gd name="T28" fmla="*/ 283552 w 285028"/>
              <a:gd name="T29" fmla="*/ 186840 h 285390"/>
              <a:gd name="T30" fmla="*/ 256204 w 285028"/>
              <a:gd name="T31" fmla="*/ 286832 h 285390"/>
              <a:gd name="T32" fmla="*/ 256204 w 285028"/>
              <a:gd name="T33" fmla="*/ 178145 h 285390"/>
              <a:gd name="T34" fmla="*/ 184374 w 285028"/>
              <a:gd name="T35" fmla="*/ 178145 h 285390"/>
              <a:gd name="T36" fmla="*/ 205886 w 285028"/>
              <a:gd name="T37" fmla="*/ 282122 h 285390"/>
              <a:gd name="T38" fmla="*/ 197135 w 285028"/>
              <a:gd name="T39" fmla="*/ 186840 h 285390"/>
              <a:gd name="T40" fmla="*/ 170884 w 285028"/>
              <a:gd name="T41" fmla="*/ 179594 h 285390"/>
              <a:gd name="T42" fmla="*/ 210627 w 285028"/>
              <a:gd name="T43" fmla="*/ 101339 h 285390"/>
              <a:gd name="T44" fmla="*/ 138795 w 285028"/>
              <a:gd name="T45" fmla="*/ 101339 h 285390"/>
              <a:gd name="T46" fmla="*/ 159943 w 285028"/>
              <a:gd name="T47" fmla="*/ 282122 h 285390"/>
              <a:gd name="T48" fmla="*/ 151557 w 285028"/>
              <a:gd name="T49" fmla="*/ 110034 h 285390"/>
              <a:gd name="T50" fmla="*/ 125304 w 285028"/>
              <a:gd name="T51" fmla="*/ 102427 h 285390"/>
              <a:gd name="T52" fmla="*/ 97408 w 285028"/>
              <a:gd name="T53" fmla="*/ 59950 h 285390"/>
              <a:gd name="T54" fmla="*/ 57214 w 285028"/>
              <a:gd name="T55" fmla="*/ 71186 h 285390"/>
              <a:gd name="T56" fmla="*/ 8691 w 285028"/>
              <a:gd name="T57" fmla="*/ 87496 h 285390"/>
              <a:gd name="T58" fmla="*/ 23175 w 285028"/>
              <a:gd name="T59" fmla="*/ 165418 h 285390"/>
              <a:gd name="T60" fmla="*/ 32227 w 285028"/>
              <a:gd name="T61" fmla="*/ 91482 h 285390"/>
              <a:gd name="T62" fmla="*/ 82924 w 285028"/>
              <a:gd name="T63" fmla="*/ 105618 h 285390"/>
              <a:gd name="T64" fmla="*/ 148104 w 285028"/>
              <a:gd name="T65" fmla="*/ 26970 h 285390"/>
              <a:gd name="T66" fmla="*/ 140682 w 285028"/>
              <a:gd name="T67" fmla="*/ 11114 h 285390"/>
              <a:gd name="T68" fmla="*/ 152087 w 285028"/>
              <a:gd name="T69" fmla="*/ 38205 h 285390"/>
              <a:gd name="T70" fmla="*/ 91614 w 285028"/>
              <a:gd name="T71" fmla="*/ 267623 h 285390"/>
              <a:gd name="T72" fmla="*/ 42729 w 285028"/>
              <a:gd name="T73" fmla="*/ 286831 h 285390"/>
              <a:gd name="T74" fmla="*/ 15932 w 285028"/>
              <a:gd name="T75" fmla="*/ 181727 h 285390"/>
              <a:gd name="T76" fmla="*/ 27520 w 285028"/>
              <a:gd name="T77" fmla="*/ 59950 h 285390"/>
              <a:gd name="T78" fmla="*/ 129275 w 285028"/>
              <a:gd name="T79" fmla="*/ 15735 h 285390"/>
              <a:gd name="T80" fmla="*/ 42322 w 285028"/>
              <a:gd name="T81" fmla="*/ 24374 h 285390"/>
              <a:gd name="T82" fmla="*/ 58173 w 285028"/>
              <a:gd name="T83" fmla="*/ 8603 h 285390"/>
              <a:gd name="T84" fmla="*/ 58173 w 285028"/>
              <a:gd name="T85" fmla="*/ 49104 h 28539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285028" h="285390">
                <a:moveTo>
                  <a:pt x="31903" y="167832"/>
                </a:moveTo>
                <a:lnTo>
                  <a:pt x="31903" y="266277"/>
                </a:lnTo>
                <a:cubicBezTo>
                  <a:pt x="31903" y="272047"/>
                  <a:pt x="36563" y="276735"/>
                  <a:pt x="42299" y="276735"/>
                </a:cubicBezTo>
                <a:cubicBezTo>
                  <a:pt x="48034" y="276735"/>
                  <a:pt x="52695" y="272047"/>
                  <a:pt x="52695" y="266277"/>
                </a:cubicBezTo>
                <a:lnTo>
                  <a:pt x="52695" y="182977"/>
                </a:lnTo>
                <a:cubicBezTo>
                  <a:pt x="52695" y="180813"/>
                  <a:pt x="54487" y="178650"/>
                  <a:pt x="56638" y="178650"/>
                </a:cubicBezTo>
                <a:cubicBezTo>
                  <a:pt x="59147" y="178650"/>
                  <a:pt x="61298" y="180813"/>
                  <a:pt x="61298" y="182977"/>
                </a:cubicBezTo>
                <a:lnTo>
                  <a:pt x="61298" y="266277"/>
                </a:lnTo>
                <a:cubicBezTo>
                  <a:pt x="61298" y="272047"/>
                  <a:pt x="65958" y="276735"/>
                  <a:pt x="71693" y="276735"/>
                </a:cubicBezTo>
                <a:cubicBezTo>
                  <a:pt x="77070" y="276735"/>
                  <a:pt x="82089" y="272047"/>
                  <a:pt x="82089" y="266277"/>
                </a:cubicBezTo>
                <a:lnTo>
                  <a:pt x="82089" y="167832"/>
                </a:lnTo>
                <a:lnTo>
                  <a:pt x="31903" y="167832"/>
                </a:lnTo>
                <a:close/>
                <a:moveTo>
                  <a:pt x="58166" y="133350"/>
                </a:moveTo>
                <a:cubicBezTo>
                  <a:pt x="60833" y="133350"/>
                  <a:pt x="63119" y="135591"/>
                  <a:pt x="63119" y="138206"/>
                </a:cubicBezTo>
                <a:lnTo>
                  <a:pt x="63119" y="140821"/>
                </a:lnTo>
                <a:cubicBezTo>
                  <a:pt x="63119" y="143435"/>
                  <a:pt x="60833" y="145676"/>
                  <a:pt x="58166" y="145676"/>
                </a:cubicBezTo>
                <a:cubicBezTo>
                  <a:pt x="55880" y="145676"/>
                  <a:pt x="53975" y="143435"/>
                  <a:pt x="53975" y="140821"/>
                </a:cubicBezTo>
                <a:lnTo>
                  <a:pt x="53975" y="138206"/>
                </a:lnTo>
                <a:cubicBezTo>
                  <a:pt x="53975" y="135591"/>
                  <a:pt x="55880" y="133350"/>
                  <a:pt x="58166" y="133350"/>
                </a:cubicBezTo>
                <a:close/>
                <a:moveTo>
                  <a:pt x="58166" y="107950"/>
                </a:moveTo>
                <a:cubicBezTo>
                  <a:pt x="60833" y="107950"/>
                  <a:pt x="63119" y="109796"/>
                  <a:pt x="63119" y="112380"/>
                </a:cubicBezTo>
                <a:lnTo>
                  <a:pt x="63119" y="119026"/>
                </a:lnTo>
                <a:cubicBezTo>
                  <a:pt x="63119" y="121610"/>
                  <a:pt x="60833" y="123456"/>
                  <a:pt x="58166" y="123456"/>
                </a:cubicBezTo>
                <a:cubicBezTo>
                  <a:pt x="55880" y="123456"/>
                  <a:pt x="53975" y="121610"/>
                  <a:pt x="53975" y="119026"/>
                </a:cubicBezTo>
                <a:lnTo>
                  <a:pt x="53975" y="112380"/>
                </a:lnTo>
                <a:cubicBezTo>
                  <a:pt x="53975" y="109796"/>
                  <a:pt x="55880" y="107950"/>
                  <a:pt x="58166" y="107950"/>
                </a:cubicBezTo>
                <a:close/>
                <a:moveTo>
                  <a:pt x="58166" y="82550"/>
                </a:moveTo>
                <a:cubicBezTo>
                  <a:pt x="60833" y="82550"/>
                  <a:pt x="63119" y="84396"/>
                  <a:pt x="63119" y="86980"/>
                </a:cubicBezTo>
                <a:lnTo>
                  <a:pt x="63119" y="93626"/>
                </a:lnTo>
                <a:cubicBezTo>
                  <a:pt x="63119" y="95841"/>
                  <a:pt x="60833" y="98056"/>
                  <a:pt x="58166" y="98056"/>
                </a:cubicBezTo>
                <a:cubicBezTo>
                  <a:pt x="55880" y="98056"/>
                  <a:pt x="53975" y="95841"/>
                  <a:pt x="53975" y="93626"/>
                </a:cubicBezTo>
                <a:lnTo>
                  <a:pt x="53975" y="86980"/>
                </a:lnTo>
                <a:cubicBezTo>
                  <a:pt x="53975" y="84396"/>
                  <a:pt x="55880" y="82550"/>
                  <a:pt x="58166" y="82550"/>
                </a:cubicBezTo>
                <a:close/>
                <a:moveTo>
                  <a:pt x="178185" y="47840"/>
                </a:moveTo>
                <a:cubicBezTo>
                  <a:pt x="179629" y="46038"/>
                  <a:pt x="182878" y="46038"/>
                  <a:pt x="184322" y="47840"/>
                </a:cubicBezTo>
                <a:lnTo>
                  <a:pt x="238465" y="101911"/>
                </a:lnTo>
                <a:cubicBezTo>
                  <a:pt x="239909" y="103353"/>
                  <a:pt x="240270" y="104794"/>
                  <a:pt x="239187" y="106597"/>
                </a:cubicBezTo>
                <a:cubicBezTo>
                  <a:pt x="238826" y="108399"/>
                  <a:pt x="237382" y="109481"/>
                  <a:pt x="235577" y="109481"/>
                </a:cubicBezTo>
                <a:lnTo>
                  <a:pt x="212837" y="109481"/>
                </a:lnTo>
                <a:lnTo>
                  <a:pt x="212837" y="135074"/>
                </a:lnTo>
                <a:lnTo>
                  <a:pt x="223305" y="124260"/>
                </a:lnTo>
                <a:cubicBezTo>
                  <a:pt x="225110" y="122818"/>
                  <a:pt x="227636" y="122818"/>
                  <a:pt x="229441" y="124260"/>
                </a:cubicBezTo>
                <a:lnTo>
                  <a:pt x="283585" y="178691"/>
                </a:lnTo>
                <a:cubicBezTo>
                  <a:pt x="285028" y="179772"/>
                  <a:pt x="285389" y="181935"/>
                  <a:pt x="284667" y="183377"/>
                </a:cubicBezTo>
                <a:cubicBezTo>
                  <a:pt x="283945" y="184819"/>
                  <a:pt x="282502" y="185900"/>
                  <a:pt x="280697" y="185900"/>
                </a:cubicBezTo>
                <a:lnTo>
                  <a:pt x="257957" y="185900"/>
                </a:lnTo>
                <a:lnTo>
                  <a:pt x="257957" y="280703"/>
                </a:lnTo>
                <a:cubicBezTo>
                  <a:pt x="257957" y="283227"/>
                  <a:pt x="255791" y="285390"/>
                  <a:pt x="253625" y="285390"/>
                </a:cubicBezTo>
                <a:cubicBezTo>
                  <a:pt x="251459" y="285390"/>
                  <a:pt x="249294" y="283227"/>
                  <a:pt x="249294" y="280703"/>
                </a:cubicBezTo>
                <a:lnTo>
                  <a:pt x="249294" y="181935"/>
                </a:lnTo>
                <a:cubicBezTo>
                  <a:pt x="249294" y="179051"/>
                  <a:pt x="251459" y="177249"/>
                  <a:pt x="253625" y="177249"/>
                </a:cubicBezTo>
                <a:lnTo>
                  <a:pt x="270229" y="177249"/>
                </a:lnTo>
                <a:lnTo>
                  <a:pt x="226553" y="133632"/>
                </a:lnTo>
                <a:lnTo>
                  <a:pt x="182517" y="177249"/>
                </a:lnTo>
                <a:lnTo>
                  <a:pt x="199121" y="177249"/>
                </a:lnTo>
                <a:cubicBezTo>
                  <a:pt x="201648" y="177249"/>
                  <a:pt x="203813" y="179051"/>
                  <a:pt x="203813" y="181935"/>
                </a:cubicBezTo>
                <a:lnTo>
                  <a:pt x="203813" y="280703"/>
                </a:lnTo>
                <a:cubicBezTo>
                  <a:pt x="203813" y="283227"/>
                  <a:pt x="201648" y="285390"/>
                  <a:pt x="199121" y="285390"/>
                </a:cubicBezTo>
                <a:cubicBezTo>
                  <a:pt x="196955" y="285390"/>
                  <a:pt x="195150" y="283227"/>
                  <a:pt x="195150" y="280703"/>
                </a:cubicBezTo>
                <a:lnTo>
                  <a:pt x="195150" y="185900"/>
                </a:lnTo>
                <a:lnTo>
                  <a:pt x="172049" y="185900"/>
                </a:lnTo>
                <a:cubicBezTo>
                  <a:pt x="170605" y="185900"/>
                  <a:pt x="169162" y="184819"/>
                  <a:pt x="168079" y="183377"/>
                </a:cubicBezTo>
                <a:cubicBezTo>
                  <a:pt x="167718" y="181935"/>
                  <a:pt x="168079" y="179772"/>
                  <a:pt x="169162" y="178691"/>
                </a:cubicBezTo>
                <a:lnTo>
                  <a:pt x="204174" y="143725"/>
                </a:lnTo>
                <a:lnTo>
                  <a:pt x="204174" y="104794"/>
                </a:lnTo>
                <a:cubicBezTo>
                  <a:pt x="204174" y="102632"/>
                  <a:pt x="205979" y="100829"/>
                  <a:pt x="208506" y="100829"/>
                </a:cubicBezTo>
                <a:lnTo>
                  <a:pt x="225110" y="100829"/>
                </a:lnTo>
                <a:lnTo>
                  <a:pt x="181434" y="56852"/>
                </a:lnTo>
                <a:lnTo>
                  <a:pt x="137397" y="100829"/>
                </a:lnTo>
                <a:lnTo>
                  <a:pt x="154001" y="100829"/>
                </a:lnTo>
                <a:cubicBezTo>
                  <a:pt x="156528" y="100829"/>
                  <a:pt x="158333" y="102632"/>
                  <a:pt x="158333" y="104794"/>
                </a:cubicBezTo>
                <a:lnTo>
                  <a:pt x="158333" y="280703"/>
                </a:lnTo>
                <a:cubicBezTo>
                  <a:pt x="158333" y="283227"/>
                  <a:pt x="156528" y="285390"/>
                  <a:pt x="154001" y="285390"/>
                </a:cubicBezTo>
                <a:cubicBezTo>
                  <a:pt x="151836" y="285390"/>
                  <a:pt x="150031" y="283227"/>
                  <a:pt x="150031" y="280703"/>
                </a:cubicBezTo>
                <a:lnTo>
                  <a:pt x="150031" y="109481"/>
                </a:lnTo>
                <a:lnTo>
                  <a:pt x="126930" y="109481"/>
                </a:lnTo>
                <a:cubicBezTo>
                  <a:pt x="125125" y="109481"/>
                  <a:pt x="124042" y="108399"/>
                  <a:pt x="122959" y="106597"/>
                </a:cubicBezTo>
                <a:cubicBezTo>
                  <a:pt x="122237" y="104794"/>
                  <a:pt x="122598" y="103353"/>
                  <a:pt x="124042" y="101911"/>
                </a:cubicBezTo>
                <a:lnTo>
                  <a:pt x="178185" y="47840"/>
                </a:lnTo>
                <a:close/>
                <a:moveTo>
                  <a:pt x="134067" y="21786"/>
                </a:moveTo>
                <a:lnTo>
                  <a:pt x="96428" y="59649"/>
                </a:lnTo>
                <a:cubicBezTo>
                  <a:pt x="91051" y="65058"/>
                  <a:pt x="83881" y="68304"/>
                  <a:pt x="76353" y="68304"/>
                </a:cubicBezTo>
                <a:lnTo>
                  <a:pt x="60939" y="68304"/>
                </a:lnTo>
                <a:cubicBezTo>
                  <a:pt x="60222" y="69746"/>
                  <a:pt x="58788" y="70828"/>
                  <a:pt x="56638" y="70828"/>
                </a:cubicBezTo>
                <a:cubicBezTo>
                  <a:pt x="54845" y="70828"/>
                  <a:pt x="53411" y="69746"/>
                  <a:pt x="52695" y="68304"/>
                </a:cubicBezTo>
                <a:lnTo>
                  <a:pt x="27243" y="68304"/>
                </a:lnTo>
                <a:cubicBezTo>
                  <a:pt x="16848" y="68304"/>
                  <a:pt x="8603" y="76598"/>
                  <a:pt x="8603" y="87056"/>
                </a:cubicBezTo>
                <a:lnTo>
                  <a:pt x="8603" y="164586"/>
                </a:lnTo>
                <a:cubicBezTo>
                  <a:pt x="8603" y="168913"/>
                  <a:pt x="11829" y="172159"/>
                  <a:pt x="15772" y="172159"/>
                </a:cubicBezTo>
                <a:cubicBezTo>
                  <a:pt x="20074" y="172159"/>
                  <a:pt x="22942" y="168913"/>
                  <a:pt x="22942" y="164586"/>
                </a:cubicBezTo>
                <a:lnTo>
                  <a:pt x="22942" y="91022"/>
                </a:lnTo>
                <a:cubicBezTo>
                  <a:pt x="22942" y="88859"/>
                  <a:pt x="25092" y="86695"/>
                  <a:pt x="27243" y="86695"/>
                </a:cubicBezTo>
                <a:cubicBezTo>
                  <a:pt x="29753" y="86695"/>
                  <a:pt x="31903" y="88859"/>
                  <a:pt x="31903" y="91022"/>
                </a:cubicBezTo>
                <a:lnTo>
                  <a:pt x="31903" y="159177"/>
                </a:lnTo>
                <a:lnTo>
                  <a:pt x="82089" y="159177"/>
                </a:lnTo>
                <a:lnTo>
                  <a:pt x="82089" y="105086"/>
                </a:lnTo>
                <a:cubicBezTo>
                  <a:pt x="82089" y="98595"/>
                  <a:pt x="84598" y="92825"/>
                  <a:pt x="88900" y="88137"/>
                </a:cubicBezTo>
                <a:lnTo>
                  <a:pt x="144463" y="32243"/>
                </a:lnTo>
                <a:cubicBezTo>
                  <a:pt x="145897" y="30801"/>
                  <a:pt x="146614" y="28637"/>
                  <a:pt x="146614" y="26834"/>
                </a:cubicBezTo>
                <a:cubicBezTo>
                  <a:pt x="146614" y="25031"/>
                  <a:pt x="145897" y="23228"/>
                  <a:pt x="144463" y="21786"/>
                </a:cubicBezTo>
                <a:cubicBezTo>
                  <a:pt x="141595" y="18901"/>
                  <a:pt x="136935" y="18901"/>
                  <a:pt x="134067" y="21786"/>
                </a:cubicBezTo>
                <a:close/>
                <a:moveTo>
                  <a:pt x="139265" y="11058"/>
                </a:moveTo>
                <a:cubicBezTo>
                  <a:pt x="143387" y="11058"/>
                  <a:pt x="147510" y="12590"/>
                  <a:pt x="150557" y="15655"/>
                </a:cubicBezTo>
                <a:cubicBezTo>
                  <a:pt x="153424" y="18540"/>
                  <a:pt x="155217" y="22507"/>
                  <a:pt x="155217" y="26834"/>
                </a:cubicBezTo>
                <a:cubicBezTo>
                  <a:pt x="155217" y="31161"/>
                  <a:pt x="153424" y="35128"/>
                  <a:pt x="150557" y="38013"/>
                </a:cubicBezTo>
                <a:lnTo>
                  <a:pt x="94994" y="94268"/>
                </a:lnTo>
                <a:cubicBezTo>
                  <a:pt x="92126" y="97153"/>
                  <a:pt x="90692" y="101119"/>
                  <a:pt x="90692" y="105086"/>
                </a:cubicBezTo>
                <a:lnTo>
                  <a:pt x="90692" y="266277"/>
                </a:lnTo>
                <a:cubicBezTo>
                  <a:pt x="90692" y="276735"/>
                  <a:pt x="82089" y="285389"/>
                  <a:pt x="71693" y="285389"/>
                </a:cubicBezTo>
                <a:cubicBezTo>
                  <a:pt x="65599" y="285389"/>
                  <a:pt x="60222" y="282505"/>
                  <a:pt x="56638" y="278177"/>
                </a:cubicBezTo>
                <a:cubicBezTo>
                  <a:pt x="53411" y="282505"/>
                  <a:pt x="48034" y="285389"/>
                  <a:pt x="42299" y="285389"/>
                </a:cubicBezTo>
                <a:cubicBezTo>
                  <a:pt x="31903" y="285389"/>
                  <a:pt x="22942" y="276735"/>
                  <a:pt x="22942" y="266277"/>
                </a:cubicBezTo>
                <a:lnTo>
                  <a:pt x="22942" y="179010"/>
                </a:lnTo>
                <a:cubicBezTo>
                  <a:pt x="21149" y="180092"/>
                  <a:pt x="18640" y="180813"/>
                  <a:pt x="15772" y="180813"/>
                </a:cubicBezTo>
                <a:cubicBezTo>
                  <a:pt x="7169" y="180813"/>
                  <a:pt x="0" y="173601"/>
                  <a:pt x="0" y="164586"/>
                </a:cubicBezTo>
                <a:lnTo>
                  <a:pt x="0" y="87056"/>
                </a:lnTo>
                <a:cubicBezTo>
                  <a:pt x="0" y="71910"/>
                  <a:pt x="12188" y="59649"/>
                  <a:pt x="27243" y="59649"/>
                </a:cubicBezTo>
                <a:lnTo>
                  <a:pt x="76353" y="59649"/>
                </a:lnTo>
                <a:cubicBezTo>
                  <a:pt x="81730" y="59649"/>
                  <a:pt x="86390" y="57486"/>
                  <a:pt x="90334" y="53880"/>
                </a:cubicBezTo>
                <a:lnTo>
                  <a:pt x="127973" y="15655"/>
                </a:lnTo>
                <a:cubicBezTo>
                  <a:pt x="131020" y="12590"/>
                  <a:pt x="135143" y="11058"/>
                  <a:pt x="139265" y="11058"/>
                </a:cubicBezTo>
                <a:close/>
                <a:moveTo>
                  <a:pt x="57587" y="8559"/>
                </a:moveTo>
                <a:cubicBezTo>
                  <a:pt x="49028" y="8559"/>
                  <a:pt x="41896" y="15691"/>
                  <a:pt x="41896" y="24250"/>
                </a:cubicBezTo>
                <a:cubicBezTo>
                  <a:pt x="41896" y="33165"/>
                  <a:pt x="49028" y="39941"/>
                  <a:pt x="57587" y="39941"/>
                </a:cubicBezTo>
                <a:cubicBezTo>
                  <a:pt x="66502" y="39941"/>
                  <a:pt x="73634" y="33165"/>
                  <a:pt x="73634" y="24250"/>
                </a:cubicBezTo>
                <a:cubicBezTo>
                  <a:pt x="73634" y="15691"/>
                  <a:pt x="66502" y="8559"/>
                  <a:pt x="57587" y="8559"/>
                </a:cubicBezTo>
                <a:close/>
                <a:moveTo>
                  <a:pt x="57587" y="0"/>
                </a:moveTo>
                <a:cubicBezTo>
                  <a:pt x="71495" y="0"/>
                  <a:pt x="82193" y="10698"/>
                  <a:pt x="82193" y="24250"/>
                </a:cubicBezTo>
                <a:cubicBezTo>
                  <a:pt x="82193" y="37801"/>
                  <a:pt x="71495" y="48856"/>
                  <a:pt x="57587" y="48856"/>
                </a:cubicBezTo>
                <a:cubicBezTo>
                  <a:pt x="44392" y="48856"/>
                  <a:pt x="33337" y="37801"/>
                  <a:pt x="33337" y="24250"/>
                </a:cubicBezTo>
                <a:cubicBezTo>
                  <a:pt x="33337" y="10698"/>
                  <a:pt x="44392" y="0"/>
                  <a:pt x="57587" y="0"/>
                </a:cubicBezTo>
                <a:close/>
              </a:path>
            </a:pathLst>
          </a:custGeom>
          <a:solidFill>
            <a:schemeClr val="bg1"/>
          </a:solidFill>
          <a:ln>
            <a:noFill/>
          </a:ln>
          <a:effectLst/>
        </p:spPr>
        <p:txBody>
          <a:bodyPr anchor="ctr"/>
          <a:lstStyle/>
          <a:p>
            <a:endParaRPr lang="en-US"/>
          </a:p>
        </p:txBody>
      </p:sp>
      <p:sp>
        <p:nvSpPr>
          <p:cNvPr id="108" name="Freeform 940">
            <a:extLst>
              <a:ext uri="{FF2B5EF4-FFF2-40B4-BE49-F238E27FC236}">
                <a16:creationId xmlns:a16="http://schemas.microsoft.com/office/drawing/2014/main" id="{A242A255-3948-CA49-BBD2-A0F656978443}"/>
              </a:ext>
            </a:extLst>
          </p:cNvPr>
          <p:cNvSpPr>
            <a:spLocks noChangeAspect="1" noChangeArrowheads="1"/>
          </p:cNvSpPr>
          <p:nvPr/>
        </p:nvSpPr>
        <p:spPr bwMode="auto">
          <a:xfrm>
            <a:off x="14884777" y="6656993"/>
            <a:ext cx="771148" cy="766865"/>
          </a:xfrm>
          <a:custGeom>
            <a:avLst/>
            <a:gdLst>
              <a:gd name="T0" fmla="*/ 259466 w 285387"/>
              <a:gd name="T1" fmla="*/ 272244 h 283803"/>
              <a:gd name="T2" fmla="*/ 148510 w 285387"/>
              <a:gd name="T3" fmla="*/ 231354 h 283803"/>
              <a:gd name="T4" fmla="*/ 85323 w 285387"/>
              <a:gd name="T5" fmla="*/ 240545 h 283803"/>
              <a:gd name="T6" fmla="*/ 47684 w 285387"/>
              <a:gd name="T7" fmla="*/ 209792 h 283803"/>
              <a:gd name="T8" fmla="*/ 57896 w 285387"/>
              <a:gd name="T9" fmla="*/ 219638 h 283803"/>
              <a:gd name="T10" fmla="*/ 178747 w 285387"/>
              <a:gd name="T11" fmla="*/ 201039 h 283803"/>
              <a:gd name="T12" fmla="*/ 132028 w 285387"/>
              <a:gd name="T13" fmla="*/ 210230 h 283803"/>
              <a:gd name="T14" fmla="*/ 85363 w 285387"/>
              <a:gd name="T15" fmla="*/ 201039 h 283803"/>
              <a:gd name="T16" fmla="*/ 108573 w 285387"/>
              <a:gd name="T17" fmla="*/ 210230 h 283803"/>
              <a:gd name="T18" fmla="*/ 85363 w 285387"/>
              <a:gd name="T19" fmla="*/ 201039 h 283803"/>
              <a:gd name="T20" fmla="*/ 47684 w 285387"/>
              <a:gd name="T21" fmla="*/ 238968 h 283803"/>
              <a:gd name="T22" fmla="*/ 154289 w 285387"/>
              <a:gd name="T23" fmla="*/ 172319 h 283803"/>
              <a:gd name="T24" fmla="*/ 177237 w 285387"/>
              <a:gd name="T25" fmla="*/ 181509 h 283803"/>
              <a:gd name="T26" fmla="*/ 154289 w 285387"/>
              <a:gd name="T27" fmla="*/ 172319 h 283803"/>
              <a:gd name="T28" fmla="*/ 135268 w 285387"/>
              <a:gd name="T29" fmla="*/ 176915 h 283803"/>
              <a:gd name="T30" fmla="*/ 81374 w 285387"/>
              <a:gd name="T31" fmla="*/ 176915 h 283803"/>
              <a:gd name="T32" fmla="*/ 37473 w 285387"/>
              <a:gd name="T33" fmla="*/ 162564 h 283803"/>
              <a:gd name="T34" fmla="*/ 47684 w 285387"/>
              <a:gd name="T35" fmla="*/ 152352 h 283803"/>
              <a:gd name="T36" fmla="*/ 183128 w 285387"/>
              <a:gd name="T37" fmla="*/ 148195 h 283803"/>
              <a:gd name="T38" fmla="*/ 127648 w 285387"/>
              <a:gd name="T39" fmla="*/ 148195 h 283803"/>
              <a:gd name="T40" fmla="*/ 108573 w 285387"/>
              <a:gd name="T41" fmla="*/ 143599 h 283803"/>
              <a:gd name="T42" fmla="*/ 85363 w 285387"/>
              <a:gd name="T43" fmla="*/ 152790 h 283803"/>
              <a:gd name="T44" fmla="*/ 47684 w 285387"/>
              <a:gd name="T45" fmla="*/ 143599 h 283803"/>
              <a:gd name="T46" fmla="*/ 28719 w 285387"/>
              <a:gd name="T47" fmla="*/ 162564 h 283803"/>
              <a:gd name="T48" fmla="*/ 126111 w 285387"/>
              <a:gd name="T49" fmla="*/ 114880 h 283803"/>
              <a:gd name="T50" fmla="*/ 85375 w 285387"/>
              <a:gd name="T51" fmla="*/ 122524 h 283803"/>
              <a:gd name="T52" fmla="*/ 47684 w 285387"/>
              <a:gd name="T53" fmla="*/ 94628 h 283803"/>
              <a:gd name="T54" fmla="*/ 57896 w 285387"/>
              <a:gd name="T55" fmla="*/ 104938 h 283803"/>
              <a:gd name="T56" fmla="*/ 178662 w 285387"/>
              <a:gd name="T57" fmla="*/ 86160 h 283803"/>
              <a:gd name="T58" fmla="*/ 160827 w 285387"/>
              <a:gd name="T59" fmla="*/ 93804 h 283803"/>
              <a:gd name="T60" fmla="*/ 85344 w 285387"/>
              <a:gd name="T61" fmla="*/ 86160 h 283803"/>
              <a:gd name="T62" fmla="*/ 137315 w 285387"/>
              <a:gd name="T63" fmla="*/ 93804 h 283803"/>
              <a:gd name="T64" fmla="*/ 85344 w 285387"/>
              <a:gd name="T65" fmla="*/ 86160 h 283803"/>
              <a:gd name="T66" fmla="*/ 47684 w 285387"/>
              <a:gd name="T67" fmla="*/ 124085 h 283803"/>
              <a:gd name="T68" fmla="*/ 33029 w 285387"/>
              <a:gd name="T69" fmla="*/ 57439 h 283803"/>
              <a:gd name="T70" fmla="*/ 95855 w 285387"/>
              <a:gd name="T71" fmla="*/ 66630 h 283803"/>
              <a:gd name="T72" fmla="*/ 33029 w 285387"/>
              <a:gd name="T73" fmla="*/ 57439 h 283803"/>
              <a:gd name="T74" fmla="*/ 278081 w 285387"/>
              <a:gd name="T75" fmla="*/ 236137 h 283803"/>
              <a:gd name="T76" fmla="*/ 240121 w 285387"/>
              <a:gd name="T77" fmla="*/ 37913 h 283803"/>
              <a:gd name="T78" fmla="*/ 254721 w 285387"/>
              <a:gd name="T79" fmla="*/ 37913 h 283803"/>
              <a:gd name="T80" fmla="*/ 119773 w 285387"/>
              <a:gd name="T81" fmla="*/ 28719 h 283803"/>
              <a:gd name="T82" fmla="*/ 84104 w 285387"/>
              <a:gd name="T83" fmla="*/ 37911 h 283803"/>
              <a:gd name="T84" fmla="*/ 33081 w 285387"/>
              <a:gd name="T85" fmla="*/ 28719 h 283803"/>
              <a:gd name="T86" fmla="*/ 60695 w 285387"/>
              <a:gd name="T87" fmla="*/ 37911 h 283803"/>
              <a:gd name="T88" fmla="*/ 33081 w 285387"/>
              <a:gd name="T89" fmla="*/ 28719 h 283803"/>
              <a:gd name="T90" fmla="*/ 195445 w 285387"/>
              <a:gd name="T91" fmla="*/ 57771 h 283803"/>
              <a:gd name="T92" fmla="*/ 240121 w 285387"/>
              <a:gd name="T93" fmla="*/ 15887 h 283803"/>
              <a:gd name="T94" fmla="*/ 278081 w 285387"/>
              <a:gd name="T95" fmla="*/ 15887 h 283803"/>
              <a:gd name="T96" fmla="*/ 247421 w 285387"/>
              <a:gd name="T97" fmla="*/ 8666 h 283803"/>
              <a:gd name="T98" fmla="*/ 201586 w 285387"/>
              <a:gd name="T99" fmla="*/ 276576 h 283803"/>
              <a:gd name="T100" fmla="*/ 144145 w 285387"/>
              <a:gd name="T101" fmla="*/ 62102 h 283803"/>
              <a:gd name="T102" fmla="*/ 247421 w 285387"/>
              <a:gd name="T103" fmla="*/ 0 h 283803"/>
              <a:gd name="T104" fmla="*/ 286477 w 285387"/>
              <a:gd name="T105" fmla="*/ 15887 h 283803"/>
              <a:gd name="T106" fmla="*/ 263116 w 285387"/>
              <a:gd name="T107" fmla="*/ 283075 h 283803"/>
              <a:gd name="T108" fmla="*/ 232091 w 285387"/>
              <a:gd name="T109" fmla="*/ 242636 h 283803"/>
              <a:gd name="T110" fmla="*/ 247421 w 285387"/>
              <a:gd name="T111" fmla="*/ 0 h 283803"/>
              <a:gd name="T112" fmla="*/ 151371 w 285387"/>
              <a:gd name="T113" fmla="*/ 1445 h 283803"/>
              <a:gd name="T114" fmla="*/ 210257 w 285387"/>
              <a:gd name="T115" fmla="*/ 280909 h 283803"/>
              <a:gd name="T116" fmla="*/ 0 w 285387"/>
              <a:gd name="T117" fmla="*/ 280909 h 283803"/>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285387" h="283803">
                <a:moveTo>
                  <a:pt x="273766" y="243567"/>
                </a:moveTo>
                <a:lnTo>
                  <a:pt x="242171" y="243927"/>
                </a:lnTo>
                <a:lnTo>
                  <a:pt x="258150" y="270870"/>
                </a:lnTo>
                <a:lnTo>
                  <a:pt x="273766" y="243567"/>
                </a:lnTo>
                <a:close/>
                <a:moveTo>
                  <a:pt x="84891" y="230187"/>
                </a:moveTo>
                <a:lnTo>
                  <a:pt x="147757" y="230187"/>
                </a:lnTo>
                <a:cubicBezTo>
                  <a:pt x="149900" y="230187"/>
                  <a:pt x="152043" y="232092"/>
                  <a:pt x="152043" y="234378"/>
                </a:cubicBezTo>
                <a:cubicBezTo>
                  <a:pt x="152043" y="237045"/>
                  <a:pt x="149900" y="239331"/>
                  <a:pt x="147757" y="239331"/>
                </a:cubicBezTo>
                <a:lnTo>
                  <a:pt x="84891" y="239331"/>
                </a:lnTo>
                <a:cubicBezTo>
                  <a:pt x="82748" y="239331"/>
                  <a:pt x="80962" y="237045"/>
                  <a:pt x="80962" y="234378"/>
                </a:cubicBezTo>
                <a:cubicBezTo>
                  <a:pt x="80962" y="232092"/>
                  <a:pt x="82748" y="230187"/>
                  <a:pt x="84891" y="230187"/>
                </a:cubicBezTo>
                <a:close/>
                <a:moveTo>
                  <a:pt x="47443" y="208734"/>
                </a:moveTo>
                <a:cubicBezTo>
                  <a:pt x="41638" y="208734"/>
                  <a:pt x="37283" y="213088"/>
                  <a:pt x="37283" y="218531"/>
                </a:cubicBezTo>
                <a:cubicBezTo>
                  <a:pt x="37283" y="224336"/>
                  <a:pt x="41638" y="229054"/>
                  <a:pt x="47443" y="229054"/>
                </a:cubicBezTo>
                <a:cubicBezTo>
                  <a:pt x="52886" y="229054"/>
                  <a:pt x="57603" y="224336"/>
                  <a:pt x="57603" y="218531"/>
                </a:cubicBezTo>
                <a:cubicBezTo>
                  <a:pt x="57603" y="213088"/>
                  <a:pt x="52886" y="208734"/>
                  <a:pt x="47443" y="208734"/>
                </a:cubicBezTo>
                <a:close/>
                <a:moveTo>
                  <a:pt x="131358" y="200025"/>
                </a:moveTo>
                <a:lnTo>
                  <a:pt x="177841" y="200025"/>
                </a:lnTo>
                <a:cubicBezTo>
                  <a:pt x="180020" y="200025"/>
                  <a:pt x="182199" y="201930"/>
                  <a:pt x="182199" y="204597"/>
                </a:cubicBezTo>
                <a:cubicBezTo>
                  <a:pt x="182199" y="207264"/>
                  <a:pt x="180020" y="209169"/>
                  <a:pt x="177841" y="209169"/>
                </a:cubicBezTo>
                <a:lnTo>
                  <a:pt x="131358" y="209169"/>
                </a:lnTo>
                <a:cubicBezTo>
                  <a:pt x="128816" y="209169"/>
                  <a:pt x="127000" y="207264"/>
                  <a:pt x="127000" y="204597"/>
                </a:cubicBezTo>
                <a:cubicBezTo>
                  <a:pt x="127000" y="201930"/>
                  <a:pt x="128816" y="200025"/>
                  <a:pt x="131358" y="200025"/>
                </a:cubicBezTo>
                <a:close/>
                <a:moveTo>
                  <a:pt x="84931" y="200025"/>
                </a:moveTo>
                <a:lnTo>
                  <a:pt x="108022" y="200025"/>
                </a:lnTo>
                <a:cubicBezTo>
                  <a:pt x="110547" y="200025"/>
                  <a:pt x="112351" y="201930"/>
                  <a:pt x="112351" y="204597"/>
                </a:cubicBezTo>
                <a:cubicBezTo>
                  <a:pt x="112351" y="207264"/>
                  <a:pt x="110547" y="209169"/>
                  <a:pt x="108022" y="209169"/>
                </a:cubicBezTo>
                <a:lnTo>
                  <a:pt x="84931" y="209169"/>
                </a:lnTo>
                <a:cubicBezTo>
                  <a:pt x="82766" y="209169"/>
                  <a:pt x="80962" y="207264"/>
                  <a:pt x="80962" y="204597"/>
                </a:cubicBezTo>
                <a:cubicBezTo>
                  <a:pt x="80962" y="201930"/>
                  <a:pt x="82766" y="200025"/>
                  <a:pt x="84931" y="200025"/>
                </a:cubicBezTo>
                <a:close/>
                <a:moveTo>
                  <a:pt x="47443" y="200025"/>
                </a:moveTo>
                <a:cubicBezTo>
                  <a:pt x="57603" y="200025"/>
                  <a:pt x="66312" y="208371"/>
                  <a:pt x="66312" y="218531"/>
                </a:cubicBezTo>
                <a:cubicBezTo>
                  <a:pt x="66312" y="229054"/>
                  <a:pt x="57603" y="237762"/>
                  <a:pt x="47443" y="237762"/>
                </a:cubicBezTo>
                <a:cubicBezTo>
                  <a:pt x="36920" y="237762"/>
                  <a:pt x="28575" y="229054"/>
                  <a:pt x="28575" y="218531"/>
                </a:cubicBezTo>
                <a:cubicBezTo>
                  <a:pt x="28575" y="208371"/>
                  <a:pt x="36920" y="200025"/>
                  <a:pt x="47443" y="200025"/>
                </a:cubicBezTo>
                <a:close/>
                <a:moveTo>
                  <a:pt x="153506" y="171450"/>
                </a:moveTo>
                <a:lnTo>
                  <a:pt x="176338" y="171450"/>
                </a:lnTo>
                <a:cubicBezTo>
                  <a:pt x="178478" y="171450"/>
                  <a:pt x="180619" y="173355"/>
                  <a:pt x="180619" y="176022"/>
                </a:cubicBezTo>
                <a:cubicBezTo>
                  <a:pt x="180619" y="178689"/>
                  <a:pt x="178478" y="180594"/>
                  <a:pt x="176338" y="180594"/>
                </a:cubicBezTo>
                <a:lnTo>
                  <a:pt x="153506" y="180594"/>
                </a:lnTo>
                <a:cubicBezTo>
                  <a:pt x="151009" y="180594"/>
                  <a:pt x="149225" y="178689"/>
                  <a:pt x="149225" y="176022"/>
                </a:cubicBezTo>
                <a:cubicBezTo>
                  <a:pt x="149225" y="173355"/>
                  <a:pt x="151009" y="171450"/>
                  <a:pt x="153506" y="171450"/>
                </a:cubicBezTo>
                <a:close/>
                <a:moveTo>
                  <a:pt x="84868" y="171450"/>
                </a:moveTo>
                <a:lnTo>
                  <a:pt x="130321" y="171450"/>
                </a:lnTo>
                <a:cubicBezTo>
                  <a:pt x="132807" y="171450"/>
                  <a:pt x="134582" y="173355"/>
                  <a:pt x="134582" y="176022"/>
                </a:cubicBezTo>
                <a:cubicBezTo>
                  <a:pt x="134582" y="178689"/>
                  <a:pt x="132807" y="180594"/>
                  <a:pt x="130321" y="180594"/>
                </a:cubicBezTo>
                <a:lnTo>
                  <a:pt x="84868" y="180594"/>
                </a:lnTo>
                <a:cubicBezTo>
                  <a:pt x="82738" y="180594"/>
                  <a:pt x="80962" y="178689"/>
                  <a:pt x="80962" y="176022"/>
                </a:cubicBezTo>
                <a:cubicBezTo>
                  <a:pt x="80962" y="173355"/>
                  <a:pt x="82738" y="171450"/>
                  <a:pt x="84868" y="171450"/>
                </a:cubicBezTo>
                <a:close/>
                <a:moveTo>
                  <a:pt x="47443" y="151584"/>
                </a:moveTo>
                <a:cubicBezTo>
                  <a:pt x="41638" y="151584"/>
                  <a:pt x="37283" y="155938"/>
                  <a:pt x="37283" y="161744"/>
                </a:cubicBezTo>
                <a:cubicBezTo>
                  <a:pt x="37283" y="167549"/>
                  <a:pt x="41638" y="171904"/>
                  <a:pt x="47443" y="171904"/>
                </a:cubicBezTo>
                <a:cubicBezTo>
                  <a:pt x="52886" y="171904"/>
                  <a:pt x="57603" y="167549"/>
                  <a:pt x="57603" y="161744"/>
                </a:cubicBezTo>
                <a:cubicBezTo>
                  <a:pt x="57603" y="155938"/>
                  <a:pt x="52886" y="151584"/>
                  <a:pt x="47443" y="151584"/>
                </a:cubicBezTo>
                <a:close/>
                <a:moveTo>
                  <a:pt x="131358" y="142875"/>
                </a:moveTo>
                <a:lnTo>
                  <a:pt x="177841" y="142875"/>
                </a:lnTo>
                <a:cubicBezTo>
                  <a:pt x="180020" y="142875"/>
                  <a:pt x="182199" y="145161"/>
                  <a:pt x="182199" y="147447"/>
                </a:cubicBezTo>
                <a:cubicBezTo>
                  <a:pt x="182199" y="150114"/>
                  <a:pt x="180020" y="152019"/>
                  <a:pt x="177841" y="152019"/>
                </a:cubicBezTo>
                <a:lnTo>
                  <a:pt x="131358" y="152019"/>
                </a:lnTo>
                <a:cubicBezTo>
                  <a:pt x="128816" y="152019"/>
                  <a:pt x="127000" y="150114"/>
                  <a:pt x="127000" y="147447"/>
                </a:cubicBezTo>
                <a:cubicBezTo>
                  <a:pt x="127000" y="145161"/>
                  <a:pt x="128816" y="142875"/>
                  <a:pt x="131358" y="142875"/>
                </a:cubicBezTo>
                <a:close/>
                <a:moveTo>
                  <a:pt x="84931" y="142875"/>
                </a:moveTo>
                <a:lnTo>
                  <a:pt x="108022" y="142875"/>
                </a:lnTo>
                <a:cubicBezTo>
                  <a:pt x="110547" y="142875"/>
                  <a:pt x="112351" y="145161"/>
                  <a:pt x="112351" y="147447"/>
                </a:cubicBezTo>
                <a:cubicBezTo>
                  <a:pt x="112351" y="150114"/>
                  <a:pt x="110547" y="152019"/>
                  <a:pt x="108022" y="152019"/>
                </a:cubicBezTo>
                <a:lnTo>
                  <a:pt x="84931" y="152019"/>
                </a:lnTo>
                <a:cubicBezTo>
                  <a:pt x="82766" y="152019"/>
                  <a:pt x="80962" y="150114"/>
                  <a:pt x="80962" y="147447"/>
                </a:cubicBezTo>
                <a:cubicBezTo>
                  <a:pt x="80962" y="145161"/>
                  <a:pt x="82766" y="142875"/>
                  <a:pt x="84931" y="142875"/>
                </a:cubicBezTo>
                <a:close/>
                <a:moveTo>
                  <a:pt x="47443" y="142875"/>
                </a:moveTo>
                <a:cubicBezTo>
                  <a:pt x="57603" y="142875"/>
                  <a:pt x="66312" y="151221"/>
                  <a:pt x="66312" y="161744"/>
                </a:cubicBezTo>
                <a:cubicBezTo>
                  <a:pt x="66312" y="171904"/>
                  <a:pt x="57603" y="180612"/>
                  <a:pt x="47443" y="180612"/>
                </a:cubicBezTo>
                <a:cubicBezTo>
                  <a:pt x="36920" y="180612"/>
                  <a:pt x="28575" y="171904"/>
                  <a:pt x="28575" y="161744"/>
                </a:cubicBezTo>
                <a:cubicBezTo>
                  <a:pt x="28575" y="151221"/>
                  <a:pt x="36920" y="142875"/>
                  <a:pt x="47443" y="142875"/>
                </a:cubicBezTo>
                <a:close/>
                <a:moveTo>
                  <a:pt x="84943" y="114300"/>
                </a:moveTo>
                <a:lnTo>
                  <a:pt x="125471" y="114300"/>
                </a:lnTo>
                <a:cubicBezTo>
                  <a:pt x="128004" y="114300"/>
                  <a:pt x="129813" y="115954"/>
                  <a:pt x="129813" y="117938"/>
                </a:cubicBezTo>
                <a:cubicBezTo>
                  <a:pt x="129813" y="120253"/>
                  <a:pt x="128004" y="121906"/>
                  <a:pt x="125471" y="121906"/>
                </a:cubicBezTo>
                <a:lnTo>
                  <a:pt x="84943" y="121906"/>
                </a:lnTo>
                <a:cubicBezTo>
                  <a:pt x="82772" y="121906"/>
                  <a:pt x="80962" y="120253"/>
                  <a:pt x="80962" y="117938"/>
                </a:cubicBezTo>
                <a:cubicBezTo>
                  <a:pt x="80962" y="115954"/>
                  <a:pt x="82772" y="114300"/>
                  <a:pt x="84943" y="114300"/>
                </a:cubicBezTo>
                <a:close/>
                <a:moveTo>
                  <a:pt x="47443" y="94151"/>
                </a:moveTo>
                <a:cubicBezTo>
                  <a:pt x="41638" y="94151"/>
                  <a:pt x="37283" y="98913"/>
                  <a:pt x="37283" y="104409"/>
                </a:cubicBezTo>
                <a:cubicBezTo>
                  <a:pt x="37283" y="110270"/>
                  <a:pt x="41638" y="115033"/>
                  <a:pt x="47443" y="115033"/>
                </a:cubicBezTo>
                <a:cubicBezTo>
                  <a:pt x="52886" y="115033"/>
                  <a:pt x="57603" y="110270"/>
                  <a:pt x="57603" y="104409"/>
                </a:cubicBezTo>
                <a:cubicBezTo>
                  <a:pt x="57603" y="98913"/>
                  <a:pt x="52886" y="94151"/>
                  <a:pt x="47443" y="94151"/>
                </a:cubicBezTo>
                <a:close/>
                <a:moveTo>
                  <a:pt x="160011" y="85725"/>
                </a:moveTo>
                <a:lnTo>
                  <a:pt x="177756" y="85725"/>
                </a:lnTo>
                <a:cubicBezTo>
                  <a:pt x="179974" y="85725"/>
                  <a:pt x="182193" y="87379"/>
                  <a:pt x="182193" y="89693"/>
                </a:cubicBezTo>
                <a:cubicBezTo>
                  <a:pt x="182193" y="91678"/>
                  <a:pt x="179974" y="93331"/>
                  <a:pt x="177756" y="93331"/>
                </a:cubicBezTo>
                <a:lnTo>
                  <a:pt x="160011" y="93331"/>
                </a:lnTo>
                <a:cubicBezTo>
                  <a:pt x="157424" y="93331"/>
                  <a:pt x="155575" y="91678"/>
                  <a:pt x="155575" y="89693"/>
                </a:cubicBezTo>
                <a:cubicBezTo>
                  <a:pt x="155575" y="87379"/>
                  <a:pt x="157424" y="85725"/>
                  <a:pt x="160011" y="85725"/>
                </a:cubicBezTo>
                <a:close/>
                <a:moveTo>
                  <a:pt x="84912" y="85725"/>
                </a:moveTo>
                <a:lnTo>
                  <a:pt x="136619" y="85725"/>
                </a:lnTo>
                <a:cubicBezTo>
                  <a:pt x="139133" y="85725"/>
                  <a:pt x="140928" y="87379"/>
                  <a:pt x="140928" y="89693"/>
                </a:cubicBezTo>
                <a:cubicBezTo>
                  <a:pt x="140928" y="91678"/>
                  <a:pt x="139133" y="93331"/>
                  <a:pt x="136619" y="93331"/>
                </a:cubicBezTo>
                <a:lnTo>
                  <a:pt x="84912" y="93331"/>
                </a:lnTo>
                <a:cubicBezTo>
                  <a:pt x="82758" y="93331"/>
                  <a:pt x="80962" y="91678"/>
                  <a:pt x="80962" y="89693"/>
                </a:cubicBezTo>
                <a:cubicBezTo>
                  <a:pt x="80962" y="87379"/>
                  <a:pt x="82758" y="85725"/>
                  <a:pt x="84912" y="85725"/>
                </a:cubicBezTo>
                <a:close/>
                <a:moveTo>
                  <a:pt x="47443" y="85725"/>
                </a:moveTo>
                <a:cubicBezTo>
                  <a:pt x="57603" y="85725"/>
                  <a:pt x="66312" y="94151"/>
                  <a:pt x="66312" y="104409"/>
                </a:cubicBezTo>
                <a:cubicBezTo>
                  <a:pt x="66312" y="115033"/>
                  <a:pt x="57603" y="123459"/>
                  <a:pt x="47443" y="123459"/>
                </a:cubicBezTo>
                <a:cubicBezTo>
                  <a:pt x="36920" y="123459"/>
                  <a:pt x="28575" y="115033"/>
                  <a:pt x="28575" y="104409"/>
                </a:cubicBezTo>
                <a:cubicBezTo>
                  <a:pt x="28575" y="94151"/>
                  <a:pt x="36920" y="85725"/>
                  <a:pt x="47443" y="85725"/>
                </a:cubicBezTo>
                <a:close/>
                <a:moveTo>
                  <a:pt x="32861" y="57150"/>
                </a:moveTo>
                <a:lnTo>
                  <a:pt x="95369" y="57150"/>
                </a:lnTo>
                <a:cubicBezTo>
                  <a:pt x="97869" y="57150"/>
                  <a:pt x="99655" y="59055"/>
                  <a:pt x="99655" y="61722"/>
                </a:cubicBezTo>
                <a:cubicBezTo>
                  <a:pt x="99655" y="64008"/>
                  <a:pt x="97869" y="66294"/>
                  <a:pt x="95369" y="66294"/>
                </a:cubicBezTo>
                <a:lnTo>
                  <a:pt x="32861" y="66294"/>
                </a:lnTo>
                <a:cubicBezTo>
                  <a:pt x="30361" y="66294"/>
                  <a:pt x="28575" y="64008"/>
                  <a:pt x="28575" y="61722"/>
                </a:cubicBezTo>
                <a:cubicBezTo>
                  <a:pt x="28575" y="59055"/>
                  <a:pt x="30361" y="57150"/>
                  <a:pt x="32861" y="57150"/>
                </a:cubicBezTo>
                <a:close/>
                <a:moveTo>
                  <a:pt x="262145" y="37721"/>
                </a:moveTo>
                <a:lnTo>
                  <a:pt x="262145" y="234946"/>
                </a:lnTo>
                <a:lnTo>
                  <a:pt x="276671" y="234946"/>
                </a:lnTo>
                <a:lnTo>
                  <a:pt x="276671" y="37721"/>
                </a:lnTo>
                <a:lnTo>
                  <a:pt x="262145" y="37721"/>
                </a:lnTo>
                <a:close/>
                <a:moveTo>
                  <a:pt x="238903" y="37721"/>
                </a:moveTo>
                <a:lnTo>
                  <a:pt x="238903" y="234946"/>
                </a:lnTo>
                <a:lnTo>
                  <a:pt x="253429" y="234946"/>
                </a:lnTo>
                <a:lnTo>
                  <a:pt x="253429" y="37721"/>
                </a:lnTo>
                <a:lnTo>
                  <a:pt x="238903" y="37721"/>
                </a:lnTo>
                <a:close/>
                <a:moveTo>
                  <a:pt x="83677" y="28575"/>
                </a:moveTo>
                <a:lnTo>
                  <a:pt x="119165" y="28575"/>
                </a:lnTo>
                <a:cubicBezTo>
                  <a:pt x="121674" y="28575"/>
                  <a:pt x="123467" y="30480"/>
                  <a:pt x="123467" y="33147"/>
                </a:cubicBezTo>
                <a:cubicBezTo>
                  <a:pt x="123467" y="35814"/>
                  <a:pt x="121674" y="37719"/>
                  <a:pt x="119165" y="37719"/>
                </a:cubicBezTo>
                <a:lnTo>
                  <a:pt x="83677" y="37719"/>
                </a:lnTo>
                <a:cubicBezTo>
                  <a:pt x="81168" y="37719"/>
                  <a:pt x="79375" y="35814"/>
                  <a:pt x="79375" y="33147"/>
                </a:cubicBezTo>
                <a:cubicBezTo>
                  <a:pt x="79375" y="30480"/>
                  <a:pt x="81168" y="28575"/>
                  <a:pt x="83677" y="28575"/>
                </a:cubicBezTo>
                <a:close/>
                <a:moveTo>
                  <a:pt x="32913" y="28575"/>
                </a:moveTo>
                <a:lnTo>
                  <a:pt x="60387" y="28575"/>
                </a:lnTo>
                <a:cubicBezTo>
                  <a:pt x="62918" y="28575"/>
                  <a:pt x="64725" y="30480"/>
                  <a:pt x="64725" y="33147"/>
                </a:cubicBezTo>
                <a:cubicBezTo>
                  <a:pt x="64725" y="35814"/>
                  <a:pt x="62918" y="37719"/>
                  <a:pt x="60387" y="37719"/>
                </a:cubicBezTo>
                <a:lnTo>
                  <a:pt x="32913" y="37719"/>
                </a:lnTo>
                <a:cubicBezTo>
                  <a:pt x="30382" y="37719"/>
                  <a:pt x="28575" y="35814"/>
                  <a:pt x="28575" y="33147"/>
                </a:cubicBezTo>
                <a:cubicBezTo>
                  <a:pt x="28575" y="30480"/>
                  <a:pt x="30382" y="28575"/>
                  <a:pt x="32913" y="28575"/>
                </a:cubicBezTo>
                <a:close/>
                <a:moveTo>
                  <a:pt x="152041" y="14729"/>
                </a:moveTo>
                <a:lnTo>
                  <a:pt x="152041" y="57479"/>
                </a:lnTo>
                <a:lnTo>
                  <a:pt x="194454" y="57479"/>
                </a:lnTo>
                <a:lnTo>
                  <a:pt x="152041" y="14729"/>
                </a:lnTo>
                <a:close/>
                <a:moveTo>
                  <a:pt x="246166" y="8622"/>
                </a:moveTo>
                <a:cubicBezTo>
                  <a:pt x="242171" y="8622"/>
                  <a:pt x="238903" y="11855"/>
                  <a:pt x="238903" y="15807"/>
                </a:cubicBezTo>
                <a:lnTo>
                  <a:pt x="238903" y="29099"/>
                </a:lnTo>
                <a:lnTo>
                  <a:pt x="276671" y="29099"/>
                </a:lnTo>
                <a:lnTo>
                  <a:pt x="276671" y="15807"/>
                </a:lnTo>
                <a:cubicBezTo>
                  <a:pt x="276671" y="14010"/>
                  <a:pt x="275582" y="12214"/>
                  <a:pt x="274492" y="10777"/>
                </a:cubicBezTo>
                <a:cubicBezTo>
                  <a:pt x="273040" y="9340"/>
                  <a:pt x="271224" y="8622"/>
                  <a:pt x="269408" y="8622"/>
                </a:cubicBezTo>
                <a:lnTo>
                  <a:pt x="246166" y="8622"/>
                </a:lnTo>
                <a:close/>
                <a:moveTo>
                  <a:pt x="8626" y="8622"/>
                </a:moveTo>
                <a:lnTo>
                  <a:pt x="8626" y="275181"/>
                </a:lnTo>
                <a:lnTo>
                  <a:pt x="200564" y="275181"/>
                </a:lnTo>
                <a:lnTo>
                  <a:pt x="200564" y="66101"/>
                </a:lnTo>
                <a:lnTo>
                  <a:pt x="147728" y="66101"/>
                </a:lnTo>
                <a:cubicBezTo>
                  <a:pt x="145571" y="66101"/>
                  <a:pt x="143414" y="63945"/>
                  <a:pt x="143414" y="61790"/>
                </a:cubicBezTo>
                <a:lnTo>
                  <a:pt x="143414" y="8622"/>
                </a:lnTo>
                <a:lnTo>
                  <a:pt x="8626" y="8622"/>
                </a:lnTo>
                <a:close/>
                <a:moveTo>
                  <a:pt x="246166" y="0"/>
                </a:moveTo>
                <a:lnTo>
                  <a:pt x="269408" y="0"/>
                </a:lnTo>
                <a:cubicBezTo>
                  <a:pt x="273766" y="0"/>
                  <a:pt x="277398" y="1796"/>
                  <a:pt x="280303" y="4670"/>
                </a:cubicBezTo>
                <a:cubicBezTo>
                  <a:pt x="283571" y="7544"/>
                  <a:pt x="285024" y="11855"/>
                  <a:pt x="285024" y="15807"/>
                </a:cubicBezTo>
                <a:lnTo>
                  <a:pt x="285387" y="239257"/>
                </a:lnTo>
                <a:cubicBezTo>
                  <a:pt x="285387" y="240334"/>
                  <a:pt x="285024" y="240694"/>
                  <a:pt x="284661" y="241412"/>
                </a:cubicBezTo>
                <a:lnTo>
                  <a:pt x="261782" y="281647"/>
                </a:lnTo>
                <a:cubicBezTo>
                  <a:pt x="261056" y="283084"/>
                  <a:pt x="259603" y="283803"/>
                  <a:pt x="258150" y="283803"/>
                </a:cubicBezTo>
                <a:cubicBezTo>
                  <a:pt x="256335" y="283803"/>
                  <a:pt x="254882" y="283084"/>
                  <a:pt x="254156" y="281647"/>
                </a:cubicBezTo>
                <a:lnTo>
                  <a:pt x="230914" y="241412"/>
                </a:lnTo>
                <a:cubicBezTo>
                  <a:pt x="230550" y="240694"/>
                  <a:pt x="230550" y="240334"/>
                  <a:pt x="230550" y="239257"/>
                </a:cubicBezTo>
                <a:lnTo>
                  <a:pt x="230187" y="15807"/>
                </a:lnTo>
                <a:cubicBezTo>
                  <a:pt x="230187" y="7185"/>
                  <a:pt x="237450" y="0"/>
                  <a:pt x="246166" y="0"/>
                </a:cubicBezTo>
                <a:close/>
                <a:moveTo>
                  <a:pt x="4313" y="0"/>
                </a:moveTo>
                <a:lnTo>
                  <a:pt x="147728" y="0"/>
                </a:lnTo>
                <a:cubicBezTo>
                  <a:pt x="148806" y="0"/>
                  <a:pt x="149884" y="359"/>
                  <a:pt x="150603" y="1437"/>
                </a:cubicBezTo>
                <a:lnTo>
                  <a:pt x="208113" y="58916"/>
                </a:lnTo>
                <a:cubicBezTo>
                  <a:pt x="208831" y="59634"/>
                  <a:pt x="209191" y="60712"/>
                  <a:pt x="209191" y="61790"/>
                </a:cubicBezTo>
                <a:lnTo>
                  <a:pt x="209191" y="279492"/>
                </a:lnTo>
                <a:cubicBezTo>
                  <a:pt x="209191" y="282007"/>
                  <a:pt x="207394" y="283803"/>
                  <a:pt x="205237" y="283803"/>
                </a:cubicBezTo>
                <a:lnTo>
                  <a:pt x="4313" y="283803"/>
                </a:lnTo>
                <a:cubicBezTo>
                  <a:pt x="1797" y="283803"/>
                  <a:pt x="0" y="282007"/>
                  <a:pt x="0" y="279492"/>
                </a:cubicBezTo>
                <a:lnTo>
                  <a:pt x="0" y="4670"/>
                </a:lnTo>
                <a:cubicBezTo>
                  <a:pt x="0" y="1796"/>
                  <a:pt x="1797" y="0"/>
                  <a:pt x="4313" y="0"/>
                </a:cubicBezTo>
                <a:close/>
              </a:path>
            </a:pathLst>
          </a:custGeom>
          <a:solidFill>
            <a:schemeClr val="bg1"/>
          </a:solidFill>
          <a:ln>
            <a:noFill/>
          </a:ln>
          <a:effectLst/>
        </p:spPr>
        <p:txBody>
          <a:bodyPr anchor="ctr"/>
          <a:lstStyle/>
          <a:p>
            <a:endParaRPr lang="en-US"/>
          </a:p>
        </p:txBody>
      </p:sp>
      <p:sp>
        <p:nvSpPr>
          <p:cNvPr id="109" name="Freeform 952">
            <a:extLst>
              <a:ext uri="{FF2B5EF4-FFF2-40B4-BE49-F238E27FC236}">
                <a16:creationId xmlns:a16="http://schemas.microsoft.com/office/drawing/2014/main" id="{2CCC5C0C-A6E6-3D4E-AFEE-DDBB730105FD}"/>
              </a:ext>
            </a:extLst>
          </p:cNvPr>
          <p:cNvSpPr>
            <a:spLocks noChangeAspect="1" noChangeArrowheads="1"/>
          </p:cNvSpPr>
          <p:nvPr/>
        </p:nvSpPr>
        <p:spPr bwMode="auto">
          <a:xfrm>
            <a:off x="14884777" y="8973385"/>
            <a:ext cx="771148" cy="766863"/>
          </a:xfrm>
          <a:custGeom>
            <a:avLst/>
            <a:gdLst>
              <a:gd name="T0" fmla="*/ 129805 w 285390"/>
              <a:gd name="T1" fmla="*/ 228362 h 283806"/>
              <a:gd name="T2" fmla="*/ 155438 w 285390"/>
              <a:gd name="T3" fmla="*/ 228362 h 283806"/>
              <a:gd name="T4" fmla="*/ 167086 w 285390"/>
              <a:gd name="T5" fmla="*/ 196248 h 283806"/>
              <a:gd name="T6" fmla="*/ 286832 w 285390"/>
              <a:gd name="T7" fmla="*/ 200632 h 283806"/>
              <a:gd name="T8" fmla="*/ 282492 w 285390"/>
              <a:gd name="T9" fmla="*/ 261296 h 283806"/>
              <a:gd name="T10" fmla="*/ 162744 w 285390"/>
              <a:gd name="T11" fmla="*/ 256912 h 283806"/>
              <a:gd name="T12" fmla="*/ 278150 w 285390"/>
              <a:gd name="T13" fmla="*/ 252161 h 283806"/>
              <a:gd name="T14" fmla="*/ 167086 w 285390"/>
              <a:gd name="T15" fmla="*/ 205019 h 283806"/>
              <a:gd name="T16" fmla="*/ 167086 w 285390"/>
              <a:gd name="T17" fmla="*/ 196248 h 283806"/>
              <a:gd name="T18" fmla="*/ 119747 w 285390"/>
              <a:gd name="T19" fmla="*/ 196248 h 283806"/>
              <a:gd name="T20" fmla="*/ 119747 w 285390"/>
              <a:gd name="T21" fmla="*/ 204859 h 283806"/>
              <a:gd name="T22" fmla="*/ 8683 w 285390"/>
              <a:gd name="T23" fmla="*/ 273037 h 283806"/>
              <a:gd name="T24" fmla="*/ 44859 w 285390"/>
              <a:gd name="T25" fmla="*/ 251148 h 283806"/>
              <a:gd name="T26" fmla="*/ 124089 w 285390"/>
              <a:gd name="T27" fmla="*/ 255813 h 283806"/>
              <a:gd name="T28" fmla="*/ 45946 w 285390"/>
              <a:gd name="T29" fmla="*/ 260119 h 283806"/>
              <a:gd name="T30" fmla="*/ 4339 w 285390"/>
              <a:gd name="T31" fmla="*/ 285236 h 283806"/>
              <a:gd name="T32" fmla="*/ 0 w 285390"/>
              <a:gd name="T33" fmla="*/ 280572 h 283806"/>
              <a:gd name="T34" fmla="*/ 4339 w 285390"/>
              <a:gd name="T35" fmla="*/ 196248 h 283806"/>
              <a:gd name="T36" fmla="*/ 129805 w 285390"/>
              <a:gd name="T37" fmla="*/ 130034 h 283806"/>
              <a:gd name="T38" fmla="*/ 155438 w 285390"/>
              <a:gd name="T39" fmla="*/ 130034 h 283806"/>
              <a:gd name="T40" fmla="*/ 167086 w 285390"/>
              <a:gd name="T41" fmla="*/ 97326 h 283806"/>
              <a:gd name="T42" fmla="*/ 286832 w 285390"/>
              <a:gd name="T43" fmla="*/ 101650 h 283806"/>
              <a:gd name="T44" fmla="*/ 284663 w 285390"/>
              <a:gd name="T45" fmla="*/ 185954 h 283806"/>
              <a:gd name="T46" fmla="*/ 280321 w 285390"/>
              <a:gd name="T47" fmla="*/ 185954 h 283806"/>
              <a:gd name="T48" fmla="*/ 167086 w 285390"/>
              <a:gd name="T49" fmla="*/ 161095 h 283806"/>
              <a:gd name="T50" fmla="*/ 167086 w 285390"/>
              <a:gd name="T51" fmla="*/ 152449 h 283806"/>
              <a:gd name="T52" fmla="*/ 244143 w 285390"/>
              <a:gd name="T53" fmla="*/ 153529 h 283806"/>
              <a:gd name="T54" fmla="*/ 278150 w 285390"/>
              <a:gd name="T55" fmla="*/ 105973 h 283806"/>
              <a:gd name="T56" fmla="*/ 162744 w 285390"/>
              <a:gd name="T57" fmla="*/ 101650 h 283806"/>
              <a:gd name="T58" fmla="*/ 4339 w 285390"/>
              <a:gd name="T59" fmla="*/ 97326 h 283806"/>
              <a:gd name="T60" fmla="*/ 124089 w 285390"/>
              <a:gd name="T61" fmla="*/ 101629 h 283806"/>
              <a:gd name="T62" fmla="*/ 8683 w 285390"/>
              <a:gd name="T63" fmla="*/ 105932 h 283806"/>
              <a:gd name="T64" fmla="*/ 119747 w 285390"/>
              <a:gd name="T65" fmla="*/ 152183 h 283806"/>
              <a:gd name="T66" fmla="*/ 119747 w 285390"/>
              <a:gd name="T67" fmla="*/ 160787 h 283806"/>
              <a:gd name="T68" fmla="*/ 0 w 285390"/>
              <a:gd name="T69" fmla="*/ 156844 h 283806"/>
              <a:gd name="T70" fmla="*/ 4339 w 285390"/>
              <a:gd name="T71" fmla="*/ 97326 h 283806"/>
              <a:gd name="T72" fmla="*/ 129805 w 285390"/>
              <a:gd name="T73" fmla="*/ 31342 h 283806"/>
              <a:gd name="T74" fmla="*/ 155438 w 285390"/>
              <a:gd name="T75" fmla="*/ 31342 h 283806"/>
              <a:gd name="T76" fmla="*/ 142621 w 285390"/>
              <a:gd name="T77" fmla="*/ 9573 h 283806"/>
              <a:gd name="T78" fmla="*/ 146894 w 285390"/>
              <a:gd name="T79" fmla="*/ 52750 h 283806"/>
              <a:gd name="T80" fmla="*/ 163983 w 285390"/>
              <a:gd name="T81" fmla="*/ 130034 h 283806"/>
              <a:gd name="T82" fmla="*/ 146894 w 285390"/>
              <a:gd name="T83" fmla="*/ 206954 h 283806"/>
              <a:gd name="T84" fmla="*/ 142621 w 285390"/>
              <a:gd name="T85" fmla="*/ 250131 h 283806"/>
              <a:gd name="T86" fmla="*/ 138349 w 285390"/>
              <a:gd name="T87" fmla="*/ 206954 h 283806"/>
              <a:gd name="T88" fmla="*/ 121260 w 285390"/>
              <a:gd name="T89" fmla="*/ 130034 h 283806"/>
              <a:gd name="T90" fmla="*/ 138349 w 285390"/>
              <a:gd name="T91" fmla="*/ 52750 h 283806"/>
              <a:gd name="T92" fmla="*/ 142621 w 285390"/>
              <a:gd name="T93" fmla="*/ 9573 h 283806"/>
              <a:gd name="T94" fmla="*/ 282492 w 285390"/>
              <a:gd name="T95" fmla="*/ 0 h 283806"/>
              <a:gd name="T96" fmla="*/ 286832 w 285390"/>
              <a:gd name="T97" fmla="*/ 59158 h 283806"/>
              <a:gd name="T98" fmla="*/ 167086 w 285390"/>
              <a:gd name="T99" fmla="*/ 63462 h 283806"/>
              <a:gd name="T100" fmla="*/ 167086 w 285390"/>
              <a:gd name="T101" fmla="*/ 55214 h 283806"/>
              <a:gd name="T102" fmla="*/ 278150 w 285390"/>
              <a:gd name="T103" fmla="*/ 8606 h 283806"/>
              <a:gd name="T104" fmla="*/ 162744 w 285390"/>
              <a:gd name="T105" fmla="*/ 3944 h 283806"/>
              <a:gd name="T106" fmla="*/ 4339 w 285390"/>
              <a:gd name="T107" fmla="*/ 0 h 283806"/>
              <a:gd name="T108" fmla="*/ 124089 w 285390"/>
              <a:gd name="T109" fmla="*/ 3963 h 283806"/>
              <a:gd name="T110" fmla="*/ 8683 w 285390"/>
              <a:gd name="T111" fmla="*/ 8647 h 283806"/>
              <a:gd name="T112" fmla="*/ 42327 w 285390"/>
              <a:gd name="T113" fmla="*/ 55843 h 283806"/>
              <a:gd name="T114" fmla="*/ 119747 w 285390"/>
              <a:gd name="T115" fmla="*/ 55483 h 283806"/>
              <a:gd name="T116" fmla="*/ 119747 w 285390"/>
              <a:gd name="T117" fmla="*/ 63769 h 283806"/>
              <a:gd name="T118" fmla="*/ 6511 w 285390"/>
              <a:gd name="T119" fmla="*/ 88268 h 283806"/>
              <a:gd name="T120" fmla="*/ 2171 w 285390"/>
              <a:gd name="T121" fmla="*/ 88627 h 283806"/>
              <a:gd name="T122" fmla="*/ 0 w 285390"/>
              <a:gd name="T123" fmla="*/ 3963 h 28380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285390" h="283806">
                <a:moveTo>
                  <a:pt x="141904" y="214220"/>
                </a:moveTo>
                <a:cubicBezTo>
                  <a:pt x="134820" y="214220"/>
                  <a:pt x="129152" y="219996"/>
                  <a:pt x="129152" y="227216"/>
                </a:cubicBezTo>
                <a:cubicBezTo>
                  <a:pt x="129152" y="234437"/>
                  <a:pt x="134820" y="240213"/>
                  <a:pt x="141904" y="240213"/>
                </a:cubicBezTo>
                <a:cubicBezTo>
                  <a:pt x="148989" y="240213"/>
                  <a:pt x="154656" y="234437"/>
                  <a:pt x="154656" y="227216"/>
                </a:cubicBezTo>
                <a:cubicBezTo>
                  <a:pt x="154656" y="219996"/>
                  <a:pt x="148989" y="214220"/>
                  <a:pt x="141904" y="214220"/>
                </a:cubicBezTo>
                <a:close/>
                <a:moveTo>
                  <a:pt x="166245" y="195263"/>
                </a:moveTo>
                <a:lnTo>
                  <a:pt x="281071" y="195263"/>
                </a:lnTo>
                <a:cubicBezTo>
                  <a:pt x="283231" y="195263"/>
                  <a:pt x="285390" y="197445"/>
                  <a:pt x="285390" y="199626"/>
                </a:cubicBezTo>
                <a:lnTo>
                  <a:pt x="285390" y="255623"/>
                </a:lnTo>
                <a:cubicBezTo>
                  <a:pt x="285390" y="257805"/>
                  <a:pt x="283231" y="259986"/>
                  <a:pt x="281071" y="259986"/>
                </a:cubicBezTo>
                <a:lnTo>
                  <a:pt x="166245" y="259986"/>
                </a:lnTo>
                <a:cubicBezTo>
                  <a:pt x="163725" y="259986"/>
                  <a:pt x="161925" y="257805"/>
                  <a:pt x="161925" y="255623"/>
                </a:cubicBezTo>
                <a:cubicBezTo>
                  <a:pt x="161925" y="253078"/>
                  <a:pt x="163725" y="250896"/>
                  <a:pt x="166245" y="250896"/>
                </a:cubicBezTo>
                <a:lnTo>
                  <a:pt x="276751" y="250896"/>
                </a:lnTo>
                <a:lnTo>
                  <a:pt x="276751" y="203990"/>
                </a:lnTo>
                <a:lnTo>
                  <a:pt x="166245" y="203990"/>
                </a:lnTo>
                <a:cubicBezTo>
                  <a:pt x="163725" y="203990"/>
                  <a:pt x="161925" y="202172"/>
                  <a:pt x="161925" y="199626"/>
                </a:cubicBezTo>
                <a:cubicBezTo>
                  <a:pt x="161925" y="197445"/>
                  <a:pt x="163725" y="195263"/>
                  <a:pt x="166245" y="195263"/>
                </a:cubicBezTo>
                <a:close/>
                <a:moveTo>
                  <a:pt x="4319" y="195263"/>
                </a:moveTo>
                <a:lnTo>
                  <a:pt x="119145" y="195263"/>
                </a:lnTo>
                <a:cubicBezTo>
                  <a:pt x="121666" y="195263"/>
                  <a:pt x="123465" y="197405"/>
                  <a:pt x="123465" y="199547"/>
                </a:cubicBezTo>
                <a:cubicBezTo>
                  <a:pt x="123465" y="202047"/>
                  <a:pt x="121666" y="203832"/>
                  <a:pt x="119145" y="203832"/>
                </a:cubicBezTo>
                <a:lnTo>
                  <a:pt x="8639" y="203832"/>
                </a:lnTo>
                <a:lnTo>
                  <a:pt x="8639" y="271667"/>
                </a:lnTo>
                <a:lnTo>
                  <a:pt x="42115" y="250602"/>
                </a:lnTo>
                <a:cubicBezTo>
                  <a:pt x="42835" y="250245"/>
                  <a:pt x="43914" y="249888"/>
                  <a:pt x="44634" y="249888"/>
                </a:cubicBezTo>
                <a:lnTo>
                  <a:pt x="119145" y="249888"/>
                </a:lnTo>
                <a:cubicBezTo>
                  <a:pt x="121666" y="249888"/>
                  <a:pt x="123465" y="252031"/>
                  <a:pt x="123465" y="254530"/>
                </a:cubicBezTo>
                <a:cubicBezTo>
                  <a:pt x="123465" y="256672"/>
                  <a:pt x="121666" y="258814"/>
                  <a:pt x="119145" y="258814"/>
                </a:cubicBezTo>
                <a:lnTo>
                  <a:pt x="45714" y="258814"/>
                </a:lnTo>
                <a:lnTo>
                  <a:pt x="6479" y="283092"/>
                </a:lnTo>
                <a:cubicBezTo>
                  <a:pt x="5759" y="283449"/>
                  <a:pt x="5039" y="283806"/>
                  <a:pt x="4319" y="283806"/>
                </a:cubicBezTo>
                <a:cubicBezTo>
                  <a:pt x="3599" y="283806"/>
                  <a:pt x="2879" y="283449"/>
                  <a:pt x="2159" y="283092"/>
                </a:cubicBezTo>
                <a:cubicBezTo>
                  <a:pt x="720" y="282378"/>
                  <a:pt x="0" y="280950"/>
                  <a:pt x="0" y="279165"/>
                </a:cubicBezTo>
                <a:lnTo>
                  <a:pt x="0" y="199547"/>
                </a:lnTo>
                <a:cubicBezTo>
                  <a:pt x="0" y="197405"/>
                  <a:pt x="1800" y="195263"/>
                  <a:pt x="4319" y="195263"/>
                </a:cubicBezTo>
                <a:close/>
                <a:moveTo>
                  <a:pt x="141904" y="116385"/>
                </a:moveTo>
                <a:cubicBezTo>
                  <a:pt x="134820" y="116385"/>
                  <a:pt x="129152" y="122161"/>
                  <a:pt x="129152" y="129382"/>
                </a:cubicBezTo>
                <a:cubicBezTo>
                  <a:pt x="129152" y="136602"/>
                  <a:pt x="134820" y="142378"/>
                  <a:pt x="141904" y="142378"/>
                </a:cubicBezTo>
                <a:cubicBezTo>
                  <a:pt x="148989" y="142378"/>
                  <a:pt x="154656" y="136602"/>
                  <a:pt x="154656" y="129382"/>
                </a:cubicBezTo>
                <a:cubicBezTo>
                  <a:pt x="154656" y="122161"/>
                  <a:pt x="148989" y="116385"/>
                  <a:pt x="141904" y="116385"/>
                </a:cubicBezTo>
                <a:close/>
                <a:moveTo>
                  <a:pt x="166245" y="96838"/>
                </a:moveTo>
                <a:lnTo>
                  <a:pt x="281071" y="96838"/>
                </a:lnTo>
                <a:cubicBezTo>
                  <a:pt x="283231" y="96838"/>
                  <a:pt x="285390" y="98630"/>
                  <a:pt x="285390" y="101140"/>
                </a:cubicBezTo>
                <a:lnTo>
                  <a:pt x="285390" y="181436"/>
                </a:lnTo>
                <a:cubicBezTo>
                  <a:pt x="285390" y="182870"/>
                  <a:pt x="284670" y="184304"/>
                  <a:pt x="283231" y="185021"/>
                </a:cubicBezTo>
                <a:cubicBezTo>
                  <a:pt x="282511" y="185380"/>
                  <a:pt x="281791" y="185380"/>
                  <a:pt x="281071" y="185380"/>
                </a:cubicBezTo>
                <a:cubicBezTo>
                  <a:pt x="280351" y="185380"/>
                  <a:pt x="279271" y="185380"/>
                  <a:pt x="278911" y="185021"/>
                </a:cubicBezTo>
                <a:lnTo>
                  <a:pt x="239676" y="160287"/>
                </a:lnTo>
                <a:lnTo>
                  <a:pt x="166245" y="160287"/>
                </a:lnTo>
                <a:cubicBezTo>
                  <a:pt x="163725" y="160287"/>
                  <a:pt x="161925" y="158495"/>
                  <a:pt x="161925" y="156344"/>
                </a:cubicBezTo>
                <a:cubicBezTo>
                  <a:pt x="161925" y="153834"/>
                  <a:pt x="163725" y="151684"/>
                  <a:pt x="166245" y="151684"/>
                </a:cubicBezTo>
                <a:lnTo>
                  <a:pt x="241116" y="151684"/>
                </a:lnTo>
                <a:cubicBezTo>
                  <a:pt x="241476" y="151684"/>
                  <a:pt x="242555" y="152042"/>
                  <a:pt x="242915" y="152759"/>
                </a:cubicBezTo>
                <a:lnTo>
                  <a:pt x="276751" y="173550"/>
                </a:lnTo>
                <a:lnTo>
                  <a:pt x="276751" y="105441"/>
                </a:lnTo>
                <a:lnTo>
                  <a:pt x="166245" y="105441"/>
                </a:lnTo>
                <a:cubicBezTo>
                  <a:pt x="163725" y="105441"/>
                  <a:pt x="161925" y="103649"/>
                  <a:pt x="161925" y="101140"/>
                </a:cubicBezTo>
                <a:cubicBezTo>
                  <a:pt x="161925" y="98630"/>
                  <a:pt x="163725" y="96838"/>
                  <a:pt x="166245" y="96838"/>
                </a:cubicBezTo>
                <a:close/>
                <a:moveTo>
                  <a:pt x="4319" y="96838"/>
                </a:moveTo>
                <a:lnTo>
                  <a:pt x="119145" y="96838"/>
                </a:lnTo>
                <a:cubicBezTo>
                  <a:pt x="121666" y="96838"/>
                  <a:pt x="123465" y="98622"/>
                  <a:pt x="123465" y="101119"/>
                </a:cubicBezTo>
                <a:cubicBezTo>
                  <a:pt x="123465" y="103616"/>
                  <a:pt x="121666" y="105400"/>
                  <a:pt x="119145" y="105400"/>
                </a:cubicBezTo>
                <a:lnTo>
                  <a:pt x="8639" y="105400"/>
                </a:lnTo>
                <a:lnTo>
                  <a:pt x="8639" y="151420"/>
                </a:lnTo>
                <a:lnTo>
                  <a:pt x="119145" y="151420"/>
                </a:lnTo>
                <a:cubicBezTo>
                  <a:pt x="121666" y="151420"/>
                  <a:pt x="123465" y="153560"/>
                  <a:pt x="123465" y="156057"/>
                </a:cubicBezTo>
                <a:cubicBezTo>
                  <a:pt x="123465" y="158198"/>
                  <a:pt x="121666" y="159981"/>
                  <a:pt x="119145" y="159981"/>
                </a:cubicBezTo>
                <a:lnTo>
                  <a:pt x="4319" y="159981"/>
                </a:lnTo>
                <a:cubicBezTo>
                  <a:pt x="1800" y="159981"/>
                  <a:pt x="0" y="158198"/>
                  <a:pt x="0" y="156057"/>
                </a:cubicBezTo>
                <a:lnTo>
                  <a:pt x="0" y="101119"/>
                </a:lnTo>
                <a:cubicBezTo>
                  <a:pt x="0" y="98622"/>
                  <a:pt x="1800" y="96838"/>
                  <a:pt x="4319" y="96838"/>
                </a:cubicBezTo>
                <a:close/>
                <a:moveTo>
                  <a:pt x="141904" y="18550"/>
                </a:moveTo>
                <a:cubicBezTo>
                  <a:pt x="134820" y="18550"/>
                  <a:pt x="129152" y="23966"/>
                  <a:pt x="129152" y="31186"/>
                </a:cubicBezTo>
                <a:cubicBezTo>
                  <a:pt x="129152" y="38406"/>
                  <a:pt x="134820" y="44182"/>
                  <a:pt x="141904" y="44182"/>
                </a:cubicBezTo>
                <a:cubicBezTo>
                  <a:pt x="148989" y="44182"/>
                  <a:pt x="154656" y="38406"/>
                  <a:pt x="154656" y="31186"/>
                </a:cubicBezTo>
                <a:cubicBezTo>
                  <a:pt x="154656" y="23966"/>
                  <a:pt x="148989" y="18550"/>
                  <a:pt x="141904" y="18550"/>
                </a:cubicBezTo>
                <a:close/>
                <a:moveTo>
                  <a:pt x="141904" y="9525"/>
                </a:moveTo>
                <a:cubicBezTo>
                  <a:pt x="153594" y="9525"/>
                  <a:pt x="163158" y="19272"/>
                  <a:pt x="163158" y="31186"/>
                </a:cubicBezTo>
                <a:cubicBezTo>
                  <a:pt x="163158" y="41655"/>
                  <a:pt x="156073" y="50681"/>
                  <a:pt x="146155" y="52486"/>
                </a:cubicBezTo>
                <a:lnTo>
                  <a:pt x="146155" y="108082"/>
                </a:lnTo>
                <a:cubicBezTo>
                  <a:pt x="156073" y="110248"/>
                  <a:pt x="163158" y="118912"/>
                  <a:pt x="163158" y="129382"/>
                </a:cubicBezTo>
                <a:cubicBezTo>
                  <a:pt x="163158" y="139490"/>
                  <a:pt x="156073" y="148154"/>
                  <a:pt x="146155" y="150320"/>
                </a:cubicBezTo>
                <a:lnTo>
                  <a:pt x="146155" y="205916"/>
                </a:lnTo>
                <a:cubicBezTo>
                  <a:pt x="156073" y="208083"/>
                  <a:pt x="163158" y="216747"/>
                  <a:pt x="163158" y="227216"/>
                </a:cubicBezTo>
                <a:cubicBezTo>
                  <a:pt x="163158" y="239130"/>
                  <a:pt x="153594" y="248877"/>
                  <a:pt x="141904" y="248877"/>
                </a:cubicBezTo>
                <a:cubicBezTo>
                  <a:pt x="130214" y="248877"/>
                  <a:pt x="120650" y="239130"/>
                  <a:pt x="120650" y="227216"/>
                </a:cubicBezTo>
                <a:cubicBezTo>
                  <a:pt x="120650" y="216747"/>
                  <a:pt x="128089" y="208083"/>
                  <a:pt x="137653" y="205916"/>
                </a:cubicBezTo>
                <a:lnTo>
                  <a:pt x="137653" y="150320"/>
                </a:lnTo>
                <a:cubicBezTo>
                  <a:pt x="128089" y="148154"/>
                  <a:pt x="120650" y="139490"/>
                  <a:pt x="120650" y="129382"/>
                </a:cubicBezTo>
                <a:cubicBezTo>
                  <a:pt x="120650" y="118912"/>
                  <a:pt x="128089" y="110248"/>
                  <a:pt x="137653" y="108082"/>
                </a:cubicBezTo>
                <a:lnTo>
                  <a:pt x="137653" y="52486"/>
                </a:lnTo>
                <a:cubicBezTo>
                  <a:pt x="128089" y="50681"/>
                  <a:pt x="120650" y="41655"/>
                  <a:pt x="120650" y="31186"/>
                </a:cubicBezTo>
                <a:cubicBezTo>
                  <a:pt x="120650" y="19272"/>
                  <a:pt x="130214" y="9525"/>
                  <a:pt x="141904" y="9525"/>
                </a:cubicBezTo>
                <a:close/>
                <a:moveTo>
                  <a:pt x="166245" y="0"/>
                </a:moveTo>
                <a:lnTo>
                  <a:pt x="281071" y="0"/>
                </a:lnTo>
                <a:cubicBezTo>
                  <a:pt x="283231" y="0"/>
                  <a:pt x="285390" y="1784"/>
                  <a:pt x="285390" y="3924"/>
                </a:cubicBezTo>
                <a:lnTo>
                  <a:pt x="285390" y="58862"/>
                </a:lnTo>
                <a:cubicBezTo>
                  <a:pt x="285390" y="61360"/>
                  <a:pt x="283231" y="63143"/>
                  <a:pt x="281071" y="63143"/>
                </a:cubicBezTo>
                <a:lnTo>
                  <a:pt x="166245" y="63143"/>
                </a:lnTo>
                <a:cubicBezTo>
                  <a:pt x="163725" y="63143"/>
                  <a:pt x="161925" y="61360"/>
                  <a:pt x="161925" y="58862"/>
                </a:cubicBezTo>
                <a:cubicBezTo>
                  <a:pt x="161925" y="56722"/>
                  <a:pt x="163725" y="54938"/>
                  <a:pt x="166245" y="54938"/>
                </a:cubicBezTo>
                <a:lnTo>
                  <a:pt x="276751" y="54938"/>
                </a:lnTo>
                <a:lnTo>
                  <a:pt x="276751" y="8562"/>
                </a:lnTo>
                <a:lnTo>
                  <a:pt x="166245" y="8562"/>
                </a:lnTo>
                <a:cubicBezTo>
                  <a:pt x="163725" y="8562"/>
                  <a:pt x="161925" y="6421"/>
                  <a:pt x="161925" y="3924"/>
                </a:cubicBezTo>
                <a:cubicBezTo>
                  <a:pt x="161925" y="1784"/>
                  <a:pt x="163725" y="0"/>
                  <a:pt x="166245" y="0"/>
                </a:cubicBezTo>
                <a:close/>
                <a:moveTo>
                  <a:pt x="4319" y="0"/>
                </a:moveTo>
                <a:lnTo>
                  <a:pt x="119145" y="0"/>
                </a:lnTo>
                <a:cubicBezTo>
                  <a:pt x="121666" y="0"/>
                  <a:pt x="123465" y="1792"/>
                  <a:pt x="123465" y="3943"/>
                </a:cubicBezTo>
                <a:cubicBezTo>
                  <a:pt x="123465" y="6452"/>
                  <a:pt x="121666" y="8603"/>
                  <a:pt x="119145" y="8603"/>
                </a:cubicBezTo>
                <a:lnTo>
                  <a:pt x="8639" y="8603"/>
                </a:lnTo>
                <a:lnTo>
                  <a:pt x="8639" y="76712"/>
                </a:lnTo>
                <a:lnTo>
                  <a:pt x="42115" y="55563"/>
                </a:lnTo>
                <a:cubicBezTo>
                  <a:pt x="42835" y="55204"/>
                  <a:pt x="43914" y="55204"/>
                  <a:pt x="44634" y="55204"/>
                </a:cubicBezTo>
                <a:lnTo>
                  <a:pt x="119145" y="55204"/>
                </a:lnTo>
                <a:cubicBezTo>
                  <a:pt x="121666" y="55204"/>
                  <a:pt x="123465" y="56996"/>
                  <a:pt x="123465" y="59147"/>
                </a:cubicBezTo>
                <a:cubicBezTo>
                  <a:pt x="123465" y="61657"/>
                  <a:pt x="121666" y="63449"/>
                  <a:pt x="119145" y="63449"/>
                </a:cubicBezTo>
                <a:lnTo>
                  <a:pt x="45714" y="63449"/>
                </a:lnTo>
                <a:lnTo>
                  <a:pt x="6479" y="87825"/>
                </a:lnTo>
                <a:cubicBezTo>
                  <a:pt x="5759" y="88183"/>
                  <a:pt x="5039" y="88542"/>
                  <a:pt x="4319" y="88542"/>
                </a:cubicBezTo>
                <a:cubicBezTo>
                  <a:pt x="3599" y="88542"/>
                  <a:pt x="2879" y="88183"/>
                  <a:pt x="2159" y="88183"/>
                </a:cubicBezTo>
                <a:cubicBezTo>
                  <a:pt x="720" y="87108"/>
                  <a:pt x="0" y="85674"/>
                  <a:pt x="0" y="84240"/>
                </a:cubicBezTo>
                <a:lnTo>
                  <a:pt x="0" y="3943"/>
                </a:lnTo>
                <a:cubicBezTo>
                  <a:pt x="0" y="1792"/>
                  <a:pt x="1800" y="0"/>
                  <a:pt x="4319" y="0"/>
                </a:cubicBezTo>
                <a:close/>
              </a:path>
            </a:pathLst>
          </a:custGeom>
          <a:solidFill>
            <a:schemeClr val="bg1"/>
          </a:solidFill>
          <a:ln>
            <a:noFill/>
          </a:ln>
          <a:effectLst/>
        </p:spPr>
        <p:txBody>
          <a:bodyPr anchor="ctr"/>
          <a:lstStyle/>
          <a:p>
            <a:endParaRPr lang="en-US"/>
          </a:p>
        </p:txBody>
      </p:sp>
      <p:sp>
        <p:nvSpPr>
          <p:cNvPr id="110" name="Freeform 282">
            <a:extLst>
              <a:ext uri="{FF2B5EF4-FFF2-40B4-BE49-F238E27FC236}">
                <a16:creationId xmlns:a16="http://schemas.microsoft.com/office/drawing/2014/main" id="{72458CA5-AD9E-A649-9D61-550B578357F6}"/>
              </a:ext>
            </a:extLst>
          </p:cNvPr>
          <p:cNvSpPr>
            <a:spLocks noChangeAspect="1" noChangeArrowheads="1"/>
          </p:cNvSpPr>
          <p:nvPr/>
        </p:nvSpPr>
        <p:spPr bwMode="auto">
          <a:xfrm>
            <a:off x="14889062" y="11284418"/>
            <a:ext cx="766863" cy="771148"/>
          </a:xfrm>
          <a:custGeom>
            <a:avLst/>
            <a:gdLst>
              <a:gd name="T0" fmla="*/ 2147483646 w 791"/>
              <a:gd name="T1" fmla="*/ 2147483646 h 792"/>
              <a:gd name="T2" fmla="*/ 2147483646 w 791"/>
              <a:gd name="T3" fmla="*/ 2147483646 h 792"/>
              <a:gd name="T4" fmla="*/ 2147483646 w 791"/>
              <a:gd name="T5" fmla="*/ 2147483646 h 792"/>
              <a:gd name="T6" fmla="*/ 2147483646 w 791"/>
              <a:gd name="T7" fmla="*/ 2147483646 h 792"/>
              <a:gd name="T8" fmla="*/ 2147483646 w 791"/>
              <a:gd name="T9" fmla="*/ 2147483646 h 792"/>
              <a:gd name="T10" fmla="*/ 2147483646 w 791"/>
              <a:gd name="T11" fmla="*/ 2147483646 h 792"/>
              <a:gd name="T12" fmla="*/ 2147483646 w 791"/>
              <a:gd name="T13" fmla="*/ 2147483646 h 792"/>
              <a:gd name="T14" fmla="*/ 2147483646 w 791"/>
              <a:gd name="T15" fmla="*/ 2147483646 h 792"/>
              <a:gd name="T16" fmla="*/ 2147483646 w 791"/>
              <a:gd name="T17" fmla="*/ 2147483646 h 792"/>
              <a:gd name="T18" fmla="*/ 2147483646 w 791"/>
              <a:gd name="T19" fmla="*/ 2147483646 h 792"/>
              <a:gd name="T20" fmla="*/ 2147483646 w 791"/>
              <a:gd name="T21" fmla="*/ 2147483646 h 792"/>
              <a:gd name="T22" fmla="*/ 2147483646 w 791"/>
              <a:gd name="T23" fmla="*/ 2147483646 h 792"/>
              <a:gd name="T24" fmla="*/ 2147483646 w 791"/>
              <a:gd name="T25" fmla="*/ 2147483646 h 792"/>
              <a:gd name="T26" fmla="*/ 2147483646 w 791"/>
              <a:gd name="T27" fmla="*/ 2147483646 h 792"/>
              <a:gd name="T28" fmla="*/ 2147483646 w 791"/>
              <a:gd name="T29" fmla="*/ 2147483646 h 792"/>
              <a:gd name="T30" fmla="*/ 2147483646 w 791"/>
              <a:gd name="T31" fmla="*/ 2147483646 h 792"/>
              <a:gd name="T32" fmla="*/ 2147483646 w 791"/>
              <a:gd name="T33" fmla="*/ 2147483646 h 792"/>
              <a:gd name="T34" fmla="*/ 2147483646 w 791"/>
              <a:gd name="T35" fmla="*/ 2147483646 h 792"/>
              <a:gd name="T36" fmla="*/ 2147483646 w 791"/>
              <a:gd name="T37" fmla="*/ 2147483646 h 792"/>
              <a:gd name="T38" fmla="*/ 2147483646 w 791"/>
              <a:gd name="T39" fmla="*/ 2147483646 h 792"/>
              <a:gd name="T40" fmla="*/ 2147483646 w 791"/>
              <a:gd name="T41" fmla="*/ 2147483646 h 792"/>
              <a:gd name="T42" fmla="*/ 2147483646 w 791"/>
              <a:gd name="T43" fmla="*/ 2147483646 h 792"/>
              <a:gd name="T44" fmla="*/ 2147483646 w 791"/>
              <a:gd name="T45" fmla="*/ 2147483646 h 792"/>
              <a:gd name="T46" fmla="*/ 2147483646 w 791"/>
              <a:gd name="T47" fmla="*/ 2147483646 h 792"/>
              <a:gd name="T48" fmla="*/ 2147483646 w 791"/>
              <a:gd name="T49" fmla="*/ 2147483646 h 792"/>
              <a:gd name="T50" fmla="*/ 2147483646 w 791"/>
              <a:gd name="T51" fmla="*/ 2147483646 h 792"/>
              <a:gd name="T52" fmla="*/ 2147483646 w 791"/>
              <a:gd name="T53" fmla="*/ 2147483646 h 792"/>
              <a:gd name="T54" fmla="*/ 2147483646 w 791"/>
              <a:gd name="T55" fmla="*/ 2147483646 h 792"/>
              <a:gd name="T56" fmla="*/ 2147483646 w 791"/>
              <a:gd name="T57" fmla="*/ 2147483646 h 792"/>
              <a:gd name="T58" fmla="*/ 2147483646 w 791"/>
              <a:gd name="T59" fmla="*/ 2147483646 h 792"/>
              <a:gd name="T60" fmla="*/ 2147483646 w 791"/>
              <a:gd name="T61" fmla="*/ 2147483646 h 792"/>
              <a:gd name="T62" fmla="*/ 2147483646 w 791"/>
              <a:gd name="T63" fmla="*/ 2147483646 h 792"/>
              <a:gd name="T64" fmla="*/ 2147483646 w 791"/>
              <a:gd name="T65" fmla="*/ 2147483646 h 792"/>
              <a:gd name="T66" fmla="*/ 2147483646 w 791"/>
              <a:gd name="T67" fmla="*/ 2147483646 h 792"/>
              <a:gd name="T68" fmla="*/ 2147483646 w 791"/>
              <a:gd name="T69" fmla="*/ 2147483646 h 792"/>
              <a:gd name="T70" fmla="*/ 2147483646 w 791"/>
              <a:gd name="T71" fmla="*/ 2147483646 h 792"/>
              <a:gd name="T72" fmla="*/ 2147483646 w 791"/>
              <a:gd name="T73" fmla="*/ 2147483646 h 792"/>
              <a:gd name="T74" fmla="*/ 2147483646 w 791"/>
              <a:gd name="T75" fmla="*/ 2147483646 h 792"/>
              <a:gd name="T76" fmla="*/ 0 w 791"/>
              <a:gd name="T77" fmla="*/ 2147483646 h 792"/>
              <a:gd name="T78" fmla="*/ 2147483646 w 791"/>
              <a:gd name="T79" fmla="*/ 2147483646 h 792"/>
              <a:gd name="T80" fmla="*/ 2147483646 w 791"/>
              <a:gd name="T81" fmla="*/ 2147483646 h 792"/>
              <a:gd name="T82" fmla="*/ 2147483646 w 791"/>
              <a:gd name="T83" fmla="*/ 2147483646 h 792"/>
              <a:gd name="T84" fmla="*/ 2147483646 w 791"/>
              <a:gd name="T85" fmla="*/ 2147483646 h 79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791" h="792">
                <a:moveTo>
                  <a:pt x="766" y="767"/>
                </a:moveTo>
                <a:lnTo>
                  <a:pt x="24" y="767"/>
                </a:lnTo>
                <a:lnTo>
                  <a:pt x="24" y="535"/>
                </a:lnTo>
                <a:lnTo>
                  <a:pt x="97" y="657"/>
                </a:lnTo>
                <a:cubicBezTo>
                  <a:pt x="100" y="660"/>
                  <a:pt x="104" y="663"/>
                  <a:pt x="108" y="663"/>
                </a:cubicBezTo>
                <a:lnTo>
                  <a:pt x="682" y="663"/>
                </a:lnTo>
                <a:cubicBezTo>
                  <a:pt x="687" y="663"/>
                  <a:pt x="690" y="660"/>
                  <a:pt x="692" y="657"/>
                </a:cubicBezTo>
                <a:lnTo>
                  <a:pt x="766" y="535"/>
                </a:lnTo>
                <a:lnTo>
                  <a:pt x="766" y="767"/>
                </a:lnTo>
                <a:close/>
                <a:moveTo>
                  <a:pt x="757" y="503"/>
                </a:moveTo>
                <a:lnTo>
                  <a:pt x="675" y="639"/>
                </a:lnTo>
                <a:lnTo>
                  <a:pt x="114" y="639"/>
                </a:lnTo>
                <a:lnTo>
                  <a:pt x="33" y="503"/>
                </a:lnTo>
                <a:lnTo>
                  <a:pt x="757" y="503"/>
                </a:lnTo>
                <a:close/>
                <a:moveTo>
                  <a:pt x="144" y="390"/>
                </a:moveTo>
                <a:lnTo>
                  <a:pt x="144" y="480"/>
                </a:lnTo>
                <a:lnTo>
                  <a:pt x="43" y="480"/>
                </a:lnTo>
                <a:lnTo>
                  <a:pt x="144" y="390"/>
                </a:lnTo>
                <a:close/>
                <a:moveTo>
                  <a:pt x="168" y="376"/>
                </a:moveTo>
                <a:lnTo>
                  <a:pt x="264" y="376"/>
                </a:lnTo>
                <a:lnTo>
                  <a:pt x="264" y="427"/>
                </a:lnTo>
                <a:cubicBezTo>
                  <a:pt x="264" y="434"/>
                  <a:pt x="269" y="440"/>
                  <a:pt x="275" y="440"/>
                </a:cubicBezTo>
                <a:cubicBezTo>
                  <a:pt x="282" y="440"/>
                  <a:pt x="287" y="434"/>
                  <a:pt x="287" y="427"/>
                </a:cubicBezTo>
                <a:lnTo>
                  <a:pt x="287" y="252"/>
                </a:lnTo>
                <a:cubicBezTo>
                  <a:pt x="287" y="245"/>
                  <a:pt x="282" y="240"/>
                  <a:pt x="275" y="240"/>
                </a:cubicBezTo>
                <a:lnTo>
                  <a:pt x="184" y="240"/>
                </a:lnTo>
                <a:lnTo>
                  <a:pt x="395" y="30"/>
                </a:lnTo>
                <a:lnTo>
                  <a:pt x="605" y="240"/>
                </a:lnTo>
                <a:lnTo>
                  <a:pt x="514" y="240"/>
                </a:lnTo>
                <a:cubicBezTo>
                  <a:pt x="508" y="240"/>
                  <a:pt x="503" y="245"/>
                  <a:pt x="503" y="252"/>
                </a:cubicBezTo>
                <a:lnTo>
                  <a:pt x="503" y="427"/>
                </a:lnTo>
                <a:cubicBezTo>
                  <a:pt x="503" y="434"/>
                  <a:pt x="508" y="440"/>
                  <a:pt x="514" y="440"/>
                </a:cubicBezTo>
                <a:cubicBezTo>
                  <a:pt x="521" y="440"/>
                  <a:pt x="527" y="434"/>
                  <a:pt x="527" y="427"/>
                </a:cubicBezTo>
                <a:lnTo>
                  <a:pt x="527" y="376"/>
                </a:lnTo>
                <a:lnTo>
                  <a:pt x="622" y="376"/>
                </a:lnTo>
                <a:lnTo>
                  <a:pt x="622" y="480"/>
                </a:lnTo>
                <a:lnTo>
                  <a:pt x="168" y="480"/>
                </a:lnTo>
                <a:lnTo>
                  <a:pt x="168" y="376"/>
                </a:lnTo>
                <a:close/>
                <a:moveTo>
                  <a:pt x="647" y="390"/>
                </a:moveTo>
                <a:lnTo>
                  <a:pt x="746" y="480"/>
                </a:lnTo>
                <a:lnTo>
                  <a:pt x="647" y="480"/>
                </a:lnTo>
                <a:lnTo>
                  <a:pt x="647" y="390"/>
                </a:lnTo>
                <a:close/>
                <a:moveTo>
                  <a:pt x="786" y="483"/>
                </a:moveTo>
                <a:lnTo>
                  <a:pt x="642" y="355"/>
                </a:lnTo>
                <a:cubicBezTo>
                  <a:pt x="640" y="353"/>
                  <a:pt x="637" y="352"/>
                  <a:pt x="634" y="352"/>
                </a:cubicBezTo>
                <a:lnTo>
                  <a:pt x="527" y="352"/>
                </a:lnTo>
                <a:lnTo>
                  <a:pt x="527" y="264"/>
                </a:lnTo>
                <a:lnTo>
                  <a:pt x="634" y="264"/>
                </a:lnTo>
                <a:cubicBezTo>
                  <a:pt x="639" y="264"/>
                  <a:pt x="644" y="261"/>
                  <a:pt x="645" y="256"/>
                </a:cubicBezTo>
                <a:cubicBezTo>
                  <a:pt x="647" y="252"/>
                  <a:pt x="646" y="247"/>
                  <a:pt x="643" y="243"/>
                </a:cubicBezTo>
                <a:lnTo>
                  <a:pt x="403" y="5"/>
                </a:lnTo>
                <a:cubicBezTo>
                  <a:pt x="399" y="0"/>
                  <a:pt x="391" y="0"/>
                  <a:pt x="386" y="5"/>
                </a:cubicBezTo>
                <a:lnTo>
                  <a:pt x="147" y="243"/>
                </a:lnTo>
                <a:cubicBezTo>
                  <a:pt x="144" y="247"/>
                  <a:pt x="143" y="252"/>
                  <a:pt x="144" y="256"/>
                </a:cubicBezTo>
                <a:cubicBezTo>
                  <a:pt x="147" y="261"/>
                  <a:pt x="151" y="264"/>
                  <a:pt x="155" y="264"/>
                </a:cubicBezTo>
                <a:lnTo>
                  <a:pt x="264" y="264"/>
                </a:lnTo>
                <a:lnTo>
                  <a:pt x="264" y="352"/>
                </a:lnTo>
                <a:lnTo>
                  <a:pt x="155" y="352"/>
                </a:lnTo>
                <a:cubicBezTo>
                  <a:pt x="153" y="352"/>
                  <a:pt x="150" y="353"/>
                  <a:pt x="148" y="355"/>
                </a:cubicBezTo>
                <a:lnTo>
                  <a:pt x="4" y="483"/>
                </a:lnTo>
                <a:cubicBezTo>
                  <a:pt x="2" y="485"/>
                  <a:pt x="0" y="488"/>
                  <a:pt x="0" y="491"/>
                </a:cubicBezTo>
                <a:lnTo>
                  <a:pt x="0" y="779"/>
                </a:lnTo>
                <a:cubicBezTo>
                  <a:pt x="0" y="785"/>
                  <a:pt x="5" y="791"/>
                  <a:pt x="12" y="791"/>
                </a:cubicBezTo>
                <a:lnTo>
                  <a:pt x="778" y="791"/>
                </a:lnTo>
                <a:cubicBezTo>
                  <a:pt x="784" y="791"/>
                  <a:pt x="790" y="785"/>
                  <a:pt x="790" y="779"/>
                </a:cubicBezTo>
                <a:lnTo>
                  <a:pt x="790" y="491"/>
                </a:lnTo>
                <a:cubicBezTo>
                  <a:pt x="790" y="488"/>
                  <a:pt x="789" y="485"/>
                  <a:pt x="786" y="483"/>
                </a:cubicBezTo>
                <a:close/>
              </a:path>
            </a:pathLst>
          </a:custGeom>
          <a:solidFill>
            <a:schemeClr val="bg1"/>
          </a:solidFill>
          <a:ln>
            <a:noFill/>
          </a:ln>
          <a:effectLst/>
        </p:spPr>
        <p:txBody>
          <a:bodyPr wrap="none" anchor="ctr"/>
          <a:lstStyle/>
          <a:p>
            <a:endParaRPr lang="en-US"/>
          </a:p>
        </p:txBody>
      </p:sp>
      <p:sp>
        <p:nvSpPr>
          <p:cNvPr id="111" name="Rectangle 110">
            <a:extLst>
              <a:ext uri="{FF2B5EF4-FFF2-40B4-BE49-F238E27FC236}">
                <a16:creationId xmlns:a16="http://schemas.microsoft.com/office/drawing/2014/main" id="{BDC82762-0375-AF44-9F09-6641F2BDCF74}"/>
              </a:ext>
            </a:extLst>
          </p:cNvPr>
          <p:cNvSpPr/>
          <p:nvPr/>
        </p:nvSpPr>
        <p:spPr>
          <a:xfrm>
            <a:off x="16314477" y="8256283"/>
            <a:ext cx="6420296" cy="588946"/>
          </a:xfrm>
          <a:prstGeom prst="rect">
            <a:avLst/>
          </a:prstGeom>
        </p:spPr>
        <p:txBody>
          <a:bodyPr vert="horz" wrap="square" lIns="217490" tIns="108745" rIns="217490" bIns="108745" rtlCol="0" anchor="ctr">
            <a:spAutoFit/>
          </a:bodyPr>
          <a:lstStyle/>
          <a:p>
            <a:r>
              <a:rPr lang="en-US" sz="2400" dirty="0">
                <a:latin typeface="Lato Light" panose="020F0502020204030203" pitchFamily="34" charset="0"/>
              </a:rPr>
              <a:t>You can do whatever you want,.</a:t>
            </a:r>
          </a:p>
        </p:txBody>
      </p:sp>
      <p:sp>
        <p:nvSpPr>
          <p:cNvPr id="112" name="Rectangle 111">
            <a:extLst>
              <a:ext uri="{FF2B5EF4-FFF2-40B4-BE49-F238E27FC236}">
                <a16:creationId xmlns:a16="http://schemas.microsoft.com/office/drawing/2014/main" id="{DF8CFDAE-2C73-3E41-B1D7-7669B1978AB1}"/>
              </a:ext>
            </a:extLst>
          </p:cNvPr>
          <p:cNvSpPr/>
          <p:nvPr/>
        </p:nvSpPr>
        <p:spPr>
          <a:xfrm>
            <a:off x="16314477" y="10569458"/>
            <a:ext cx="6420296" cy="588946"/>
          </a:xfrm>
          <a:prstGeom prst="rect">
            <a:avLst/>
          </a:prstGeom>
        </p:spPr>
        <p:txBody>
          <a:bodyPr vert="horz" wrap="square" lIns="217490" tIns="108745" rIns="217490" bIns="108745" rtlCol="0" anchor="ctr">
            <a:spAutoFit/>
          </a:bodyPr>
          <a:lstStyle/>
          <a:p>
            <a:r>
              <a:rPr lang="en-US" sz="2400" dirty="0">
                <a:latin typeface="Lato Light" panose="020F0502020204030203" pitchFamily="34" charset="0"/>
              </a:rPr>
              <a:t>You can do whatever you want,.</a:t>
            </a:r>
          </a:p>
        </p:txBody>
      </p:sp>
      <p:sp>
        <p:nvSpPr>
          <p:cNvPr id="113" name="Rectangle 112">
            <a:extLst>
              <a:ext uri="{FF2B5EF4-FFF2-40B4-BE49-F238E27FC236}">
                <a16:creationId xmlns:a16="http://schemas.microsoft.com/office/drawing/2014/main" id="{3BEE59F6-FFD1-434C-8915-4C4E6F6A8AFE}"/>
              </a:ext>
            </a:extLst>
          </p:cNvPr>
          <p:cNvSpPr/>
          <p:nvPr/>
        </p:nvSpPr>
        <p:spPr>
          <a:xfrm>
            <a:off x="16314477" y="5943108"/>
            <a:ext cx="6420296" cy="588946"/>
          </a:xfrm>
          <a:prstGeom prst="rect">
            <a:avLst/>
          </a:prstGeom>
        </p:spPr>
        <p:txBody>
          <a:bodyPr vert="horz" wrap="square" lIns="217490" tIns="108745" rIns="217490" bIns="108745" rtlCol="0" anchor="ctr">
            <a:spAutoFit/>
          </a:bodyPr>
          <a:lstStyle/>
          <a:p>
            <a:r>
              <a:rPr lang="en-US" sz="2400" dirty="0">
                <a:latin typeface="Lato Light" panose="020F0502020204030203" pitchFamily="34" charset="0"/>
              </a:rPr>
              <a:t>You can do whatever you want,.</a:t>
            </a:r>
          </a:p>
        </p:txBody>
      </p:sp>
      <p:sp>
        <p:nvSpPr>
          <p:cNvPr id="114" name="Rectangle 113">
            <a:extLst>
              <a:ext uri="{FF2B5EF4-FFF2-40B4-BE49-F238E27FC236}">
                <a16:creationId xmlns:a16="http://schemas.microsoft.com/office/drawing/2014/main" id="{906DDE55-AD5B-014D-94D2-EE3D9FA74E80}"/>
              </a:ext>
            </a:extLst>
          </p:cNvPr>
          <p:cNvSpPr/>
          <p:nvPr/>
        </p:nvSpPr>
        <p:spPr>
          <a:xfrm>
            <a:off x="16314477" y="3650813"/>
            <a:ext cx="6420296" cy="588946"/>
          </a:xfrm>
          <a:prstGeom prst="rect">
            <a:avLst/>
          </a:prstGeom>
        </p:spPr>
        <p:txBody>
          <a:bodyPr vert="horz" wrap="square" lIns="217490" tIns="108745" rIns="217490" bIns="108745" rtlCol="0" anchor="ctr">
            <a:spAutoFit/>
          </a:bodyPr>
          <a:lstStyle/>
          <a:p>
            <a:r>
              <a:rPr lang="en-US" sz="2400" dirty="0">
                <a:latin typeface="Lato Light" panose="020F0502020204030203" pitchFamily="34" charset="0"/>
              </a:rPr>
              <a:t>You can do whatever you want,.</a:t>
            </a:r>
          </a:p>
        </p:txBody>
      </p:sp>
      <p:sp>
        <p:nvSpPr>
          <p:cNvPr id="65" name="CuadroTexto 64">
            <a:extLst>
              <a:ext uri="{FF2B5EF4-FFF2-40B4-BE49-F238E27FC236}">
                <a16:creationId xmlns:a16="http://schemas.microsoft.com/office/drawing/2014/main" id="{BA2170C2-070F-8B49-83D9-EFD636D2774D}"/>
              </a:ext>
            </a:extLst>
          </p:cNvPr>
          <p:cNvSpPr txBox="1"/>
          <p:nvPr/>
        </p:nvSpPr>
        <p:spPr>
          <a:xfrm>
            <a:off x="3963800" y="1060183"/>
            <a:ext cx="16312025" cy="1015663"/>
          </a:xfrm>
          <a:prstGeom prst="rect">
            <a:avLst/>
          </a:prstGeom>
          <a:noFill/>
        </p:spPr>
        <p:txBody>
          <a:bodyPr wrap="square" rtlCol="0">
            <a:spAutoFit/>
          </a:bodyPr>
          <a:lstStyle/>
          <a:p>
            <a:pPr algn="ctr"/>
            <a:r>
              <a:rPr lang="en-US" sz="6000" dirty="0">
                <a:solidFill>
                  <a:schemeClr val="tx1">
                    <a:lumMod val="50000"/>
                    <a:lumOff val="50000"/>
                  </a:schemeClr>
                </a:solidFill>
                <a:latin typeface="Montserrat" pitchFamily="2" charset="77"/>
              </a:rPr>
              <a:t>GOALS </a:t>
            </a:r>
            <a:r>
              <a:rPr lang="en-US" sz="6000" dirty="0">
                <a:solidFill>
                  <a:schemeClr val="accent3"/>
                </a:solidFill>
                <a:latin typeface="Montserrat" pitchFamily="2" charset="77"/>
              </a:rPr>
              <a:t>PRESENTATION</a:t>
            </a:r>
            <a:r>
              <a:rPr lang="en-US" sz="6000" dirty="0">
                <a:solidFill>
                  <a:schemeClr val="tx1">
                    <a:lumMod val="50000"/>
                    <a:lumOff val="50000"/>
                  </a:schemeClr>
                </a:solidFill>
                <a:latin typeface="Montserrat" pitchFamily="2" charset="77"/>
              </a:rPr>
              <a:t> TITLE</a:t>
            </a:r>
          </a:p>
        </p:txBody>
      </p:sp>
    </p:spTree>
    <p:extLst>
      <p:ext uri="{BB962C8B-B14F-4D97-AF65-F5344CB8AC3E}">
        <p14:creationId xmlns:p14="http://schemas.microsoft.com/office/powerpoint/2010/main" val="11467451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ángulo 18">
            <a:extLst>
              <a:ext uri="{FF2B5EF4-FFF2-40B4-BE49-F238E27FC236}">
                <a16:creationId xmlns:a16="http://schemas.microsoft.com/office/drawing/2014/main" id="{729770ED-D6F3-C347-83D4-F2E33A8A9F2F}"/>
              </a:ext>
            </a:extLst>
          </p:cNvPr>
          <p:cNvSpPr/>
          <p:nvPr/>
        </p:nvSpPr>
        <p:spPr>
          <a:xfrm>
            <a:off x="0" y="0"/>
            <a:ext cx="24377650" cy="1371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ombo 72">
            <a:extLst>
              <a:ext uri="{FF2B5EF4-FFF2-40B4-BE49-F238E27FC236}">
                <a16:creationId xmlns:a16="http://schemas.microsoft.com/office/drawing/2014/main" id="{C709E23D-57F5-6B4B-83E5-C737728513C3}"/>
              </a:ext>
            </a:extLst>
          </p:cNvPr>
          <p:cNvSpPr/>
          <p:nvPr/>
        </p:nvSpPr>
        <p:spPr>
          <a:xfrm>
            <a:off x="1234427" y="4625391"/>
            <a:ext cx="5696782" cy="5696782"/>
          </a:xfrm>
          <a:prstGeom prst="diamond">
            <a:avLst/>
          </a:prstGeom>
          <a:pattFill prst="pct20">
            <a:fgClr>
              <a:schemeClr val="accent6">
                <a:lumMod val="50000"/>
              </a:schemeClr>
            </a:fgClr>
            <a:bgClr>
              <a:schemeClr val="accen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ombo 69">
            <a:extLst>
              <a:ext uri="{FF2B5EF4-FFF2-40B4-BE49-F238E27FC236}">
                <a16:creationId xmlns:a16="http://schemas.microsoft.com/office/drawing/2014/main" id="{60C81DEB-74AC-C049-9CC4-83AC644C6AF0}"/>
              </a:ext>
            </a:extLst>
          </p:cNvPr>
          <p:cNvSpPr/>
          <p:nvPr/>
        </p:nvSpPr>
        <p:spPr>
          <a:xfrm>
            <a:off x="15667643" y="5189951"/>
            <a:ext cx="8069867" cy="8069867"/>
          </a:xfrm>
          <a:prstGeom prst="diamond">
            <a:avLst/>
          </a:prstGeom>
          <a:pattFill prst="ltVert">
            <a:fgClr>
              <a:schemeClr val="accent6">
                <a:lumMod val="50000"/>
              </a:schemeClr>
            </a:fgClr>
            <a:bgClr>
              <a:schemeClr val="accen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orma libre 28">
            <a:extLst>
              <a:ext uri="{FF2B5EF4-FFF2-40B4-BE49-F238E27FC236}">
                <a16:creationId xmlns:a16="http://schemas.microsoft.com/office/drawing/2014/main" id="{E8118FEE-D9BA-FF4B-BE71-6E78E94B9A21}"/>
              </a:ext>
            </a:extLst>
          </p:cNvPr>
          <p:cNvSpPr/>
          <p:nvPr/>
        </p:nvSpPr>
        <p:spPr>
          <a:xfrm>
            <a:off x="508001" y="1485755"/>
            <a:ext cx="6654800" cy="6654800"/>
          </a:xfrm>
          <a:custGeom>
            <a:avLst/>
            <a:gdLst>
              <a:gd name="connsiteX0" fmla="*/ 3327400 w 6654800"/>
              <a:gd name="connsiteY0" fmla="*/ 1006475 h 6654800"/>
              <a:gd name="connsiteX1" fmla="*/ 1006475 w 6654800"/>
              <a:gd name="connsiteY1" fmla="*/ 3327400 h 6654800"/>
              <a:gd name="connsiteX2" fmla="*/ 3327400 w 6654800"/>
              <a:gd name="connsiteY2" fmla="*/ 5648325 h 6654800"/>
              <a:gd name="connsiteX3" fmla="*/ 5648325 w 6654800"/>
              <a:gd name="connsiteY3" fmla="*/ 3327400 h 6654800"/>
              <a:gd name="connsiteX4" fmla="*/ 3327400 w 6654800"/>
              <a:gd name="connsiteY4" fmla="*/ 0 h 6654800"/>
              <a:gd name="connsiteX5" fmla="*/ 6654800 w 6654800"/>
              <a:gd name="connsiteY5" fmla="*/ 3327400 h 6654800"/>
              <a:gd name="connsiteX6" fmla="*/ 3327400 w 6654800"/>
              <a:gd name="connsiteY6" fmla="*/ 6654800 h 6654800"/>
              <a:gd name="connsiteX7" fmla="*/ 0 w 6654800"/>
              <a:gd name="connsiteY7" fmla="*/ 3327400 h 6654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654800" h="6654800">
                <a:moveTo>
                  <a:pt x="3327400" y="1006475"/>
                </a:moveTo>
                <a:lnTo>
                  <a:pt x="1006475" y="3327400"/>
                </a:lnTo>
                <a:lnTo>
                  <a:pt x="3327400" y="5648325"/>
                </a:lnTo>
                <a:lnTo>
                  <a:pt x="5648325" y="3327400"/>
                </a:lnTo>
                <a:close/>
                <a:moveTo>
                  <a:pt x="3327400" y="0"/>
                </a:moveTo>
                <a:lnTo>
                  <a:pt x="6654800" y="3327400"/>
                </a:lnTo>
                <a:lnTo>
                  <a:pt x="3327400" y="6654800"/>
                </a:lnTo>
                <a:lnTo>
                  <a:pt x="0" y="3327400"/>
                </a:lnTo>
                <a:close/>
              </a:path>
            </a:pathLst>
          </a:custGeom>
          <a:gradFill>
            <a:gsLst>
              <a:gs pos="0">
                <a:schemeClr val="accent2"/>
              </a:gs>
              <a:gs pos="100000">
                <a:schemeClr val="accent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Forma libre 40">
            <a:extLst>
              <a:ext uri="{FF2B5EF4-FFF2-40B4-BE49-F238E27FC236}">
                <a16:creationId xmlns:a16="http://schemas.microsoft.com/office/drawing/2014/main" id="{35B57F32-79E0-8341-9A52-79FAEA071EF0}"/>
              </a:ext>
            </a:extLst>
          </p:cNvPr>
          <p:cNvSpPr/>
          <p:nvPr/>
        </p:nvSpPr>
        <p:spPr>
          <a:xfrm rot="5400000">
            <a:off x="0" y="1238106"/>
            <a:ext cx="3211115" cy="3211115"/>
          </a:xfrm>
          <a:custGeom>
            <a:avLst/>
            <a:gdLst>
              <a:gd name="connsiteX0" fmla="*/ 0 w 3211115"/>
              <a:gd name="connsiteY0" fmla="*/ 3211115 h 3211115"/>
              <a:gd name="connsiteX1" fmla="*/ 3211115 w 3211115"/>
              <a:gd name="connsiteY1" fmla="*/ 0 h 3211115"/>
              <a:gd name="connsiteX2" fmla="*/ 3211115 w 3211115"/>
              <a:gd name="connsiteY2" fmla="*/ 1006475 h 3211115"/>
              <a:gd name="connsiteX3" fmla="*/ 1006475 w 3211115"/>
              <a:gd name="connsiteY3" fmla="*/ 3211115 h 3211115"/>
              <a:gd name="connsiteX4" fmla="*/ 0 w 3211115"/>
              <a:gd name="connsiteY4" fmla="*/ 3211115 h 32111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1115" h="3211115">
                <a:moveTo>
                  <a:pt x="0" y="3211115"/>
                </a:moveTo>
                <a:lnTo>
                  <a:pt x="3211115" y="0"/>
                </a:lnTo>
                <a:lnTo>
                  <a:pt x="3211115" y="1006475"/>
                </a:lnTo>
                <a:lnTo>
                  <a:pt x="1006475" y="3211115"/>
                </a:lnTo>
                <a:lnTo>
                  <a:pt x="0" y="3211115"/>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4" name="Forma libre 33">
            <a:extLst>
              <a:ext uri="{FF2B5EF4-FFF2-40B4-BE49-F238E27FC236}">
                <a16:creationId xmlns:a16="http://schemas.microsoft.com/office/drawing/2014/main" id="{0EF34B6A-69A5-6D42-9960-16C40ED1CC12}"/>
              </a:ext>
            </a:extLst>
          </p:cNvPr>
          <p:cNvSpPr/>
          <p:nvPr/>
        </p:nvSpPr>
        <p:spPr>
          <a:xfrm rot="5400000">
            <a:off x="0" y="4681791"/>
            <a:ext cx="3211114" cy="3211114"/>
          </a:xfrm>
          <a:custGeom>
            <a:avLst/>
            <a:gdLst>
              <a:gd name="connsiteX0" fmla="*/ 0 w 3211114"/>
              <a:gd name="connsiteY0" fmla="*/ 1006475 h 3211114"/>
              <a:gd name="connsiteX1" fmla="*/ 0 w 3211114"/>
              <a:gd name="connsiteY1" fmla="*/ 0 h 3211114"/>
              <a:gd name="connsiteX2" fmla="*/ 3211114 w 3211114"/>
              <a:gd name="connsiteY2" fmla="*/ 3211114 h 3211114"/>
              <a:gd name="connsiteX3" fmla="*/ 2204639 w 3211114"/>
              <a:gd name="connsiteY3" fmla="*/ 3211114 h 3211114"/>
              <a:gd name="connsiteX4" fmla="*/ 0 w 3211114"/>
              <a:gd name="connsiteY4" fmla="*/ 1006475 h 32111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1114" h="3211114">
                <a:moveTo>
                  <a:pt x="0" y="1006475"/>
                </a:moveTo>
                <a:lnTo>
                  <a:pt x="0" y="0"/>
                </a:lnTo>
                <a:lnTo>
                  <a:pt x="3211114" y="3211114"/>
                </a:lnTo>
                <a:lnTo>
                  <a:pt x="2204639" y="3211114"/>
                </a:lnTo>
                <a:lnTo>
                  <a:pt x="0" y="1006475"/>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Anillo 14">
            <a:extLst>
              <a:ext uri="{FF2B5EF4-FFF2-40B4-BE49-F238E27FC236}">
                <a16:creationId xmlns:a16="http://schemas.microsoft.com/office/drawing/2014/main" id="{D5F10961-983E-7D42-BE0A-4DF6AB69C652}"/>
              </a:ext>
            </a:extLst>
          </p:cNvPr>
          <p:cNvSpPr/>
          <p:nvPr/>
        </p:nvSpPr>
        <p:spPr>
          <a:xfrm>
            <a:off x="4968241" y="724343"/>
            <a:ext cx="1639063" cy="1639063"/>
          </a:xfrm>
          <a:prstGeom prst="donut">
            <a:avLst/>
          </a:prstGeom>
          <a:gradFill>
            <a:gsLst>
              <a:gs pos="0">
                <a:schemeClr val="accent4"/>
              </a:gs>
              <a:gs pos="100000">
                <a:schemeClr val="accent4">
                  <a:lumMod val="60000"/>
                  <a:lumOff val="4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7" name="Elipse 16">
            <a:extLst>
              <a:ext uri="{FF2B5EF4-FFF2-40B4-BE49-F238E27FC236}">
                <a16:creationId xmlns:a16="http://schemas.microsoft.com/office/drawing/2014/main" id="{925A1A72-9850-3349-BE01-D8C57F3C1682}"/>
              </a:ext>
            </a:extLst>
          </p:cNvPr>
          <p:cNvSpPr/>
          <p:nvPr/>
        </p:nvSpPr>
        <p:spPr>
          <a:xfrm>
            <a:off x="7241926" y="1485755"/>
            <a:ext cx="600456" cy="600456"/>
          </a:xfrm>
          <a:prstGeom prst="ellipse">
            <a:avLst/>
          </a:prstGeom>
          <a:gradFill flip="none" rotWithShape="1">
            <a:gsLst>
              <a:gs pos="0">
                <a:schemeClr val="accent3">
                  <a:shade val="30000"/>
                  <a:satMod val="115000"/>
                </a:schemeClr>
              </a:gs>
              <a:gs pos="50000">
                <a:schemeClr val="accent3">
                  <a:shade val="67500"/>
                  <a:satMod val="115000"/>
                </a:schemeClr>
              </a:gs>
              <a:gs pos="100000">
                <a:schemeClr val="accent3">
                  <a:shade val="100000"/>
                  <a:satMod val="115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Forma libre 52">
            <a:extLst>
              <a:ext uri="{FF2B5EF4-FFF2-40B4-BE49-F238E27FC236}">
                <a16:creationId xmlns:a16="http://schemas.microsoft.com/office/drawing/2014/main" id="{1694B4AD-C590-FD44-BCA9-B1CFDF9C2DF3}"/>
              </a:ext>
            </a:extLst>
          </p:cNvPr>
          <p:cNvSpPr/>
          <p:nvPr/>
        </p:nvSpPr>
        <p:spPr>
          <a:xfrm>
            <a:off x="4968240" y="2487230"/>
            <a:ext cx="4389120" cy="4389120"/>
          </a:xfrm>
          <a:custGeom>
            <a:avLst/>
            <a:gdLst>
              <a:gd name="connsiteX0" fmla="*/ 2208190 w 4389120"/>
              <a:gd name="connsiteY0" fmla="*/ 286512 h 4389120"/>
              <a:gd name="connsiteX1" fmla="*/ 298704 w 4389120"/>
              <a:gd name="connsiteY1" fmla="*/ 2195998 h 4389120"/>
              <a:gd name="connsiteX2" fmla="*/ 2208190 w 4389120"/>
              <a:gd name="connsiteY2" fmla="*/ 4105483 h 4389120"/>
              <a:gd name="connsiteX3" fmla="*/ 4117675 w 4389120"/>
              <a:gd name="connsiteY3" fmla="*/ 2195998 h 4389120"/>
              <a:gd name="connsiteX4" fmla="*/ 2194560 w 4389120"/>
              <a:gd name="connsiteY4" fmla="*/ 0 h 4389120"/>
              <a:gd name="connsiteX5" fmla="*/ 4389120 w 4389120"/>
              <a:gd name="connsiteY5" fmla="*/ 2194560 h 4389120"/>
              <a:gd name="connsiteX6" fmla="*/ 2194560 w 4389120"/>
              <a:gd name="connsiteY6" fmla="*/ 4389120 h 4389120"/>
              <a:gd name="connsiteX7" fmla="*/ 0 w 4389120"/>
              <a:gd name="connsiteY7" fmla="*/ 2194560 h 4389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89120" h="4389120">
                <a:moveTo>
                  <a:pt x="2208190" y="286512"/>
                </a:moveTo>
                <a:lnTo>
                  <a:pt x="298704" y="2195998"/>
                </a:lnTo>
                <a:lnTo>
                  <a:pt x="2208190" y="4105483"/>
                </a:lnTo>
                <a:lnTo>
                  <a:pt x="4117675" y="2195998"/>
                </a:lnTo>
                <a:close/>
                <a:moveTo>
                  <a:pt x="2194560" y="0"/>
                </a:moveTo>
                <a:lnTo>
                  <a:pt x="4389120" y="2194560"/>
                </a:lnTo>
                <a:lnTo>
                  <a:pt x="2194560" y="4389120"/>
                </a:lnTo>
                <a:lnTo>
                  <a:pt x="0" y="2194560"/>
                </a:lnTo>
                <a:close/>
              </a:path>
            </a:pathLst>
          </a:custGeom>
          <a:solidFill>
            <a:schemeClr val="accent5"/>
          </a:solidFill>
          <a:ln w="762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23" name="Grupo 22">
            <a:extLst>
              <a:ext uri="{FF2B5EF4-FFF2-40B4-BE49-F238E27FC236}">
                <a16:creationId xmlns:a16="http://schemas.microsoft.com/office/drawing/2014/main" id="{0278A89D-923C-634F-AF81-5B450452E3AF}"/>
              </a:ext>
            </a:extLst>
          </p:cNvPr>
          <p:cNvGrpSpPr/>
          <p:nvPr/>
        </p:nvGrpSpPr>
        <p:grpSpPr>
          <a:xfrm>
            <a:off x="11752375" y="7895313"/>
            <a:ext cx="7178455" cy="7512143"/>
            <a:chOff x="12112905" y="5543423"/>
            <a:chExt cx="10255313" cy="10732028"/>
          </a:xfrm>
        </p:grpSpPr>
        <p:sp>
          <p:nvSpPr>
            <p:cNvPr id="62" name="Forma libre 61">
              <a:extLst>
                <a:ext uri="{FF2B5EF4-FFF2-40B4-BE49-F238E27FC236}">
                  <a16:creationId xmlns:a16="http://schemas.microsoft.com/office/drawing/2014/main" id="{B7CEC996-26FA-DF46-95F5-CF12DBB359A1}"/>
                </a:ext>
              </a:extLst>
            </p:cNvPr>
            <p:cNvSpPr/>
            <p:nvPr/>
          </p:nvSpPr>
          <p:spPr>
            <a:xfrm>
              <a:off x="12620906" y="6304835"/>
              <a:ext cx="6654800" cy="6654800"/>
            </a:xfrm>
            <a:custGeom>
              <a:avLst/>
              <a:gdLst>
                <a:gd name="connsiteX0" fmla="*/ 3327400 w 6654800"/>
                <a:gd name="connsiteY0" fmla="*/ 1006475 h 6654800"/>
                <a:gd name="connsiteX1" fmla="*/ 1006475 w 6654800"/>
                <a:gd name="connsiteY1" fmla="*/ 3327400 h 6654800"/>
                <a:gd name="connsiteX2" fmla="*/ 3327400 w 6654800"/>
                <a:gd name="connsiteY2" fmla="*/ 5648325 h 6654800"/>
                <a:gd name="connsiteX3" fmla="*/ 5648325 w 6654800"/>
                <a:gd name="connsiteY3" fmla="*/ 3327400 h 6654800"/>
                <a:gd name="connsiteX4" fmla="*/ 3327400 w 6654800"/>
                <a:gd name="connsiteY4" fmla="*/ 0 h 6654800"/>
                <a:gd name="connsiteX5" fmla="*/ 6654800 w 6654800"/>
                <a:gd name="connsiteY5" fmla="*/ 3327400 h 6654800"/>
                <a:gd name="connsiteX6" fmla="*/ 3327400 w 6654800"/>
                <a:gd name="connsiteY6" fmla="*/ 6654800 h 6654800"/>
                <a:gd name="connsiteX7" fmla="*/ 0 w 6654800"/>
                <a:gd name="connsiteY7" fmla="*/ 3327400 h 6654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654800" h="6654800">
                  <a:moveTo>
                    <a:pt x="3327400" y="1006475"/>
                  </a:moveTo>
                  <a:lnTo>
                    <a:pt x="1006475" y="3327400"/>
                  </a:lnTo>
                  <a:lnTo>
                    <a:pt x="3327400" y="5648325"/>
                  </a:lnTo>
                  <a:lnTo>
                    <a:pt x="5648325" y="3327400"/>
                  </a:lnTo>
                  <a:close/>
                  <a:moveTo>
                    <a:pt x="3327400" y="0"/>
                  </a:moveTo>
                  <a:lnTo>
                    <a:pt x="6654800" y="3327400"/>
                  </a:lnTo>
                  <a:lnTo>
                    <a:pt x="3327400" y="6654800"/>
                  </a:lnTo>
                  <a:lnTo>
                    <a:pt x="0" y="3327400"/>
                  </a:lnTo>
                  <a:close/>
                </a:path>
              </a:pathLst>
            </a:custGeom>
            <a:gradFill>
              <a:gsLst>
                <a:gs pos="0">
                  <a:schemeClr val="accent2"/>
                </a:gs>
                <a:gs pos="100000">
                  <a:schemeClr val="accent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orma libre 62">
              <a:extLst>
                <a:ext uri="{FF2B5EF4-FFF2-40B4-BE49-F238E27FC236}">
                  <a16:creationId xmlns:a16="http://schemas.microsoft.com/office/drawing/2014/main" id="{F695D8B6-6412-7845-8036-CC66782F4B24}"/>
                </a:ext>
              </a:extLst>
            </p:cNvPr>
            <p:cNvSpPr/>
            <p:nvPr/>
          </p:nvSpPr>
          <p:spPr>
            <a:xfrm rot="5400000">
              <a:off x="12112905" y="6057186"/>
              <a:ext cx="3211115" cy="3211115"/>
            </a:xfrm>
            <a:custGeom>
              <a:avLst/>
              <a:gdLst>
                <a:gd name="connsiteX0" fmla="*/ 0 w 3211115"/>
                <a:gd name="connsiteY0" fmla="*/ 3211115 h 3211115"/>
                <a:gd name="connsiteX1" fmla="*/ 3211115 w 3211115"/>
                <a:gd name="connsiteY1" fmla="*/ 0 h 3211115"/>
                <a:gd name="connsiteX2" fmla="*/ 3211115 w 3211115"/>
                <a:gd name="connsiteY2" fmla="*/ 1006475 h 3211115"/>
                <a:gd name="connsiteX3" fmla="*/ 1006475 w 3211115"/>
                <a:gd name="connsiteY3" fmla="*/ 3211115 h 3211115"/>
                <a:gd name="connsiteX4" fmla="*/ 0 w 3211115"/>
                <a:gd name="connsiteY4" fmla="*/ 3211115 h 32111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1115" h="3211115">
                  <a:moveTo>
                    <a:pt x="0" y="3211115"/>
                  </a:moveTo>
                  <a:lnTo>
                    <a:pt x="3211115" y="0"/>
                  </a:lnTo>
                  <a:lnTo>
                    <a:pt x="3211115" y="1006475"/>
                  </a:lnTo>
                  <a:lnTo>
                    <a:pt x="1006475" y="3211115"/>
                  </a:lnTo>
                  <a:lnTo>
                    <a:pt x="0" y="3211115"/>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4" name="Forma libre 63">
              <a:extLst>
                <a:ext uri="{FF2B5EF4-FFF2-40B4-BE49-F238E27FC236}">
                  <a16:creationId xmlns:a16="http://schemas.microsoft.com/office/drawing/2014/main" id="{F4B1F186-E75F-8444-AC2F-1E1E44444EFD}"/>
                </a:ext>
              </a:extLst>
            </p:cNvPr>
            <p:cNvSpPr/>
            <p:nvPr/>
          </p:nvSpPr>
          <p:spPr>
            <a:xfrm rot="5400000">
              <a:off x="12112905" y="9500871"/>
              <a:ext cx="3211114" cy="3211114"/>
            </a:xfrm>
            <a:custGeom>
              <a:avLst/>
              <a:gdLst>
                <a:gd name="connsiteX0" fmla="*/ 0 w 3211114"/>
                <a:gd name="connsiteY0" fmla="*/ 1006475 h 3211114"/>
                <a:gd name="connsiteX1" fmla="*/ 0 w 3211114"/>
                <a:gd name="connsiteY1" fmla="*/ 0 h 3211114"/>
                <a:gd name="connsiteX2" fmla="*/ 3211114 w 3211114"/>
                <a:gd name="connsiteY2" fmla="*/ 3211114 h 3211114"/>
                <a:gd name="connsiteX3" fmla="*/ 2204639 w 3211114"/>
                <a:gd name="connsiteY3" fmla="*/ 3211114 h 3211114"/>
                <a:gd name="connsiteX4" fmla="*/ 0 w 3211114"/>
                <a:gd name="connsiteY4" fmla="*/ 1006475 h 32111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1114" h="3211114">
                  <a:moveTo>
                    <a:pt x="0" y="1006475"/>
                  </a:moveTo>
                  <a:lnTo>
                    <a:pt x="0" y="0"/>
                  </a:lnTo>
                  <a:lnTo>
                    <a:pt x="3211114" y="3211114"/>
                  </a:lnTo>
                  <a:lnTo>
                    <a:pt x="2204639" y="3211114"/>
                  </a:lnTo>
                  <a:lnTo>
                    <a:pt x="0" y="1006475"/>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5" name="Anillo 64">
              <a:extLst>
                <a:ext uri="{FF2B5EF4-FFF2-40B4-BE49-F238E27FC236}">
                  <a16:creationId xmlns:a16="http://schemas.microsoft.com/office/drawing/2014/main" id="{C865151F-D528-CA40-924A-89B67E4BA956}"/>
                </a:ext>
              </a:extLst>
            </p:cNvPr>
            <p:cNvSpPr/>
            <p:nvPr/>
          </p:nvSpPr>
          <p:spPr>
            <a:xfrm>
              <a:off x="17081146" y="5543423"/>
              <a:ext cx="1639063" cy="1639063"/>
            </a:xfrm>
            <a:prstGeom prst="donu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6" name="Multiplicación 65">
              <a:extLst>
                <a:ext uri="{FF2B5EF4-FFF2-40B4-BE49-F238E27FC236}">
                  <a16:creationId xmlns:a16="http://schemas.microsoft.com/office/drawing/2014/main" id="{6320A5BA-2335-CC47-B063-50608C4BD1E2}"/>
                </a:ext>
              </a:extLst>
            </p:cNvPr>
            <p:cNvSpPr/>
            <p:nvPr/>
          </p:nvSpPr>
          <p:spPr>
            <a:xfrm>
              <a:off x="17842978" y="11695431"/>
              <a:ext cx="1511853" cy="1511853"/>
            </a:xfrm>
            <a:prstGeom prst="mathMultiply">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Elipse 66">
              <a:extLst>
                <a:ext uri="{FF2B5EF4-FFF2-40B4-BE49-F238E27FC236}">
                  <a16:creationId xmlns:a16="http://schemas.microsoft.com/office/drawing/2014/main" id="{073775EC-1505-0A46-95A1-FA6EB550346A}"/>
                </a:ext>
              </a:extLst>
            </p:cNvPr>
            <p:cNvSpPr/>
            <p:nvPr/>
          </p:nvSpPr>
          <p:spPr>
            <a:xfrm>
              <a:off x="19354831" y="6304835"/>
              <a:ext cx="600456" cy="600456"/>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ombo 67">
              <a:extLst>
                <a:ext uri="{FF2B5EF4-FFF2-40B4-BE49-F238E27FC236}">
                  <a16:creationId xmlns:a16="http://schemas.microsoft.com/office/drawing/2014/main" id="{0741E7A0-82AD-2644-9E14-82267AE16674}"/>
                </a:ext>
              </a:extLst>
            </p:cNvPr>
            <p:cNvSpPr/>
            <p:nvPr/>
          </p:nvSpPr>
          <p:spPr>
            <a:xfrm>
              <a:off x="17199195" y="11106428"/>
              <a:ext cx="5169023" cy="5169023"/>
            </a:xfrm>
            <a:prstGeom prst="diamond">
              <a:avLst/>
            </a:prstGeom>
            <a:noFill/>
            <a:ln w="76200">
              <a:solidFill>
                <a:srgbClr val="D5D4F4">
                  <a:alpha val="52941"/>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orma libre 68">
              <a:extLst>
                <a:ext uri="{FF2B5EF4-FFF2-40B4-BE49-F238E27FC236}">
                  <a16:creationId xmlns:a16="http://schemas.microsoft.com/office/drawing/2014/main" id="{E1BBB11C-AC35-F145-8E83-00C024DB4671}"/>
                </a:ext>
              </a:extLst>
            </p:cNvPr>
            <p:cNvSpPr/>
            <p:nvPr/>
          </p:nvSpPr>
          <p:spPr>
            <a:xfrm>
              <a:off x="17081145" y="7306310"/>
              <a:ext cx="4389120" cy="4389120"/>
            </a:xfrm>
            <a:custGeom>
              <a:avLst/>
              <a:gdLst>
                <a:gd name="connsiteX0" fmla="*/ 2208190 w 4389120"/>
                <a:gd name="connsiteY0" fmla="*/ 286512 h 4389120"/>
                <a:gd name="connsiteX1" fmla="*/ 298704 w 4389120"/>
                <a:gd name="connsiteY1" fmla="*/ 2195998 h 4389120"/>
                <a:gd name="connsiteX2" fmla="*/ 2208190 w 4389120"/>
                <a:gd name="connsiteY2" fmla="*/ 4105483 h 4389120"/>
                <a:gd name="connsiteX3" fmla="*/ 4117675 w 4389120"/>
                <a:gd name="connsiteY3" fmla="*/ 2195998 h 4389120"/>
                <a:gd name="connsiteX4" fmla="*/ 2194560 w 4389120"/>
                <a:gd name="connsiteY4" fmla="*/ 0 h 4389120"/>
                <a:gd name="connsiteX5" fmla="*/ 4389120 w 4389120"/>
                <a:gd name="connsiteY5" fmla="*/ 2194560 h 4389120"/>
                <a:gd name="connsiteX6" fmla="*/ 2194560 w 4389120"/>
                <a:gd name="connsiteY6" fmla="*/ 4389120 h 4389120"/>
                <a:gd name="connsiteX7" fmla="*/ 0 w 4389120"/>
                <a:gd name="connsiteY7" fmla="*/ 2194560 h 4389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89120" h="4389120">
                  <a:moveTo>
                    <a:pt x="2208190" y="286512"/>
                  </a:moveTo>
                  <a:lnTo>
                    <a:pt x="298704" y="2195998"/>
                  </a:lnTo>
                  <a:lnTo>
                    <a:pt x="2208190" y="4105483"/>
                  </a:lnTo>
                  <a:lnTo>
                    <a:pt x="4117675" y="2195998"/>
                  </a:lnTo>
                  <a:close/>
                  <a:moveTo>
                    <a:pt x="2194560" y="0"/>
                  </a:moveTo>
                  <a:lnTo>
                    <a:pt x="4389120" y="2194560"/>
                  </a:lnTo>
                  <a:lnTo>
                    <a:pt x="2194560" y="4389120"/>
                  </a:lnTo>
                  <a:lnTo>
                    <a:pt x="0" y="2194560"/>
                  </a:lnTo>
                  <a:close/>
                </a:path>
              </a:pathLst>
            </a:custGeom>
            <a:solidFill>
              <a:schemeClr val="accent5"/>
            </a:solidFill>
            <a:ln w="762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71" name="Forma libre 70">
            <a:extLst>
              <a:ext uri="{FF2B5EF4-FFF2-40B4-BE49-F238E27FC236}">
                <a16:creationId xmlns:a16="http://schemas.microsoft.com/office/drawing/2014/main" id="{25C29647-5E5F-AA4B-A8B5-06281C6BB5C3}"/>
              </a:ext>
            </a:extLst>
          </p:cNvPr>
          <p:cNvSpPr/>
          <p:nvPr/>
        </p:nvSpPr>
        <p:spPr>
          <a:xfrm>
            <a:off x="5250514" y="6347014"/>
            <a:ext cx="4389120" cy="4389120"/>
          </a:xfrm>
          <a:custGeom>
            <a:avLst/>
            <a:gdLst>
              <a:gd name="connsiteX0" fmla="*/ 2208190 w 4389120"/>
              <a:gd name="connsiteY0" fmla="*/ 286512 h 4389120"/>
              <a:gd name="connsiteX1" fmla="*/ 298704 w 4389120"/>
              <a:gd name="connsiteY1" fmla="*/ 2195998 h 4389120"/>
              <a:gd name="connsiteX2" fmla="*/ 2208190 w 4389120"/>
              <a:gd name="connsiteY2" fmla="*/ 4105483 h 4389120"/>
              <a:gd name="connsiteX3" fmla="*/ 4117675 w 4389120"/>
              <a:gd name="connsiteY3" fmla="*/ 2195998 h 4389120"/>
              <a:gd name="connsiteX4" fmla="*/ 2194560 w 4389120"/>
              <a:gd name="connsiteY4" fmla="*/ 0 h 4389120"/>
              <a:gd name="connsiteX5" fmla="*/ 4389120 w 4389120"/>
              <a:gd name="connsiteY5" fmla="*/ 2194560 h 4389120"/>
              <a:gd name="connsiteX6" fmla="*/ 2194560 w 4389120"/>
              <a:gd name="connsiteY6" fmla="*/ 4389120 h 4389120"/>
              <a:gd name="connsiteX7" fmla="*/ 0 w 4389120"/>
              <a:gd name="connsiteY7" fmla="*/ 2194560 h 4389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89120" h="4389120">
                <a:moveTo>
                  <a:pt x="2208190" y="286512"/>
                </a:moveTo>
                <a:lnTo>
                  <a:pt x="298704" y="2195998"/>
                </a:lnTo>
                <a:lnTo>
                  <a:pt x="2208190" y="4105483"/>
                </a:lnTo>
                <a:lnTo>
                  <a:pt x="4117675" y="2195998"/>
                </a:lnTo>
                <a:close/>
                <a:moveTo>
                  <a:pt x="2194560" y="0"/>
                </a:moveTo>
                <a:lnTo>
                  <a:pt x="4389120" y="2194560"/>
                </a:lnTo>
                <a:lnTo>
                  <a:pt x="2194560" y="4389120"/>
                </a:lnTo>
                <a:lnTo>
                  <a:pt x="0" y="2194560"/>
                </a:lnTo>
                <a:close/>
              </a:path>
            </a:pathLst>
          </a:custGeom>
          <a:solidFill>
            <a:srgbClr val="D5D4F4">
              <a:alpha val="61176"/>
            </a:srgb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Multiplicación 15">
            <a:extLst>
              <a:ext uri="{FF2B5EF4-FFF2-40B4-BE49-F238E27FC236}">
                <a16:creationId xmlns:a16="http://schemas.microsoft.com/office/drawing/2014/main" id="{769450EC-6EF9-4849-8FFD-FFF5B939815C}"/>
              </a:ext>
            </a:extLst>
          </p:cNvPr>
          <p:cNvSpPr/>
          <p:nvPr/>
        </p:nvSpPr>
        <p:spPr>
          <a:xfrm>
            <a:off x="5667011" y="6781758"/>
            <a:ext cx="1511853" cy="1511853"/>
          </a:xfrm>
          <a:prstGeom prst="mathMultiply">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ombo 73">
            <a:extLst>
              <a:ext uri="{FF2B5EF4-FFF2-40B4-BE49-F238E27FC236}">
                <a16:creationId xmlns:a16="http://schemas.microsoft.com/office/drawing/2014/main" id="{44C65653-6F5D-F340-846F-2C735526BC22}"/>
              </a:ext>
            </a:extLst>
          </p:cNvPr>
          <p:cNvSpPr/>
          <p:nvPr/>
        </p:nvSpPr>
        <p:spPr>
          <a:xfrm>
            <a:off x="12830352" y="632015"/>
            <a:ext cx="3419164" cy="3419164"/>
          </a:xfrm>
          <a:prstGeom prst="diamond">
            <a:avLst/>
          </a:prstGeom>
          <a:pattFill prst="pct20">
            <a:fgClr>
              <a:schemeClr val="accent6">
                <a:lumMod val="50000"/>
              </a:schemeClr>
            </a:fgClr>
            <a:bgClr>
              <a:schemeClr val="accen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7" name="Grupo 76">
            <a:extLst>
              <a:ext uri="{FF2B5EF4-FFF2-40B4-BE49-F238E27FC236}">
                <a16:creationId xmlns:a16="http://schemas.microsoft.com/office/drawing/2014/main" id="{682BE898-959D-D247-90B0-093F3A4E3A2D}"/>
              </a:ext>
            </a:extLst>
          </p:cNvPr>
          <p:cNvGrpSpPr/>
          <p:nvPr/>
        </p:nvGrpSpPr>
        <p:grpSpPr>
          <a:xfrm>
            <a:off x="-25441" y="5134474"/>
            <a:ext cx="3211115" cy="6654799"/>
            <a:chOff x="1413405" y="6570594"/>
            <a:chExt cx="3211115" cy="6654799"/>
          </a:xfrm>
        </p:grpSpPr>
        <p:sp>
          <p:nvSpPr>
            <p:cNvPr id="78" name="Forma libre 77">
              <a:extLst>
                <a:ext uri="{FF2B5EF4-FFF2-40B4-BE49-F238E27FC236}">
                  <a16:creationId xmlns:a16="http://schemas.microsoft.com/office/drawing/2014/main" id="{E7575A1E-9BC2-C94B-99D7-993A0B384D38}"/>
                </a:ext>
              </a:extLst>
            </p:cNvPr>
            <p:cNvSpPr/>
            <p:nvPr/>
          </p:nvSpPr>
          <p:spPr>
            <a:xfrm rot="5400000">
              <a:off x="1413405" y="6570594"/>
              <a:ext cx="3211115" cy="3211115"/>
            </a:xfrm>
            <a:custGeom>
              <a:avLst/>
              <a:gdLst>
                <a:gd name="connsiteX0" fmla="*/ 0 w 3211115"/>
                <a:gd name="connsiteY0" fmla="*/ 3211115 h 3211115"/>
                <a:gd name="connsiteX1" fmla="*/ 3211115 w 3211115"/>
                <a:gd name="connsiteY1" fmla="*/ 0 h 3211115"/>
                <a:gd name="connsiteX2" fmla="*/ 3211115 w 3211115"/>
                <a:gd name="connsiteY2" fmla="*/ 1006475 h 3211115"/>
                <a:gd name="connsiteX3" fmla="*/ 1006475 w 3211115"/>
                <a:gd name="connsiteY3" fmla="*/ 3211115 h 3211115"/>
                <a:gd name="connsiteX4" fmla="*/ 0 w 3211115"/>
                <a:gd name="connsiteY4" fmla="*/ 3211115 h 32111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1115" h="3211115">
                  <a:moveTo>
                    <a:pt x="0" y="3211115"/>
                  </a:moveTo>
                  <a:lnTo>
                    <a:pt x="3211115" y="0"/>
                  </a:lnTo>
                  <a:lnTo>
                    <a:pt x="3211115" y="1006475"/>
                  </a:lnTo>
                  <a:lnTo>
                    <a:pt x="1006475" y="3211115"/>
                  </a:lnTo>
                  <a:lnTo>
                    <a:pt x="0" y="3211115"/>
                  </a:lnTo>
                  <a:close/>
                </a:path>
              </a:pathLst>
            </a:custGeom>
            <a:solidFill>
              <a:srgbClr val="14134B">
                <a:alpha val="3098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9" name="Forma libre 78">
              <a:extLst>
                <a:ext uri="{FF2B5EF4-FFF2-40B4-BE49-F238E27FC236}">
                  <a16:creationId xmlns:a16="http://schemas.microsoft.com/office/drawing/2014/main" id="{30DE10CC-F248-7D46-919E-F8228C9685FE}"/>
                </a:ext>
              </a:extLst>
            </p:cNvPr>
            <p:cNvSpPr/>
            <p:nvPr/>
          </p:nvSpPr>
          <p:spPr>
            <a:xfrm rot="5400000">
              <a:off x="1413405" y="10014279"/>
              <a:ext cx="3211114" cy="3211114"/>
            </a:xfrm>
            <a:custGeom>
              <a:avLst/>
              <a:gdLst>
                <a:gd name="connsiteX0" fmla="*/ 0 w 3211114"/>
                <a:gd name="connsiteY0" fmla="*/ 1006475 h 3211114"/>
                <a:gd name="connsiteX1" fmla="*/ 0 w 3211114"/>
                <a:gd name="connsiteY1" fmla="*/ 0 h 3211114"/>
                <a:gd name="connsiteX2" fmla="*/ 3211114 w 3211114"/>
                <a:gd name="connsiteY2" fmla="*/ 3211114 h 3211114"/>
                <a:gd name="connsiteX3" fmla="*/ 2204639 w 3211114"/>
                <a:gd name="connsiteY3" fmla="*/ 3211114 h 3211114"/>
                <a:gd name="connsiteX4" fmla="*/ 0 w 3211114"/>
                <a:gd name="connsiteY4" fmla="*/ 1006475 h 32111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1114" h="3211114">
                  <a:moveTo>
                    <a:pt x="0" y="1006475"/>
                  </a:moveTo>
                  <a:lnTo>
                    <a:pt x="0" y="0"/>
                  </a:lnTo>
                  <a:lnTo>
                    <a:pt x="3211114" y="3211114"/>
                  </a:lnTo>
                  <a:lnTo>
                    <a:pt x="2204639" y="3211114"/>
                  </a:lnTo>
                  <a:lnTo>
                    <a:pt x="0" y="1006475"/>
                  </a:lnTo>
                  <a:close/>
                </a:path>
              </a:pathLst>
            </a:custGeom>
            <a:solidFill>
              <a:srgbClr val="14134B">
                <a:alpha val="3098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81" name="Grupo 80">
            <a:extLst>
              <a:ext uri="{FF2B5EF4-FFF2-40B4-BE49-F238E27FC236}">
                <a16:creationId xmlns:a16="http://schemas.microsoft.com/office/drawing/2014/main" id="{F441A73F-3515-0349-9FF9-54EEA3E491D1}"/>
              </a:ext>
            </a:extLst>
          </p:cNvPr>
          <p:cNvGrpSpPr/>
          <p:nvPr/>
        </p:nvGrpSpPr>
        <p:grpSpPr>
          <a:xfrm rot="10800000">
            <a:off x="21033250" y="5319435"/>
            <a:ext cx="3211115" cy="6654799"/>
            <a:chOff x="1413405" y="6570594"/>
            <a:chExt cx="3211115" cy="6654799"/>
          </a:xfrm>
        </p:grpSpPr>
        <p:sp>
          <p:nvSpPr>
            <p:cNvPr id="82" name="Forma libre 81">
              <a:extLst>
                <a:ext uri="{FF2B5EF4-FFF2-40B4-BE49-F238E27FC236}">
                  <a16:creationId xmlns:a16="http://schemas.microsoft.com/office/drawing/2014/main" id="{2E45D50F-8B07-8146-814B-F7E0D7C342B7}"/>
                </a:ext>
              </a:extLst>
            </p:cNvPr>
            <p:cNvSpPr/>
            <p:nvPr/>
          </p:nvSpPr>
          <p:spPr>
            <a:xfrm rot="5400000">
              <a:off x="1413405" y="6570594"/>
              <a:ext cx="3211115" cy="3211115"/>
            </a:xfrm>
            <a:custGeom>
              <a:avLst/>
              <a:gdLst>
                <a:gd name="connsiteX0" fmla="*/ 0 w 3211115"/>
                <a:gd name="connsiteY0" fmla="*/ 3211115 h 3211115"/>
                <a:gd name="connsiteX1" fmla="*/ 3211115 w 3211115"/>
                <a:gd name="connsiteY1" fmla="*/ 0 h 3211115"/>
                <a:gd name="connsiteX2" fmla="*/ 3211115 w 3211115"/>
                <a:gd name="connsiteY2" fmla="*/ 1006475 h 3211115"/>
                <a:gd name="connsiteX3" fmla="*/ 1006475 w 3211115"/>
                <a:gd name="connsiteY3" fmla="*/ 3211115 h 3211115"/>
                <a:gd name="connsiteX4" fmla="*/ 0 w 3211115"/>
                <a:gd name="connsiteY4" fmla="*/ 3211115 h 32111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1115" h="3211115">
                  <a:moveTo>
                    <a:pt x="0" y="3211115"/>
                  </a:moveTo>
                  <a:lnTo>
                    <a:pt x="3211115" y="0"/>
                  </a:lnTo>
                  <a:lnTo>
                    <a:pt x="3211115" y="1006475"/>
                  </a:lnTo>
                  <a:lnTo>
                    <a:pt x="1006475" y="3211115"/>
                  </a:lnTo>
                  <a:lnTo>
                    <a:pt x="0" y="3211115"/>
                  </a:lnTo>
                  <a:close/>
                </a:path>
              </a:pathLst>
            </a:custGeom>
            <a:solidFill>
              <a:srgbClr val="14134B">
                <a:alpha val="3098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3" name="Forma libre 82">
              <a:extLst>
                <a:ext uri="{FF2B5EF4-FFF2-40B4-BE49-F238E27FC236}">
                  <a16:creationId xmlns:a16="http://schemas.microsoft.com/office/drawing/2014/main" id="{65A94427-3B09-4746-A7C7-26A29D68CC13}"/>
                </a:ext>
              </a:extLst>
            </p:cNvPr>
            <p:cNvSpPr/>
            <p:nvPr/>
          </p:nvSpPr>
          <p:spPr>
            <a:xfrm rot="5400000">
              <a:off x="1413405" y="10014279"/>
              <a:ext cx="3211114" cy="3211114"/>
            </a:xfrm>
            <a:custGeom>
              <a:avLst/>
              <a:gdLst>
                <a:gd name="connsiteX0" fmla="*/ 0 w 3211114"/>
                <a:gd name="connsiteY0" fmla="*/ 1006475 h 3211114"/>
                <a:gd name="connsiteX1" fmla="*/ 0 w 3211114"/>
                <a:gd name="connsiteY1" fmla="*/ 0 h 3211114"/>
                <a:gd name="connsiteX2" fmla="*/ 3211114 w 3211114"/>
                <a:gd name="connsiteY2" fmla="*/ 3211114 h 3211114"/>
                <a:gd name="connsiteX3" fmla="*/ 2204639 w 3211114"/>
                <a:gd name="connsiteY3" fmla="*/ 3211114 h 3211114"/>
                <a:gd name="connsiteX4" fmla="*/ 0 w 3211114"/>
                <a:gd name="connsiteY4" fmla="*/ 1006475 h 32111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1114" h="3211114">
                  <a:moveTo>
                    <a:pt x="0" y="1006475"/>
                  </a:moveTo>
                  <a:lnTo>
                    <a:pt x="0" y="0"/>
                  </a:lnTo>
                  <a:lnTo>
                    <a:pt x="3211114" y="3211114"/>
                  </a:lnTo>
                  <a:lnTo>
                    <a:pt x="2204639" y="3211114"/>
                  </a:lnTo>
                  <a:lnTo>
                    <a:pt x="0" y="1006475"/>
                  </a:lnTo>
                  <a:close/>
                </a:path>
              </a:pathLst>
            </a:custGeom>
            <a:solidFill>
              <a:srgbClr val="14134B">
                <a:alpha val="3098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72" name="CuadroTexto 71">
            <a:extLst>
              <a:ext uri="{FF2B5EF4-FFF2-40B4-BE49-F238E27FC236}">
                <a16:creationId xmlns:a16="http://schemas.microsoft.com/office/drawing/2014/main" id="{324E6154-3DE5-7C49-8556-A7F7F8E5585D}"/>
              </a:ext>
            </a:extLst>
          </p:cNvPr>
          <p:cNvSpPr txBox="1"/>
          <p:nvPr/>
        </p:nvSpPr>
        <p:spPr>
          <a:xfrm>
            <a:off x="9794987" y="4507200"/>
            <a:ext cx="13759543" cy="2646878"/>
          </a:xfrm>
          <a:prstGeom prst="rect">
            <a:avLst/>
          </a:prstGeom>
          <a:noFill/>
        </p:spPr>
        <p:txBody>
          <a:bodyPr wrap="square" rtlCol="0">
            <a:spAutoFit/>
          </a:bodyPr>
          <a:lstStyle/>
          <a:p>
            <a:r>
              <a:rPr lang="en-US" sz="16600" b="1" spc="600" dirty="0">
                <a:solidFill>
                  <a:schemeClr val="bg1"/>
                </a:solidFill>
                <a:effectLst>
                  <a:outerShdw blurRad="50800" dist="221059" dir="7380000" algn="ctr" rotWithShape="0">
                    <a:srgbClr val="000000">
                      <a:alpha val="64000"/>
                    </a:srgbClr>
                  </a:outerShdw>
                </a:effectLst>
                <a:latin typeface="Montserrat ExtraBold" pitchFamily="2" charset="77"/>
              </a:rPr>
              <a:t>THANKS</a:t>
            </a:r>
            <a:endParaRPr lang="en-US" sz="16600" spc="600" dirty="0">
              <a:solidFill>
                <a:schemeClr val="bg1"/>
              </a:solidFill>
              <a:effectLst>
                <a:outerShdw blurRad="50800" dist="221059" dir="7380000" algn="ctr" rotWithShape="0">
                  <a:srgbClr val="000000">
                    <a:alpha val="64000"/>
                  </a:srgbClr>
                </a:outerShdw>
              </a:effectLst>
              <a:latin typeface="Montserrat" pitchFamily="2" charset="77"/>
            </a:endParaRPr>
          </a:p>
        </p:txBody>
      </p:sp>
    </p:spTree>
    <p:extLst>
      <p:ext uri="{BB962C8B-B14F-4D97-AF65-F5344CB8AC3E}">
        <p14:creationId xmlns:p14="http://schemas.microsoft.com/office/powerpoint/2010/main" val="4223674660"/>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6351" y="3570"/>
            <a:ext cx="24364955" cy="13708857"/>
          </a:xfrm>
          <a:prstGeom prst="rect">
            <a:avLst/>
          </a:prstGeom>
          <a:solidFill>
            <a:schemeClr val="accent6">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4353673" y="5874089"/>
            <a:ext cx="15915004" cy="3431196"/>
          </a:xfrm>
          <a:prstGeom prst="rect">
            <a:avLst/>
          </a:prstGeom>
          <a:noFill/>
        </p:spPr>
        <p:txBody>
          <a:bodyPr wrap="square" rtlCol="0">
            <a:spAutoFit/>
          </a:bodyPr>
          <a:lstStyle/>
          <a:p>
            <a:pPr algn="ctr"/>
            <a:r>
              <a:rPr lang="en-US" altLang="ja-JP" sz="2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2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2000" b="1" dirty="0">
              <a:solidFill>
                <a:schemeClr val="bg1"/>
              </a:solidFill>
              <a:latin typeface="Lato Light" panose="020F0302020204030203" pitchFamily="34" charset="0"/>
              <a:cs typeface="Arial" panose="020B0604020202020204" pitchFamily="34" charset="0"/>
            </a:endParaRPr>
          </a:p>
          <a:p>
            <a:pPr algn="ctr"/>
            <a:r>
              <a:rPr lang="es-CO" altLang="ja-JP" sz="4399"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4399" dirty="0">
                <a:solidFill>
                  <a:schemeClr val="bg1"/>
                </a:solidFill>
                <a:latin typeface="Lato Light" panose="020F0302020204030203" pitchFamily="34" charset="0"/>
                <a:cs typeface="Arial" panose="020B0604020202020204" pitchFamily="34" charset="0"/>
              </a:rPr>
              <a:t> </a:t>
            </a:r>
          </a:p>
          <a:p>
            <a:pPr algn="ctr"/>
            <a:r>
              <a:rPr lang="es-CO" altLang="ja-JP" sz="4399"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4399" dirty="0">
              <a:solidFill>
                <a:schemeClr val="bg1"/>
              </a:solidFill>
              <a:latin typeface="Lato Light" panose="020F0302020204030203" pitchFamily="34" charset="0"/>
              <a:cs typeface="Arial" panose="020B0604020202020204" pitchFamily="34" charset="0"/>
            </a:endParaRPr>
          </a:p>
          <a:p>
            <a:pPr algn="ctr"/>
            <a:r>
              <a:rPr lang="es-CO" altLang="ja-JP" sz="4399"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4399" dirty="0">
                <a:solidFill>
                  <a:schemeClr val="bg1"/>
                </a:solidFill>
                <a:latin typeface="Lato Light" panose="020F0302020204030203" pitchFamily="34" charset="0"/>
                <a:cs typeface="Arial" panose="020B0604020202020204" pitchFamily="34" charset="0"/>
              </a:rPr>
              <a:t> </a:t>
            </a:r>
          </a:p>
          <a:p>
            <a:pPr algn="ctr"/>
            <a:r>
              <a:rPr lang="es-CO" altLang="ja-JP" sz="4399"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4399" dirty="0">
                <a:solidFill>
                  <a:schemeClr val="bg1"/>
                </a:solidFill>
                <a:latin typeface="Lato Light" panose="020F0302020204030203" pitchFamily="34" charset="0"/>
                <a:cs typeface="Arial" panose="020B0604020202020204" pitchFamily="34" charset="0"/>
              </a:rPr>
              <a:t> </a:t>
            </a:r>
          </a:p>
          <a:p>
            <a:pPr algn="ctr"/>
            <a:endParaRPr lang="es-CO" altLang="ja-JP" sz="1050" dirty="0">
              <a:solidFill>
                <a:schemeClr val="bg1"/>
              </a:solidFill>
              <a:latin typeface="Lato Light" panose="020F0302020204030203" pitchFamily="34" charset="0"/>
              <a:cs typeface="Arial" panose="020B0604020202020204" pitchFamily="34" charset="0"/>
            </a:endParaRPr>
          </a:p>
          <a:p>
            <a:pPr algn="ctr"/>
            <a:endParaRPr lang="es-CO" altLang="ja-JP" sz="1050"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5675721" y="11880288"/>
            <a:ext cx="13746937" cy="1323183"/>
          </a:xfrm>
          <a:prstGeom prst="rect">
            <a:avLst/>
          </a:prstGeom>
          <a:noFill/>
        </p:spPr>
        <p:txBody>
          <a:bodyPr wrap="square" rtlCol="0">
            <a:spAutoFit/>
          </a:bodyPr>
          <a:lstStyle/>
          <a:p>
            <a:pPr algn="ctr"/>
            <a:r>
              <a:rPr lang="en-US" altLang="ja-JP" sz="3999"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3999" dirty="0" err="1">
                <a:solidFill>
                  <a:schemeClr val="accent5"/>
                </a:solidFill>
                <a:latin typeface="Lato Light" panose="020F0302020204030203" pitchFamily="34" charset="0"/>
                <a:cs typeface="Arial" panose="020B0604020202020204" pitchFamily="34" charset="0"/>
              </a:rPr>
              <a:t>Freepik</a:t>
            </a:r>
            <a:r>
              <a:rPr lang="en-US" altLang="ja-JP" sz="3999" dirty="0">
                <a:solidFill>
                  <a:schemeClr val="accent5"/>
                </a:solidFill>
                <a:latin typeface="Lato Light" panose="020F0302020204030203" pitchFamily="34" charset="0"/>
                <a:cs typeface="Arial" panose="020B0604020202020204" pitchFamily="34" charset="0"/>
              </a:rPr>
              <a:t> and </a:t>
            </a:r>
            <a:r>
              <a:rPr lang="en-US" altLang="ja-JP" sz="3999" dirty="0" err="1">
                <a:solidFill>
                  <a:schemeClr val="accent5"/>
                </a:solidFill>
                <a:latin typeface="Lato Light" panose="020F0302020204030203" pitchFamily="34" charset="0"/>
                <a:cs typeface="Arial" panose="020B0604020202020204" pitchFamily="34" charset="0"/>
              </a:rPr>
              <a:t>Pixabay</a:t>
            </a:r>
            <a:r>
              <a:rPr lang="en-US" altLang="ja-JP" sz="3999" dirty="0">
                <a:solidFill>
                  <a:schemeClr val="accent5"/>
                </a:solidFill>
                <a:latin typeface="Lato Light" panose="020F0302020204030203" pitchFamily="34" charset="0"/>
                <a:cs typeface="Arial" panose="020B0604020202020204" pitchFamily="34" charset="0"/>
              </a:rPr>
              <a:t>.</a:t>
            </a:r>
            <a:endParaRPr lang="es-CO" sz="10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14459684" y="9881683"/>
            <a:ext cx="1615675" cy="1274830"/>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9038430" y="9881683"/>
            <a:ext cx="1615675" cy="127483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9590106" y="10077053"/>
            <a:ext cx="420962" cy="774456"/>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70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10933514" y="9881683"/>
            <a:ext cx="1615675" cy="1274830"/>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11341475" y="10036221"/>
            <a:ext cx="703419" cy="813014"/>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392" tIns="45696" rIns="91392" bIns="45696" numCol="1" anchor="t" anchorCtr="0" compatLnSpc="1">
            <a:prstTxWarp prst="textNoShape">
              <a:avLst/>
            </a:prstTxWarp>
          </a:bodyPr>
          <a:lstStyle/>
          <a:p>
            <a:endParaRPr lang="en-US" sz="14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12735013" y="9881683"/>
            <a:ext cx="1615675" cy="1274830"/>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13212340" y="10077051"/>
            <a:ext cx="696051" cy="696051"/>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913762">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2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14828012" y="10180476"/>
            <a:ext cx="837332" cy="592626"/>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392" tIns="45696" rIns="91392" bIns="45696" numCol="1" anchor="t" anchorCtr="0" compatLnSpc="1">
            <a:prstTxWarp prst="textNoShape">
              <a:avLst/>
            </a:prstTxWarp>
          </a:bodyPr>
          <a:lstStyle/>
          <a:p>
            <a:endParaRPr lang="en-US" sz="18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15162364" y="10349105"/>
            <a:ext cx="215632" cy="253914"/>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392" tIns="45696" rIns="91392" bIns="45696" numCol="1" anchor="t" anchorCtr="0" compatLnSpc="1">
            <a:prstTxWarp prst="textNoShape">
              <a:avLst/>
            </a:prstTxWarp>
          </a:bodyPr>
          <a:lstStyle/>
          <a:p>
            <a:endParaRPr lang="en-US" sz="1800" dirty="0">
              <a:latin typeface="Lato Light" panose="020F0302020204030203" pitchFamily="34" charset="0"/>
            </a:endParaRPr>
          </a:p>
        </p:txBody>
      </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 y="1790494"/>
            <a:ext cx="24377652" cy="4223724"/>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6398" dirty="0">
                <a:solidFill>
                  <a:schemeClr val="accent5"/>
                </a:solidFill>
                <a:latin typeface="Lato Black" panose="020F0A02020204030203" pitchFamily="34" charset="0"/>
              </a:rPr>
              <a:t>THANKS FOR DOWNLOADING THESE TEMPLATES! </a:t>
            </a:r>
            <a:br>
              <a:rPr kumimoji="1" lang="en-US" altLang="ja-JP" sz="3999" b="1" dirty="0">
                <a:solidFill>
                  <a:schemeClr val="accent5"/>
                </a:solidFill>
                <a:latin typeface="Lato Light" panose="020F0302020204030203" pitchFamily="34" charset="0"/>
              </a:rPr>
            </a:br>
            <a:r>
              <a:rPr kumimoji="1" lang="en-US" altLang="ja-JP" sz="4799" dirty="0">
                <a:solidFill>
                  <a:schemeClr val="accent5"/>
                </a:solidFill>
                <a:latin typeface="Lato Light" panose="020F0302020204030203" pitchFamily="34" charset="0"/>
              </a:rPr>
              <a:t>Find even more free templates at </a:t>
            </a:r>
            <a:endParaRPr kumimoji="1" lang="en-US" altLang="ja-JP" sz="3999"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 y="3801639"/>
            <a:ext cx="24364955" cy="2697347"/>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799"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2799" dirty="0">
                <a:solidFill>
                  <a:schemeClr val="bg1"/>
                </a:solidFill>
                <a:latin typeface="Lato Light" panose="020F0302020204030203" pitchFamily="34" charset="0"/>
              </a:rPr>
              <a:t> / </a:t>
            </a:r>
            <a:r>
              <a:rPr lang="en-US" sz="2799"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2799" dirty="0">
                <a:solidFill>
                  <a:schemeClr val="bg1"/>
                </a:solidFill>
                <a:latin typeface="Lato Light" panose="020F0302020204030203" pitchFamily="34" charset="0"/>
              </a:rPr>
              <a:t>  </a:t>
            </a:r>
          </a:p>
          <a:p>
            <a:pPr marL="0" indent="0" algn="ctr">
              <a:buNone/>
            </a:pPr>
            <a:r>
              <a:rPr lang="en-US" sz="2799" dirty="0">
                <a:solidFill>
                  <a:schemeClr val="bg1"/>
                </a:solidFill>
                <a:latin typeface="Lato Light" panose="020F0302020204030203" pitchFamily="34" charset="0"/>
              </a:rPr>
              <a:t>Premium Templates: </a:t>
            </a:r>
            <a:r>
              <a:rPr lang="en-US" sz="2799" dirty="0">
                <a:solidFill>
                  <a:schemeClr val="bg1"/>
                </a:solidFill>
                <a:latin typeface="Lato Light" panose="020F0302020204030203" pitchFamily="34" charset="0"/>
                <a:hlinkClick r:id="rId9"/>
              </a:rPr>
              <a:t>https://www.pptbundle.com/</a:t>
            </a:r>
            <a:r>
              <a:rPr lang="en-US" sz="2799" dirty="0">
                <a:solidFill>
                  <a:schemeClr val="bg1"/>
                </a:solidFill>
                <a:latin typeface="Lato Light" panose="020F0302020204030203" pitchFamily="34" charset="0"/>
              </a:rPr>
              <a:t> </a:t>
            </a:r>
          </a:p>
          <a:p>
            <a:pPr marL="0" indent="0" algn="ctr">
              <a:buNone/>
            </a:pPr>
            <a:br>
              <a:rPr lang="en-US" altLang="ja-JP" sz="2799" dirty="0">
                <a:solidFill>
                  <a:schemeClr val="bg1"/>
                </a:solidFill>
                <a:latin typeface="Lato Light" panose="020F0302020204030203" pitchFamily="34" charset="0"/>
                <a:cs typeface="Arial" panose="020B0604020202020204" pitchFamily="34" charset="0"/>
              </a:rPr>
            </a:br>
            <a:endParaRPr lang="en-US" altLang="ja-JP" sz="2799"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ángulo 18">
            <a:extLst>
              <a:ext uri="{FF2B5EF4-FFF2-40B4-BE49-F238E27FC236}">
                <a16:creationId xmlns:a16="http://schemas.microsoft.com/office/drawing/2014/main" id="{729770ED-D6F3-C347-83D4-F2E33A8A9F2F}"/>
              </a:ext>
            </a:extLst>
          </p:cNvPr>
          <p:cNvSpPr/>
          <p:nvPr/>
        </p:nvSpPr>
        <p:spPr>
          <a:xfrm>
            <a:off x="0" y="0"/>
            <a:ext cx="24377650" cy="1371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ombo 72">
            <a:extLst>
              <a:ext uri="{FF2B5EF4-FFF2-40B4-BE49-F238E27FC236}">
                <a16:creationId xmlns:a16="http://schemas.microsoft.com/office/drawing/2014/main" id="{C709E23D-57F5-6B4B-83E5-C737728513C3}"/>
              </a:ext>
            </a:extLst>
          </p:cNvPr>
          <p:cNvSpPr/>
          <p:nvPr/>
        </p:nvSpPr>
        <p:spPr>
          <a:xfrm>
            <a:off x="1234427" y="4625391"/>
            <a:ext cx="5696782" cy="5696782"/>
          </a:xfrm>
          <a:prstGeom prst="diamond">
            <a:avLst/>
          </a:prstGeom>
          <a:pattFill prst="pct20">
            <a:fgClr>
              <a:schemeClr val="accent6">
                <a:lumMod val="50000"/>
              </a:schemeClr>
            </a:fgClr>
            <a:bgClr>
              <a:schemeClr val="accen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ombo 69">
            <a:extLst>
              <a:ext uri="{FF2B5EF4-FFF2-40B4-BE49-F238E27FC236}">
                <a16:creationId xmlns:a16="http://schemas.microsoft.com/office/drawing/2014/main" id="{60C81DEB-74AC-C049-9CC4-83AC644C6AF0}"/>
              </a:ext>
            </a:extLst>
          </p:cNvPr>
          <p:cNvSpPr/>
          <p:nvPr/>
        </p:nvSpPr>
        <p:spPr>
          <a:xfrm>
            <a:off x="15667643" y="5189951"/>
            <a:ext cx="8069867" cy="8069867"/>
          </a:xfrm>
          <a:prstGeom prst="diamond">
            <a:avLst/>
          </a:prstGeom>
          <a:pattFill prst="ltVert">
            <a:fgClr>
              <a:schemeClr val="accent6">
                <a:lumMod val="50000"/>
              </a:schemeClr>
            </a:fgClr>
            <a:bgClr>
              <a:schemeClr val="accen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orma libre 28">
            <a:extLst>
              <a:ext uri="{FF2B5EF4-FFF2-40B4-BE49-F238E27FC236}">
                <a16:creationId xmlns:a16="http://schemas.microsoft.com/office/drawing/2014/main" id="{E8118FEE-D9BA-FF4B-BE71-6E78E94B9A21}"/>
              </a:ext>
            </a:extLst>
          </p:cNvPr>
          <p:cNvSpPr/>
          <p:nvPr/>
        </p:nvSpPr>
        <p:spPr>
          <a:xfrm>
            <a:off x="508001" y="1485755"/>
            <a:ext cx="6654800" cy="6654800"/>
          </a:xfrm>
          <a:custGeom>
            <a:avLst/>
            <a:gdLst>
              <a:gd name="connsiteX0" fmla="*/ 3327400 w 6654800"/>
              <a:gd name="connsiteY0" fmla="*/ 1006475 h 6654800"/>
              <a:gd name="connsiteX1" fmla="*/ 1006475 w 6654800"/>
              <a:gd name="connsiteY1" fmla="*/ 3327400 h 6654800"/>
              <a:gd name="connsiteX2" fmla="*/ 3327400 w 6654800"/>
              <a:gd name="connsiteY2" fmla="*/ 5648325 h 6654800"/>
              <a:gd name="connsiteX3" fmla="*/ 5648325 w 6654800"/>
              <a:gd name="connsiteY3" fmla="*/ 3327400 h 6654800"/>
              <a:gd name="connsiteX4" fmla="*/ 3327400 w 6654800"/>
              <a:gd name="connsiteY4" fmla="*/ 0 h 6654800"/>
              <a:gd name="connsiteX5" fmla="*/ 6654800 w 6654800"/>
              <a:gd name="connsiteY5" fmla="*/ 3327400 h 6654800"/>
              <a:gd name="connsiteX6" fmla="*/ 3327400 w 6654800"/>
              <a:gd name="connsiteY6" fmla="*/ 6654800 h 6654800"/>
              <a:gd name="connsiteX7" fmla="*/ 0 w 6654800"/>
              <a:gd name="connsiteY7" fmla="*/ 3327400 h 6654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654800" h="6654800">
                <a:moveTo>
                  <a:pt x="3327400" y="1006475"/>
                </a:moveTo>
                <a:lnTo>
                  <a:pt x="1006475" y="3327400"/>
                </a:lnTo>
                <a:lnTo>
                  <a:pt x="3327400" y="5648325"/>
                </a:lnTo>
                <a:lnTo>
                  <a:pt x="5648325" y="3327400"/>
                </a:lnTo>
                <a:close/>
                <a:moveTo>
                  <a:pt x="3327400" y="0"/>
                </a:moveTo>
                <a:lnTo>
                  <a:pt x="6654800" y="3327400"/>
                </a:lnTo>
                <a:lnTo>
                  <a:pt x="3327400" y="6654800"/>
                </a:lnTo>
                <a:lnTo>
                  <a:pt x="0" y="3327400"/>
                </a:lnTo>
                <a:close/>
              </a:path>
            </a:pathLst>
          </a:custGeom>
          <a:gradFill>
            <a:gsLst>
              <a:gs pos="0">
                <a:schemeClr val="accent2"/>
              </a:gs>
              <a:gs pos="100000">
                <a:schemeClr val="accent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Forma libre 40">
            <a:extLst>
              <a:ext uri="{FF2B5EF4-FFF2-40B4-BE49-F238E27FC236}">
                <a16:creationId xmlns:a16="http://schemas.microsoft.com/office/drawing/2014/main" id="{35B57F32-79E0-8341-9A52-79FAEA071EF0}"/>
              </a:ext>
            </a:extLst>
          </p:cNvPr>
          <p:cNvSpPr/>
          <p:nvPr/>
        </p:nvSpPr>
        <p:spPr>
          <a:xfrm rot="5400000">
            <a:off x="0" y="1238106"/>
            <a:ext cx="3211115" cy="3211115"/>
          </a:xfrm>
          <a:custGeom>
            <a:avLst/>
            <a:gdLst>
              <a:gd name="connsiteX0" fmla="*/ 0 w 3211115"/>
              <a:gd name="connsiteY0" fmla="*/ 3211115 h 3211115"/>
              <a:gd name="connsiteX1" fmla="*/ 3211115 w 3211115"/>
              <a:gd name="connsiteY1" fmla="*/ 0 h 3211115"/>
              <a:gd name="connsiteX2" fmla="*/ 3211115 w 3211115"/>
              <a:gd name="connsiteY2" fmla="*/ 1006475 h 3211115"/>
              <a:gd name="connsiteX3" fmla="*/ 1006475 w 3211115"/>
              <a:gd name="connsiteY3" fmla="*/ 3211115 h 3211115"/>
              <a:gd name="connsiteX4" fmla="*/ 0 w 3211115"/>
              <a:gd name="connsiteY4" fmla="*/ 3211115 h 32111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1115" h="3211115">
                <a:moveTo>
                  <a:pt x="0" y="3211115"/>
                </a:moveTo>
                <a:lnTo>
                  <a:pt x="3211115" y="0"/>
                </a:lnTo>
                <a:lnTo>
                  <a:pt x="3211115" y="1006475"/>
                </a:lnTo>
                <a:lnTo>
                  <a:pt x="1006475" y="3211115"/>
                </a:lnTo>
                <a:lnTo>
                  <a:pt x="0" y="3211115"/>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4" name="Forma libre 33">
            <a:extLst>
              <a:ext uri="{FF2B5EF4-FFF2-40B4-BE49-F238E27FC236}">
                <a16:creationId xmlns:a16="http://schemas.microsoft.com/office/drawing/2014/main" id="{0EF34B6A-69A5-6D42-9960-16C40ED1CC12}"/>
              </a:ext>
            </a:extLst>
          </p:cNvPr>
          <p:cNvSpPr/>
          <p:nvPr/>
        </p:nvSpPr>
        <p:spPr>
          <a:xfrm rot="5400000">
            <a:off x="0" y="4681791"/>
            <a:ext cx="3211114" cy="3211114"/>
          </a:xfrm>
          <a:custGeom>
            <a:avLst/>
            <a:gdLst>
              <a:gd name="connsiteX0" fmla="*/ 0 w 3211114"/>
              <a:gd name="connsiteY0" fmla="*/ 1006475 h 3211114"/>
              <a:gd name="connsiteX1" fmla="*/ 0 w 3211114"/>
              <a:gd name="connsiteY1" fmla="*/ 0 h 3211114"/>
              <a:gd name="connsiteX2" fmla="*/ 3211114 w 3211114"/>
              <a:gd name="connsiteY2" fmla="*/ 3211114 h 3211114"/>
              <a:gd name="connsiteX3" fmla="*/ 2204639 w 3211114"/>
              <a:gd name="connsiteY3" fmla="*/ 3211114 h 3211114"/>
              <a:gd name="connsiteX4" fmla="*/ 0 w 3211114"/>
              <a:gd name="connsiteY4" fmla="*/ 1006475 h 32111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1114" h="3211114">
                <a:moveTo>
                  <a:pt x="0" y="1006475"/>
                </a:moveTo>
                <a:lnTo>
                  <a:pt x="0" y="0"/>
                </a:lnTo>
                <a:lnTo>
                  <a:pt x="3211114" y="3211114"/>
                </a:lnTo>
                <a:lnTo>
                  <a:pt x="2204639" y="3211114"/>
                </a:lnTo>
                <a:lnTo>
                  <a:pt x="0" y="1006475"/>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Anillo 14">
            <a:extLst>
              <a:ext uri="{FF2B5EF4-FFF2-40B4-BE49-F238E27FC236}">
                <a16:creationId xmlns:a16="http://schemas.microsoft.com/office/drawing/2014/main" id="{D5F10961-983E-7D42-BE0A-4DF6AB69C652}"/>
              </a:ext>
            </a:extLst>
          </p:cNvPr>
          <p:cNvSpPr/>
          <p:nvPr/>
        </p:nvSpPr>
        <p:spPr>
          <a:xfrm>
            <a:off x="4968241" y="724343"/>
            <a:ext cx="1639063" cy="1639063"/>
          </a:xfrm>
          <a:prstGeom prst="donut">
            <a:avLst/>
          </a:prstGeom>
          <a:gradFill>
            <a:gsLst>
              <a:gs pos="0">
                <a:schemeClr val="accent4"/>
              </a:gs>
              <a:gs pos="100000">
                <a:schemeClr val="accent4">
                  <a:lumMod val="60000"/>
                  <a:lumOff val="4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7" name="Elipse 16">
            <a:extLst>
              <a:ext uri="{FF2B5EF4-FFF2-40B4-BE49-F238E27FC236}">
                <a16:creationId xmlns:a16="http://schemas.microsoft.com/office/drawing/2014/main" id="{925A1A72-9850-3349-BE01-D8C57F3C1682}"/>
              </a:ext>
            </a:extLst>
          </p:cNvPr>
          <p:cNvSpPr/>
          <p:nvPr/>
        </p:nvSpPr>
        <p:spPr>
          <a:xfrm>
            <a:off x="7241926" y="1485755"/>
            <a:ext cx="600456" cy="600456"/>
          </a:xfrm>
          <a:prstGeom prst="ellipse">
            <a:avLst/>
          </a:prstGeom>
          <a:gradFill flip="none" rotWithShape="1">
            <a:gsLst>
              <a:gs pos="0">
                <a:schemeClr val="accent3">
                  <a:shade val="30000"/>
                  <a:satMod val="115000"/>
                </a:schemeClr>
              </a:gs>
              <a:gs pos="50000">
                <a:schemeClr val="accent3">
                  <a:shade val="67500"/>
                  <a:satMod val="115000"/>
                </a:schemeClr>
              </a:gs>
              <a:gs pos="100000">
                <a:schemeClr val="accent3">
                  <a:shade val="100000"/>
                  <a:satMod val="115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Forma libre 52">
            <a:extLst>
              <a:ext uri="{FF2B5EF4-FFF2-40B4-BE49-F238E27FC236}">
                <a16:creationId xmlns:a16="http://schemas.microsoft.com/office/drawing/2014/main" id="{1694B4AD-C590-FD44-BCA9-B1CFDF9C2DF3}"/>
              </a:ext>
            </a:extLst>
          </p:cNvPr>
          <p:cNvSpPr/>
          <p:nvPr/>
        </p:nvSpPr>
        <p:spPr>
          <a:xfrm>
            <a:off x="4968240" y="2487230"/>
            <a:ext cx="4389120" cy="4389120"/>
          </a:xfrm>
          <a:custGeom>
            <a:avLst/>
            <a:gdLst>
              <a:gd name="connsiteX0" fmla="*/ 2208190 w 4389120"/>
              <a:gd name="connsiteY0" fmla="*/ 286512 h 4389120"/>
              <a:gd name="connsiteX1" fmla="*/ 298704 w 4389120"/>
              <a:gd name="connsiteY1" fmla="*/ 2195998 h 4389120"/>
              <a:gd name="connsiteX2" fmla="*/ 2208190 w 4389120"/>
              <a:gd name="connsiteY2" fmla="*/ 4105483 h 4389120"/>
              <a:gd name="connsiteX3" fmla="*/ 4117675 w 4389120"/>
              <a:gd name="connsiteY3" fmla="*/ 2195998 h 4389120"/>
              <a:gd name="connsiteX4" fmla="*/ 2194560 w 4389120"/>
              <a:gd name="connsiteY4" fmla="*/ 0 h 4389120"/>
              <a:gd name="connsiteX5" fmla="*/ 4389120 w 4389120"/>
              <a:gd name="connsiteY5" fmla="*/ 2194560 h 4389120"/>
              <a:gd name="connsiteX6" fmla="*/ 2194560 w 4389120"/>
              <a:gd name="connsiteY6" fmla="*/ 4389120 h 4389120"/>
              <a:gd name="connsiteX7" fmla="*/ 0 w 4389120"/>
              <a:gd name="connsiteY7" fmla="*/ 2194560 h 4389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89120" h="4389120">
                <a:moveTo>
                  <a:pt x="2208190" y="286512"/>
                </a:moveTo>
                <a:lnTo>
                  <a:pt x="298704" y="2195998"/>
                </a:lnTo>
                <a:lnTo>
                  <a:pt x="2208190" y="4105483"/>
                </a:lnTo>
                <a:lnTo>
                  <a:pt x="4117675" y="2195998"/>
                </a:lnTo>
                <a:close/>
                <a:moveTo>
                  <a:pt x="2194560" y="0"/>
                </a:moveTo>
                <a:lnTo>
                  <a:pt x="4389120" y="2194560"/>
                </a:lnTo>
                <a:lnTo>
                  <a:pt x="2194560" y="4389120"/>
                </a:lnTo>
                <a:lnTo>
                  <a:pt x="0" y="2194560"/>
                </a:lnTo>
                <a:close/>
              </a:path>
            </a:pathLst>
          </a:custGeom>
          <a:solidFill>
            <a:schemeClr val="accent5"/>
          </a:solidFill>
          <a:ln w="762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23" name="Grupo 22">
            <a:extLst>
              <a:ext uri="{FF2B5EF4-FFF2-40B4-BE49-F238E27FC236}">
                <a16:creationId xmlns:a16="http://schemas.microsoft.com/office/drawing/2014/main" id="{0278A89D-923C-634F-AF81-5B450452E3AF}"/>
              </a:ext>
            </a:extLst>
          </p:cNvPr>
          <p:cNvGrpSpPr/>
          <p:nvPr/>
        </p:nvGrpSpPr>
        <p:grpSpPr>
          <a:xfrm>
            <a:off x="11752375" y="7895313"/>
            <a:ext cx="7178455" cy="7512143"/>
            <a:chOff x="12112905" y="5543423"/>
            <a:chExt cx="10255313" cy="10732028"/>
          </a:xfrm>
        </p:grpSpPr>
        <p:sp>
          <p:nvSpPr>
            <p:cNvPr id="62" name="Forma libre 61">
              <a:extLst>
                <a:ext uri="{FF2B5EF4-FFF2-40B4-BE49-F238E27FC236}">
                  <a16:creationId xmlns:a16="http://schemas.microsoft.com/office/drawing/2014/main" id="{B7CEC996-26FA-DF46-95F5-CF12DBB359A1}"/>
                </a:ext>
              </a:extLst>
            </p:cNvPr>
            <p:cNvSpPr/>
            <p:nvPr/>
          </p:nvSpPr>
          <p:spPr>
            <a:xfrm>
              <a:off x="12620906" y="6304835"/>
              <a:ext cx="6654800" cy="6654800"/>
            </a:xfrm>
            <a:custGeom>
              <a:avLst/>
              <a:gdLst>
                <a:gd name="connsiteX0" fmla="*/ 3327400 w 6654800"/>
                <a:gd name="connsiteY0" fmla="*/ 1006475 h 6654800"/>
                <a:gd name="connsiteX1" fmla="*/ 1006475 w 6654800"/>
                <a:gd name="connsiteY1" fmla="*/ 3327400 h 6654800"/>
                <a:gd name="connsiteX2" fmla="*/ 3327400 w 6654800"/>
                <a:gd name="connsiteY2" fmla="*/ 5648325 h 6654800"/>
                <a:gd name="connsiteX3" fmla="*/ 5648325 w 6654800"/>
                <a:gd name="connsiteY3" fmla="*/ 3327400 h 6654800"/>
                <a:gd name="connsiteX4" fmla="*/ 3327400 w 6654800"/>
                <a:gd name="connsiteY4" fmla="*/ 0 h 6654800"/>
                <a:gd name="connsiteX5" fmla="*/ 6654800 w 6654800"/>
                <a:gd name="connsiteY5" fmla="*/ 3327400 h 6654800"/>
                <a:gd name="connsiteX6" fmla="*/ 3327400 w 6654800"/>
                <a:gd name="connsiteY6" fmla="*/ 6654800 h 6654800"/>
                <a:gd name="connsiteX7" fmla="*/ 0 w 6654800"/>
                <a:gd name="connsiteY7" fmla="*/ 3327400 h 6654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654800" h="6654800">
                  <a:moveTo>
                    <a:pt x="3327400" y="1006475"/>
                  </a:moveTo>
                  <a:lnTo>
                    <a:pt x="1006475" y="3327400"/>
                  </a:lnTo>
                  <a:lnTo>
                    <a:pt x="3327400" y="5648325"/>
                  </a:lnTo>
                  <a:lnTo>
                    <a:pt x="5648325" y="3327400"/>
                  </a:lnTo>
                  <a:close/>
                  <a:moveTo>
                    <a:pt x="3327400" y="0"/>
                  </a:moveTo>
                  <a:lnTo>
                    <a:pt x="6654800" y="3327400"/>
                  </a:lnTo>
                  <a:lnTo>
                    <a:pt x="3327400" y="6654800"/>
                  </a:lnTo>
                  <a:lnTo>
                    <a:pt x="0" y="3327400"/>
                  </a:lnTo>
                  <a:close/>
                </a:path>
              </a:pathLst>
            </a:custGeom>
            <a:gradFill>
              <a:gsLst>
                <a:gs pos="0">
                  <a:schemeClr val="accent2"/>
                </a:gs>
                <a:gs pos="100000">
                  <a:schemeClr val="accent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orma libre 62">
              <a:extLst>
                <a:ext uri="{FF2B5EF4-FFF2-40B4-BE49-F238E27FC236}">
                  <a16:creationId xmlns:a16="http://schemas.microsoft.com/office/drawing/2014/main" id="{F695D8B6-6412-7845-8036-CC66782F4B24}"/>
                </a:ext>
              </a:extLst>
            </p:cNvPr>
            <p:cNvSpPr/>
            <p:nvPr/>
          </p:nvSpPr>
          <p:spPr>
            <a:xfrm rot="5400000">
              <a:off x="12112905" y="6057186"/>
              <a:ext cx="3211115" cy="3211115"/>
            </a:xfrm>
            <a:custGeom>
              <a:avLst/>
              <a:gdLst>
                <a:gd name="connsiteX0" fmla="*/ 0 w 3211115"/>
                <a:gd name="connsiteY0" fmla="*/ 3211115 h 3211115"/>
                <a:gd name="connsiteX1" fmla="*/ 3211115 w 3211115"/>
                <a:gd name="connsiteY1" fmla="*/ 0 h 3211115"/>
                <a:gd name="connsiteX2" fmla="*/ 3211115 w 3211115"/>
                <a:gd name="connsiteY2" fmla="*/ 1006475 h 3211115"/>
                <a:gd name="connsiteX3" fmla="*/ 1006475 w 3211115"/>
                <a:gd name="connsiteY3" fmla="*/ 3211115 h 3211115"/>
                <a:gd name="connsiteX4" fmla="*/ 0 w 3211115"/>
                <a:gd name="connsiteY4" fmla="*/ 3211115 h 32111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1115" h="3211115">
                  <a:moveTo>
                    <a:pt x="0" y="3211115"/>
                  </a:moveTo>
                  <a:lnTo>
                    <a:pt x="3211115" y="0"/>
                  </a:lnTo>
                  <a:lnTo>
                    <a:pt x="3211115" y="1006475"/>
                  </a:lnTo>
                  <a:lnTo>
                    <a:pt x="1006475" y="3211115"/>
                  </a:lnTo>
                  <a:lnTo>
                    <a:pt x="0" y="3211115"/>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4" name="Forma libre 63">
              <a:extLst>
                <a:ext uri="{FF2B5EF4-FFF2-40B4-BE49-F238E27FC236}">
                  <a16:creationId xmlns:a16="http://schemas.microsoft.com/office/drawing/2014/main" id="{F4B1F186-E75F-8444-AC2F-1E1E44444EFD}"/>
                </a:ext>
              </a:extLst>
            </p:cNvPr>
            <p:cNvSpPr/>
            <p:nvPr/>
          </p:nvSpPr>
          <p:spPr>
            <a:xfrm rot="5400000">
              <a:off x="12112905" y="9500871"/>
              <a:ext cx="3211114" cy="3211114"/>
            </a:xfrm>
            <a:custGeom>
              <a:avLst/>
              <a:gdLst>
                <a:gd name="connsiteX0" fmla="*/ 0 w 3211114"/>
                <a:gd name="connsiteY0" fmla="*/ 1006475 h 3211114"/>
                <a:gd name="connsiteX1" fmla="*/ 0 w 3211114"/>
                <a:gd name="connsiteY1" fmla="*/ 0 h 3211114"/>
                <a:gd name="connsiteX2" fmla="*/ 3211114 w 3211114"/>
                <a:gd name="connsiteY2" fmla="*/ 3211114 h 3211114"/>
                <a:gd name="connsiteX3" fmla="*/ 2204639 w 3211114"/>
                <a:gd name="connsiteY3" fmla="*/ 3211114 h 3211114"/>
                <a:gd name="connsiteX4" fmla="*/ 0 w 3211114"/>
                <a:gd name="connsiteY4" fmla="*/ 1006475 h 32111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1114" h="3211114">
                  <a:moveTo>
                    <a:pt x="0" y="1006475"/>
                  </a:moveTo>
                  <a:lnTo>
                    <a:pt x="0" y="0"/>
                  </a:lnTo>
                  <a:lnTo>
                    <a:pt x="3211114" y="3211114"/>
                  </a:lnTo>
                  <a:lnTo>
                    <a:pt x="2204639" y="3211114"/>
                  </a:lnTo>
                  <a:lnTo>
                    <a:pt x="0" y="1006475"/>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5" name="Anillo 64">
              <a:extLst>
                <a:ext uri="{FF2B5EF4-FFF2-40B4-BE49-F238E27FC236}">
                  <a16:creationId xmlns:a16="http://schemas.microsoft.com/office/drawing/2014/main" id="{C865151F-D528-CA40-924A-89B67E4BA956}"/>
                </a:ext>
              </a:extLst>
            </p:cNvPr>
            <p:cNvSpPr/>
            <p:nvPr/>
          </p:nvSpPr>
          <p:spPr>
            <a:xfrm>
              <a:off x="17081146" y="5543423"/>
              <a:ext cx="1639063" cy="1639063"/>
            </a:xfrm>
            <a:prstGeom prst="donu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6" name="Multiplicación 65">
              <a:extLst>
                <a:ext uri="{FF2B5EF4-FFF2-40B4-BE49-F238E27FC236}">
                  <a16:creationId xmlns:a16="http://schemas.microsoft.com/office/drawing/2014/main" id="{6320A5BA-2335-CC47-B063-50608C4BD1E2}"/>
                </a:ext>
              </a:extLst>
            </p:cNvPr>
            <p:cNvSpPr/>
            <p:nvPr/>
          </p:nvSpPr>
          <p:spPr>
            <a:xfrm>
              <a:off x="17842978" y="11695431"/>
              <a:ext cx="1511853" cy="1511853"/>
            </a:xfrm>
            <a:prstGeom prst="mathMultiply">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Elipse 66">
              <a:extLst>
                <a:ext uri="{FF2B5EF4-FFF2-40B4-BE49-F238E27FC236}">
                  <a16:creationId xmlns:a16="http://schemas.microsoft.com/office/drawing/2014/main" id="{073775EC-1505-0A46-95A1-FA6EB550346A}"/>
                </a:ext>
              </a:extLst>
            </p:cNvPr>
            <p:cNvSpPr/>
            <p:nvPr/>
          </p:nvSpPr>
          <p:spPr>
            <a:xfrm>
              <a:off x="19354831" y="6304835"/>
              <a:ext cx="600456" cy="600456"/>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ombo 67">
              <a:extLst>
                <a:ext uri="{FF2B5EF4-FFF2-40B4-BE49-F238E27FC236}">
                  <a16:creationId xmlns:a16="http://schemas.microsoft.com/office/drawing/2014/main" id="{0741E7A0-82AD-2644-9E14-82267AE16674}"/>
                </a:ext>
              </a:extLst>
            </p:cNvPr>
            <p:cNvSpPr/>
            <p:nvPr/>
          </p:nvSpPr>
          <p:spPr>
            <a:xfrm>
              <a:off x="17199195" y="11106428"/>
              <a:ext cx="5169023" cy="5169023"/>
            </a:xfrm>
            <a:prstGeom prst="diamond">
              <a:avLst/>
            </a:prstGeom>
            <a:noFill/>
            <a:ln w="76200">
              <a:solidFill>
                <a:srgbClr val="D5D4F4">
                  <a:alpha val="52941"/>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orma libre 68">
              <a:extLst>
                <a:ext uri="{FF2B5EF4-FFF2-40B4-BE49-F238E27FC236}">
                  <a16:creationId xmlns:a16="http://schemas.microsoft.com/office/drawing/2014/main" id="{E1BBB11C-AC35-F145-8E83-00C024DB4671}"/>
                </a:ext>
              </a:extLst>
            </p:cNvPr>
            <p:cNvSpPr/>
            <p:nvPr/>
          </p:nvSpPr>
          <p:spPr>
            <a:xfrm>
              <a:off x="17081145" y="7306310"/>
              <a:ext cx="4389120" cy="4389120"/>
            </a:xfrm>
            <a:custGeom>
              <a:avLst/>
              <a:gdLst>
                <a:gd name="connsiteX0" fmla="*/ 2208190 w 4389120"/>
                <a:gd name="connsiteY0" fmla="*/ 286512 h 4389120"/>
                <a:gd name="connsiteX1" fmla="*/ 298704 w 4389120"/>
                <a:gd name="connsiteY1" fmla="*/ 2195998 h 4389120"/>
                <a:gd name="connsiteX2" fmla="*/ 2208190 w 4389120"/>
                <a:gd name="connsiteY2" fmla="*/ 4105483 h 4389120"/>
                <a:gd name="connsiteX3" fmla="*/ 4117675 w 4389120"/>
                <a:gd name="connsiteY3" fmla="*/ 2195998 h 4389120"/>
                <a:gd name="connsiteX4" fmla="*/ 2194560 w 4389120"/>
                <a:gd name="connsiteY4" fmla="*/ 0 h 4389120"/>
                <a:gd name="connsiteX5" fmla="*/ 4389120 w 4389120"/>
                <a:gd name="connsiteY5" fmla="*/ 2194560 h 4389120"/>
                <a:gd name="connsiteX6" fmla="*/ 2194560 w 4389120"/>
                <a:gd name="connsiteY6" fmla="*/ 4389120 h 4389120"/>
                <a:gd name="connsiteX7" fmla="*/ 0 w 4389120"/>
                <a:gd name="connsiteY7" fmla="*/ 2194560 h 4389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89120" h="4389120">
                  <a:moveTo>
                    <a:pt x="2208190" y="286512"/>
                  </a:moveTo>
                  <a:lnTo>
                    <a:pt x="298704" y="2195998"/>
                  </a:lnTo>
                  <a:lnTo>
                    <a:pt x="2208190" y="4105483"/>
                  </a:lnTo>
                  <a:lnTo>
                    <a:pt x="4117675" y="2195998"/>
                  </a:lnTo>
                  <a:close/>
                  <a:moveTo>
                    <a:pt x="2194560" y="0"/>
                  </a:moveTo>
                  <a:lnTo>
                    <a:pt x="4389120" y="2194560"/>
                  </a:lnTo>
                  <a:lnTo>
                    <a:pt x="2194560" y="4389120"/>
                  </a:lnTo>
                  <a:lnTo>
                    <a:pt x="0" y="2194560"/>
                  </a:lnTo>
                  <a:close/>
                </a:path>
              </a:pathLst>
            </a:custGeom>
            <a:solidFill>
              <a:schemeClr val="accent5"/>
            </a:solidFill>
            <a:ln w="762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71" name="Forma libre 70">
            <a:extLst>
              <a:ext uri="{FF2B5EF4-FFF2-40B4-BE49-F238E27FC236}">
                <a16:creationId xmlns:a16="http://schemas.microsoft.com/office/drawing/2014/main" id="{25C29647-5E5F-AA4B-A8B5-06281C6BB5C3}"/>
              </a:ext>
            </a:extLst>
          </p:cNvPr>
          <p:cNvSpPr/>
          <p:nvPr/>
        </p:nvSpPr>
        <p:spPr>
          <a:xfrm>
            <a:off x="5250514" y="6347014"/>
            <a:ext cx="4389120" cy="4389120"/>
          </a:xfrm>
          <a:custGeom>
            <a:avLst/>
            <a:gdLst>
              <a:gd name="connsiteX0" fmla="*/ 2208190 w 4389120"/>
              <a:gd name="connsiteY0" fmla="*/ 286512 h 4389120"/>
              <a:gd name="connsiteX1" fmla="*/ 298704 w 4389120"/>
              <a:gd name="connsiteY1" fmla="*/ 2195998 h 4389120"/>
              <a:gd name="connsiteX2" fmla="*/ 2208190 w 4389120"/>
              <a:gd name="connsiteY2" fmla="*/ 4105483 h 4389120"/>
              <a:gd name="connsiteX3" fmla="*/ 4117675 w 4389120"/>
              <a:gd name="connsiteY3" fmla="*/ 2195998 h 4389120"/>
              <a:gd name="connsiteX4" fmla="*/ 2194560 w 4389120"/>
              <a:gd name="connsiteY4" fmla="*/ 0 h 4389120"/>
              <a:gd name="connsiteX5" fmla="*/ 4389120 w 4389120"/>
              <a:gd name="connsiteY5" fmla="*/ 2194560 h 4389120"/>
              <a:gd name="connsiteX6" fmla="*/ 2194560 w 4389120"/>
              <a:gd name="connsiteY6" fmla="*/ 4389120 h 4389120"/>
              <a:gd name="connsiteX7" fmla="*/ 0 w 4389120"/>
              <a:gd name="connsiteY7" fmla="*/ 2194560 h 4389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89120" h="4389120">
                <a:moveTo>
                  <a:pt x="2208190" y="286512"/>
                </a:moveTo>
                <a:lnTo>
                  <a:pt x="298704" y="2195998"/>
                </a:lnTo>
                <a:lnTo>
                  <a:pt x="2208190" y="4105483"/>
                </a:lnTo>
                <a:lnTo>
                  <a:pt x="4117675" y="2195998"/>
                </a:lnTo>
                <a:close/>
                <a:moveTo>
                  <a:pt x="2194560" y="0"/>
                </a:moveTo>
                <a:lnTo>
                  <a:pt x="4389120" y="2194560"/>
                </a:lnTo>
                <a:lnTo>
                  <a:pt x="2194560" y="4389120"/>
                </a:lnTo>
                <a:lnTo>
                  <a:pt x="0" y="2194560"/>
                </a:lnTo>
                <a:close/>
              </a:path>
            </a:pathLst>
          </a:custGeom>
          <a:solidFill>
            <a:srgbClr val="D5D4F4">
              <a:alpha val="61176"/>
            </a:srgb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Multiplicación 15">
            <a:extLst>
              <a:ext uri="{FF2B5EF4-FFF2-40B4-BE49-F238E27FC236}">
                <a16:creationId xmlns:a16="http://schemas.microsoft.com/office/drawing/2014/main" id="{769450EC-6EF9-4849-8FFD-FFF5B939815C}"/>
              </a:ext>
            </a:extLst>
          </p:cNvPr>
          <p:cNvSpPr/>
          <p:nvPr/>
        </p:nvSpPr>
        <p:spPr>
          <a:xfrm>
            <a:off x="5667011" y="6781758"/>
            <a:ext cx="1511853" cy="1511853"/>
          </a:xfrm>
          <a:prstGeom prst="mathMultiply">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ombo 73">
            <a:extLst>
              <a:ext uri="{FF2B5EF4-FFF2-40B4-BE49-F238E27FC236}">
                <a16:creationId xmlns:a16="http://schemas.microsoft.com/office/drawing/2014/main" id="{44C65653-6F5D-F340-846F-2C735526BC22}"/>
              </a:ext>
            </a:extLst>
          </p:cNvPr>
          <p:cNvSpPr/>
          <p:nvPr/>
        </p:nvSpPr>
        <p:spPr>
          <a:xfrm>
            <a:off x="12830352" y="632015"/>
            <a:ext cx="3419164" cy="3419164"/>
          </a:xfrm>
          <a:prstGeom prst="diamond">
            <a:avLst/>
          </a:prstGeom>
          <a:pattFill prst="pct20">
            <a:fgClr>
              <a:schemeClr val="accent6">
                <a:lumMod val="50000"/>
              </a:schemeClr>
            </a:fgClr>
            <a:bgClr>
              <a:schemeClr val="accen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7" name="Grupo 76">
            <a:extLst>
              <a:ext uri="{FF2B5EF4-FFF2-40B4-BE49-F238E27FC236}">
                <a16:creationId xmlns:a16="http://schemas.microsoft.com/office/drawing/2014/main" id="{682BE898-959D-D247-90B0-093F3A4E3A2D}"/>
              </a:ext>
            </a:extLst>
          </p:cNvPr>
          <p:cNvGrpSpPr/>
          <p:nvPr/>
        </p:nvGrpSpPr>
        <p:grpSpPr>
          <a:xfrm>
            <a:off x="-25441" y="5134474"/>
            <a:ext cx="3211115" cy="6654799"/>
            <a:chOff x="1413405" y="6570594"/>
            <a:chExt cx="3211115" cy="6654799"/>
          </a:xfrm>
        </p:grpSpPr>
        <p:sp>
          <p:nvSpPr>
            <p:cNvPr id="78" name="Forma libre 77">
              <a:extLst>
                <a:ext uri="{FF2B5EF4-FFF2-40B4-BE49-F238E27FC236}">
                  <a16:creationId xmlns:a16="http://schemas.microsoft.com/office/drawing/2014/main" id="{E7575A1E-9BC2-C94B-99D7-993A0B384D38}"/>
                </a:ext>
              </a:extLst>
            </p:cNvPr>
            <p:cNvSpPr/>
            <p:nvPr/>
          </p:nvSpPr>
          <p:spPr>
            <a:xfrm rot="5400000">
              <a:off x="1413405" y="6570594"/>
              <a:ext cx="3211115" cy="3211115"/>
            </a:xfrm>
            <a:custGeom>
              <a:avLst/>
              <a:gdLst>
                <a:gd name="connsiteX0" fmla="*/ 0 w 3211115"/>
                <a:gd name="connsiteY0" fmla="*/ 3211115 h 3211115"/>
                <a:gd name="connsiteX1" fmla="*/ 3211115 w 3211115"/>
                <a:gd name="connsiteY1" fmla="*/ 0 h 3211115"/>
                <a:gd name="connsiteX2" fmla="*/ 3211115 w 3211115"/>
                <a:gd name="connsiteY2" fmla="*/ 1006475 h 3211115"/>
                <a:gd name="connsiteX3" fmla="*/ 1006475 w 3211115"/>
                <a:gd name="connsiteY3" fmla="*/ 3211115 h 3211115"/>
                <a:gd name="connsiteX4" fmla="*/ 0 w 3211115"/>
                <a:gd name="connsiteY4" fmla="*/ 3211115 h 32111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1115" h="3211115">
                  <a:moveTo>
                    <a:pt x="0" y="3211115"/>
                  </a:moveTo>
                  <a:lnTo>
                    <a:pt x="3211115" y="0"/>
                  </a:lnTo>
                  <a:lnTo>
                    <a:pt x="3211115" y="1006475"/>
                  </a:lnTo>
                  <a:lnTo>
                    <a:pt x="1006475" y="3211115"/>
                  </a:lnTo>
                  <a:lnTo>
                    <a:pt x="0" y="3211115"/>
                  </a:lnTo>
                  <a:close/>
                </a:path>
              </a:pathLst>
            </a:custGeom>
            <a:solidFill>
              <a:srgbClr val="14134B">
                <a:alpha val="3098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9" name="Forma libre 78">
              <a:extLst>
                <a:ext uri="{FF2B5EF4-FFF2-40B4-BE49-F238E27FC236}">
                  <a16:creationId xmlns:a16="http://schemas.microsoft.com/office/drawing/2014/main" id="{30DE10CC-F248-7D46-919E-F8228C9685FE}"/>
                </a:ext>
              </a:extLst>
            </p:cNvPr>
            <p:cNvSpPr/>
            <p:nvPr/>
          </p:nvSpPr>
          <p:spPr>
            <a:xfrm rot="5400000">
              <a:off x="1413405" y="10014279"/>
              <a:ext cx="3211114" cy="3211114"/>
            </a:xfrm>
            <a:custGeom>
              <a:avLst/>
              <a:gdLst>
                <a:gd name="connsiteX0" fmla="*/ 0 w 3211114"/>
                <a:gd name="connsiteY0" fmla="*/ 1006475 h 3211114"/>
                <a:gd name="connsiteX1" fmla="*/ 0 w 3211114"/>
                <a:gd name="connsiteY1" fmla="*/ 0 h 3211114"/>
                <a:gd name="connsiteX2" fmla="*/ 3211114 w 3211114"/>
                <a:gd name="connsiteY2" fmla="*/ 3211114 h 3211114"/>
                <a:gd name="connsiteX3" fmla="*/ 2204639 w 3211114"/>
                <a:gd name="connsiteY3" fmla="*/ 3211114 h 3211114"/>
                <a:gd name="connsiteX4" fmla="*/ 0 w 3211114"/>
                <a:gd name="connsiteY4" fmla="*/ 1006475 h 32111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1114" h="3211114">
                  <a:moveTo>
                    <a:pt x="0" y="1006475"/>
                  </a:moveTo>
                  <a:lnTo>
                    <a:pt x="0" y="0"/>
                  </a:lnTo>
                  <a:lnTo>
                    <a:pt x="3211114" y="3211114"/>
                  </a:lnTo>
                  <a:lnTo>
                    <a:pt x="2204639" y="3211114"/>
                  </a:lnTo>
                  <a:lnTo>
                    <a:pt x="0" y="1006475"/>
                  </a:lnTo>
                  <a:close/>
                </a:path>
              </a:pathLst>
            </a:custGeom>
            <a:solidFill>
              <a:srgbClr val="14134B">
                <a:alpha val="3098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81" name="Grupo 80">
            <a:extLst>
              <a:ext uri="{FF2B5EF4-FFF2-40B4-BE49-F238E27FC236}">
                <a16:creationId xmlns:a16="http://schemas.microsoft.com/office/drawing/2014/main" id="{F441A73F-3515-0349-9FF9-54EEA3E491D1}"/>
              </a:ext>
            </a:extLst>
          </p:cNvPr>
          <p:cNvGrpSpPr/>
          <p:nvPr/>
        </p:nvGrpSpPr>
        <p:grpSpPr>
          <a:xfrm rot="10800000">
            <a:off x="21033250" y="5319435"/>
            <a:ext cx="3211115" cy="6654799"/>
            <a:chOff x="1413405" y="6570594"/>
            <a:chExt cx="3211115" cy="6654799"/>
          </a:xfrm>
        </p:grpSpPr>
        <p:sp>
          <p:nvSpPr>
            <p:cNvPr id="82" name="Forma libre 81">
              <a:extLst>
                <a:ext uri="{FF2B5EF4-FFF2-40B4-BE49-F238E27FC236}">
                  <a16:creationId xmlns:a16="http://schemas.microsoft.com/office/drawing/2014/main" id="{2E45D50F-8B07-8146-814B-F7E0D7C342B7}"/>
                </a:ext>
              </a:extLst>
            </p:cNvPr>
            <p:cNvSpPr/>
            <p:nvPr/>
          </p:nvSpPr>
          <p:spPr>
            <a:xfrm rot="5400000">
              <a:off x="1413405" y="6570594"/>
              <a:ext cx="3211115" cy="3211115"/>
            </a:xfrm>
            <a:custGeom>
              <a:avLst/>
              <a:gdLst>
                <a:gd name="connsiteX0" fmla="*/ 0 w 3211115"/>
                <a:gd name="connsiteY0" fmla="*/ 3211115 h 3211115"/>
                <a:gd name="connsiteX1" fmla="*/ 3211115 w 3211115"/>
                <a:gd name="connsiteY1" fmla="*/ 0 h 3211115"/>
                <a:gd name="connsiteX2" fmla="*/ 3211115 w 3211115"/>
                <a:gd name="connsiteY2" fmla="*/ 1006475 h 3211115"/>
                <a:gd name="connsiteX3" fmla="*/ 1006475 w 3211115"/>
                <a:gd name="connsiteY3" fmla="*/ 3211115 h 3211115"/>
                <a:gd name="connsiteX4" fmla="*/ 0 w 3211115"/>
                <a:gd name="connsiteY4" fmla="*/ 3211115 h 32111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1115" h="3211115">
                  <a:moveTo>
                    <a:pt x="0" y="3211115"/>
                  </a:moveTo>
                  <a:lnTo>
                    <a:pt x="3211115" y="0"/>
                  </a:lnTo>
                  <a:lnTo>
                    <a:pt x="3211115" y="1006475"/>
                  </a:lnTo>
                  <a:lnTo>
                    <a:pt x="1006475" y="3211115"/>
                  </a:lnTo>
                  <a:lnTo>
                    <a:pt x="0" y="3211115"/>
                  </a:lnTo>
                  <a:close/>
                </a:path>
              </a:pathLst>
            </a:custGeom>
            <a:solidFill>
              <a:srgbClr val="14134B">
                <a:alpha val="3098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3" name="Forma libre 82">
              <a:extLst>
                <a:ext uri="{FF2B5EF4-FFF2-40B4-BE49-F238E27FC236}">
                  <a16:creationId xmlns:a16="http://schemas.microsoft.com/office/drawing/2014/main" id="{65A94427-3B09-4746-A7C7-26A29D68CC13}"/>
                </a:ext>
              </a:extLst>
            </p:cNvPr>
            <p:cNvSpPr/>
            <p:nvPr/>
          </p:nvSpPr>
          <p:spPr>
            <a:xfrm rot="5400000">
              <a:off x="1413405" y="10014279"/>
              <a:ext cx="3211114" cy="3211114"/>
            </a:xfrm>
            <a:custGeom>
              <a:avLst/>
              <a:gdLst>
                <a:gd name="connsiteX0" fmla="*/ 0 w 3211114"/>
                <a:gd name="connsiteY0" fmla="*/ 1006475 h 3211114"/>
                <a:gd name="connsiteX1" fmla="*/ 0 w 3211114"/>
                <a:gd name="connsiteY1" fmla="*/ 0 h 3211114"/>
                <a:gd name="connsiteX2" fmla="*/ 3211114 w 3211114"/>
                <a:gd name="connsiteY2" fmla="*/ 3211114 h 3211114"/>
                <a:gd name="connsiteX3" fmla="*/ 2204639 w 3211114"/>
                <a:gd name="connsiteY3" fmla="*/ 3211114 h 3211114"/>
                <a:gd name="connsiteX4" fmla="*/ 0 w 3211114"/>
                <a:gd name="connsiteY4" fmla="*/ 1006475 h 32111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1114" h="3211114">
                  <a:moveTo>
                    <a:pt x="0" y="1006475"/>
                  </a:moveTo>
                  <a:lnTo>
                    <a:pt x="0" y="0"/>
                  </a:lnTo>
                  <a:lnTo>
                    <a:pt x="3211114" y="3211114"/>
                  </a:lnTo>
                  <a:lnTo>
                    <a:pt x="2204639" y="3211114"/>
                  </a:lnTo>
                  <a:lnTo>
                    <a:pt x="0" y="1006475"/>
                  </a:lnTo>
                  <a:close/>
                </a:path>
              </a:pathLst>
            </a:custGeom>
            <a:solidFill>
              <a:srgbClr val="14134B">
                <a:alpha val="3098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72" name="CuadroTexto 71">
            <a:extLst>
              <a:ext uri="{FF2B5EF4-FFF2-40B4-BE49-F238E27FC236}">
                <a16:creationId xmlns:a16="http://schemas.microsoft.com/office/drawing/2014/main" id="{324E6154-3DE5-7C49-8556-A7F7F8E5585D}"/>
              </a:ext>
            </a:extLst>
          </p:cNvPr>
          <p:cNvSpPr txBox="1"/>
          <p:nvPr/>
        </p:nvSpPr>
        <p:spPr>
          <a:xfrm>
            <a:off x="9794987" y="4507200"/>
            <a:ext cx="13759543" cy="2554545"/>
          </a:xfrm>
          <a:prstGeom prst="rect">
            <a:avLst/>
          </a:prstGeom>
          <a:noFill/>
        </p:spPr>
        <p:txBody>
          <a:bodyPr wrap="square" rtlCol="0">
            <a:spAutoFit/>
          </a:bodyPr>
          <a:lstStyle/>
          <a:p>
            <a:r>
              <a:rPr lang="en-US" sz="8000" b="1" spc="600" dirty="0">
                <a:solidFill>
                  <a:schemeClr val="bg1"/>
                </a:solidFill>
                <a:effectLst>
                  <a:outerShdw dist="221059" sx="1000" sy="1000" algn="ctr" rotWithShape="0">
                    <a:srgbClr val="000000"/>
                  </a:outerShdw>
                </a:effectLst>
                <a:latin typeface="Montserrat ExtraBold" pitchFamily="2" charset="77"/>
              </a:rPr>
              <a:t>GOALS POWERPOINT</a:t>
            </a:r>
          </a:p>
          <a:p>
            <a:r>
              <a:rPr lang="en-US" sz="8000" spc="600" dirty="0">
                <a:solidFill>
                  <a:schemeClr val="bg1"/>
                </a:solidFill>
                <a:effectLst>
                  <a:outerShdw dist="221059" sx="1000" sy="1000" algn="ctr" rotWithShape="0">
                    <a:srgbClr val="000000"/>
                  </a:outerShdw>
                </a:effectLst>
                <a:latin typeface="Montserrat" pitchFamily="2" charset="77"/>
              </a:rPr>
              <a:t>PRESENTATION</a:t>
            </a:r>
          </a:p>
        </p:txBody>
      </p:sp>
    </p:spTree>
    <p:extLst>
      <p:ext uri="{BB962C8B-B14F-4D97-AF65-F5344CB8AC3E}">
        <p14:creationId xmlns:p14="http://schemas.microsoft.com/office/powerpoint/2010/main" val="3679464523"/>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alf Frame 3">
            <a:extLst>
              <a:ext uri="{FF2B5EF4-FFF2-40B4-BE49-F238E27FC236}">
                <a16:creationId xmlns:a16="http://schemas.microsoft.com/office/drawing/2014/main" id="{07F64CA1-D62D-444A-ADF0-6AC9D4647C08}"/>
              </a:ext>
            </a:extLst>
          </p:cNvPr>
          <p:cNvSpPr/>
          <p:nvPr/>
        </p:nvSpPr>
        <p:spPr>
          <a:xfrm>
            <a:off x="3841340" y="3015041"/>
            <a:ext cx="2372497" cy="2372497"/>
          </a:xfrm>
          <a:prstGeom prst="halfFrame">
            <a:avLst>
              <a:gd name="adj1" fmla="val 11527"/>
              <a:gd name="adj2" fmla="val 11191"/>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Half Frame 4">
            <a:extLst>
              <a:ext uri="{FF2B5EF4-FFF2-40B4-BE49-F238E27FC236}">
                <a16:creationId xmlns:a16="http://schemas.microsoft.com/office/drawing/2014/main" id="{B5E8C852-B1A9-9B4A-84C6-DD29823CFE8C}"/>
              </a:ext>
            </a:extLst>
          </p:cNvPr>
          <p:cNvSpPr/>
          <p:nvPr/>
        </p:nvSpPr>
        <p:spPr>
          <a:xfrm>
            <a:off x="10427491" y="3015041"/>
            <a:ext cx="2372497" cy="2372497"/>
          </a:xfrm>
          <a:prstGeom prst="halfFrame">
            <a:avLst>
              <a:gd name="adj1" fmla="val 11527"/>
              <a:gd name="adj2" fmla="val 11191"/>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Half Frame 5">
            <a:extLst>
              <a:ext uri="{FF2B5EF4-FFF2-40B4-BE49-F238E27FC236}">
                <a16:creationId xmlns:a16="http://schemas.microsoft.com/office/drawing/2014/main" id="{3A73D747-EA3A-2D49-8E8C-32B6F78C8297}"/>
              </a:ext>
            </a:extLst>
          </p:cNvPr>
          <p:cNvSpPr/>
          <p:nvPr/>
        </p:nvSpPr>
        <p:spPr>
          <a:xfrm>
            <a:off x="17013643" y="3015041"/>
            <a:ext cx="2372497" cy="2372497"/>
          </a:xfrm>
          <a:prstGeom prst="halfFrame">
            <a:avLst>
              <a:gd name="adj1" fmla="val 11527"/>
              <a:gd name="adj2" fmla="val 11191"/>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Half Frame 6">
            <a:extLst>
              <a:ext uri="{FF2B5EF4-FFF2-40B4-BE49-F238E27FC236}">
                <a16:creationId xmlns:a16="http://schemas.microsoft.com/office/drawing/2014/main" id="{BAA90A85-0A64-764C-B667-FD124F4B695F}"/>
              </a:ext>
            </a:extLst>
          </p:cNvPr>
          <p:cNvSpPr/>
          <p:nvPr/>
        </p:nvSpPr>
        <p:spPr>
          <a:xfrm>
            <a:off x="3841340" y="8402589"/>
            <a:ext cx="2372497" cy="2372497"/>
          </a:xfrm>
          <a:prstGeom prst="halfFrame">
            <a:avLst>
              <a:gd name="adj1" fmla="val 11527"/>
              <a:gd name="adj2" fmla="val 11191"/>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Half Frame 7">
            <a:extLst>
              <a:ext uri="{FF2B5EF4-FFF2-40B4-BE49-F238E27FC236}">
                <a16:creationId xmlns:a16="http://schemas.microsoft.com/office/drawing/2014/main" id="{3C960447-1BE1-E74C-994C-F72DD423E568}"/>
              </a:ext>
            </a:extLst>
          </p:cNvPr>
          <p:cNvSpPr/>
          <p:nvPr/>
        </p:nvSpPr>
        <p:spPr>
          <a:xfrm>
            <a:off x="10427491" y="8402589"/>
            <a:ext cx="2372497" cy="2372497"/>
          </a:xfrm>
          <a:prstGeom prst="halfFrame">
            <a:avLst>
              <a:gd name="adj1" fmla="val 11527"/>
              <a:gd name="adj2" fmla="val 11191"/>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Half Frame 8">
            <a:extLst>
              <a:ext uri="{FF2B5EF4-FFF2-40B4-BE49-F238E27FC236}">
                <a16:creationId xmlns:a16="http://schemas.microsoft.com/office/drawing/2014/main" id="{80F54D06-F2C3-B84E-B434-C61CAFD5FD43}"/>
              </a:ext>
            </a:extLst>
          </p:cNvPr>
          <p:cNvSpPr/>
          <p:nvPr/>
        </p:nvSpPr>
        <p:spPr>
          <a:xfrm>
            <a:off x="17013643" y="8402589"/>
            <a:ext cx="2372497" cy="2372497"/>
          </a:xfrm>
          <a:prstGeom prst="halfFrame">
            <a:avLst>
              <a:gd name="adj1" fmla="val 11527"/>
              <a:gd name="adj2" fmla="val 11191"/>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TextBox 9">
            <a:extLst>
              <a:ext uri="{FF2B5EF4-FFF2-40B4-BE49-F238E27FC236}">
                <a16:creationId xmlns:a16="http://schemas.microsoft.com/office/drawing/2014/main" id="{88C41DCC-8CE5-FD42-B678-10D070C7A578}"/>
              </a:ext>
            </a:extLst>
          </p:cNvPr>
          <p:cNvSpPr txBox="1"/>
          <p:nvPr/>
        </p:nvSpPr>
        <p:spPr>
          <a:xfrm>
            <a:off x="4200277" y="5662417"/>
            <a:ext cx="1654620" cy="584775"/>
          </a:xfrm>
          <a:prstGeom prst="rect">
            <a:avLst/>
          </a:prstGeom>
          <a:noFill/>
        </p:spPr>
        <p:txBody>
          <a:bodyPr wrap="none" rtlCol="0" anchor="b" anchorCtr="0">
            <a:spAutoFit/>
          </a:bodyPr>
          <a:lstStyle/>
          <a:p>
            <a:pPr algn="ctr"/>
            <a:r>
              <a:rPr lang="en-US" sz="3200" b="1" dirty="0">
                <a:solidFill>
                  <a:schemeClr val="tx2"/>
                </a:solidFill>
                <a:latin typeface="Poppins" pitchFamily="2" charset="77"/>
                <a:ea typeface="League Spartan" charset="0"/>
                <a:cs typeface="Poppins" pitchFamily="2" charset="77"/>
              </a:rPr>
              <a:t>ITEM 01</a:t>
            </a:r>
          </a:p>
        </p:txBody>
      </p:sp>
      <p:sp>
        <p:nvSpPr>
          <p:cNvPr id="11" name="Subtitle 2">
            <a:extLst>
              <a:ext uri="{FF2B5EF4-FFF2-40B4-BE49-F238E27FC236}">
                <a16:creationId xmlns:a16="http://schemas.microsoft.com/office/drawing/2014/main" id="{D821AD1D-E454-C34C-BBFE-B7398787FF57}"/>
              </a:ext>
            </a:extLst>
          </p:cNvPr>
          <p:cNvSpPr txBox="1">
            <a:spLocks/>
          </p:cNvSpPr>
          <p:nvPr/>
        </p:nvSpPr>
        <p:spPr>
          <a:xfrm>
            <a:off x="2376566" y="6288075"/>
            <a:ext cx="5302040" cy="1376659"/>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solidFill>
                  <a:schemeClr val="tx1"/>
                </a:solidFill>
                <a:latin typeface="Lato Light" panose="020F0502020204030203" pitchFamily="34" charset="0"/>
              </a:rPr>
              <a:t>You can do whatever you want, go a impress your audience with an amazing presentation</a:t>
            </a:r>
          </a:p>
        </p:txBody>
      </p:sp>
      <p:sp>
        <p:nvSpPr>
          <p:cNvPr id="14" name="TextBox 13">
            <a:extLst>
              <a:ext uri="{FF2B5EF4-FFF2-40B4-BE49-F238E27FC236}">
                <a16:creationId xmlns:a16="http://schemas.microsoft.com/office/drawing/2014/main" id="{C3D34ED9-4460-7740-82B1-F3249AB844BF}"/>
              </a:ext>
            </a:extLst>
          </p:cNvPr>
          <p:cNvSpPr txBox="1"/>
          <p:nvPr/>
        </p:nvSpPr>
        <p:spPr>
          <a:xfrm>
            <a:off x="10746353" y="5662417"/>
            <a:ext cx="1734770" cy="584775"/>
          </a:xfrm>
          <a:prstGeom prst="rect">
            <a:avLst/>
          </a:prstGeom>
          <a:noFill/>
        </p:spPr>
        <p:txBody>
          <a:bodyPr wrap="none" rtlCol="0" anchor="b" anchorCtr="0">
            <a:spAutoFit/>
          </a:bodyPr>
          <a:lstStyle/>
          <a:p>
            <a:pPr algn="ctr"/>
            <a:r>
              <a:rPr lang="en-US" sz="3200" b="1" dirty="0">
                <a:solidFill>
                  <a:schemeClr val="tx2"/>
                </a:solidFill>
                <a:latin typeface="Poppins" pitchFamily="2" charset="77"/>
                <a:ea typeface="League Spartan" charset="0"/>
                <a:cs typeface="Poppins" pitchFamily="2" charset="77"/>
              </a:rPr>
              <a:t>ITEM 02</a:t>
            </a:r>
          </a:p>
        </p:txBody>
      </p:sp>
      <p:sp>
        <p:nvSpPr>
          <p:cNvPr id="17" name="TextBox 16">
            <a:extLst>
              <a:ext uri="{FF2B5EF4-FFF2-40B4-BE49-F238E27FC236}">
                <a16:creationId xmlns:a16="http://schemas.microsoft.com/office/drawing/2014/main" id="{6FE7E346-00CE-0C4B-8EEC-15694DBB6A97}"/>
              </a:ext>
            </a:extLst>
          </p:cNvPr>
          <p:cNvSpPr txBox="1"/>
          <p:nvPr/>
        </p:nvSpPr>
        <p:spPr>
          <a:xfrm>
            <a:off x="17325292" y="5662417"/>
            <a:ext cx="1749198" cy="584775"/>
          </a:xfrm>
          <a:prstGeom prst="rect">
            <a:avLst/>
          </a:prstGeom>
          <a:noFill/>
        </p:spPr>
        <p:txBody>
          <a:bodyPr wrap="none" rtlCol="0" anchor="b" anchorCtr="0">
            <a:spAutoFit/>
          </a:bodyPr>
          <a:lstStyle/>
          <a:p>
            <a:pPr algn="ctr"/>
            <a:r>
              <a:rPr lang="en-US" sz="3200" b="1" dirty="0">
                <a:solidFill>
                  <a:schemeClr val="tx2"/>
                </a:solidFill>
                <a:latin typeface="Poppins" pitchFamily="2" charset="77"/>
                <a:ea typeface="League Spartan" charset="0"/>
                <a:cs typeface="Poppins" pitchFamily="2" charset="77"/>
              </a:rPr>
              <a:t>ITEM 03</a:t>
            </a:r>
          </a:p>
        </p:txBody>
      </p:sp>
      <p:sp>
        <p:nvSpPr>
          <p:cNvPr id="20" name="TextBox 19">
            <a:extLst>
              <a:ext uri="{FF2B5EF4-FFF2-40B4-BE49-F238E27FC236}">
                <a16:creationId xmlns:a16="http://schemas.microsoft.com/office/drawing/2014/main" id="{EA9E0724-8F39-954F-8D63-B4CDAFCDC8FC}"/>
              </a:ext>
            </a:extLst>
          </p:cNvPr>
          <p:cNvSpPr txBox="1"/>
          <p:nvPr/>
        </p:nvSpPr>
        <p:spPr>
          <a:xfrm>
            <a:off x="4138561" y="11055379"/>
            <a:ext cx="1778051" cy="584775"/>
          </a:xfrm>
          <a:prstGeom prst="rect">
            <a:avLst/>
          </a:prstGeom>
          <a:noFill/>
        </p:spPr>
        <p:txBody>
          <a:bodyPr wrap="none" rtlCol="0" anchor="b" anchorCtr="0">
            <a:spAutoFit/>
          </a:bodyPr>
          <a:lstStyle/>
          <a:p>
            <a:pPr algn="ctr"/>
            <a:r>
              <a:rPr lang="en-US" sz="3200" b="1" dirty="0">
                <a:solidFill>
                  <a:schemeClr val="tx2"/>
                </a:solidFill>
                <a:latin typeface="Poppins" pitchFamily="2" charset="77"/>
                <a:ea typeface="League Spartan" charset="0"/>
                <a:cs typeface="Poppins" pitchFamily="2" charset="77"/>
              </a:rPr>
              <a:t>ITEM 04</a:t>
            </a:r>
          </a:p>
        </p:txBody>
      </p:sp>
      <p:sp>
        <p:nvSpPr>
          <p:cNvPr id="23" name="TextBox 22">
            <a:extLst>
              <a:ext uri="{FF2B5EF4-FFF2-40B4-BE49-F238E27FC236}">
                <a16:creationId xmlns:a16="http://schemas.microsoft.com/office/drawing/2014/main" id="{34C75438-0B48-EE47-BF7B-B5EE10800184}"/>
              </a:ext>
            </a:extLst>
          </p:cNvPr>
          <p:cNvSpPr txBox="1"/>
          <p:nvPr/>
        </p:nvSpPr>
        <p:spPr>
          <a:xfrm>
            <a:off x="10730323" y="11055379"/>
            <a:ext cx="1766830" cy="584775"/>
          </a:xfrm>
          <a:prstGeom prst="rect">
            <a:avLst/>
          </a:prstGeom>
          <a:noFill/>
        </p:spPr>
        <p:txBody>
          <a:bodyPr wrap="none" rtlCol="0" anchor="b" anchorCtr="0">
            <a:spAutoFit/>
          </a:bodyPr>
          <a:lstStyle/>
          <a:p>
            <a:pPr algn="ctr"/>
            <a:r>
              <a:rPr lang="en-US" sz="3200" b="1" dirty="0">
                <a:solidFill>
                  <a:schemeClr val="tx2"/>
                </a:solidFill>
                <a:latin typeface="Poppins" pitchFamily="2" charset="77"/>
                <a:ea typeface="League Spartan" charset="0"/>
                <a:cs typeface="Poppins" pitchFamily="2" charset="77"/>
              </a:rPr>
              <a:t>ITEM 05</a:t>
            </a:r>
          </a:p>
        </p:txBody>
      </p:sp>
      <p:sp>
        <p:nvSpPr>
          <p:cNvPr id="26" name="TextBox 25">
            <a:extLst>
              <a:ext uri="{FF2B5EF4-FFF2-40B4-BE49-F238E27FC236}">
                <a16:creationId xmlns:a16="http://schemas.microsoft.com/office/drawing/2014/main" id="{D6492D08-5B77-6B4B-B6A2-4CC88CEB4064}"/>
              </a:ext>
            </a:extLst>
          </p:cNvPr>
          <p:cNvSpPr txBox="1"/>
          <p:nvPr/>
        </p:nvSpPr>
        <p:spPr>
          <a:xfrm>
            <a:off x="17318879" y="11055379"/>
            <a:ext cx="1762022" cy="584775"/>
          </a:xfrm>
          <a:prstGeom prst="rect">
            <a:avLst/>
          </a:prstGeom>
          <a:noFill/>
        </p:spPr>
        <p:txBody>
          <a:bodyPr wrap="none" rtlCol="0" anchor="b" anchorCtr="0">
            <a:spAutoFit/>
          </a:bodyPr>
          <a:lstStyle/>
          <a:p>
            <a:pPr algn="ctr"/>
            <a:r>
              <a:rPr lang="en-US" sz="3200" b="1" dirty="0">
                <a:solidFill>
                  <a:schemeClr val="tx2"/>
                </a:solidFill>
                <a:latin typeface="Poppins" pitchFamily="2" charset="77"/>
                <a:ea typeface="League Spartan" charset="0"/>
                <a:cs typeface="Poppins" pitchFamily="2" charset="77"/>
              </a:rPr>
              <a:t>ITEM 06</a:t>
            </a:r>
          </a:p>
        </p:txBody>
      </p:sp>
      <p:sp>
        <p:nvSpPr>
          <p:cNvPr id="30" name="TextBox 29">
            <a:extLst>
              <a:ext uri="{FF2B5EF4-FFF2-40B4-BE49-F238E27FC236}">
                <a16:creationId xmlns:a16="http://schemas.microsoft.com/office/drawing/2014/main" id="{17B43B84-5DC2-9541-B59B-A4BD520F2DB8}"/>
              </a:ext>
            </a:extLst>
          </p:cNvPr>
          <p:cNvSpPr txBox="1"/>
          <p:nvPr/>
        </p:nvSpPr>
        <p:spPr>
          <a:xfrm>
            <a:off x="4530766" y="3693457"/>
            <a:ext cx="1191353" cy="1015663"/>
          </a:xfrm>
          <a:prstGeom prst="rect">
            <a:avLst/>
          </a:prstGeom>
          <a:noFill/>
        </p:spPr>
        <p:txBody>
          <a:bodyPr wrap="none" rtlCol="0" anchor="ctr" anchorCtr="0">
            <a:spAutoFit/>
          </a:bodyPr>
          <a:lstStyle/>
          <a:p>
            <a:pPr algn="ctr"/>
            <a:r>
              <a:rPr lang="en-US" sz="6000" b="1" dirty="0">
                <a:solidFill>
                  <a:schemeClr val="accent1"/>
                </a:solidFill>
                <a:latin typeface="Poppins" pitchFamily="2" charset="77"/>
                <a:ea typeface="League Spartan" charset="0"/>
                <a:cs typeface="Poppins" pitchFamily="2" charset="77"/>
              </a:rPr>
              <a:t>01.</a:t>
            </a:r>
          </a:p>
        </p:txBody>
      </p:sp>
      <p:sp>
        <p:nvSpPr>
          <p:cNvPr id="31" name="TextBox 30">
            <a:extLst>
              <a:ext uri="{FF2B5EF4-FFF2-40B4-BE49-F238E27FC236}">
                <a16:creationId xmlns:a16="http://schemas.microsoft.com/office/drawing/2014/main" id="{F9F426EC-ACE2-8B42-B6A5-50EB713DEE0D}"/>
              </a:ext>
            </a:extLst>
          </p:cNvPr>
          <p:cNvSpPr txBox="1"/>
          <p:nvPr/>
        </p:nvSpPr>
        <p:spPr>
          <a:xfrm>
            <a:off x="11041577" y="3693457"/>
            <a:ext cx="1342034" cy="1015663"/>
          </a:xfrm>
          <a:prstGeom prst="rect">
            <a:avLst/>
          </a:prstGeom>
          <a:noFill/>
        </p:spPr>
        <p:txBody>
          <a:bodyPr wrap="none" rtlCol="0" anchor="ctr" anchorCtr="0">
            <a:spAutoFit/>
          </a:bodyPr>
          <a:lstStyle/>
          <a:p>
            <a:pPr algn="ctr"/>
            <a:r>
              <a:rPr lang="en-US" sz="6000" b="1" dirty="0">
                <a:solidFill>
                  <a:schemeClr val="accent2"/>
                </a:solidFill>
                <a:latin typeface="Poppins" pitchFamily="2" charset="77"/>
                <a:ea typeface="League Spartan" charset="0"/>
                <a:cs typeface="Poppins" pitchFamily="2" charset="77"/>
              </a:rPr>
              <a:t>02.</a:t>
            </a:r>
          </a:p>
        </p:txBody>
      </p:sp>
      <p:sp>
        <p:nvSpPr>
          <p:cNvPr id="32" name="TextBox 31">
            <a:extLst>
              <a:ext uri="{FF2B5EF4-FFF2-40B4-BE49-F238E27FC236}">
                <a16:creationId xmlns:a16="http://schemas.microsoft.com/office/drawing/2014/main" id="{8E810628-CA79-564C-874B-4A5E09A13874}"/>
              </a:ext>
            </a:extLst>
          </p:cNvPr>
          <p:cNvSpPr txBox="1"/>
          <p:nvPr/>
        </p:nvSpPr>
        <p:spPr>
          <a:xfrm>
            <a:off x="17614906" y="3693457"/>
            <a:ext cx="1367682" cy="1015663"/>
          </a:xfrm>
          <a:prstGeom prst="rect">
            <a:avLst/>
          </a:prstGeom>
          <a:noFill/>
        </p:spPr>
        <p:txBody>
          <a:bodyPr wrap="none" rtlCol="0" anchor="ctr" anchorCtr="0">
            <a:spAutoFit/>
          </a:bodyPr>
          <a:lstStyle/>
          <a:p>
            <a:pPr algn="ctr"/>
            <a:r>
              <a:rPr lang="en-US" sz="6000" b="1" dirty="0">
                <a:solidFill>
                  <a:schemeClr val="accent3"/>
                </a:solidFill>
                <a:latin typeface="Poppins" pitchFamily="2" charset="77"/>
                <a:ea typeface="League Spartan" charset="0"/>
                <a:cs typeface="Poppins" pitchFamily="2" charset="77"/>
              </a:rPr>
              <a:t>03.</a:t>
            </a:r>
          </a:p>
        </p:txBody>
      </p:sp>
      <p:sp>
        <p:nvSpPr>
          <p:cNvPr id="33" name="TextBox 32">
            <a:extLst>
              <a:ext uri="{FF2B5EF4-FFF2-40B4-BE49-F238E27FC236}">
                <a16:creationId xmlns:a16="http://schemas.microsoft.com/office/drawing/2014/main" id="{35D7670F-ABAB-FF45-B6E9-CE378666B805}"/>
              </a:ext>
            </a:extLst>
          </p:cNvPr>
          <p:cNvSpPr txBox="1"/>
          <p:nvPr/>
        </p:nvSpPr>
        <p:spPr>
          <a:xfrm>
            <a:off x="17602081" y="9081005"/>
            <a:ext cx="1393330" cy="1015663"/>
          </a:xfrm>
          <a:prstGeom prst="rect">
            <a:avLst/>
          </a:prstGeom>
          <a:noFill/>
        </p:spPr>
        <p:txBody>
          <a:bodyPr wrap="none" rtlCol="0" anchor="ctr" anchorCtr="0">
            <a:spAutoFit/>
          </a:bodyPr>
          <a:lstStyle/>
          <a:p>
            <a:pPr algn="ctr"/>
            <a:r>
              <a:rPr lang="en-US" sz="6000" b="1" dirty="0">
                <a:solidFill>
                  <a:schemeClr val="accent6"/>
                </a:solidFill>
                <a:latin typeface="Poppins" pitchFamily="2" charset="77"/>
                <a:ea typeface="League Spartan" charset="0"/>
                <a:cs typeface="Poppins" pitchFamily="2" charset="77"/>
              </a:rPr>
              <a:t>06.</a:t>
            </a:r>
          </a:p>
        </p:txBody>
      </p:sp>
      <p:sp>
        <p:nvSpPr>
          <p:cNvPr id="34" name="TextBox 33">
            <a:extLst>
              <a:ext uri="{FF2B5EF4-FFF2-40B4-BE49-F238E27FC236}">
                <a16:creationId xmlns:a16="http://schemas.microsoft.com/office/drawing/2014/main" id="{4C54768A-8569-B84A-BB8C-FBB2EE89DEF8}"/>
              </a:ext>
            </a:extLst>
          </p:cNvPr>
          <p:cNvSpPr txBox="1"/>
          <p:nvPr/>
        </p:nvSpPr>
        <p:spPr>
          <a:xfrm>
            <a:off x="11011120" y="9081005"/>
            <a:ext cx="1402948" cy="1015663"/>
          </a:xfrm>
          <a:prstGeom prst="rect">
            <a:avLst/>
          </a:prstGeom>
          <a:noFill/>
        </p:spPr>
        <p:txBody>
          <a:bodyPr wrap="none" rtlCol="0" anchor="ctr" anchorCtr="0">
            <a:spAutoFit/>
          </a:bodyPr>
          <a:lstStyle/>
          <a:p>
            <a:pPr algn="ctr"/>
            <a:r>
              <a:rPr lang="en-US" sz="6000" b="1" dirty="0">
                <a:solidFill>
                  <a:schemeClr val="accent5"/>
                </a:solidFill>
                <a:latin typeface="Poppins" pitchFamily="2" charset="77"/>
                <a:ea typeface="League Spartan" charset="0"/>
                <a:cs typeface="Poppins" pitchFamily="2" charset="77"/>
              </a:rPr>
              <a:t>05.</a:t>
            </a:r>
          </a:p>
        </p:txBody>
      </p:sp>
      <p:sp>
        <p:nvSpPr>
          <p:cNvPr id="35" name="TextBox 34">
            <a:extLst>
              <a:ext uri="{FF2B5EF4-FFF2-40B4-BE49-F238E27FC236}">
                <a16:creationId xmlns:a16="http://schemas.microsoft.com/office/drawing/2014/main" id="{A8463137-D27E-2047-A040-4DA8CE787867}"/>
              </a:ext>
            </a:extLst>
          </p:cNvPr>
          <p:cNvSpPr txBox="1"/>
          <p:nvPr/>
        </p:nvSpPr>
        <p:spPr>
          <a:xfrm>
            <a:off x="4414547" y="9081005"/>
            <a:ext cx="1423788" cy="1015663"/>
          </a:xfrm>
          <a:prstGeom prst="rect">
            <a:avLst/>
          </a:prstGeom>
          <a:noFill/>
        </p:spPr>
        <p:txBody>
          <a:bodyPr wrap="none" rtlCol="0" anchor="ctr" anchorCtr="0">
            <a:spAutoFit/>
          </a:bodyPr>
          <a:lstStyle/>
          <a:p>
            <a:pPr algn="ctr"/>
            <a:r>
              <a:rPr lang="en-US" sz="6000" b="1" dirty="0">
                <a:solidFill>
                  <a:schemeClr val="accent4"/>
                </a:solidFill>
                <a:latin typeface="Poppins" pitchFamily="2" charset="77"/>
                <a:ea typeface="League Spartan" charset="0"/>
                <a:cs typeface="Poppins" pitchFamily="2" charset="77"/>
              </a:rPr>
              <a:t>04.</a:t>
            </a:r>
          </a:p>
        </p:txBody>
      </p:sp>
      <p:sp>
        <p:nvSpPr>
          <p:cNvPr id="28" name="CuadroTexto 27">
            <a:extLst>
              <a:ext uri="{FF2B5EF4-FFF2-40B4-BE49-F238E27FC236}">
                <a16:creationId xmlns:a16="http://schemas.microsoft.com/office/drawing/2014/main" id="{9F43E090-FA72-B947-9ECE-10352260A95A}"/>
              </a:ext>
            </a:extLst>
          </p:cNvPr>
          <p:cNvSpPr txBox="1"/>
          <p:nvPr/>
        </p:nvSpPr>
        <p:spPr>
          <a:xfrm>
            <a:off x="3963800" y="1060183"/>
            <a:ext cx="16312025" cy="1015663"/>
          </a:xfrm>
          <a:prstGeom prst="rect">
            <a:avLst/>
          </a:prstGeom>
          <a:noFill/>
        </p:spPr>
        <p:txBody>
          <a:bodyPr wrap="square" rtlCol="0">
            <a:spAutoFit/>
          </a:bodyPr>
          <a:lstStyle/>
          <a:p>
            <a:pPr algn="ctr"/>
            <a:r>
              <a:rPr lang="en-US" sz="6000" dirty="0">
                <a:solidFill>
                  <a:schemeClr val="tx1">
                    <a:lumMod val="50000"/>
                    <a:lumOff val="50000"/>
                  </a:schemeClr>
                </a:solidFill>
                <a:latin typeface="Montserrat" pitchFamily="2" charset="77"/>
              </a:rPr>
              <a:t>GOALS </a:t>
            </a:r>
            <a:r>
              <a:rPr lang="en-US" sz="6000" dirty="0">
                <a:solidFill>
                  <a:schemeClr val="accent3"/>
                </a:solidFill>
                <a:latin typeface="Montserrat" pitchFamily="2" charset="77"/>
              </a:rPr>
              <a:t>PRESENTATION</a:t>
            </a:r>
            <a:r>
              <a:rPr lang="en-US" sz="6000" dirty="0">
                <a:solidFill>
                  <a:schemeClr val="tx1">
                    <a:lumMod val="50000"/>
                    <a:lumOff val="50000"/>
                  </a:schemeClr>
                </a:solidFill>
                <a:latin typeface="Montserrat" pitchFamily="2" charset="77"/>
              </a:rPr>
              <a:t> TITLE</a:t>
            </a:r>
          </a:p>
        </p:txBody>
      </p:sp>
      <p:sp>
        <p:nvSpPr>
          <p:cNvPr id="29" name="Subtitle 2">
            <a:extLst>
              <a:ext uri="{FF2B5EF4-FFF2-40B4-BE49-F238E27FC236}">
                <a16:creationId xmlns:a16="http://schemas.microsoft.com/office/drawing/2014/main" id="{EED0BD46-BAD6-0F43-B324-9AD6D5EEF99D}"/>
              </a:ext>
            </a:extLst>
          </p:cNvPr>
          <p:cNvSpPr txBox="1">
            <a:spLocks/>
          </p:cNvSpPr>
          <p:nvPr/>
        </p:nvSpPr>
        <p:spPr>
          <a:xfrm>
            <a:off x="2376566" y="11876963"/>
            <a:ext cx="5302040" cy="1376659"/>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solidFill>
                  <a:schemeClr val="tx1"/>
                </a:solidFill>
                <a:latin typeface="Lato Light" panose="020F0502020204030203" pitchFamily="34" charset="0"/>
              </a:rPr>
              <a:t>You can do whatever you want, go a impress your audience with an amazing presentation</a:t>
            </a:r>
          </a:p>
        </p:txBody>
      </p:sp>
      <p:sp>
        <p:nvSpPr>
          <p:cNvPr id="36" name="Subtitle 2">
            <a:extLst>
              <a:ext uri="{FF2B5EF4-FFF2-40B4-BE49-F238E27FC236}">
                <a16:creationId xmlns:a16="http://schemas.microsoft.com/office/drawing/2014/main" id="{959E79C7-0059-774E-9CDF-F43D63C765E4}"/>
              </a:ext>
            </a:extLst>
          </p:cNvPr>
          <p:cNvSpPr txBox="1">
            <a:spLocks/>
          </p:cNvSpPr>
          <p:nvPr/>
        </p:nvSpPr>
        <p:spPr>
          <a:xfrm>
            <a:off x="8842445" y="6288075"/>
            <a:ext cx="5302040" cy="1376659"/>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solidFill>
                  <a:schemeClr val="tx1"/>
                </a:solidFill>
                <a:latin typeface="Lato Light" panose="020F0502020204030203" pitchFamily="34" charset="0"/>
              </a:rPr>
              <a:t>You can do whatever you want, go a impress your audience with an amazing presentation</a:t>
            </a:r>
          </a:p>
        </p:txBody>
      </p:sp>
      <p:sp>
        <p:nvSpPr>
          <p:cNvPr id="37" name="Subtitle 2">
            <a:extLst>
              <a:ext uri="{FF2B5EF4-FFF2-40B4-BE49-F238E27FC236}">
                <a16:creationId xmlns:a16="http://schemas.microsoft.com/office/drawing/2014/main" id="{32197A40-6354-0F48-84CC-6A39599657DC}"/>
              </a:ext>
            </a:extLst>
          </p:cNvPr>
          <p:cNvSpPr txBox="1">
            <a:spLocks/>
          </p:cNvSpPr>
          <p:nvPr/>
        </p:nvSpPr>
        <p:spPr>
          <a:xfrm>
            <a:off x="8842445" y="11876963"/>
            <a:ext cx="5302040" cy="1376659"/>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solidFill>
                  <a:schemeClr val="tx1"/>
                </a:solidFill>
                <a:latin typeface="Lato Light" panose="020F0502020204030203" pitchFamily="34" charset="0"/>
              </a:rPr>
              <a:t>You can do whatever you want, go a impress your audience with an amazing presentation</a:t>
            </a:r>
          </a:p>
        </p:txBody>
      </p:sp>
      <p:sp>
        <p:nvSpPr>
          <p:cNvPr id="38" name="Subtitle 2">
            <a:extLst>
              <a:ext uri="{FF2B5EF4-FFF2-40B4-BE49-F238E27FC236}">
                <a16:creationId xmlns:a16="http://schemas.microsoft.com/office/drawing/2014/main" id="{B0FDE3C2-4E42-8A42-B818-DC0CA0410D09}"/>
              </a:ext>
            </a:extLst>
          </p:cNvPr>
          <p:cNvSpPr txBox="1">
            <a:spLocks/>
          </p:cNvSpPr>
          <p:nvPr/>
        </p:nvSpPr>
        <p:spPr>
          <a:xfrm>
            <a:off x="15234270" y="6326733"/>
            <a:ext cx="5302040" cy="1376659"/>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solidFill>
                  <a:schemeClr val="tx1"/>
                </a:solidFill>
                <a:latin typeface="Lato Light" panose="020F0502020204030203" pitchFamily="34" charset="0"/>
              </a:rPr>
              <a:t>You can do whatever you want, go a impress your audience with an amazing presentation</a:t>
            </a:r>
          </a:p>
        </p:txBody>
      </p:sp>
      <p:sp>
        <p:nvSpPr>
          <p:cNvPr id="39" name="Subtitle 2">
            <a:extLst>
              <a:ext uri="{FF2B5EF4-FFF2-40B4-BE49-F238E27FC236}">
                <a16:creationId xmlns:a16="http://schemas.microsoft.com/office/drawing/2014/main" id="{CF46CA5F-17C2-0E46-9FEA-77375D53D16F}"/>
              </a:ext>
            </a:extLst>
          </p:cNvPr>
          <p:cNvSpPr txBox="1">
            <a:spLocks/>
          </p:cNvSpPr>
          <p:nvPr/>
        </p:nvSpPr>
        <p:spPr>
          <a:xfrm>
            <a:off x="15234270" y="11915621"/>
            <a:ext cx="5302040" cy="1376659"/>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solidFill>
                  <a:schemeClr val="tx1"/>
                </a:solidFill>
                <a:latin typeface="Lato Light" panose="020F0502020204030203" pitchFamily="34" charset="0"/>
              </a:rPr>
              <a:t>You can do whatever you want, go a impress your audience with an amazing presentation</a:t>
            </a:r>
          </a:p>
        </p:txBody>
      </p:sp>
    </p:spTree>
    <p:extLst>
      <p:ext uri="{BB962C8B-B14F-4D97-AF65-F5344CB8AC3E}">
        <p14:creationId xmlns:p14="http://schemas.microsoft.com/office/powerpoint/2010/main" val="1201249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Line 1">
            <a:extLst>
              <a:ext uri="{FF2B5EF4-FFF2-40B4-BE49-F238E27FC236}">
                <a16:creationId xmlns:a16="http://schemas.microsoft.com/office/drawing/2014/main" id="{D8D80F72-7A55-4A4F-BE68-596AD43A9DE7}"/>
              </a:ext>
            </a:extLst>
          </p:cNvPr>
          <p:cNvSpPr>
            <a:spLocks/>
          </p:cNvSpPr>
          <p:nvPr/>
        </p:nvSpPr>
        <p:spPr bwMode="auto">
          <a:xfrm>
            <a:off x="14487892" y="5237465"/>
            <a:ext cx="4081394" cy="1509773"/>
          </a:xfrm>
          <a:custGeom>
            <a:avLst/>
            <a:gdLst>
              <a:gd name="T0" fmla="*/ 101 w 551"/>
              <a:gd name="T1" fmla="*/ 203 h 203"/>
              <a:gd name="T2" fmla="*/ 0 w 551"/>
              <a:gd name="T3" fmla="*/ 101 h 203"/>
              <a:gd name="T4" fmla="*/ 101 w 551"/>
              <a:gd name="T5" fmla="*/ 0 h 203"/>
              <a:gd name="T6" fmla="*/ 450 w 551"/>
              <a:gd name="T7" fmla="*/ 0 h 203"/>
              <a:gd name="T8" fmla="*/ 551 w 551"/>
              <a:gd name="T9" fmla="*/ 101 h 203"/>
              <a:gd name="T10" fmla="*/ 450 w 551"/>
              <a:gd name="T11" fmla="*/ 203 h 203"/>
              <a:gd name="T12" fmla="*/ 101 w 551"/>
              <a:gd name="T13" fmla="*/ 203 h 203"/>
            </a:gdLst>
            <a:ahLst/>
            <a:cxnLst>
              <a:cxn ang="0">
                <a:pos x="T0" y="T1"/>
              </a:cxn>
              <a:cxn ang="0">
                <a:pos x="T2" y="T3"/>
              </a:cxn>
              <a:cxn ang="0">
                <a:pos x="T4" y="T5"/>
              </a:cxn>
              <a:cxn ang="0">
                <a:pos x="T6" y="T7"/>
              </a:cxn>
              <a:cxn ang="0">
                <a:pos x="T8" y="T9"/>
              </a:cxn>
              <a:cxn ang="0">
                <a:pos x="T10" y="T11"/>
              </a:cxn>
              <a:cxn ang="0">
                <a:pos x="T12" y="T13"/>
              </a:cxn>
            </a:cxnLst>
            <a:rect l="0" t="0" r="r" b="b"/>
            <a:pathLst>
              <a:path w="551" h="203">
                <a:moveTo>
                  <a:pt x="101" y="203"/>
                </a:moveTo>
                <a:cubicBezTo>
                  <a:pt x="45" y="203"/>
                  <a:pt x="0" y="157"/>
                  <a:pt x="0" y="101"/>
                </a:cubicBezTo>
                <a:cubicBezTo>
                  <a:pt x="0" y="46"/>
                  <a:pt x="45" y="0"/>
                  <a:pt x="101" y="0"/>
                </a:cubicBezTo>
                <a:cubicBezTo>
                  <a:pt x="450" y="0"/>
                  <a:pt x="450" y="0"/>
                  <a:pt x="450" y="0"/>
                </a:cubicBezTo>
                <a:cubicBezTo>
                  <a:pt x="506" y="0"/>
                  <a:pt x="551" y="46"/>
                  <a:pt x="551" y="101"/>
                </a:cubicBezTo>
                <a:cubicBezTo>
                  <a:pt x="551" y="157"/>
                  <a:pt x="506" y="203"/>
                  <a:pt x="450" y="203"/>
                </a:cubicBezTo>
                <a:lnTo>
                  <a:pt x="101" y="203"/>
                </a:lnTo>
                <a:close/>
              </a:path>
            </a:pathLst>
          </a:custGeom>
          <a:solidFill>
            <a:schemeClr val="accent4">
              <a:alpha val="80000"/>
            </a:schemeClr>
          </a:solidFill>
          <a:ln>
            <a:noFill/>
          </a:ln>
          <a:effectLst/>
        </p:spPr>
        <p:txBody>
          <a:bodyPr vert="horz" wrap="square" lIns="182832" tIns="91418" rIns="182832" bIns="91418" numCol="1" anchor="t" anchorCtr="0" compatLnSpc="1">
            <a:prstTxWarp prst="textNoShape">
              <a:avLst/>
            </a:prstTxWarp>
          </a:bodyPr>
          <a:lstStyle/>
          <a:p>
            <a:endParaRPr lang="en-US" sz="2000" dirty="0">
              <a:latin typeface="Lato Light" panose="020F0502020204030203" pitchFamily="34" charset="0"/>
            </a:endParaRPr>
          </a:p>
        </p:txBody>
      </p:sp>
      <p:sp>
        <p:nvSpPr>
          <p:cNvPr id="15" name="Side 1">
            <a:extLst>
              <a:ext uri="{FF2B5EF4-FFF2-40B4-BE49-F238E27FC236}">
                <a16:creationId xmlns:a16="http://schemas.microsoft.com/office/drawing/2014/main" id="{26E66348-313B-BD40-BA4B-B479B174C3A4}"/>
              </a:ext>
            </a:extLst>
          </p:cNvPr>
          <p:cNvSpPr>
            <a:spLocks/>
          </p:cNvSpPr>
          <p:nvPr/>
        </p:nvSpPr>
        <p:spPr bwMode="auto">
          <a:xfrm rot="16200000">
            <a:off x="15587274" y="5167323"/>
            <a:ext cx="3050866" cy="3066528"/>
          </a:xfrm>
          <a:custGeom>
            <a:avLst/>
            <a:gdLst>
              <a:gd name="T0" fmla="*/ 373 w 412"/>
              <a:gd name="T1" fmla="*/ 230 h 412"/>
              <a:gd name="T2" fmla="*/ 373 w 412"/>
              <a:gd name="T3" fmla="*/ 373 h 412"/>
              <a:gd name="T4" fmla="*/ 230 w 412"/>
              <a:gd name="T5" fmla="*/ 373 h 412"/>
              <a:gd name="T6" fmla="*/ 39 w 412"/>
              <a:gd name="T7" fmla="*/ 183 h 412"/>
              <a:gd name="T8" fmla="*/ 39 w 412"/>
              <a:gd name="T9" fmla="*/ 39 h 412"/>
              <a:gd name="T10" fmla="*/ 182 w 412"/>
              <a:gd name="T11" fmla="*/ 39 h 412"/>
              <a:gd name="T12" fmla="*/ 373 w 412"/>
              <a:gd name="T13" fmla="*/ 230 h 412"/>
            </a:gdLst>
            <a:ahLst/>
            <a:cxnLst>
              <a:cxn ang="0">
                <a:pos x="T0" y="T1"/>
              </a:cxn>
              <a:cxn ang="0">
                <a:pos x="T2" y="T3"/>
              </a:cxn>
              <a:cxn ang="0">
                <a:pos x="T4" y="T5"/>
              </a:cxn>
              <a:cxn ang="0">
                <a:pos x="T6" y="T7"/>
              </a:cxn>
              <a:cxn ang="0">
                <a:pos x="T8" y="T9"/>
              </a:cxn>
              <a:cxn ang="0">
                <a:pos x="T10" y="T11"/>
              </a:cxn>
              <a:cxn ang="0">
                <a:pos x="T12" y="T13"/>
              </a:cxn>
            </a:cxnLst>
            <a:rect l="0" t="0" r="r" b="b"/>
            <a:pathLst>
              <a:path w="412" h="412">
                <a:moveTo>
                  <a:pt x="373" y="230"/>
                </a:moveTo>
                <a:cubicBezTo>
                  <a:pt x="412" y="269"/>
                  <a:pt x="412" y="333"/>
                  <a:pt x="373" y="373"/>
                </a:cubicBezTo>
                <a:cubicBezTo>
                  <a:pt x="333" y="412"/>
                  <a:pt x="269" y="412"/>
                  <a:pt x="230" y="373"/>
                </a:cubicBezTo>
                <a:cubicBezTo>
                  <a:pt x="39" y="183"/>
                  <a:pt x="39" y="183"/>
                  <a:pt x="39" y="183"/>
                </a:cubicBezTo>
                <a:cubicBezTo>
                  <a:pt x="0" y="143"/>
                  <a:pt x="0" y="79"/>
                  <a:pt x="39" y="39"/>
                </a:cubicBezTo>
                <a:cubicBezTo>
                  <a:pt x="79" y="0"/>
                  <a:pt x="143" y="0"/>
                  <a:pt x="182" y="39"/>
                </a:cubicBezTo>
                <a:lnTo>
                  <a:pt x="373" y="230"/>
                </a:lnTo>
                <a:close/>
              </a:path>
            </a:pathLst>
          </a:custGeom>
          <a:solidFill>
            <a:schemeClr val="accent4">
              <a:alpha val="80000"/>
            </a:schemeClr>
          </a:solidFill>
          <a:ln>
            <a:noFill/>
          </a:ln>
          <a:effectLst/>
        </p:spPr>
        <p:txBody>
          <a:bodyPr vert="horz" wrap="square" lIns="182832" tIns="91418" rIns="182832" bIns="91418" numCol="1" anchor="t" anchorCtr="0" compatLnSpc="1">
            <a:prstTxWarp prst="textNoShape">
              <a:avLst/>
            </a:prstTxWarp>
          </a:bodyPr>
          <a:lstStyle/>
          <a:p>
            <a:endParaRPr lang="en-US" sz="2000" dirty="0">
              <a:latin typeface="Lato Light" panose="020F0502020204030203" pitchFamily="34" charset="0"/>
            </a:endParaRPr>
          </a:p>
        </p:txBody>
      </p:sp>
      <p:sp>
        <p:nvSpPr>
          <p:cNvPr id="13" name="Side 2">
            <a:extLst>
              <a:ext uri="{FF2B5EF4-FFF2-40B4-BE49-F238E27FC236}">
                <a16:creationId xmlns:a16="http://schemas.microsoft.com/office/drawing/2014/main" id="{01C999FC-7B87-E546-8183-B9CE3C9C573C}"/>
              </a:ext>
            </a:extLst>
          </p:cNvPr>
          <p:cNvSpPr>
            <a:spLocks/>
          </p:cNvSpPr>
          <p:nvPr/>
        </p:nvSpPr>
        <p:spPr bwMode="auto">
          <a:xfrm rot="5400000">
            <a:off x="15588279" y="3748247"/>
            <a:ext cx="3050866" cy="3072793"/>
          </a:xfrm>
          <a:custGeom>
            <a:avLst/>
            <a:gdLst>
              <a:gd name="T0" fmla="*/ 230 w 412"/>
              <a:gd name="T1" fmla="*/ 40 h 413"/>
              <a:gd name="T2" fmla="*/ 373 w 412"/>
              <a:gd name="T3" fmla="*/ 40 h 413"/>
              <a:gd name="T4" fmla="*/ 373 w 412"/>
              <a:gd name="T5" fmla="*/ 183 h 413"/>
              <a:gd name="T6" fmla="*/ 182 w 412"/>
              <a:gd name="T7" fmla="*/ 373 h 413"/>
              <a:gd name="T8" fmla="*/ 39 w 412"/>
              <a:gd name="T9" fmla="*/ 373 h 413"/>
              <a:gd name="T10" fmla="*/ 39 w 412"/>
              <a:gd name="T11" fmla="*/ 230 h 413"/>
              <a:gd name="T12" fmla="*/ 230 w 412"/>
              <a:gd name="T13" fmla="*/ 40 h 413"/>
            </a:gdLst>
            <a:ahLst/>
            <a:cxnLst>
              <a:cxn ang="0">
                <a:pos x="T0" y="T1"/>
              </a:cxn>
              <a:cxn ang="0">
                <a:pos x="T2" y="T3"/>
              </a:cxn>
              <a:cxn ang="0">
                <a:pos x="T4" y="T5"/>
              </a:cxn>
              <a:cxn ang="0">
                <a:pos x="T6" y="T7"/>
              </a:cxn>
              <a:cxn ang="0">
                <a:pos x="T8" y="T9"/>
              </a:cxn>
              <a:cxn ang="0">
                <a:pos x="T10" y="T11"/>
              </a:cxn>
              <a:cxn ang="0">
                <a:pos x="T12" y="T13"/>
              </a:cxn>
            </a:cxnLst>
            <a:rect l="0" t="0" r="r" b="b"/>
            <a:pathLst>
              <a:path w="412" h="413">
                <a:moveTo>
                  <a:pt x="230" y="40"/>
                </a:moveTo>
                <a:cubicBezTo>
                  <a:pt x="269" y="0"/>
                  <a:pt x="333" y="0"/>
                  <a:pt x="373" y="40"/>
                </a:cubicBezTo>
                <a:cubicBezTo>
                  <a:pt x="412" y="79"/>
                  <a:pt x="412" y="143"/>
                  <a:pt x="373" y="183"/>
                </a:cubicBezTo>
                <a:cubicBezTo>
                  <a:pt x="182" y="373"/>
                  <a:pt x="182" y="373"/>
                  <a:pt x="182" y="373"/>
                </a:cubicBezTo>
                <a:cubicBezTo>
                  <a:pt x="143" y="413"/>
                  <a:pt x="79" y="413"/>
                  <a:pt x="39" y="373"/>
                </a:cubicBezTo>
                <a:cubicBezTo>
                  <a:pt x="0" y="334"/>
                  <a:pt x="0" y="270"/>
                  <a:pt x="39" y="230"/>
                </a:cubicBezTo>
                <a:lnTo>
                  <a:pt x="230" y="40"/>
                </a:lnTo>
                <a:close/>
              </a:path>
            </a:pathLst>
          </a:custGeom>
          <a:solidFill>
            <a:schemeClr val="accent4">
              <a:alpha val="80000"/>
            </a:schemeClr>
          </a:solidFill>
          <a:ln>
            <a:noFill/>
          </a:ln>
          <a:effectLst/>
        </p:spPr>
        <p:txBody>
          <a:bodyPr vert="horz" wrap="square" lIns="182832" tIns="91418" rIns="182832" bIns="91418" numCol="1" anchor="t" anchorCtr="0" compatLnSpc="1">
            <a:prstTxWarp prst="textNoShape">
              <a:avLst/>
            </a:prstTxWarp>
          </a:bodyPr>
          <a:lstStyle/>
          <a:p>
            <a:endParaRPr lang="en-US" sz="2000" dirty="0">
              <a:latin typeface="Lato Light" panose="020F0502020204030203" pitchFamily="34" charset="0"/>
            </a:endParaRPr>
          </a:p>
        </p:txBody>
      </p:sp>
      <p:sp>
        <p:nvSpPr>
          <p:cNvPr id="10" name="Oval 1">
            <a:extLst>
              <a:ext uri="{FF2B5EF4-FFF2-40B4-BE49-F238E27FC236}">
                <a16:creationId xmlns:a16="http://schemas.microsoft.com/office/drawing/2014/main" id="{B6A3AE63-B46F-A948-9BAB-4DE07B58CBB6}"/>
              </a:ext>
            </a:extLst>
          </p:cNvPr>
          <p:cNvSpPr>
            <a:spLocks noChangeArrowheads="1"/>
          </p:cNvSpPr>
          <p:nvPr/>
        </p:nvSpPr>
        <p:spPr bwMode="auto">
          <a:xfrm>
            <a:off x="17197339" y="5365904"/>
            <a:ext cx="1243526" cy="1256055"/>
          </a:xfrm>
          <a:prstGeom prst="ellipse">
            <a:avLst/>
          </a:pr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182832" tIns="91418" rIns="182832" bIns="91418" numCol="1" anchor="t" anchorCtr="0" compatLnSpc="1">
            <a:prstTxWarp prst="textNoShape">
              <a:avLst/>
            </a:prstTxWarp>
          </a:bodyPr>
          <a:lstStyle/>
          <a:p>
            <a:endParaRPr lang="en-US" sz="2000" dirty="0">
              <a:latin typeface="Lato Light" panose="020F0502020204030203" pitchFamily="34" charset="0"/>
            </a:endParaRPr>
          </a:p>
        </p:txBody>
      </p:sp>
      <p:sp>
        <p:nvSpPr>
          <p:cNvPr id="17" name="Line 1">
            <a:extLst>
              <a:ext uri="{FF2B5EF4-FFF2-40B4-BE49-F238E27FC236}">
                <a16:creationId xmlns:a16="http://schemas.microsoft.com/office/drawing/2014/main" id="{841C043A-E13F-AC45-9775-D4E3AC449113}"/>
              </a:ext>
            </a:extLst>
          </p:cNvPr>
          <p:cNvSpPr>
            <a:spLocks/>
          </p:cNvSpPr>
          <p:nvPr/>
        </p:nvSpPr>
        <p:spPr bwMode="auto">
          <a:xfrm>
            <a:off x="10181878" y="5237465"/>
            <a:ext cx="4081394" cy="1509773"/>
          </a:xfrm>
          <a:custGeom>
            <a:avLst/>
            <a:gdLst>
              <a:gd name="T0" fmla="*/ 101 w 551"/>
              <a:gd name="T1" fmla="*/ 203 h 203"/>
              <a:gd name="T2" fmla="*/ 0 w 551"/>
              <a:gd name="T3" fmla="*/ 101 h 203"/>
              <a:gd name="T4" fmla="*/ 101 w 551"/>
              <a:gd name="T5" fmla="*/ 0 h 203"/>
              <a:gd name="T6" fmla="*/ 450 w 551"/>
              <a:gd name="T7" fmla="*/ 0 h 203"/>
              <a:gd name="T8" fmla="*/ 551 w 551"/>
              <a:gd name="T9" fmla="*/ 101 h 203"/>
              <a:gd name="T10" fmla="*/ 450 w 551"/>
              <a:gd name="T11" fmla="*/ 203 h 203"/>
              <a:gd name="T12" fmla="*/ 101 w 551"/>
              <a:gd name="T13" fmla="*/ 203 h 203"/>
            </a:gdLst>
            <a:ahLst/>
            <a:cxnLst>
              <a:cxn ang="0">
                <a:pos x="T0" y="T1"/>
              </a:cxn>
              <a:cxn ang="0">
                <a:pos x="T2" y="T3"/>
              </a:cxn>
              <a:cxn ang="0">
                <a:pos x="T4" y="T5"/>
              </a:cxn>
              <a:cxn ang="0">
                <a:pos x="T6" y="T7"/>
              </a:cxn>
              <a:cxn ang="0">
                <a:pos x="T8" y="T9"/>
              </a:cxn>
              <a:cxn ang="0">
                <a:pos x="T10" y="T11"/>
              </a:cxn>
              <a:cxn ang="0">
                <a:pos x="T12" y="T13"/>
              </a:cxn>
            </a:cxnLst>
            <a:rect l="0" t="0" r="r" b="b"/>
            <a:pathLst>
              <a:path w="551" h="203">
                <a:moveTo>
                  <a:pt x="101" y="203"/>
                </a:moveTo>
                <a:cubicBezTo>
                  <a:pt x="45" y="203"/>
                  <a:pt x="0" y="157"/>
                  <a:pt x="0" y="101"/>
                </a:cubicBezTo>
                <a:cubicBezTo>
                  <a:pt x="0" y="46"/>
                  <a:pt x="45" y="0"/>
                  <a:pt x="101" y="0"/>
                </a:cubicBezTo>
                <a:cubicBezTo>
                  <a:pt x="450" y="0"/>
                  <a:pt x="450" y="0"/>
                  <a:pt x="450" y="0"/>
                </a:cubicBezTo>
                <a:cubicBezTo>
                  <a:pt x="506" y="0"/>
                  <a:pt x="551" y="46"/>
                  <a:pt x="551" y="101"/>
                </a:cubicBezTo>
                <a:cubicBezTo>
                  <a:pt x="551" y="157"/>
                  <a:pt x="506" y="203"/>
                  <a:pt x="450" y="203"/>
                </a:cubicBezTo>
                <a:lnTo>
                  <a:pt x="101" y="203"/>
                </a:lnTo>
                <a:close/>
              </a:path>
            </a:pathLst>
          </a:custGeom>
          <a:solidFill>
            <a:schemeClr val="accent3">
              <a:alpha val="80000"/>
            </a:schemeClr>
          </a:solidFill>
          <a:ln>
            <a:noFill/>
          </a:ln>
          <a:effectLst/>
        </p:spPr>
        <p:txBody>
          <a:bodyPr vert="horz" wrap="square" lIns="182832" tIns="91418" rIns="182832" bIns="91418" numCol="1" anchor="t" anchorCtr="0" compatLnSpc="1">
            <a:prstTxWarp prst="textNoShape">
              <a:avLst/>
            </a:prstTxWarp>
          </a:bodyPr>
          <a:lstStyle/>
          <a:p>
            <a:endParaRPr lang="en-US" sz="2000" dirty="0">
              <a:latin typeface="Lato Light" panose="020F0502020204030203" pitchFamily="34" charset="0"/>
            </a:endParaRPr>
          </a:p>
        </p:txBody>
      </p:sp>
      <p:sp>
        <p:nvSpPr>
          <p:cNvPr id="25" name="Side 1">
            <a:extLst>
              <a:ext uri="{FF2B5EF4-FFF2-40B4-BE49-F238E27FC236}">
                <a16:creationId xmlns:a16="http://schemas.microsoft.com/office/drawing/2014/main" id="{3F860703-94B2-9743-98A4-FEE9F7D594DB}"/>
              </a:ext>
            </a:extLst>
          </p:cNvPr>
          <p:cNvSpPr>
            <a:spLocks/>
          </p:cNvSpPr>
          <p:nvPr/>
        </p:nvSpPr>
        <p:spPr bwMode="auto">
          <a:xfrm rot="16200000">
            <a:off x="11281262" y="5167323"/>
            <a:ext cx="3050866" cy="3066528"/>
          </a:xfrm>
          <a:custGeom>
            <a:avLst/>
            <a:gdLst>
              <a:gd name="T0" fmla="*/ 373 w 412"/>
              <a:gd name="T1" fmla="*/ 230 h 412"/>
              <a:gd name="T2" fmla="*/ 373 w 412"/>
              <a:gd name="T3" fmla="*/ 373 h 412"/>
              <a:gd name="T4" fmla="*/ 230 w 412"/>
              <a:gd name="T5" fmla="*/ 373 h 412"/>
              <a:gd name="T6" fmla="*/ 39 w 412"/>
              <a:gd name="T7" fmla="*/ 183 h 412"/>
              <a:gd name="T8" fmla="*/ 39 w 412"/>
              <a:gd name="T9" fmla="*/ 39 h 412"/>
              <a:gd name="T10" fmla="*/ 182 w 412"/>
              <a:gd name="T11" fmla="*/ 39 h 412"/>
              <a:gd name="T12" fmla="*/ 373 w 412"/>
              <a:gd name="T13" fmla="*/ 230 h 412"/>
            </a:gdLst>
            <a:ahLst/>
            <a:cxnLst>
              <a:cxn ang="0">
                <a:pos x="T0" y="T1"/>
              </a:cxn>
              <a:cxn ang="0">
                <a:pos x="T2" y="T3"/>
              </a:cxn>
              <a:cxn ang="0">
                <a:pos x="T4" y="T5"/>
              </a:cxn>
              <a:cxn ang="0">
                <a:pos x="T6" y="T7"/>
              </a:cxn>
              <a:cxn ang="0">
                <a:pos x="T8" y="T9"/>
              </a:cxn>
              <a:cxn ang="0">
                <a:pos x="T10" y="T11"/>
              </a:cxn>
              <a:cxn ang="0">
                <a:pos x="T12" y="T13"/>
              </a:cxn>
            </a:cxnLst>
            <a:rect l="0" t="0" r="r" b="b"/>
            <a:pathLst>
              <a:path w="412" h="412">
                <a:moveTo>
                  <a:pt x="373" y="230"/>
                </a:moveTo>
                <a:cubicBezTo>
                  <a:pt x="412" y="269"/>
                  <a:pt x="412" y="333"/>
                  <a:pt x="373" y="373"/>
                </a:cubicBezTo>
                <a:cubicBezTo>
                  <a:pt x="333" y="412"/>
                  <a:pt x="269" y="412"/>
                  <a:pt x="230" y="373"/>
                </a:cubicBezTo>
                <a:cubicBezTo>
                  <a:pt x="39" y="183"/>
                  <a:pt x="39" y="183"/>
                  <a:pt x="39" y="183"/>
                </a:cubicBezTo>
                <a:cubicBezTo>
                  <a:pt x="0" y="143"/>
                  <a:pt x="0" y="79"/>
                  <a:pt x="39" y="39"/>
                </a:cubicBezTo>
                <a:cubicBezTo>
                  <a:pt x="79" y="0"/>
                  <a:pt x="143" y="0"/>
                  <a:pt x="182" y="39"/>
                </a:cubicBezTo>
                <a:lnTo>
                  <a:pt x="373" y="230"/>
                </a:lnTo>
                <a:close/>
              </a:path>
            </a:pathLst>
          </a:custGeom>
          <a:solidFill>
            <a:schemeClr val="accent3">
              <a:alpha val="80000"/>
            </a:schemeClr>
          </a:solidFill>
          <a:ln>
            <a:noFill/>
          </a:ln>
          <a:effectLst/>
        </p:spPr>
        <p:txBody>
          <a:bodyPr vert="horz" wrap="square" lIns="182832" tIns="91418" rIns="182832" bIns="91418" numCol="1" anchor="t" anchorCtr="0" compatLnSpc="1">
            <a:prstTxWarp prst="textNoShape">
              <a:avLst/>
            </a:prstTxWarp>
          </a:bodyPr>
          <a:lstStyle/>
          <a:p>
            <a:endParaRPr lang="en-US" sz="2000" dirty="0">
              <a:latin typeface="Lato Light" panose="020F0502020204030203" pitchFamily="34" charset="0"/>
            </a:endParaRPr>
          </a:p>
        </p:txBody>
      </p:sp>
      <p:sp>
        <p:nvSpPr>
          <p:cNvPr id="23" name="Side 2">
            <a:extLst>
              <a:ext uri="{FF2B5EF4-FFF2-40B4-BE49-F238E27FC236}">
                <a16:creationId xmlns:a16="http://schemas.microsoft.com/office/drawing/2014/main" id="{86D95283-1964-0547-A11C-E527BFBF0764}"/>
              </a:ext>
            </a:extLst>
          </p:cNvPr>
          <p:cNvSpPr>
            <a:spLocks/>
          </p:cNvSpPr>
          <p:nvPr/>
        </p:nvSpPr>
        <p:spPr bwMode="auto">
          <a:xfrm rot="5400000">
            <a:off x="11282264" y="3748247"/>
            <a:ext cx="3050866" cy="3072793"/>
          </a:xfrm>
          <a:custGeom>
            <a:avLst/>
            <a:gdLst>
              <a:gd name="T0" fmla="*/ 230 w 412"/>
              <a:gd name="T1" fmla="*/ 40 h 413"/>
              <a:gd name="T2" fmla="*/ 373 w 412"/>
              <a:gd name="T3" fmla="*/ 40 h 413"/>
              <a:gd name="T4" fmla="*/ 373 w 412"/>
              <a:gd name="T5" fmla="*/ 183 h 413"/>
              <a:gd name="T6" fmla="*/ 182 w 412"/>
              <a:gd name="T7" fmla="*/ 373 h 413"/>
              <a:gd name="T8" fmla="*/ 39 w 412"/>
              <a:gd name="T9" fmla="*/ 373 h 413"/>
              <a:gd name="T10" fmla="*/ 39 w 412"/>
              <a:gd name="T11" fmla="*/ 230 h 413"/>
              <a:gd name="T12" fmla="*/ 230 w 412"/>
              <a:gd name="T13" fmla="*/ 40 h 413"/>
            </a:gdLst>
            <a:ahLst/>
            <a:cxnLst>
              <a:cxn ang="0">
                <a:pos x="T0" y="T1"/>
              </a:cxn>
              <a:cxn ang="0">
                <a:pos x="T2" y="T3"/>
              </a:cxn>
              <a:cxn ang="0">
                <a:pos x="T4" y="T5"/>
              </a:cxn>
              <a:cxn ang="0">
                <a:pos x="T6" y="T7"/>
              </a:cxn>
              <a:cxn ang="0">
                <a:pos x="T8" y="T9"/>
              </a:cxn>
              <a:cxn ang="0">
                <a:pos x="T10" y="T11"/>
              </a:cxn>
              <a:cxn ang="0">
                <a:pos x="T12" y="T13"/>
              </a:cxn>
            </a:cxnLst>
            <a:rect l="0" t="0" r="r" b="b"/>
            <a:pathLst>
              <a:path w="412" h="413">
                <a:moveTo>
                  <a:pt x="230" y="40"/>
                </a:moveTo>
                <a:cubicBezTo>
                  <a:pt x="269" y="0"/>
                  <a:pt x="333" y="0"/>
                  <a:pt x="373" y="40"/>
                </a:cubicBezTo>
                <a:cubicBezTo>
                  <a:pt x="412" y="79"/>
                  <a:pt x="412" y="143"/>
                  <a:pt x="373" y="183"/>
                </a:cubicBezTo>
                <a:cubicBezTo>
                  <a:pt x="182" y="373"/>
                  <a:pt x="182" y="373"/>
                  <a:pt x="182" y="373"/>
                </a:cubicBezTo>
                <a:cubicBezTo>
                  <a:pt x="143" y="413"/>
                  <a:pt x="79" y="413"/>
                  <a:pt x="39" y="373"/>
                </a:cubicBezTo>
                <a:cubicBezTo>
                  <a:pt x="0" y="334"/>
                  <a:pt x="0" y="270"/>
                  <a:pt x="39" y="230"/>
                </a:cubicBezTo>
                <a:lnTo>
                  <a:pt x="230" y="40"/>
                </a:lnTo>
                <a:close/>
              </a:path>
            </a:pathLst>
          </a:custGeom>
          <a:solidFill>
            <a:schemeClr val="accent3">
              <a:alpha val="80000"/>
            </a:schemeClr>
          </a:solidFill>
          <a:ln>
            <a:noFill/>
          </a:ln>
          <a:effectLst/>
        </p:spPr>
        <p:txBody>
          <a:bodyPr vert="horz" wrap="square" lIns="182832" tIns="91418" rIns="182832" bIns="91418" numCol="1" anchor="t" anchorCtr="0" compatLnSpc="1">
            <a:prstTxWarp prst="textNoShape">
              <a:avLst/>
            </a:prstTxWarp>
          </a:bodyPr>
          <a:lstStyle/>
          <a:p>
            <a:endParaRPr lang="en-US" sz="2000" dirty="0">
              <a:latin typeface="Lato Light" panose="020F0502020204030203" pitchFamily="34" charset="0"/>
            </a:endParaRPr>
          </a:p>
        </p:txBody>
      </p:sp>
      <p:sp>
        <p:nvSpPr>
          <p:cNvPr id="20" name="Oval 1">
            <a:extLst>
              <a:ext uri="{FF2B5EF4-FFF2-40B4-BE49-F238E27FC236}">
                <a16:creationId xmlns:a16="http://schemas.microsoft.com/office/drawing/2014/main" id="{F257D222-7FAF-0048-84AA-754F26EACE00}"/>
              </a:ext>
            </a:extLst>
          </p:cNvPr>
          <p:cNvSpPr>
            <a:spLocks noChangeArrowheads="1"/>
          </p:cNvSpPr>
          <p:nvPr/>
        </p:nvSpPr>
        <p:spPr bwMode="auto">
          <a:xfrm>
            <a:off x="12891325" y="5365904"/>
            <a:ext cx="1243526" cy="1256055"/>
          </a:xfrm>
          <a:prstGeom prst="ellipse">
            <a:avLst/>
          </a:pr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182832" tIns="91418" rIns="182832" bIns="91418" numCol="1" anchor="t" anchorCtr="0" compatLnSpc="1">
            <a:prstTxWarp prst="textNoShape">
              <a:avLst/>
            </a:prstTxWarp>
          </a:bodyPr>
          <a:lstStyle/>
          <a:p>
            <a:endParaRPr lang="en-US" sz="2000" dirty="0">
              <a:latin typeface="Lato Light" panose="020F0502020204030203" pitchFamily="34" charset="0"/>
            </a:endParaRPr>
          </a:p>
        </p:txBody>
      </p:sp>
      <p:sp>
        <p:nvSpPr>
          <p:cNvPr id="27" name="Line 1">
            <a:extLst>
              <a:ext uri="{FF2B5EF4-FFF2-40B4-BE49-F238E27FC236}">
                <a16:creationId xmlns:a16="http://schemas.microsoft.com/office/drawing/2014/main" id="{49E72DE1-45EE-584D-86C0-BE295D2FEC39}"/>
              </a:ext>
            </a:extLst>
          </p:cNvPr>
          <p:cNvSpPr>
            <a:spLocks/>
          </p:cNvSpPr>
          <p:nvPr/>
        </p:nvSpPr>
        <p:spPr bwMode="auto">
          <a:xfrm>
            <a:off x="5853051" y="5237465"/>
            <a:ext cx="4081394" cy="1509773"/>
          </a:xfrm>
          <a:custGeom>
            <a:avLst/>
            <a:gdLst>
              <a:gd name="T0" fmla="*/ 101 w 551"/>
              <a:gd name="T1" fmla="*/ 203 h 203"/>
              <a:gd name="T2" fmla="*/ 0 w 551"/>
              <a:gd name="T3" fmla="*/ 101 h 203"/>
              <a:gd name="T4" fmla="*/ 101 w 551"/>
              <a:gd name="T5" fmla="*/ 0 h 203"/>
              <a:gd name="T6" fmla="*/ 450 w 551"/>
              <a:gd name="T7" fmla="*/ 0 h 203"/>
              <a:gd name="T8" fmla="*/ 551 w 551"/>
              <a:gd name="T9" fmla="*/ 101 h 203"/>
              <a:gd name="T10" fmla="*/ 450 w 551"/>
              <a:gd name="T11" fmla="*/ 203 h 203"/>
              <a:gd name="T12" fmla="*/ 101 w 551"/>
              <a:gd name="T13" fmla="*/ 203 h 203"/>
            </a:gdLst>
            <a:ahLst/>
            <a:cxnLst>
              <a:cxn ang="0">
                <a:pos x="T0" y="T1"/>
              </a:cxn>
              <a:cxn ang="0">
                <a:pos x="T2" y="T3"/>
              </a:cxn>
              <a:cxn ang="0">
                <a:pos x="T4" y="T5"/>
              </a:cxn>
              <a:cxn ang="0">
                <a:pos x="T6" y="T7"/>
              </a:cxn>
              <a:cxn ang="0">
                <a:pos x="T8" y="T9"/>
              </a:cxn>
              <a:cxn ang="0">
                <a:pos x="T10" y="T11"/>
              </a:cxn>
              <a:cxn ang="0">
                <a:pos x="T12" y="T13"/>
              </a:cxn>
            </a:cxnLst>
            <a:rect l="0" t="0" r="r" b="b"/>
            <a:pathLst>
              <a:path w="551" h="203">
                <a:moveTo>
                  <a:pt x="101" y="203"/>
                </a:moveTo>
                <a:cubicBezTo>
                  <a:pt x="45" y="203"/>
                  <a:pt x="0" y="157"/>
                  <a:pt x="0" y="101"/>
                </a:cubicBezTo>
                <a:cubicBezTo>
                  <a:pt x="0" y="46"/>
                  <a:pt x="45" y="0"/>
                  <a:pt x="101" y="0"/>
                </a:cubicBezTo>
                <a:cubicBezTo>
                  <a:pt x="450" y="0"/>
                  <a:pt x="450" y="0"/>
                  <a:pt x="450" y="0"/>
                </a:cubicBezTo>
                <a:cubicBezTo>
                  <a:pt x="506" y="0"/>
                  <a:pt x="551" y="46"/>
                  <a:pt x="551" y="101"/>
                </a:cubicBezTo>
                <a:cubicBezTo>
                  <a:pt x="551" y="157"/>
                  <a:pt x="506" y="203"/>
                  <a:pt x="450" y="203"/>
                </a:cubicBezTo>
                <a:lnTo>
                  <a:pt x="101" y="203"/>
                </a:lnTo>
                <a:close/>
              </a:path>
            </a:pathLst>
          </a:custGeom>
          <a:solidFill>
            <a:schemeClr val="accent2">
              <a:alpha val="80000"/>
            </a:schemeClr>
          </a:solidFill>
          <a:ln>
            <a:noFill/>
          </a:ln>
          <a:effectLst/>
        </p:spPr>
        <p:txBody>
          <a:bodyPr vert="horz" wrap="square" lIns="182832" tIns="91418" rIns="182832" bIns="91418" numCol="1" anchor="t" anchorCtr="0" compatLnSpc="1">
            <a:prstTxWarp prst="textNoShape">
              <a:avLst/>
            </a:prstTxWarp>
          </a:bodyPr>
          <a:lstStyle/>
          <a:p>
            <a:endParaRPr lang="en-US" sz="2000" dirty="0">
              <a:latin typeface="Lato Light" panose="020F0502020204030203" pitchFamily="34" charset="0"/>
            </a:endParaRPr>
          </a:p>
        </p:txBody>
      </p:sp>
      <p:sp>
        <p:nvSpPr>
          <p:cNvPr id="35" name="Side 1">
            <a:extLst>
              <a:ext uri="{FF2B5EF4-FFF2-40B4-BE49-F238E27FC236}">
                <a16:creationId xmlns:a16="http://schemas.microsoft.com/office/drawing/2014/main" id="{360EF0B0-89F5-F343-AB6D-504412B0B5C0}"/>
              </a:ext>
            </a:extLst>
          </p:cNvPr>
          <p:cNvSpPr>
            <a:spLocks/>
          </p:cNvSpPr>
          <p:nvPr/>
        </p:nvSpPr>
        <p:spPr bwMode="auto">
          <a:xfrm rot="16200000">
            <a:off x="6952434" y="5167323"/>
            <a:ext cx="3050866" cy="3066528"/>
          </a:xfrm>
          <a:custGeom>
            <a:avLst/>
            <a:gdLst>
              <a:gd name="T0" fmla="*/ 373 w 412"/>
              <a:gd name="T1" fmla="*/ 230 h 412"/>
              <a:gd name="T2" fmla="*/ 373 w 412"/>
              <a:gd name="T3" fmla="*/ 373 h 412"/>
              <a:gd name="T4" fmla="*/ 230 w 412"/>
              <a:gd name="T5" fmla="*/ 373 h 412"/>
              <a:gd name="T6" fmla="*/ 39 w 412"/>
              <a:gd name="T7" fmla="*/ 183 h 412"/>
              <a:gd name="T8" fmla="*/ 39 w 412"/>
              <a:gd name="T9" fmla="*/ 39 h 412"/>
              <a:gd name="T10" fmla="*/ 182 w 412"/>
              <a:gd name="T11" fmla="*/ 39 h 412"/>
              <a:gd name="T12" fmla="*/ 373 w 412"/>
              <a:gd name="T13" fmla="*/ 230 h 412"/>
            </a:gdLst>
            <a:ahLst/>
            <a:cxnLst>
              <a:cxn ang="0">
                <a:pos x="T0" y="T1"/>
              </a:cxn>
              <a:cxn ang="0">
                <a:pos x="T2" y="T3"/>
              </a:cxn>
              <a:cxn ang="0">
                <a:pos x="T4" y="T5"/>
              </a:cxn>
              <a:cxn ang="0">
                <a:pos x="T6" y="T7"/>
              </a:cxn>
              <a:cxn ang="0">
                <a:pos x="T8" y="T9"/>
              </a:cxn>
              <a:cxn ang="0">
                <a:pos x="T10" y="T11"/>
              </a:cxn>
              <a:cxn ang="0">
                <a:pos x="T12" y="T13"/>
              </a:cxn>
            </a:cxnLst>
            <a:rect l="0" t="0" r="r" b="b"/>
            <a:pathLst>
              <a:path w="412" h="412">
                <a:moveTo>
                  <a:pt x="373" y="230"/>
                </a:moveTo>
                <a:cubicBezTo>
                  <a:pt x="412" y="269"/>
                  <a:pt x="412" y="333"/>
                  <a:pt x="373" y="373"/>
                </a:cubicBezTo>
                <a:cubicBezTo>
                  <a:pt x="333" y="412"/>
                  <a:pt x="269" y="412"/>
                  <a:pt x="230" y="373"/>
                </a:cubicBezTo>
                <a:cubicBezTo>
                  <a:pt x="39" y="183"/>
                  <a:pt x="39" y="183"/>
                  <a:pt x="39" y="183"/>
                </a:cubicBezTo>
                <a:cubicBezTo>
                  <a:pt x="0" y="143"/>
                  <a:pt x="0" y="79"/>
                  <a:pt x="39" y="39"/>
                </a:cubicBezTo>
                <a:cubicBezTo>
                  <a:pt x="79" y="0"/>
                  <a:pt x="143" y="0"/>
                  <a:pt x="182" y="39"/>
                </a:cubicBezTo>
                <a:lnTo>
                  <a:pt x="373" y="230"/>
                </a:lnTo>
                <a:close/>
              </a:path>
            </a:pathLst>
          </a:custGeom>
          <a:solidFill>
            <a:schemeClr val="accent2">
              <a:alpha val="80000"/>
            </a:schemeClr>
          </a:solidFill>
          <a:ln>
            <a:noFill/>
          </a:ln>
          <a:effectLst/>
        </p:spPr>
        <p:txBody>
          <a:bodyPr vert="horz" wrap="square" lIns="182832" tIns="91418" rIns="182832" bIns="91418" numCol="1" anchor="t" anchorCtr="0" compatLnSpc="1">
            <a:prstTxWarp prst="textNoShape">
              <a:avLst/>
            </a:prstTxWarp>
          </a:bodyPr>
          <a:lstStyle/>
          <a:p>
            <a:endParaRPr lang="en-US" sz="2000" dirty="0">
              <a:latin typeface="Lato Light" panose="020F0502020204030203" pitchFamily="34" charset="0"/>
            </a:endParaRPr>
          </a:p>
        </p:txBody>
      </p:sp>
      <p:sp>
        <p:nvSpPr>
          <p:cNvPr id="33" name="Side 2">
            <a:extLst>
              <a:ext uri="{FF2B5EF4-FFF2-40B4-BE49-F238E27FC236}">
                <a16:creationId xmlns:a16="http://schemas.microsoft.com/office/drawing/2014/main" id="{10EADCB5-6ECC-D04C-BDFC-0ABA6B272950}"/>
              </a:ext>
            </a:extLst>
          </p:cNvPr>
          <p:cNvSpPr>
            <a:spLocks/>
          </p:cNvSpPr>
          <p:nvPr/>
        </p:nvSpPr>
        <p:spPr bwMode="auto">
          <a:xfrm rot="5400000">
            <a:off x="6953439" y="3748247"/>
            <a:ext cx="3050866" cy="3072793"/>
          </a:xfrm>
          <a:custGeom>
            <a:avLst/>
            <a:gdLst>
              <a:gd name="T0" fmla="*/ 230 w 412"/>
              <a:gd name="T1" fmla="*/ 40 h 413"/>
              <a:gd name="T2" fmla="*/ 373 w 412"/>
              <a:gd name="T3" fmla="*/ 40 h 413"/>
              <a:gd name="T4" fmla="*/ 373 w 412"/>
              <a:gd name="T5" fmla="*/ 183 h 413"/>
              <a:gd name="T6" fmla="*/ 182 w 412"/>
              <a:gd name="T7" fmla="*/ 373 h 413"/>
              <a:gd name="T8" fmla="*/ 39 w 412"/>
              <a:gd name="T9" fmla="*/ 373 h 413"/>
              <a:gd name="T10" fmla="*/ 39 w 412"/>
              <a:gd name="T11" fmla="*/ 230 h 413"/>
              <a:gd name="T12" fmla="*/ 230 w 412"/>
              <a:gd name="T13" fmla="*/ 40 h 413"/>
            </a:gdLst>
            <a:ahLst/>
            <a:cxnLst>
              <a:cxn ang="0">
                <a:pos x="T0" y="T1"/>
              </a:cxn>
              <a:cxn ang="0">
                <a:pos x="T2" y="T3"/>
              </a:cxn>
              <a:cxn ang="0">
                <a:pos x="T4" y="T5"/>
              </a:cxn>
              <a:cxn ang="0">
                <a:pos x="T6" y="T7"/>
              </a:cxn>
              <a:cxn ang="0">
                <a:pos x="T8" y="T9"/>
              </a:cxn>
              <a:cxn ang="0">
                <a:pos x="T10" y="T11"/>
              </a:cxn>
              <a:cxn ang="0">
                <a:pos x="T12" y="T13"/>
              </a:cxn>
            </a:cxnLst>
            <a:rect l="0" t="0" r="r" b="b"/>
            <a:pathLst>
              <a:path w="412" h="413">
                <a:moveTo>
                  <a:pt x="230" y="40"/>
                </a:moveTo>
                <a:cubicBezTo>
                  <a:pt x="269" y="0"/>
                  <a:pt x="333" y="0"/>
                  <a:pt x="373" y="40"/>
                </a:cubicBezTo>
                <a:cubicBezTo>
                  <a:pt x="412" y="79"/>
                  <a:pt x="412" y="143"/>
                  <a:pt x="373" y="183"/>
                </a:cubicBezTo>
                <a:cubicBezTo>
                  <a:pt x="182" y="373"/>
                  <a:pt x="182" y="373"/>
                  <a:pt x="182" y="373"/>
                </a:cubicBezTo>
                <a:cubicBezTo>
                  <a:pt x="143" y="413"/>
                  <a:pt x="79" y="413"/>
                  <a:pt x="39" y="373"/>
                </a:cubicBezTo>
                <a:cubicBezTo>
                  <a:pt x="0" y="334"/>
                  <a:pt x="0" y="270"/>
                  <a:pt x="39" y="230"/>
                </a:cubicBezTo>
                <a:lnTo>
                  <a:pt x="230" y="40"/>
                </a:lnTo>
                <a:close/>
              </a:path>
            </a:pathLst>
          </a:custGeom>
          <a:solidFill>
            <a:schemeClr val="accent2">
              <a:alpha val="80000"/>
            </a:schemeClr>
          </a:solidFill>
          <a:ln>
            <a:noFill/>
          </a:ln>
          <a:effectLst/>
        </p:spPr>
        <p:txBody>
          <a:bodyPr vert="horz" wrap="square" lIns="182832" tIns="91418" rIns="182832" bIns="91418" numCol="1" anchor="t" anchorCtr="0" compatLnSpc="1">
            <a:prstTxWarp prst="textNoShape">
              <a:avLst/>
            </a:prstTxWarp>
          </a:bodyPr>
          <a:lstStyle/>
          <a:p>
            <a:endParaRPr lang="en-US" sz="2000" dirty="0">
              <a:latin typeface="Lato Light" panose="020F0502020204030203" pitchFamily="34" charset="0"/>
            </a:endParaRPr>
          </a:p>
        </p:txBody>
      </p:sp>
      <p:sp>
        <p:nvSpPr>
          <p:cNvPr id="30" name="Oval 1">
            <a:extLst>
              <a:ext uri="{FF2B5EF4-FFF2-40B4-BE49-F238E27FC236}">
                <a16:creationId xmlns:a16="http://schemas.microsoft.com/office/drawing/2014/main" id="{9956655B-AF97-8C47-BC41-308B99C87944}"/>
              </a:ext>
            </a:extLst>
          </p:cNvPr>
          <p:cNvSpPr>
            <a:spLocks noChangeArrowheads="1"/>
          </p:cNvSpPr>
          <p:nvPr/>
        </p:nvSpPr>
        <p:spPr bwMode="auto">
          <a:xfrm>
            <a:off x="8562499" y="5365904"/>
            <a:ext cx="1243526" cy="1256055"/>
          </a:xfrm>
          <a:prstGeom prst="ellipse">
            <a:avLst/>
          </a:pr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182832" tIns="91418" rIns="182832" bIns="91418" numCol="1" anchor="t" anchorCtr="0" compatLnSpc="1">
            <a:prstTxWarp prst="textNoShape">
              <a:avLst/>
            </a:prstTxWarp>
          </a:bodyPr>
          <a:lstStyle/>
          <a:p>
            <a:endParaRPr lang="en-US" sz="2000" dirty="0">
              <a:latin typeface="Lato Light" panose="020F0502020204030203" pitchFamily="34" charset="0"/>
            </a:endParaRPr>
          </a:p>
        </p:txBody>
      </p:sp>
      <p:sp>
        <p:nvSpPr>
          <p:cNvPr id="37" name="Line 1">
            <a:extLst>
              <a:ext uri="{FF2B5EF4-FFF2-40B4-BE49-F238E27FC236}">
                <a16:creationId xmlns:a16="http://schemas.microsoft.com/office/drawing/2014/main" id="{490AE5DC-08D6-BF4D-8966-D4001E35C915}"/>
              </a:ext>
            </a:extLst>
          </p:cNvPr>
          <p:cNvSpPr>
            <a:spLocks/>
          </p:cNvSpPr>
          <p:nvPr/>
        </p:nvSpPr>
        <p:spPr bwMode="auto">
          <a:xfrm>
            <a:off x="1535631" y="5237465"/>
            <a:ext cx="4081394" cy="1509773"/>
          </a:xfrm>
          <a:custGeom>
            <a:avLst/>
            <a:gdLst>
              <a:gd name="T0" fmla="*/ 101 w 551"/>
              <a:gd name="T1" fmla="*/ 203 h 203"/>
              <a:gd name="T2" fmla="*/ 0 w 551"/>
              <a:gd name="T3" fmla="*/ 101 h 203"/>
              <a:gd name="T4" fmla="*/ 101 w 551"/>
              <a:gd name="T5" fmla="*/ 0 h 203"/>
              <a:gd name="T6" fmla="*/ 450 w 551"/>
              <a:gd name="T7" fmla="*/ 0 h 203"/>
              <a:gd name="T8" fmla="*/ 551 w 551"/>
              <a:gd name="T9" fmla="*/ 101 h 203"/>
              <a:gd name="T10" fmla="*/ 450 w 551"/>
              <a:gd name="T11" fmla="*/ 203 h 203"/>
              <a:gd name="T12" fmla="*/ 101 w 551"/>
              <a:gd name="T13" fmla="*/ 203 h 203"/>
            </a:gdLst>
            <a:ahLst/>
            <a:cxnLst>
              <a:cxn ang="0">
                <a:pos x="T0" y="T1"/>
              </a:cxn>
              <a:cxn ang="0">
                <a:pos x="T2" y="T3"/>
              </a:cxn>
              <a:cxn ang="0">
                <a:pos x="T4" y="T5"/>
              </a:cxn>
              <a:cxn ang="0">
                <a:pos x="T6" y="T7"/>
              </a:cxn>
              <a:cxn ang="0">
                <a:pos x="T8" y="T9"/>
              </a:cxn>
              <a:cxn ang="0">
                <a:pos x="T10" y="T11"/>
              </a:cxn>
              <a:cxn ang="0">
                <a:pos x="T12" y="T13"/>
              </a:cxn>
            </a:cxnLst>
            <a:rect l="0" t="0" r="r" b="b"/>
            <a:pathLst>
              <a:path w="551" h="203">
                <a:moveTo>
                  <a:pt x="101" y="203"/>
                </a:moveTo>
                <a:cubicBezTo>
                  <a:pt x="45" y="203"/>
                  <a:pt x="0" y="157"/>
                  <a:pt x="0" y="101"/>
                </a:cubicBezTo>
                <a:cubicBezTo>
                  <a:pt x="0" y="46"/>
                  <a:pt x="45" y="0"/>
                  <a:pt x="101" y="0"/>
                </a:cubicBezTo>
                <a:cubicBezTo>
                  <a:pt x="450" y="0"/>
                  <a:pt x="450" y="0"/>
                  <a:pt x="450" y="0"/>
                </a:cubicBezTo>
                <a:cubicBezTo>
                  <a:pt x="506" y="0"/>
                  <a:pt x="551" y="46"/>
                  <a:pt x="551" y="101"/>
                </a:cubicBezTo>
                <a:cubicBezTo>
                  <a:pt x="551" y="157"/>
                  <a:pt x="506" y="203"/>
                  <a:pt x="450" y="203"/>
                </a:cubicBezTo>
                <a:lnTo>
                  <a:pt x="101" y="203"/>
                </a:lnTo>
                <a:close/>
              </a:path>
            </a:pathLst>
          </a:custGeom>
          <a:solidFill>
            <a:schemeClr val="accent1">
              <a:alpha val="80000"/>
            </a:schemeClr>
          </a:solidFill>
          <a:ln>
            <a:noFill/>
          </a:ln>
          <a:effectLst/>
        </p:spPr>
        <p:txBody>
          <a:bodyPr vert="horz" wrap="square" lIns="182832" tIns="91418" rIns="182832" bIns="91418" numCol="1" anchor="t" anchorCtr="0" compatLnSpc="1">
            <a:prstTxWarp prst="textNoShape">
              <a:avLst/>
            </a:prstTxWarp>
          </a:bodyPr>
          <a:lstStyle/>
          <a:p>
            <a:endParaRPr lang="en-US" sz="2000" dirty="0">
              <a:latin typeface="Lato Light" panose="020F0502020204030203" pitchFamily="34" charset="0"/>
            </a:endParaRPr>
          </a:p>
        </p:txBody>
      </p:sp>
      <p:sp>
        <p:nvSpPr>
          <p:cNvPr id="45" name="Side 1">
            <a:extLst>
              <a:ext uri="{FF2B5EF4-FFF2-40B4-BE49-F238E27FC236}">
                <a16:creationId xmlns:a16="http://schemas.microsoft.com/office/drawing/2014/main" id="{A23BCDFF-0C5A-E447-9797-A632AB186FA6}"/>
              </a:ext>
            </a:extLst>
          </p:cNvPr>
          <p:cNvSpPr>
            <a:spLocks/>
          </p:cNvSpPr>
          <p:nvPr/>
        </p:nvSpPr>
        <p:spPr bwMode="auto">
          <a:xfrm rot="16200000">
            <a:off x="2635013" y="5167323"/>
            <a:ext cx="3050866" cy="3066528"/>
          </a:xfrm>
          <a:custGeom>
            <a:avLst/>
            <a:gdLst>
              <a:gd name="T0" fmla="*/ 373 w 412"/>
              <a:gd name="T1" fmla="*/ 230 h 412"/>
              <a:gd name="T2" fmla="*/ 373 w 412"/>
              <a:gd name="T3" fmla="*/ 373 h 412"/>
              <a:gd name="T4" fmla="*/ 230 w 412"/>
              <a:gd name="T5" fmla="*/ 373 h 412"/>
              <a:gd name="T6" fmla="*/ 39 w 412"/>
              <a:gd name="T7" fmla="*/ 183 h 412"/>
              <a:gd name="T8" fmla="*/ 39 w 412"/>
              <a:gd name="T9" fmla="*/ 39 h 412"/>
              <a:gd name="T10" fmla="*/ 182 w 412"/>
              <a:gd name="T11" fmla="*/ 39 h 412"/>
              <a:gd name="T12" fmla="*/ 373 w 412"/>
              <a:gd name="T13" fmla="*/ 230 h 412"/>
            </a:gdLst>
            <a:ahLst/>
            <a:cxnLst>
              <a:cxn ang="0">
                <a:pos x="T0" y="T1"/>
              </a:cxn>
              <a:cxn ang="0">
                <a:pos x="T2" y="T3"/>
              </a:cxn>
              <a:cxn ang="0">
                <a:pos x="T4" y="T5"/>
              </a:cxn>
              <a:cxn ang="0">
                <a:pos x="T6" y="T7"/>
              </a:cxn>
              <a:cxn ang="0">
                <a:pos x="T8" y="T9"/>
              </a:cxn>
              <a:cxn ang="0">
                <a:pos x="T10" y="T11"/>
              </a:cxn>
              <a:cxn ang="0">
                <a:pos x="T12" y="T13"/>
              </a:cxn>
            </a:cxnLst>
            <a:rect l="0" t="0" r="r" b="b"/>
            <a:pathLst>
              <a:path w="412" h="412">
                <a:moveTo>
                  <a:pt x="373" y="230"/>
                </a:moveTo>
                <a:cubicBezTo>
                  <a:pt x="412" y="269"/>
                  <a:pt x="412" y="333"/>
                  <a:pt x="373" y="373"/>
                </a:cubicBezTo>
                <a:cubicBezTo>
                  <a:pt x="333" y="412"/>
                  <a:pt x="269" y="412"/>
                  <a:pt x="230" y="373"/>
                </a:cubicBezTo>
                <a:cubicBezTo>
                  <a:pt x="39" y="183"/>
                  <a:pt x="39" y="183"/>
                  <a:pt x="39" y="183"/>
                </a:cubicBezTo>
                <a:cubicBezTo>
                  <a:pt x="0" y="143"/>
                  <a:pt x="0" y="79"/>
                  <a:pt x="39" y="39"/>
                </a:cubicBezTo>
                <a:cubicBezTo>
                  <a:pt x="79" y="0"/>
                  <a:pt x="143" y="0"/>
                  <a:pt x="182" y="39"/>
                </a:cubicBezTo>
                <a:lnTo>
                  <a:pt x="373" y="230"/>
                </a:lnTo>
                <a:close/>
              </a:path>
            </a:pathLst>
          </a:custGeom>
          <a:solidFill>
            <a:schemeClr val="accent1">
              <a:alpha val="80000"/>
            </a:schemeClr>
          </a:solidFill>
          <a:ln>
            <a:noFill/>
          </a:ln>
          <a:effectLst/>
        </p:spPr>
        <p:txBody>
          <a:bodyPr vert="horz" wrap="square" lIns="182832" tIns="91418" rIns="182832" bIns="91418" numCol="1" anchor="t" anchorCtr="0" compatLnSpc="1">
            <a:prstTxWarp prst="textNoShape">
              <a:avLst/>
            </a:prstTxWarp>
          </a:bodyPr>
          <a:lstStyle/>
          <a:p>
            <a:endParaRPr lang="en-US" sz="2000" dirty="0">
              <a:latin typeface="Lato Light" panose="020F0502020204030203" pitchFamily="34" charset="0"/>
            </a:endParaRPr>
          </a:p>
        </p:txBody>
      </p:sp>
      <p:sp>
        <p:nvSpPr>
          <p:cNvPr id="43" name="Side 2">
            <a:extLst>
              <a:ext uri="{FF2B5EF4-FFF2-40B4-BE49-F238E27FC236}">
                <a16:creationId xmlns:a16="http://schemas.microsoft.com/office/drawing/2014/main" id="{B686D799-8FF3-0F4F-9915-30706D9A88B4}"/>
              </a:ext>
            </a:extLst>
          </p:cNvPr>
          <p:cNvSpPr>
            <a:spLocks/>
          </p:cNvSpPr>
          <p:nvPr/>
        </p:nvSpPr>
        <p:spPr bwMode="auto">
          <a:xfrm rot="5400000">
            <a:off x="2636017" y="3748247"/>
            <a:ext cx="3050866" cy="3072793"/>
          </a:xfrm>
          <a:custGeom>
            <a:avLst/>
            <a:gdLst>
              <a:gd name="T0" fmla="*/ 230 w 412"/>
              <a:gd name="T1" fmla="*/ 40 h 413"/>
              <a:gd name="T2" fmla="*/ 373 w 412"/>
              <a:gd name="T3" fmla="*/ 40 h 413"/>
              <a:gd name="T4" fmla="*/ 373 w 412"/>
              <a:gd name="T5" fmla="*/ 183 h 413"/>
              <a:gd name="T6" fmla="*/ 182 w 412"/>
              <a:gd name="T7" fmla="*/ 373 h 413"/>
              <a:gd name="T8" fmla="*/ 39 w 412"/>
              <a:gd name="T9" fmla="*/ 373 h 413"/>
              <a:gd name="T10" fmla="*/ 39 w 412"/>
              <a:gd name="T11" fmla="*/ 230 h 413"/>
              <a:gd name="T12" fmla="*/ 230 w 412"/>
              <a:gd name="T13" fmla="*/ 40 h 413"/>
            </a:gdLst>
            <a:ahLst/>
            <a:cxnLst>
              <a:cxn ang="0">
                <a:pos x="T0" y="T1"/>
              </a:cxn>
              <a:cxn ang="0">
                <a:pos x="T2" y="T3"/>
              </a:cxn>
              <a:cxn ang="0">
                <a:pos x="T4" y="T5"/>
              </a:cxn>
              <a:cxn ang="0">
                <a:pos x="T6" y="T7"/>
              </a:cxn>
              <a:cxn ang="0">
                <a:pos x="T8" y="T9"/>
              </a:cxn>
              <a:cxn ang="0">
                <a:pos x="T10" y="T11"/>
              </a:cxn>
              <a:cxn ang="0">
                <a:pos x="T12" y="T13"/>
              </a:cxn>
            </a:cxnLst>
            <a:rect l="0" t="0" r="r" b="b"/>
            <a:pathLst>
              <a:path w="412" h="413">
                <a:moveTo>
                  <a:pt x="230" y="40"/>
                </a:moveTo>
                <a:cubicBezTo>
                  <a:pt x="269" y="0"/>
                  <a:pt x="333" y="0"/>
                  <a:pt x="373" y="40"/>
                </a:cubicBezTo>
                <a:cubicBezTo>
                  <a:pt x="412" y="79"/>
                  <a:pt x="412" y="143"/>
                  <a:pt x="373" y="183"/>
                </a:cubicBezTo>
                <a:cubicBezTo>
                  <a:pt x="182" y="373"/>
                  <a:pt x="182" y="373"/>
                  <a:pt x="182" y="373"/>
                </a:cubicBezTo>
                <a:cubicBezTo>
                  <a:pt x="143" y="413"/>
                  <a:pt x="79" y="413"/>
                  <a:pt x="39" y="373"/>
                </a:cubicBezTo>
                <a:cubicBezTo>
                  <a:pt x="0" y="334"/>
                  <a:pt x="0" y="270"/>
                  <a:pt x="39" y="230"/>
                </a:cubicBezTo>
                <a:lnTo>
                  <a:pt x="230" y="40"/>
                </a:lnTo>
                <a:close/>
              </a:path>
            </a:pathLst>
          </a:custGeom>
          <a:solidFill>
            <a:schemeClr val="accent1">
              <a:alpha val="80000"/>
            </a:schemeClr>
          </a:solidFill>
          <a:ln>
            <a:noFill/>
          </a:ln>
          <a:effectLst/>
        </p:spPr>
        <p:txBody>
          <a:bodyPr vert="horz" wrap="square" lIns="182832" tIns="91418" rIns="182832" bIns="91418" numCol="1" anchor="t" anchorCtr="0" compatLnSpc="1">
            <a:prstTxWarp prst="textNoShape">
              <a:avLst/>
            </a:prstTxWarp>
          </a:bodyPr>
          <a:lstStyle/>
          <a:p>
            <a:endParaRPr lang="en-US" sz="2000" dirty="0">
              <a:latin typeface="Lato Light" panose="020F0502020204030203" pitchFamily="34" charset="0"/>
            </a:endParaRPr>
          </a:p>
        </p:txBody>
      </p:sp>
      <p:sp>
        <p:nvSpPr>
          <p:cNvPr id="40" name="Oval 1">
            <a:extLst>
              <a:ext uri="{FF2B5EF4-FFF2-40B4-BE49-F238E27FC236}">
                <a16:creationId xmlns:a16="http://schemas.microsoft.com/office/drawing/2014/main" id="{41BB045D-4120-5648-904B-DD9173E240D8}"/>
              </a:ext>
            </a:extLst>
          </p:cNvPr>
          <p:cNvSpPr>
            <a:spLocks noChangeArrowheads="1"/>
          </p:cNvSpPr>
          <p:nvPr/>
        </p:nvSpPr>
        <p:spPr bwMode="auto">
          <a:xfrm>
            <a:off x="4245078" y="5365904"/>
            <a:ext cx="1243526" cy="1256055"/>
          </a:xfrm>
          <a:prstGeom prst="ellipse">
            <a:avLst/>
          </a:pr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182832" tIns="91418" rIns="182832" bIns="91418" numCol="1" anchor="t" anchorCtr="0" compatLnSpc="1">
            <a:prstTxWarp prst="textNoShape">
              <a:avLst/>
            </a:prstTxWarp>
          </a:bodyPr>
          <a:lstStyle/>
          <a:p>
            <a:endParaRPr lang="en-US" sz="2000" dirty="0">
              <a:latin typeface="Lato Light" panose="020F0502020204030203" pitchFamily="34" charset="0"/>
            </a:endParaRPr>
          </a:p>
        </p:txBody>
      </p:sp>
      <p:sp>
        <p:nvSpPr>
          <p:cNvPr id="46" name="Line 1">
            <a:extLst>
              <a:ext uri="{FF2B5EF4-FFF2-40B4-BE49-F238E27FC236}">
                <a16:creationId xmlns:a16="http://schemas.microsoft.com/office/drawing/2014/main" id="{D940BE6E-3206-AC4A-B851-7B19CBFACF5F}"/>
              </a:ext>
            </a:extLst>
          </p:cNvPr>
          <p:cNvSpPr>
            <a:spLocks/>
          </p:cNvSpPr>
          <p:nvPr/>
        </p:nvSpPr>
        <p:spPr bwMode="auto">
          <a:xfrm>
            <a:off x="18770375" y="5237321"/>
            <a:ext cx="4081394" cy="1509773"/>
          </a:xfrm>
          <a:custGeom>
            <a:avLst/>
            <a:gdLst>
              <a:gd name="T0" fmla="*/ 101 w 551"/>
              <a:gd name="T1" fmla="*/ 203 h 203"/>
              <a:gd name="T2" fmla="*/ 0 w 551"/>
              <a:gd name="T3" fmla="*/ 101 h 203"/>
              <a:gd name="T4" fmla="*/ 101 w 551"/>
              <a:gd name="T5" fmla="*/ 0 h 203"/>
              <a:gd name="T6" fmla="*/ 450 w 551"/>
              <a:gd name="T7" fmla="*/ 0 h 203"/>
              <a:gd name="T8" fmla="*/ 551 w 551"/>
              <a:gd name="T9" fmla="*/ 101 h 203"/>
              <a:gd name="T10" fmla="*/ 450 w 551"/>
              <a:gd name="T11" fmla="*/ 203 h 203"/>
              <a:gd name="T12" fmla="*/ 101 w 551"/>
              <a:gd name="T13" fmla="*/ 203 h 203"/>
            </a:gdLst>
            <a:ahLst/>
            <a:cxnLst>
              <a:cxn ang="0">
                <a:pos x="T0" y="T1"/>
              </a:cxn>
              <a:cxn ang="0">
                <a:pos x="T2" y="T3"/>
              </a:cxn>
              <a:cxn ang="0">
                <a:pos x="T4" y="T5"/>
              </a:cxn>
              <a:cxn ang="0">
                <a:pos x="T6" y="T7"/>
              </a:cxn>
              <a:cxn ang="0">
                <a:pos x="T8" y="T9"/>
              </a:cxn>
              <a:cxn ang="0">
                <a:pos x="T10" y="T11"/>
              </a:cxn>
              <a:cxn ang="0">
                <a:pos x="T12" y="T13"/>
              </a:cxn>
            </a:cxnLst>
            <a:rect l="0" t="0" r="r" b="b"/>
            <a:pathLst>
              <a:path w="551" h="203">
                <a:moveTo>
                  <a:pt x="101" y="203"/>
                </a:moveTo>
                <a:cubicBezTo>
                  <a:pt x="45" y="203"/>
                  <a:pt x="0" y="157"/>
                  <a:pt x="0" y="101"/>
                </a:cubicBezTo>
                <a:cubicBezTo>
                  <a:pt x="0" y="46"/>
                  <a:pt x="45" y="0"/>
                  <a:pt x="101" y="0"/>
                </a:cubicBezTo>
                <a:cubicBezTo>
                  <a:pt x="450" y="0"/>
                  <a:pt x="450" y="0"/>
                  <a:pt x="450" y="0"/>
                </a:cubicBezTo>
                <a:cubicBezTo>
                  <a:pt x="506" y="0"/>
                  <a:pt x="551" y="46"/>
                  <a:pt x="551" y="101"/>
                </a:cubicBezTo>
                <a:cubicBezTo>
                  <a:pt x="551" y="157"/>
                  <a:pt x="506" y="203"/>
                  <a:pt x="450" y="203"/>
                </a:cubicBezTo>
                <a:lnTo>
                  <a:pt x="101" y="203"/>
                </a:lnTo>
                <a:close/>
              </a:path>
            </a:pathLst>
          </a:custGeom>
          <a:solidFill>
            <a:schemeClr val="accent5">
              <a:alpha val="80000"/>
            </a:schemeClr>
          </a:solidFill>
          <a:ln>
            <a:noFill/>
          </a:ln>
          <a:effectLst/>
        </p:spPr>
        <p:txBody>
          <a:bodyPr vert="horz" wrap="square" lIns="182832" tIns="91418" rIns="182832" bIns="91418" numCol="1" anchor="t" anchorCtr="0" compatLnSpc="1">
            <a:prstTxWarp prst="textNoShape">
              <a:avLst/>
            </a:prstTxWarp>
          </a:bodyPr>
          <a:lstStyle/>
          <a:p>
            <a:endParaRPr lang="en-US" sz="2000" dirty="0">
              <a:latin typeface="Lato Light" panose="020F0502020204030203" pitchFamily="34" charset="0"/>
            </a:endParaRPr>
          </a:p>
        </p:txBody>
      </p:sp>
      <p:sp>
        <p:nvSpPr>
          <p:cNvPr id="47" name="Side 1">
            <a:extLst>
              <a:ext uri="{FF2B5EF4-FFF2-40B4-BE49-F238E27FC236}">
                <a16:creationId xmlns:a16="http://schemas.microsoft.com/office/drawing/2014/main" id="{B3515AF8-810A-F643-A756-84327517DDF4}"/>
              </a:ext>
            </a:extLst>
          </p:cNvPr>
          <p:cNvSpPr>
            <a:spLocks/>
          </p:cNvSpPr>
          <p:nvPr/>
        </p:nvSpPr>
        <p:spPr bwMode="auto">
          <a:xfrm rot="16200000">
            <a:off x="19869756" y="5167180"/>
            <a:ext cx="3050866" cy="3066528"/>
          </a:xfrm>
          <a:custGeom>
            <a:avLst/>
            <a:gdLst>
              <a:gd name="T0" fmla="*/ 373 w 412"/>
              <a:gd name="T1" fmla="*/ 230 h 412"/>
              <a:gd name="T2" fmla="*/ 373 w 412"/>
              <a:gd name="T3" fmla="*/ 373 h 412"/>
              <a:gd name="T4" fmla="*/ 230 w 412"/>
              <a:gd name="T5" fmla="*/ 373 h 412"/>
              <a:gd name="T6" fmla="*/ 39 w 412"/>
              <a:gd name="T7" fmla="*/ 183 h 412"/>
              <a:gd name="T8" fmla="*/ 39 w 412"/>
              <a:gd name="T9" fmla="*/ 39 h 412"/>
              <a:gd name="T10" fmla="*/ 182 w 412"/>
              <a:gd name="T11" fmla="*/ 39 h 412"/>
              <a:gd name="T12" fmla="*/ 373 w 412"/>
              <a:gd name="T13" fmla="*/ 230 h 412"/>
            </a:gdLst>
            <a:ahLst/>
            <a:cxnLst>
              <a:cxn ang="0">
                <a:pos x="T0" y="T1"/>
              </a:cxn>
              <a:cxn ang="0">
                <a:pos x="T2" y="T3"/>
              </a:cxn>
              <a:cxn ang="0">
                <a:pos x="T4" y="T5"/>
              </a:cxn>
              <a:cxn ang="0">
                <a:pos x="T6" y="T7"/>
              </a:cxn>
              <a:cxn ang="0">
                <a:pos x="T8" y="T9"/>
              </a:cxn>
              <a:cxn ang="0">
                <a:pos x="T10" y="T11"/>
              </a:cxn>
              <a:cxn ang="0">
                <a:pos x="T12" y="T13"/>
              </a:cxn>
            </a:cxnLst>
            <a:rect l="0" t="0" r="r" b="b"/>
            <a:pathLst>
              <a:path w="412" h="412">
                <a:moveTo>
                  <a:pt x="373" y="230"/>
                </a:moveTo>
                <a:cubicBezTo>
                  <a:pt x="412" y="269"/>
                  <a:pt x="412" y="333"/>
                  <a:pt x="373" y="373"/>
                </a:cubicBezTo>
                <a:cubicBezTo>
                  <a:pt x="333" y="412"/>
                  <a:pt x="269" y="412"/>
                  <a:pt x="230" y="373"/>
                </a:cubicBezTo>
                <a:cubicBezTo>
                  <a:pt x="39" y="183"/>
                  <a:pt x="39" y="183"/>
                  <a:pt x="39" y="183"/>
                </a:cubicBezTo>
                <a:cubicBezTo>
                  <a:pt x="0" y="143"/>
                  <a:pt x="0" y="79"/>
                  <a:pt x="39" y="39"/>
                </a:cubicBezTo>
                <a:cubicBezTo>
                  <a:pt x="79" y="0"/>
                  <a:pt x="143" y="0"/>
                  <a:pt x="182" y="39"/>
                </a:cubicBezTo>
                <a:lnTo>
                  <a:pt x="373" y="230"/>
                </a:lnTo>
                <a:close/>
              </a:path>
            </a:pathLst>
          </a:custGeom>
          <a:solidFill>
            <a:schemeClr val="accent5">
              <a:alpha val="80000"/>
            </a:schemeClr>
          </a:solidFill>
          <a:ln>
            <a:noFill/>
          </a:ln>
          <a:effectLst/>
        </p:spPr>
        <p:txBody>
          <a:bodyPr vert="horz" wrap="square" lIns="182832" tIns="91418" rIns="182832" bIns="91418" numCol="1" anchor="t" anchorCtr="0" compatLnSpc="1">
            <a:prstTxWarp prst="textNoShape">
              <a:avLst/>
            </a:prstTxWarp>
          </a:bodyPr>
          <a:lstStyle/>
          <a:p>
            <a:endParaRPr lang="en-US" sz="2000" dirty="0">
              <a:latin typeface="Lato Light" panose="020F0502020204030203" pitchFamily="34" charset="0"/>
            </a:endParaRPr>
          </a:p>
        </p:txBody>
      </p:sp>
      <p:sp>
        <p:nvSpPr>
          <p:cNvPr id="48" name="Side 2">
            <a:extLst>
              <a:ext uri="{FF2B5EF4-FFF2-40B4-BE49-F238E27FC236}">
                <a16:creationId xmlns:a16="http://schemas.microsoft.com/office/drawing/2014/main" id="{17861D16-6BF8-3F42-998A-2C069C26EF01}"/>
              </a:ext>
            </a:extLst>
          </p:cNvPr>
          <p:cNvSpPr>
            <a:spLocks/>
          </p:cNvSpPr>
          <p:nvPr/>
        </p:nvSpPr>
        <p:spPr bwMode="auto">
          <a:xfrm rot="5400000">
            <a:off x="19870761" y="3748103"/>
            <a:ext cx="3050866" cy="3072793"/>
          </a:xfrm>
          <a:custGeom>
            <a:avLst/>
            <a:gdLst>
              <a:gd name="T0" fmla="*/ 230 w 412"/>
              <a:gd name="T1" fmla="*/ 40 h 413"/>
              <a:gd name="T2" fmla="*/ 373 w 412"/>
              <a:gd name="T3" fmla="*/ 40 h 413"/>
              <a:gd name="T4" fmla="*/ 373 w 412"/>
              <a:gd name="T5" fmla="*/ 183 h 413"/>
              <a:gd name="T6" fmla="*/ 182 w 412"/>
              <a:gd name="T7" fmla="*/ 373 h 413"/>
              <a:gd name="T8" fmla="*/ 39 w 412"/>
              <a:gd name="T9" fmla="*/ 373 h 413"/>
              <a:gd name="T10" fmla="*/ 39 w 412"/>
              <a:gd name="T11" fmla="*/ 230 h 413"/>
              <a:gd name="T12" fmla="*/ 230 w 412"/>
              <a:gd name="T13" fmla="*/ 40 h 413"/>
            </a:gdLst>
            <a:ahLst/>
            <a:cxnLst>
              <a:cxn ang="0">
                <a:pos x="T0" y="T1"/>
              </a:cxn>
              <a:cxn ang="0">
                <a:pos x="T2" y="T3"/>
              </a:cxn>
              <a:cxn ang="0">
                <a:pos x="T4" y="T5"/>
              </a:cxn>
              <a:cxn ang="0">
                <a:pos x="T6" y="T7"/>
              </a:cxn>
              <a:cxn ang="0">
                <a:pos x="T8" y="T9"/>
              </a:cxn>
              <a:cxn ang="0">
                <a:pos x="T10" y="T11"/>
              </a:cxn>
              <a:cxn ang="0">
                <a:pos x="T12" y="T13"/>
              </a:cxn>
            </a:cxnLst>
            <a:rect l="0" t="0" r="r" b="b"/>
            <a:pathLst>
              <a:path w="412" h="413">
                <a:moveTo>
                  <a:pt x="230" y="40"/>
                </a:moveTo>
                <a:cubicBezTo>
                  <a:pt x="269" y="0"/>
                  <a:pt x="333" y="0"/>
                  <a:pt x="373" y="40"/>
                </a:cubicBezTo>
                <a:cubicBezTo>
                  <a:pt x="412" y="79"/>
                  <a:pt x="412" y="143"/>
                  <a:pt x="373" y="183"/>
                </a:cubicBezTo>
                <a:cubicBezTo>
                  <a:pt x="182" y="373"/>
                  <a:pt x="182" y="373"/>
                  <a:pt x="182" y="373"/>
                </a:cubicBezTo>
                <a:cubicBezTo>
                  <a:pt x="143" y="413"/>
                  <a:pt x="79" y="413"/>
                  <a:pt x="39" y="373"/>
                </a:cubicBezTo>
                <a:cubicBezTo>
                  <a:pt x="0" y="334"/>
                  <a:pt x="0" y="270"/>
                  <a:pt x="39" y="230"/>
                </a:cubicBezTo>
                <a:lnTo>
                  <a:pt x="230" y="40"/>
                </a:lnTo>
                <a:close/>
              </a:path>
            </a:pathLst>
          </a:custGeom>
          <a:solidFill>
            <a:schemeClr val="accent5">
              <a:alpha val="80000"/>
            </a:schemeClr>
          </a:solidFill>
          <a:ln>
            <a:noFill/>
          </a:ln>
          <a:effectLst/>
        </p:spPr>
        <p:txBody>
          <a:bodyPr vert="horz" wrap="square" lIns="182832" tIns="91418" rIns="182832" bIns="91418" numCol="1" anchor="t" anchorCtr="0" compatLnSpc="1">
            <a:prstTxWarp prst="textNoShape">
              <a:avLst/>
            </a:prstTxWarp>
          </a:bodyPr>
          <a:lstStyle/>
          <a:p>
            <a:endParaRPr lang="en-US" sz="2000" dirty="0">
              <a:latin typeface="Lato Light" panose="020F0502020204030203" pitchFamily="34" charset="0"/>
            </a:endParaRPr>
          </a:p>
        </p:txBody>
      </p:sp>
      <p:sp>
        <p:nvSpPr>
          <p:cNvPr id="49" name="Oval 1">
            <a:extLst>
              <a:ext uri="{FF2B5EF4-FFF2-40B4-BE49-F238E27FC236}">
                <a16:creationId xmlns:a16="http://schemas.microsoft.com/office/drawing/2014/main" id="{73A0151A-C68D-D949-98EB-1F7B07F827E3}"/>
              </a:ext>
            </a:extLst>
          </p:cNvPr>
          <p:cNvSpPr>
            <a:spLocks noChangeArrowheads="1"/>
          </p:cNvSpPr>
          <p:nvPr/>
        </p:nvSpPr>
        <p:spPr bwMode="auto">
          <a:xfrm>
            <a:off x="21479821" y="5365760"/>
            <a:ext cx="1243526" cy="1256055"/>
          </a:xfrm>
          <a:prstGeom prst="ellipse">
            <a:avLst/>
          </a:pr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182832" tIns="91418" rIns="182832" bIns="91418" numCol="1" anchor="t" anchorCtr="0" compatLnSpc="1">
            <a:prstTxWarp prst="textNoShape">
              <a:avLst/>
            </a:prstTxWarp>
          </a:bodyPr>
          <a:lstStyle/>
          <a:p>
            <a:endParaRPr lang="en-US" sz="2000" dirty="0">
              <a:latin typeface="Lato Light" panose="020F0502020204030203" pitchFamily="34" charset="0"/>
            </a:endParaRPr>
          </a:p>
        </p:txBody>
      </p:sp>
      <p:sp>
        <p:nvSpPr>
          <p:cNvPr id="60" name="TextBox 59">
            <a:extLst>
              <a:ext uri="{FF2B5EF4-FFF2-40B4-BE49-F238E27FC236}">
                <a16:creationId xmlns:a16="http://schemas.microsoft.com/office/drawing/2014/main" id="{EBD84E00-BF74-854A-83C4-E5500CF318A1}"/>
              </a:ext>
            </a:extLst>
          </p:cNvPr>
          <p:cNvSpPr txBox="1"/>
          <p:nvPr/>
        </p:nvSpPr>
        <p:spPr>
          <a:xfrm>
            <a:off x="1799512" y="5653653"/>
            <a:ext cx="2202847" cy="677108"/>
          </a:xfrm>
          <a:prstGeom prst="rect">
            <a:avLst/>
          </a:prstGeom>
          <a:noFill/>
        </p:spPr>
        <p:txBody>
          <a:bodyPr wrap="none" rtlCol="0" anchor="ctr" anchorCtr="0">
            <a:spAutoFit/>
          </a:bodyPr>
          <a:lstStyle/>
          <a:p>
            <a:pPr algn="ctr"/>
            <a:r>
              <a:rPr lang="en-US" sz="3800" b="1" spc="300" dirty="0">
                <a:solidFill>
                  <a:schemeClr val="bg1"/>
                </a:solidFill>
                <a:latin typeface="Bebas Neue" pitchFamily="2" charset="0"/>
                <a:ea typeface="League Spartan" charset="0"/>
                <a:cs typeface="Poppins" pitchFamily="2" charset="77"/>
              </a:rPr>
              <a:t>YOUR TITLE</a:t>
            </a:r>
          </a:p>
        </p:txBody>
      </p:sp>
      <p:sp>
        <p:nvSpPr>
          <p:cNvPr id="61" name="TextBox 60">
            <a:extLst>
              <a:ext uri="{FF2B5EF4-FFF2-40B4-BE49-F238E27FC236}">
                <a16:creationId xmlns:a16="http://schemas.microsoft.com/office/drawing/2014/main" id="{52A10912-4C66-6742-ACCE-7E08BACD86C7}"/>
              </a:ext>
            </a:extLst>
          </p:cNvPr>
          <p:cNvSpPr txBox="1"/>
          <p:nvPr/>
        </p:nvSpPr>
        <p:spPr>
          <a:xfrm>
            <a:off x="6112205" y="5653653"/>
            <a:ext cx="2202847" cy="677108"/>
          </a:xfrm>
          <a:prstGeom prst="rect">
            <a:avLst/>
          </a:prstGeom>
          <a:noFill/>
        </p:spPr>
        <p:txBody>
          <a:bodyPr wrap="none" rtlCol="0" anchor="ctr" anchorCtr="0">
            <a:spAutoFit/>
          </a:bodyPr>
          <a:lstStyle/>
          <a:p>
            <a:pPr algn="ctr"/>
            <a:r>
              <a:rPr lang="en-US" sz="3800" b="1" spc="300" dirty="0">
                <a:solidFill>
                  <a:schemeClr val="bg1"/>
                </a:solidFill>
                <a:latin typeface="Bebas Neue" pitchFamily="2" charset="0"/>
                <a:ea typeface="League Spartan" charset="0"/>
                <a:cs typeface="Poppins" pitchFamily="2" charset="77"/>
              </a:rPr>
              <a:t>YOUR TITLE</a:t>
            </a:r>
          </a:p>
        </p:txBody>
      </p:sp>
      <p:sp>
        <p:nvSpPr>
          <p:cNvPr id="62" name="TextBox 61">
            <a:extLst>
              <a:ext uri="{FF2B5EF4-FFF2-40B4-BE49-F238E27FC236}">
                <a16:creationId xmlns:a16="http://schemas.microsoft.com/office/drawing/2014/main" id="{00110C50-26D8-E64C-BEA3-2B8BEA798CFE}"/>
              </a:ext>
            </a:extLst>
          </p:cNvPr>
          <p:cNvSpPr txBox="1"/>
          <p:nvPr/>
        </p:nvSpPr>
        <p:spPr>
          <a:xfrm>
            <a:off x="10450915" y="5653653"/>
            <a:ext cx="2202847" cy="677108"/>
          </a:xfrm>
          <a:prstGeom prst="rect">
            <a:avLst/>
          </a:prstGeom>
          <a:noFill/>
        </p:spPr>
        <p:txBody>
          <a:bodyPr wrap="none" rtlCol="0" anchor="ctr" anchorCtr="0">
            <a:spAutoFit/>
          </a:bodyPr>
          <a:lstStyle/>
          <a:p>
            <a:pPr algn="ctr"/>
            <a:r>
              <a:rPr lang="en-US" sz="3800" b="1" spc="300" dirty="0">
                <a:solidFill>
                  <a:schemeClr val="bg1"/>
                </a:solidFill>
                <a:latin typeface="Bebas Neue" pitchFamily="2" charset="0"/>
                <a:ea typeface="League Spartan" charset="0"/>
                <a:cs typeface="Poppins" pitchFamily="2" charset="77"/>
              </a:rPr>
              <a:t>YOUR TITLE</a:t>
            </a:r>
          </a:p>
        </p:txBody>
      </p:sp>
      <p:sp>
        <p:nvSpPr>
          <p:cNvPr id="63" name="TextBox 62">
            <a:extLst>
              <a:ext uri="{FF2B5EF4-FFF2-40B4-BE49-F238E27FC236}">
                <a16:creationId xmlns:a16="http://schemas.microsoft.com/office/drawing/2014/main" id="{81A8D2CF-B8DC-4540-8A78-2C5CB7C92DC2}"/>
              </a:ext>
            </a:extLst>
          </p:cNvPr>
          <p:cNvSpPr txBox="1"/>
          <p:nvPr/>
        </p:nvSpPr>
        <p:spPr>
          <a:xfrm>
            <a:off x="14726436" y="5653653"/>
            <a:ext cx="2202847" cy="677108"/>
          </a:xfrm>
          <a:prstGeom prst="rect">
            <a:avLst/>
          </a:prstGeom>
          <a:noFill/>
        </p:spPr>
        <p:txBody>
          <a:bodyPr wrap="none" rtlCol="0" anchor="ctr" anchorCtr="0">
            <a:spAutoFit/>
          </a:bodyPr>
          <a:lstStyle/>
          <a:p>
            <a:pPr algn="ctr"/>
            <a:r>
              <a:rPr lang="en-US" sz="3800" b="1" spc="300" dirty="0">
                <a:solidFill>
                  <a:schemeClr val="bg1"/>
                </a:solidFill>
                <a:latin typeface="Bebas Neue" pitchFamily="2" charset="0"/>
                <a:ea typeface="League Spartan" charset="0"/>
                <a:cs typeface="Poppins" pitchFamily="2" charset="77"/>
              </a:rPr>
              <a:t>YOUR TITLE</a:t>
            </a:r>
          </a:p>
        </p:txBody>
      </p:sp>
      <p:sp>
        <p:nvSpPr>
          <p:cNvPr id="65" name="TextBox 64">
            <a:extLst>
              <a:ext uri="{FF2B5EF4-FFF2-40B4-BE49-F238E27FC236}">
                <a16:creationId xmlns:a16="http://schemas.microsoft.com/office/drawing/2014/main" id="{0EFFEFA9-2D56-A545-B713-69FA20E9218D}"/>
              </a:ext>
            </a:extLst>
          </p:cNvPr>
          <p:cNvSpPr txBox="1"/>
          <p:nvPr/>
        </p:nvSpPr>
        <p:spPr>
          <a:xfrm>
            <a:off x="19010988" y="5653653"/>
            <a:ext cx="2202847" cy="677108"/>
          </a:xfrm>
          <a:prstGeom prst="rect">
            <a:avLst/>
          </a:prstGeom>
          <a:noFill/>
        </p:spPr>
        <p:txBody>
          <a:bodyPr wrap="none" rtlCol="0" anchor="ctr" anchorCtr="0">
            <a:spAutoFit/>
          </a:bodyPr>
          <a:lstStyle/>
          <a:p>
            <a:pPr algn="ctr"/>
            <a:r>
              <a:rPr lang="en-US" sz="3800" b="1" spc="300" dirty="0">
                <a:solidFill>
                  <a:schemeClr val="bg1"/>
                </a:solidFill>
                <a:latin typeface="Bebas Neue" pitchFamily="2" charset="0"/>
                <a:ea typeface="League Spartan" charset="0"/>
                <a:cs typeface="Poppins" pitchFamily="2" charset="77"/>
              </a:rPr>
              <a:t>YOUR TITLE</a:t>
            </a:r>
          </a:p>
        </p:txBody>
      </p:sp>
      <p:sp>
        <p:nvSpPr>
          <p:cNvPr id="66" name="TextBox 65">
            <a:extLst>
              <a:ext uri="{FF2B5EF4-FFF2-40B4-BE49-F238E27FC236}">
                <a16:creationId xmlns:a16="http://schemas.microsoft.com/office/drawing/2014/main" id="{DFDF3C34-A1ED-5D4A-979C-DB415B49C465}"/>
              </a:ext>
            </a:extLst>
          </p:cNvPr>
          <p:cNvSpPr txBox="1"/>
          <p:nvPr/>
        </p:nvSpPr>
        <p:spPr>
          <a:xfrm>
            <a:off x="4659092" y="5653653"/>
            <a:ext cx="415498" cy="677108"/>
          </a:xfrm>
          <a:prstGeom prst="rect">
            <a:avLst/>
          </a:prstGeom>
          <a:noFill/>
        </p:spPr>
        <p:txBody>
          <a:bodyPr wrap="none" rtlCol="0" anchor="ctr" anchorCtr="0">
            <a:spAutoFit/>
          </a:bodyPr>
          <a:lstStyle/>
          <a:p>
            <a:pPr algn="ctr"/>
            <a:r>
              <a:rPr lang="en-US" sz="3800" b="1" spc="300" dirty="0">
                <a:solidFill>
                  <a:schemeClr val="accent1"/>
                </a:solidFill>
                <a:latin typeface="Bebas Neue" pitchFamily="2" charset="0"/>
                <a:ea typeface="League Spartan" charset="0"/>
                <a:cs typeface="Poppins" pitchFamily="2" charset="77"/>
              </a:rPr>
              <a:t>1</a:t>
            </a:r>
          </a:p>
        </p:txBody>
      </p:sp>
      <p:sp>
        <p:nvSpPr>
          <p:cNvPr id="67" name="TextBox 66">
            <a:extLst>
              <a:ext uri="{FF2B5EF4-FFF2-40B4-BE49-F238E27FC236}">
                <a16:creationId xmlns:a16="http://schemas.microsoft.com/office/drawing/2014/main" id="{37C1075A-3D11-1C46-87F3-F8F425297730}"/>
              </a:ext>
            </a:extLst>
          </p:cNvPr>
          <p:cNvSpPr txBox="1"/>
          <p:nvPr/>
        </p:nvSpPr>
        <p:spPr>
          <a:xfrm>
            <a:off x="8973268" y="5653653"/>
            <a:ext cx="415499" cy="677108"/>
          </a:xfrm>
          <a:prstGeom prst="rect">
            <a:avLst/>
          </a:prstGeom>
          <a:noFill/>
        </p:spPr>
        <p:txBody>
          <a:bodyPr wrap="none" rtlCol="0" anchor="ctr" anchorCtr="0">
            <a:spAutoFit/>
          </a:bodyPr>
          <a:lstStyle/>
          <a:p>
            <a:pPr algn="ctr"/>
            <a:r>
              <a:rPr lang="en-US" sz="3800" b="1" spc="300" dirty="0">
                <a:solidFill>
                  <a:schemeClr val="accent2"/>
                </a:solidFill>
                <a:latin typeface="Bebas Neue" pitchFamily="2" charset="0"/>
                <a:ea typeface="League Spartan" charset="0"/>
                <a:cs typeface="Poppins" pitchFamily="2" charset="77"/>
              </a:rPr>
              <a:t>2</a:t>
            </a:r>
          </a:p>
        </p:txBody>
      </p:sp>
      <p:sp>
        <p:nvSpPr>
          <p:cNvPr id="68" name="TextBox 67">
            <a:extLst>
              <a:ext uri="{FF2B5EF4-FFF2-40B4-BE49-F238E27FC236}">
                <a16:creationId xmlns:a16="http://schemas.microsoft.com/office/drawing/2014/main" id="{0D702A1F-6AE5-B14F-9849-70223E9AAB66}"/>
              </a:ext>
            </a:extLst>
          </p:cNvPr>
          <p:cNvSpPr txBox="1"/>
          <p:nvPr/>
        </p:nvSpPr>
        <p:spPr>
          <a:xfrm>
            <a:off x="13307366" y="5653653"/>
            <a:ext cx="415499" cy="677108"/>
          </a:xfrm>
          <a:prstGeom prst="rect">
            <a:avLst/>
          </a:prstGeom>
          <a:noFill/>
        </p:spPr>
        <p:txBody>
          <a:bodyPr wrap="none" rtlCol="0" anchor="ctr" anchorCtr="0">
            <a:spAutoFit/>
          </a:bodyPr>
          <a:lstStyle/>
          <a:p>
            <a:pPr algn="ctr"/>
            <a:r>
              <a:rPr lang="en-US" sz="3800" b="1" spc="300" dirty="0">
                <a:solidFill>
                  <a:schemeClr val="accent3"/>
                </a:solidFill>
                <a:latin typeface="Bebas Neue" pitchFamily="2" charset="0"/>
                <a:ea typeface="League Spartan" charset="0"/>
                <a:cs typeface="Poppins" pitchFamily="2" charset="77"/>
              </a:rPr>
              <a:t>3</a:t>
            </a:r>
          </a:p>
        </p:txBody>
      </p:sp>
      <p:sp>
        <p:nvSpPr>
          <p:cNvPr id="69" name="TextBox 68">
            <a:extLst>
              <a:ext uri="{FF2B5EF4-FFF2-40B4-BE49-F238E27FC236}">
                <a16:creationId xmlns:a16="http://schemas.microsoft.com/office/drawing/2014/main" id="{D36465C9-4FD1-C141-B909-214FF3CFED44}"/>
              </a:ext>
            </a:extLst>
          </p:cNvPr>
          <p:cNvSpPr txBox="1"/>
          <p:nvPr/>
        </p:nvSpPr>
        <p:spPr>
          <a:xfrm>
            <a:off x="17611353" y="5653653"/>
            <a:ext cx="415499" cy="677108"/>
          </a:xfrm>
          <a:prstGeom prst="rect">
            <a:avLst/>
          </a:prstGeom>
          <a:noFill/>
        </p:spPr>
        <p:txBody>
          <a:bodyPr wrap="none" rtlCol="0" anchor="ctr" anchorCtr="0">
            <a:spAutoFit/>
          </a:bodyPr>
          <a:lstStyle/>
          <a:p>
            <a:pPr algn="ctr"/>
            <a:r>
              <a:rPr lang="en-US" sz="3800" b="1" spc="300" dirty="0">
                <a:solidFill>
                  <a:schemeClr val="accent4"/>
                </a:solidFill>
                <a:latin typeface="Bebas Neue" pitchFamily="2" charset="0"/>
                <a:ea typeface="League Spartan" charset="0"/>
                <a:cs typeface="Poppins" pitchFamily="2" charset="77"/>
              </a:rPr>
              <a:t>4</a:t>
            </a:r>
          </a:p>
        </p:txBody>
      </p:sp>
      <p:sp>
        <p:nvSpPr>
          <p:cNvPr id="70" name="TextBox 69">
            <a:extLst>
              <a:ext uri="{FF2B5EF4-FFF2-40B4-BE49-F238E27FC236}">
                <a16:creationId xmlns:a16="http://schemas.microsoft.com/office/drawing/2014/main" id="{D4765B11-9CF1-D349-AE26-C2944DAA7B46}"/>
              </a:ext>
            </a:extLst>
          </p:cNvPr>
          <p:cNvSpPr txBox="1"/>
          <p:nvPr/>
        </p:nvSpPr>
        <p:spPr>
          <a:xfrm>
            <a:off x="21893835" y="5653653"/>
            <a:ext cx="415499" cy="677108"/>
          </a:xfrm>
          <a:prstGeom prst="rect">
            <a:avLst/>
          </a:prstGeom>
          <a:noFill/>
        </p:spPr>
        <p:txBody>
          <a:bodyPr wrap="none" rtlCol="0" anchor="ctr" anchorCtr="0">
            <a:spAutoFit/>
          </a:bodyPr>
          <a:lstStyle/>
          <a:p>
            <a:pPr algn="ctr"/>
            <a:r>
              <a:rPr lang="en-US" sz="3800" b="1" spc="300" dirty="0">
                <a:solidFill>
                  <a:schemeClr val="accent5"/>
                </a:solidFill>
                <a:latin typeface="Bebas Neue" pitchFamily="2" charset="0"/>
                <a:ea typeface="League Spartan" charset="0"/>
                <a:cs typeface="Poppins" pitchFamily="2" charset="77"/>
              </a:rPr>
              <a:t>5</a:t>
            </a:r>
          </a:p>
        </p:txBody>
      </p:sp>
      <p:sp>
        <p:nvSpPr>
          <p:cNvPr id="42" name="Subtitle 2">
            <a:extLst>
              <a:ext uri="{FF2B5EF4-FFF2-40B4-BE49-F238E27FC236}">
                <a16:creationId xmlns:a16="http://schemas.microsoft.com/office/drawing/2014/main" id="{D396DC47-97EB-DD47-8D55-792DAF28CF84}"/>
              </a:ext>
            </a:extLst>
          </p:cNvPr>
          <p:cNvSpPr txBox="1">
            <a:spLocks/>
          </p:cNvSpPr>
          <p:nvPr/>
        </p:nvSpPr>
        <p:spPr>
          <a:xfrm>
            <a:off x="1060584" y="8642209"/>
            <a:ext cx="3806257" cy="1819857"/>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solidFill>
                  <a:schemeClr val="tx1"/>
                </a:solidFill>
                <a:latin typeface="Lato Light" panose="020F0502020204030203" pitchFamily="34" charset="0"/>
              </a:rPr>
              <a:t>You can do whatever you want, go a impress your audience with an amazing presentation</a:t>
            </a:r>
          </a:p>
        </p:txBody>
      </p:sp>
      <p:sp>
        <p:nvSpPr>
          <p:cNvPr id="59" name="Subtitle 2">
            <a:extLst>
              <a:ext uri="{FF2B5EF4-FFF2-40B4-BE49-F238E27FC236}">
                <a16:creationId xmlns:a16="http://schemas.microsoft.com/office/drawing/2014/main" id="{DD58BFD7-C4A0-524C-988F-E4FC26B1BC6C}"/>
              </a:ext>
            </a:extLst>
          </p:cNvPr>
          <p:cNvSpPr txBox="1">
            <a:spLocks/>
          </p:cNvSpPr>
          <p:nvPr/>
        </p:nvSpPr>
        <p:spPr>
          <a:xfrm>
            <a:off x="5853051" y="8639182"/>
            <a:ext cx="3806257" cy="1819857"/>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solidFill>
                  <a:schemeClr val="tx1"/>
                </a:solidFill>
                <a:latin typeface="Lato Light" panose="020F0502020204030203" pitchFamily="34" charset="0"/>
              </a:rPr>
              <a:t>You can do whatever you want, go a impress your audience with an amazing presentation</a:t>
            </a:r>
          </a:p>
        </p:txBody>
      </p:sp>
      <p:sp>
        <p:nvSpPr>
          <p:cNvPr id="64" name="Subtitle 2">
            <a:extLst>
              <a:ext uri="{FF2B5EF4-FFF2-40B4-BE49-F238E27FC236}">
                <a16:creationId xmlns:a16="http://schemas.microsoft.com/office/drawing/2014/main" id="{3BA1219F-5F68-9345-945C-FB8A3881E0F5}"/>
              </a:ext>
            </a:extLst>
          </p:cNvPr>
          <p:cNvSpPr txBox="1">
            <a:spLocks/>
          </p:cNvSpPr>
          <p:nvPr/>
        </p:nvSpPr>
        <p:spPr>
          <a:xfrm>
            <a:off x="10181878" y="8639182"/>
            <a:ext cx="3806257" cy="1819857"/>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solidFill>
                  <a:schemeClr val="tx1"/>
                </a:solidFill>
                <a:latin typeface="Lato Light" panose="020F0502020204030203" pitchFamily="34" charset="0"/>
              </a:rPr>
              <a:t>You can do whatever you want, go a impress your audience with an amazing presentation</a:t>
            </a:r>
          </a:p>
        </p:txBody>
      </p:sp>
      <p:sp>
        <p:nvSpPr>
          <p:cNvPr id="71" name="Subtitle 2">
            <a:extLst>
              <a:ext uri="{FF2B5EF4-FFF2-40B4-BE49-F238E27FC236}">
                <a16:creationId xmlns:a16="http://schemas.microsoft.com/office/drawing/2014/main" id="{066C769F-9BB5-7244-BCF8-93113734E177}"/>
              </a:ext>
            </a:extLst>
          </p:cNvPr>
          <p:cNvSpPr txBox="1">
            <a:spLocks/>
          </p:cNvSpPr>
          <p:nvPr/>
        </p:nvSpPr>
        <p:spPr>
          <a:xfrm>
            <a:off x="14974345" y="8636155"/>
            <a:ext cx="3806257" cy="1819857"/>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solidFill>
                  <a:schemeClr val="tx1"/>
                </a:solidFill>
                <a:latin typeface="Lato Light" panose="020F0502020204030203" pitchFamily="34" charset="0"/>
              </a:rPr>
              <a:t>You can do whatever you want, go a impress your audience with an amazing presentation</a:t>
            </a:r>
          </a:p>
        </p:txBody>
      </p:sp>
      <p:sp>
        <p:nvSpPr>
          <p:cNvPr id="72" name="Subtitle 2">
            <a:extLst>
              <a:ext uri="{FF2B5EF4-FFF2-40B4-BE49-F238E27FC236}">
                <a16:creationId xmlns:a16="http://schemas.microsoft.com/office/drawing/2014/main" id="{23D0E8CD-D270-644F-BD56-BDC0F96FF61D}"/>
              </a:ext>
            </a:extLst>
          </p:cNvPr>
          <p:cNvSpPr txBox="1">
            <a:spLocks/>
          </p:cNvSpPr>
          <p:nvPr/>
        </p:nvSpPr>
        <p:spPr>
          <a:xfrm>
            <a:off x="19035853" y="8636155"/>
            <a:ext cx="3806257" cy="1819857"/>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solidFill>
                  <a:schemeClr val="tx1"/>
                </a:solidFill>
                <a:latin typeface="Lato Light" panose="020F0502020204030203" pitchFamily="34" charset="0"/>
              </a:rPr>
              <a:t>You can do whatever you want, go a impress your audience with an amazing presentation</a:t>
            </a:r>
          </a:p>
        </p:txBody>
      </p:sp>
      <p:sp>
        <p:nvSpPr>
          <p:cNvPr id="73" name="CuadroTexto 72">
            <a:extLst>
              <a:ext uri="{FF2B5EF4-FFF2-40B4-BE49-F238E27FC236}">
                <a16:creationId xmlns:a16="http://schemas.microsoft.com/office/drawing/2014/main" id="{D5245374-3051-8B4F-B0E5-378ACCB5171B}"/>
              </a:ext>
            </a:extLst>
          </p:cNvPr>
          <p:cNvSpPr txBox="1"/>
          <p:nvPr/>
        </p:nvSpPr>
        <p:spPr>
          <a:xfrm>
            <a:off x="3963800" y="1060183"/>
            <a:ext cx="16312025" cy="1015663"/>
          </a:xfrm>
          <a:prstGeom prst="rect">
            <a:avLst/>
          </a:prstGeom>
          <a:noFill/>
        </p:spPr>
        <p:txBody>
          <a:bodyPr wrap="square" rtlCol="0">
            <a:spAutoFit/>
          </a:bodyPr>
          <a:lstStyle/>
          <a:p>
            <a:pPr algn="ctr"/>
            <a:r>
              <a:rPr lang="en-US" sz="6000" dirty="0">
                <a:solidFill>
                  <a:schemeClr val="tx1">
                    <a:lumMod val="50000"/>
                    <a:lumOff val="50000"/>
                  </a:schemeClr>
                </a:solidFill>
                <a:latin typeface="Montserrat" pitchFamily="2" charset="77"/>
              </a:rPr>
              <a:t>GOALS </a:t>
            </a:r>
            <a:r>
              <a:rPr lang="en-US" sz="6000" dirty="0">
                <a:solidFill>
                  <a:schemeClr val="accent3"/>
                </a:solidFill>
                <a:latin typeface="Montserrat" pitchFamily="2" charset="77"/>
              </a:rPr>
              <a:t>PRESENTATION</a:t>
            </a:r>
            <a:r>
              <a:rPr lang="en-US" sz="6000" dirty="0">
                <a:solidFill>
                  <a:schemeClr val="tx1">
                    <a:lumMod val="50000"/>
                    <a:lumOff val="50000"/>
                  </a:schemeClr>
                </a:solidFill>
                <a:latin typeface="Montserrat" pitchFamily="2" charset="77"/>
              </a:rPr>
              <a:t> TITLE</a:t>
            </a:r>
          </a:p>
        </p:txBody>
      </p:sp>
    </p:spTree>
    <p:extLst>
      <p:ext uri="{BB962C8B-B14F-4D97-AF65-F5344CB8AC3E}">
        <p14:creationId xmlns:p14="http://schemas.microsoft.com/office/powerpoint/2010/main" val="23748396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157">
            <a:extLst>
              <a:ext uri="{FF2B5EF4-FFF2-40B4-BE49-F238E27FC236}">
                <a16:creationId xmlns:a16="http://schemas.microsoft.com/office/drawing/2014/main" id="{7F908D84-CFF6-462B-93E2-0E87EEA99EE8}"/>
              </a:ext>
            </a:extLst>
          </p:cNvPr>
          <p:cNvSpPr txBox="1">
            <a:spLocks noChangeArrowheads="1"/>
          </p:cNvSpPr>
          <p:nvPr/>
        </p:nvSpPr>
        <p:spPr bwMode="auto">
          <a:xfrm>
            <a:off x="1675964" y="8954125"/>
            <a:ext cx="9012366" cy="3397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796" tIns="91398" rIns="182796" bIns="91398">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en-US" altLang="es-MX" sz="2399" dirty="0">
                <a:latin typeface="Lato Light" panose="020F0302020204030203" pitchFamily="34" charset="77"/>
                <a:cs typeface="Calibri Light" panose="020F0302020204030204" pitchFamily="34" charset="0"/>
              </a:rPr>
              <a:t>Creativity is the key to success in the future, and primary education where our teachers can bring creativity in children at that level keep growing.</a:t>
            </a:r>
          </a:p>
          <a:p>
            <a:pPr algn="just">
              <a:lnSpc>
                <a:spcPct val="110000"/>
              </a:lnSpc>
            </a:pPr>
            <a:endParaRPr lang="en-US" altLang="es-MX" sz="2399" dirty="0">
              <a:latin typeface="Lato Light" panose="020F0302020204030203" pitchFamily="34" charset="77"/>
            </a:endParaRPr>
          </a:p>
          <a:p>
            <a:pPr algn="just">
              <a:lnSpc>
                <a:spcPct val="110000"/>
              </a:lnSpc>
            </a:pPr>
            <a:r>
              <a:rPr lang="pt-BR" altLang="es-MX" sz="2399" dirty="0">
                <a:latin typeface="Lato Light" panose="020F0302020204030203" pitchFamily="34" charset="77"/>
              </a:rPr>
              <a:t>Lorem ipsum dolor </a:t>
            </a:r>
            <a:r>
              <a:rPr lang="pt-BR" altLang="es-MX" sz="2399" dirty="0">
                <a:latin typeface="Lato Light" panose="020F0302020204030203" pitchFamily="34" charset="77"/>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2399" dirty="0">
              <a:latin typeface="Lato Light" panose="020F0302020204030203" pitchFamily="34" charset="77"/>
              <a:cs typeface="Calibri Light" panose="020F0302020204030204" pitchFamily="34" charset="0"/>
            </a:endParaRPr>
          </a:p>
        </p:txBody>
      </p:sp>
      <p:sp>
        <p:nvSpPr>
          <p:cNvPr id="12" name="CuadroTexto 11">
            <a:extLst>
              <a:ext uri="{FF2B5EF4-FFF2-40B4-BE49-F238E27FC236}">
                <a16:creationId xmlns:a16="http://schemas.microsoft.com/office/drawing/2014/main" id="{F94D1788-D31F-CA42-A549-44C4716EEFD3}"/>
              </a:ext>
            </a:extLst>
          </p:cNvPr>
          <p:cNvSpPr txBox="1"/>
          <p:nvPr/>
        </p:nvSpPr>
        <p:spPr>
          <a:xfrm>
            <a:off x="1675964" y="5786378"/>
            <a:ext cx="6409910" cy="2862322"/>
          </a:xfrm>
          <a:prstGeom prst="rect">
            <a:avLst/>
          </a:prstGeom>
          <a:noFill/>
        </p:spPr>
        <p:txBody>
          <a:bodyPr wrap="square" rtlCol="0">
            <a:spAutoFit/>
          </a:bodyPr>
          <a:lstStyle/>
          <a:p>
            <a:r>
              <a:rPr lang="en-US" sz="6000" dirty="0">
                <a:solidFill>
                  <a:schemeClr val="tx1">
                    <a:lumMod val="50000"/>
                    <a:lumOff val="50000"/>
                  </a:schemeClr>
                </a:solidFill>
                <a:latin typeface="Montserrat" pitchFamily="2" charset="77"/>
              </a:rPr>
              <a:t>GOALS </a:t>
            </a:r>
            <a:r>
              <a:rPr lang="en-US" sz="6000" dirty="0">
                <a:solidFill>
                  <a:schemeClr val="accent3"/>
                </a:solidFill>
                <a:latin typeface="Montserrat" pitchFamily="2" charset="77"/>
              </a:rPr>
              <a:t>PRESENTATION</a:t>
            </a:r>
            <a:r>
              <a:rPr lang="en-US" sz="6000" dirty="0">
                <a:solidFill>
                  <a:schemeClr val="tx1">
                    <a:lumMod val="50000"/>
                    <a:lumOff val="50000"/>
                  </a:schemeClr>
                </a:solidFill>
                <a:latin typeface="Montserrat" pitchFamily="2" charset="77"/>
              </a:rPr>
              <a:t> TITLE</a:t>
            </a:r>
          </a:p>
        </p:txBody>
      </p:sp>
      <p:sp>
        <p:nvSpPr>
          <p:cNvPr id="10" name="Marcador de posición de imagen 9">
            <a:extLst>
              <a:ext uri="{FF2B5EF4-FFF2-40B4-BE49-F238E27FC236}">
                <a16:creationId xmlns:a16="http://schemas.microsoft.com/office/drawing/2014/main" id="{F59854B4-3021-634D-9146-09EB9420C296}"/>
              </a:ext>
            </a:extLst>
          </p:cNvPr>
          <p:cNvSpPr>
            <a:spLocks noGrp="1"/>
          </p:cNvSpPr>
          <p:nvPr>
            <p:ph type="pic" sz="quarter" idx="10"/>
          </p:nvPr>
        </p:nvSpPr>
        <p:spPr/>
        <p:txBody>
          <a:bodyPr/>
          <a:lstStyle/>
          <a:p>
            <a:endParaRPr lang="es-CO"/>
          </a:p>
        </p:txBody>
      </p:sp>
      <p:sp>
        <p:nvSpPr>
          <p:cNvPr id="14" name="Marcador de posición de imagen 13">
            <a:extLst>
              <a:ext uri="{FF2B5EF4-FFF2-40B4-BE49-F238E27FC236}">
                <a16:creationId xmlns:a16="http://schemas.microsoft.com/office/drawing/2014/main" id="{FF8C142C-34D7-9047-A838-21495560EA55}"/>
              </a:ext>
            </a:extLst>
          </p:cNvPr>
          <p:cNvSpPr>
            <a:spLocks noGrp="1"/>
          </p:cNvSpPr>
          <p:nvPr>
            <p:ph type="pic" sz="quarter" idx="12"/>
          </p:nvPr>
        </p:nvSpPr>
        <p:spPr/>
        <p:txBody>
          <a:bodyPr/>
          <a:lstStyle/>
          <a:p>
            <a:endParaRPr lang="es-CO"/>
          </a:p>
        </p:txBody>
      </p:sp>
      <p:sp>
        <p:nvSpPr>
          <p:cNvPr id="21" name="Marcador de posición de imagen 20">
            <a:extLst>
              <a:ext uri="{FF2B5EF4-FFF2-40B4-BE49-F238E27FC236}">
                <a16:creationId xmlns:a16="http://schemas.microsoft.com/office/drawing/2014/main" id="{A2DE98CE-E92D-2F42-B640-32FF3325BB17}"/>
              </a:ext>
            </a:extLst>
          </p:cNvPr>
          <p:cNvSpPr>
            <a:spLocks noGrp="1"/>
          </p:cNvSpPr>
          <p:nvPr>
            <p:ph type="pic" sz="quarter" idx="11"/>
          </p:nvPr>
        </p:nvSpPr>
        <p:spPr/>
        <p:txBody>
          <a:bodyPr/>
          <a:lstStyle/>
          <a:p>
            <a:endParaRPr lang="es-CO"/>
          </a:p>
        </p:txBody>
      </p:sp>
    </p:spTree>
  </p:cSld>
  <p:clrMapOvr>
    <a:masterClrMapping/>
  </p:clrMapOvr>
  <p:transition advClick="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Freeform 29">
            <a:extLst>
              <a:ext uri="{FF2B5EF4-FFF2-40B4-BE49-F238E27FC236}">
                <a16:creationId xmlns:a16="http://schemas.microsoft.com/office/drawing/2014/main" id="{F579D199-4E6A-0F4D-8A2B-570C09B2815E}"/>
              </a:ext>
            </a:extLst>
          </p:cNvPr>
          <p:cNvSpPr>
            <a:spLocks noChangeArrowheads="1"/>
          </p:cNvSpPr>
          <p:nvPr/>
        </p:nvSpPr>
        <p:spPr bwMode="auto">
          <a:xfrm>
            <a:off x="12494152" y="8884054"/>
            <a:ext cx="10362673" cy="4051932"/>
          </a:xfrm>
          <a:custGeom>
            <a:avLst/>
            <a:gdLst>
              <a:gd name="connsiteX0" fmla="*/ 9799391 w 10362673"/>
              <a:gd name="connsiteY0" fmla="*/ 2875025 h 4051932"/>
              <a:gd name="connsiteX1" fmla="*/ 9799391 w 10362673"/>
              <a:gd name="connsiteY1" fmla="*/ 3117899 h 4051932"/>
              <a:gd name="connsiteX2" fmla="*/ 9928400 w 10362673"/>
              <a:gd name="connsiteY2" fmla="*/ 3117899 h 4051932"/>
              <a:gd name="connsiteX3" fmla="*/ 9928400 w 10362673"/>
              <a:gd name="connsiteY3" fmla="*/ 2875025 h 4051932"/>
              <a:gd name="connsiteX4" fmla="*/ 143061 w 10362673"/>
              <a:gd name="connsiteY4" fmla="*/ 682632 h 4051932"/>
              <a:gd name="connsiteX5" fmla="*/ 214265 w 10362673"/>
              <a:gd name="connsiteY5" fmla="*/ 682632 h 4051932"/>
              <a:gd name="connsiteX6" fmla="*/ 1735029 w 10362673"/>
              <a:gd name="connsiteY6" fmla="*/ 682632 h 4051932"/>
              <a:gd name="connsiteX7" fmla="*/ 1805580 w 10362673"/>
              <a:gd name="connsiteY7" fmla="*/ 682632 h 4051932"/>
              <a:gd name="connsiteX8" fmla="*/ 1948642 w 10362673"/>
              <a:gd name="connsiteY8" fmla="*/ 826267 h 4051932"/>
              <a:gd name="connsiteX9" fmla="*/ 1805580 w 10362673"/>
              <a:gd name="connsiteY9" fmla="*/ 967943 h 4051932"/>
              <a:gd name="connsiteX10" fmla="*/ 1679503 w 10362673"/>
              <a:gd name="connsiteY10" fmla="*/ 967943 h 4051932"/>
              <a:gd name="connsiteX11" fmla="*/ 1069369 w 10362673"/>
              <a:gd name="connsiteY11" fmla="*/ 1437369 h 4051932"/>
              <a:gd name="connsiteX12" fmla="*/ 1069369 w 10362673"/>
              <a:gd name="connsiteY12" fmla="*/ 2705927 h 4051932"/>
              <a:gd name="connsiteX13" fmla="*/ 1249665 w 10362673"/>
              <a:gd name="connsiteY13" fmla="*/ 2886124 h 4051932"/>
              <a:gd name="connsiteX14" fmla="*/ 8716304 w 10362673"/>
              <a:gd name="connsiteY14" fmla="*/ 2886124 h 4051932"/>
              <a:gd name="connsiteX15" fmla="*/ 8834542 w 10362673"/>
              <a:gd name="connsiteY15" fmla="*/ 2831282 h 4051932"/>
              <a:gd name="connsiteX16" fmla="*/ 9074284 w 10362673"/>
              <a:gd name="connsiteY16" fmla="*/ 2546623 h 4051932"/>
              <a:gd name="connsiteX17" fmla="*/ 9193176 w 10362673"/>
              <a:gd name="connsiteY17" fmla="*/ 2491128 h 4051932"/>
              <a:gd name="connsiteX18" fmla="*/ 9727534 w 10362673"/>
              <a:gd name="connsiteY18" fmla="*/ 2491128 h 4051932"/>
              <a:gd name="connsiteX19" fmla="*/ 9799391 w 10362673"/>
              <a:gd name="connsiteY19" fmla="*/ 2563598 h 4051932"/>
              <a:gd name="connsiteX20" fmla="*/ 9799391 w 10362673"/>
              <a:gd name="connsiteY20" fmla="*/ 2713762 h 4051932"/>
              <a:gd name="connsiteX21" fmla="*/ 9928400 w 10362673"/>
              <a:gd name="connsiteY21" fmla="*/ 2713762 h 4051932"/>
              <a:gd name="connsiteX22" fmla="*/ 9928400 w 10362673"/>
              <a:gd name="connsiteY22" fmla="*/ 1922502 h 4051932"/>
              <a:gd name="connsiteX23" fmla="*/ 9965025 w 10362673"/>
              <a:gd name="connsiteY23" fmla="*/ 1886598 h 4051932"/>
              <a:gd name="connsiteX24" fmla="*/ 10326702 w 10362673"/>
              <a:gd name="connsiteY24" fmla="*/ 1886598 h 4051932"/>
              <a:gd name="connsiteX25" fmla="*/ 10362673 w 10362673"/>
              <a:gd name="connsiteY25" fmla="*/ 1922502 h 4051932"/>
              <a:gd name="connsiteX26" fmla="*/ 10362673 w 10362673"/>
              <a:gd name="connsiteY26" fmla="*/ 4016028 h 4051932"/>
              <a:gd name="connsiteX27" fmla="*/ 10326702 w 10362673"/>
              <a:gd name="connsiteY27" fmla="*/ 4051932 h 4051932"/>
              <a:gd name="connsiteX28" fmla="*/ 9965025 w 10362673"/>
              <a:gd name="connsiteY28" fmla="*/ 4051932 h 4051932"/>
              <a:gd name="connsiteX29" fmla="*/ 9928400 w 10362673"/>
              <a:gd name="connsiteY29" fmla="*/ 4016028 h 4051932"/>
              <a:gd name="connsiteX30" fmla="*/ 9928400 w 10362673"/>
              <a:gd name="connsiteY30" fmla="*/ 3279815 h 4051932"/>
              <a:gd name="connsiteX31" fmla="*/ 9799391 w 10362673"/>
              <a:gd name="connsiteY31" fmla="*/ 3279815 h 4051932"/>
              <a:gd name="connsiteX32" fmla="*/ 9799391 w 10362673"/>
              <a:gd name="connsiteY32" fmla="*/ 3429326 h 4051932"/>
              <a:gd name="connsiteX33" fmla="*/ 9727534 w 10362673"/>
              <a:gd name="connsiteY33" fmla="*/ 3501796 h 4051932"/>
              <a:gd name="connsiteX34" fmla="*/ 9193176 w 10362673"/>
              <a:gd name="connsiteY34" fmla="*/ 3501796 h 4051932"/>
              <a:gd name="connsiteX35" fmla="*/ 9074284 w 10362673"/>
              <a:gd name="connsiteY35" fmla="*/ 3445648 h 4051932"/>
              <a:gd name="connsiteX36" fmla="*/ 8834542 w 10362673"/>
              <a:gd name="connsiteY36" fmla="*/ 3158378 h 4051932"/>
              <a:gd name="connsiteX37" fmla="*/ 8716304 w 10362673"/>
              <a:gd name="connsiteY37" fmla="*/ 3102883 h 4051932"/>
              <a:gd name="connsiteX38" fmla="*/ 1249665 w 10362673"/>
              <a:gd name="connsiteY38" fmla="*/ 3102883 h 4051932"/>
              <a:gd name="connsiteX39" fmla="*/ 852490 w 10362673"/>
              <a:gd name="connsiteY39" fmla="*/ 2705927 h 4051932"/>
              <a:gd name="connsiteX40" fmla="*/ 852490 w 10362673"/>
              <a:gd name="connsiteY40" fmla="*/ 1433451 h 4051932"/>
              <a:gd name="connsiteX41" fmla="*/ 269138 w 10362673"/>
              <a:gd name="connsiteY41" fmla="*/ 967943 h 4051932"/>
              <a:gd name="connsiteX42" fmla="*/ 143061 w 10362673"/>
              <a:gd name="connsiteY42" fmla="*/ 967943 h 4051932"/>
              <a:gd name="connsiteX43" fmla="*/ 0 w 10362673"/>
              <a:gd name="connsiteY43" fmla="*/ 826267 h 4051932"/>
              <a:gd name="connsiteX44" fmla="*/ 143061 w 10362673"/>
              <a:gd name="connsiteY44" fmla="*/ 682632 h 4051932"/>
              <a:gd name="connsiteX45" fmla="*/ 143110 w 10362673"/>
              <a:gd name="connsiteY45" fmla="*/ 342756 h 4051932"/>
              <a:gd name="connsiteX46" fmla="*/ 1806199 w 10362673"/>
              <a:gd name="connsiteY46" fmla="*/ 342756 h 4051932"/>
              <a:gd name="connsiteX47" fmla="*/ 1949310 w 10362673"/>
              <a:gd name="connsiteY47" fmla="*/ 485983 h 4051932"/>
              <a:gd name="connsiteX48" fmla="*/ 1806199 w 10362673"/>
              <a:gd name="connsiteY48" fmla="*/ 627256 h 4051932"/>
              <a:gd name="connsiteX49" fmla="*/ 143110 w 10362673"/>
              <a:gd name="connsiteY49" fmla="*/ 627256 h 4051932"/>
              <a:gd name="connsiteX50" fmla="*/ 0 w 10362673"/>
              <a:gd name="connsiteY50" fmla="*/ 485983 h 4051932"/>
              <a:gd name="connsiteX51" fmla="*/ 143110 w 10362673"/>
              <a:gd name="connsiteY51" fmla="*/ 342756 h 4051932"/>
              <a:gd name="connsiteX52" fmla="*/ 143110 w 10362673"/>
              <a:gd name="connsiteY52" fmla="*/ 0 h 4051932"/>
              <a:gd name="connsiteX53" fmla="*/ 1806199 w 10362673"/>
              <a:gd name="connsiteY53" fmla="*/ 0 h 4051932"/>
              <a:gd name="connsiteX54" fmla="*/ 1949310 w 10362673"/>
              <a:gd name="connsiteY54" fmla="*/ 142575 h 4051932"/>
              <a:gd name="connsiteX55" fmla="*/ 1806199 w 10362673"/>
              <a:gd name="connsiteY55" fmla="*/ 284498 h 4051932"/>
              <a:gd name="connsiteX56" fmla="*/ 143110 w 10362673"/>
              <a:gd name="connsiteY56" fmla="*/ 284498 h 4051932"/>
              <a:gd name="connsiteX57" fmla="*/ 0 w 10362673"/>
              <a:gd name="connsiteY57" fmla="*/ 142575 h 4051932"/>
              <a:gd name="connsiteX58" fmla="*/ 143110 w 10362673"/>
              <a:gd name="connsiteY58" fmla="*/ 0 h 4051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10362673" h="4051932">
                <a:moveTo>
                  <a:pt x="9799391" y="2875025"/>
                </a:moveTo>
                <a:lnTo>
                  <a:pt x="9799391" y="3117899"/>
                </a:lnTo>
                <a:lnTo>
                  <a:pt x="9928400" y="3117899"/>
                </a:lnTo>
                <a:lnTo>
                  <a:pt x="9928400" y="2875025"/>
                </a:lnTo>
                <a:close/>
                <a:moveTo>
                  <a:pt x="143061" y="682632"/>
                </a:moveTo>
                <a:lnTo>
                  <a:pt x="214265" y="682632"/>
                </a:lnTo>
                <a:lnTo>
                  <a:pt x="1735029" y="682632"/>
                </a:lnTo>
                <a:lnTo>
                  <a:pt x="1805580" y="682632"/>
                </a:lnTo>
                <a:cubicBezTo>
                  <a:pt x="1884623" y="682632"/>
                  <a:pt x="1948642" y="747268"/>
                  <a:pt x="1948642" y="826267"/>
                </a:cubicBezTo>
                <a:cubicBezTo>
                  <a:pt x="1948642" y="904613"/>
                  <a:pt x="1884623" y="967943"/>
                  <a:pt x="1805580" y="967943"/>
                </a:cubicBezTo>
                <a:lnTo>
                  <a:pt x="1679503" y="967943"/>
                </a:lnTo>
                <a:cubicBezTo>
                  <a:pt x="1577596" y="1218652"/>
                  <a:pt x="1346346" y="1402766"/>
                  <a:pt x="1069369" y="1437369"/>
                </a:cubicBezTo>
                <a:lnTo>
                  <a:pt x="1069369" y="2705927"/>
                </a:lnTo>
                <a:cubicBezTo>
                  <a:pt x="1069369" y="2805166"/>
                  <a:pt x="1151024" y="2886124"/>
                  <a:pt x="1249665" y="2886124"/>
                </a:cubicBezTo>
                <a:lnTo>
                  <a:pt x="8716304" y="2886124"/>
                </a:lnTo>
                <a:cubicBezTo>
                  <a:pt x="8756152" y="2886124"/>
                  <a:pt x="8809065" y="2861315"/>
                  <a:pt x="8834542" y="2831282"/>
                </a:cubicBezTo>
                <a:lnTo>
                  <a:pt x="9074284" y="2546623"/>
                </a:lnTo>
                <a:cubicBezTo>
                  <a:pt x="9099761" y="2515285"/>
                  <a:pt x="9153327" y="2491128"/>
                  <a:pt x="9193176" y="2491128"/>
                </a:cubicBezTo>
                <a:lnTo>
                  <a:pt x="9727534" y="2491128"/>
                </a:lnTo>
                <a:cubicBezTo>
                  <a:pt x="9767382" y="2491128"/>
                  <a:pt x="9799391" y="2523772"/>
                  <a:pt x="9799391" y="2563598"/>
                </a:cubicBezTo>
                <a:lnTo>
                  <a:pt x="9799391" y="2713762"/>
                </a:lnTo>
                <a:lnTo>
                  <a:pt x="9928400" y="2713762"/>
                </a:lnTo>
                <a:lnTo>
                  <a:pt x="9928400" y="1922502"/>
                </a:lnTo>
                <a:cubicBezTo>
                  <a:pt x="9928400" y="1903571"/>
                  <a:pt x="9945405" y="1886598"/>
                  <a:pt x="9965025" y="1886598"/>
                </a:cubicBezTo>
                <a:lnTo>
                  <a:pt x="10326702" y="1886598"/>
                </a:lnTo>
                <a:cubicBezTo>
                  <a:pt x="10346322" y="1886598"/>
                  <a:pt x="10362673" y="1903571"/>
                  <a:pt x="10362673" y="1922502"/>
                </a:cubicBezTo>
                <a:lnTo>
                  <a:pt x="10362673" y="4016028"/>
                </a:lnTo>
                <a:cubicBezTo>
                  <a:pt x="10362673" y="4035612"/>
                  <a:pt x="10346322" y="4051932"/>
                  <a:pt x="10326702" y="4051932"/>
                </a:cubicBezTo>
                <a:lnTo>
                  <a:pt x="9965025" y="4051932"/>
                </a:lnTo>
                <a:cubicBezTo>
                  <a:pt x="9945405" y="4051932"/>
                  <a:pt x="9928400" y="4035612"/>
                  <a:pt x="9928400" y="4016028"/>
                </a:cubicBezTo>
                <a:lnTo>
                  <a:pt x="9928400" y="3279815"/>
                </a:lnTo>
                <a:lnTo>
                  <a:pt x="9799391" y="3279815"/>
                </a:lnTo>
                <a:lnTo>
                  <a:pt x="9799391" y="3429326"/>
                </a:lnTo>
                <a:cubicBezTo>
                  <a:pt x="9799391" y="3468499"/>
                  <a:pt x="9767382" y="3501796"/>
                  <a:pt x="9727534" y="3501796"/>
                </a:cubicBezTo>
                <a:lnTo>
                  <a:pt x="9193176" y="3501796"/>
                </a:lnTo>
                <a:cubicBezTo>
                  <a:pt x="9153327" y="3501796"/>
                  <a:pt x="9100414" y="3476987"/>
                  <a:pt x="9074284" y="3445648"/>
                </a:cubicBezTo>
                <a:lnTo>
                  <a:pt x="8834542" y="3158378"/>
                </a:lnTo>
                <a:cubicBezTo>
                  <a:pt x="8809065" y="3128345"/>
                  <a:pt x="8756152" y="3102883"/>
                  <a:pt x="8716304" y="3102883"/>
                </a:cubicBezTo>
                <a:lnTo>
                  <a:pt x="1249665" y="3102883"/>
                </a:lnTo>
                <a:cubicBezTo>
                  <a:pt x="1030827" y="3102883"/>
                  <a:pt x="852490" y="2924645"/>
                  <a:pt x="852490" y="2705927"/>
                </a:cubicBezTo>
                <a:lnTo>
                  <a:pt x="852490" y="1433451"/>
                </a:lnTo>
                <a:cubicBezTo>
                  <a:pt x="587271" y="1391014"/>
                  <a:pt x="367779" y="1210817"/>
                  <a:pt x="269138" y="967943"/>
                </a:cubicBezTo>
                <a:lnTo>
                  <a:pt x="143061" y="967943"/>
                </a:lnTo>
                <a:cubicBezTo>
                  <a:pt x="64671" y="967943"/>
                  <a:pt x="0" y="904613"/>
                  <a:pt x="0" y="826267"/>
                </a:cubicBezTo>
                <a:cubicBezTo>
                  <a:pt x="0" y="747268"/>
                  <a:pt x="64671" y="682632"/>
                  <a:pt x="143061" y="682632"/>
                </a:cubicBezTo>
                <a:close/>
                <a:moveTo>
                  <a:pt x="143110" y="342756"/>
                </a:moveTo>
                <a:lnTo>
                  <a:pt x="1806199" y="342756"/>
                </a:lnTo>
                <a:cubicBezTo>
                  <a:pt x="1885269" y="342756"/>
                  <a:pt x="1949310" y="407208"/>
                  <a:pt x="1949310" y="485983"/>
                </a:cubicBezTo>
                <a:cubicBezTo>
                  <a:pt x="1949310" y="564106"/>
                  <a:pt x="1885269" y="627256"/>
                  <a:pt x="1806199" y="627256"/>
                </a:cubicBezTo>
                <a:lnTo>
                  <a:pt x="143110" y="627256"/>
                </a:lnTo>
                <a:cubicBezTo>
                  <a:pt x="64693" y="627256"/>
                  <a:pt x="0" y="564106"/>
                  <a:pt x="0" y="485983"/>
                </a:cubicBezTo>
                <a:cubicBezTo>
                  <a:pt x="0" y="407208"/>
                  <a:pt x="64693" y="342756"/>
                  <a:pt x="143110" y="342756"/>
                </a:cubicBezTo>
                <a:close/>
                <a:moveTo>
                  <a:pt x="143110" y="0"/>
                </a:moveTo>
                <a:lnTo>
                  <a:pt x="1806199" y="0"/>
                </a:lnTo>
                <a:cubicBezTo>
                  <a:pt x="1885269" y="0"/>
                  <a:pt x="1949310" y="64451"/>
                  <a:pt x="1949310" y="142575"/>
                </a:cubicBezTo>
                <a:cubicBezTo>
                  <a:pt x="1949310" y="220698"/>
                  <a:pt x="1885269" y="284498"/>
                  <a:pt x="1806199" y="284498"/>
                </a:cubicBezTo>
                <a:lnTo>
                  <a:pt x="143110" y="284498"/>
                </a:lnTo>
                <a:cubicBezTo>
                  <a:pt x="64693" y="284498"/>
                  <a:pt x="0" y="220698"/>
                  <a:pt x="0" y="142575"/>
                </a:cubicBezTo>
                <a:cubicBezTo>
                  <a:pt x="0" y="64451"/>
                  <a:pt x="64693" y="0"/>
                  <a:pt x="143110" y="0"/>
                </a:cubicBezTo>
                <a:close/>
              </a:path>
            </a:pathLst>
          </a:custGeom>
          <a:solidFill>
            <a:schemeClr val="bg1">
              <a:lumMod val="75000"/>
            </a:schemeClr>
          </a:solidFill>
          <a:ln>
            <a:noFill/>
          </a:ln>
          <a:effectLst/>
        </p:spPr>
        <p:txBody>
          <a:bodyPr wrap="square" anchor="ctr">
            <a:noAutofit/>
          </a:bodyPr>
          <a:lstStyle/>
          <a:p>
            <a:endParaRPr lang="en-US" sz="6532" dirty="0">
              <a:latin typeface="Lato Light" panose="020F0502020204030203" pitchFamily="34" charset="0"/>
            </a:endParaRPr>
          </a:p>
        </p:txBody>
      </p:sp>
      <p:sp>
        <p:nvSpPr>
          <p:cNvPr id="17" name="Freeform 19">
            <a:extLst>
              <a:ext uri="{FF2B5EF4-FFF2-40B4-BE49-F238E27FC236}">
                <a16:creationId xmlns:a16="http://schemas.microsoft.com/office/drawing/2014/main" id="{D6CD4B8D-FAD6-234D-B6BD-750B8E365012}"/>
              </a:ext>
            </a:extLst>
          </p:cNvPr>
          <p:cNvSpPr>
            <a:spLocks noChangeArrowheads="1"/>
          </p:cNvSpPr>
          <p:nvPr/>
        </p:nvSpPr>
        <p:spPr bwMode="auto">
          <a:xfrm>
            <a:off x="11301705" y="3322192"/>
            <a:ext cx="4331975" cy="5489856"/>
          </a:xfrm>
          <a:custGeom>
            <a:avLst/>
            <a:gdLst>
              <a:gd name="T0" fmla="*/ 1804 w 6634"/>
              <a:gd name="T1" fmla="*/ 7056 h 8404"/>
              <a:gd name="T2" fmla="*/ 1744 w 6634"/>
              <a:gd name="T3" fmla="*/ 6855 h 8404"/>
              <a:gd name="T4" fmla="*/ 1318 w 6634"/>
              <a:gd name="T5" fmla="*/ 5855 h 8404"/>
              <a:gd name="T6" fmla="*/ 687 w 6634"/>
              <a:gd name="T7" fmla="*/ 4680 h 8404"/>
              <a:gd name="T8" fmla="*/ 441 w 6634"/>
              <a:gd name="T9" fmla="*/ 3318 h 8404"/>
              <a:gd name="T10" fmla="*/ 1286 w 6634"/>
              <a:gd name="T11" fmla="*/ 1282 h 8404"/>
              <a:gd name="T12" fmla="*/ 3317 w 6634"/>
              <a:gd name="T13" fmla="*/ 443 h 8404"/>
              <a:gd name="T14" fmla="*/ 5348 w 6634"/>
              <a:gd name="T15" fmla="*/ 1282 h 8404"/>
              <a:gd name="T16" fmla="*/ 6191 w 6634"/>
              <a:gd name="T17" fmla="*/ 3318 h 8404"/>
              <a:gd name="T18" fmla="*/ 5946 w 6634"/>
              <a:gd name="T19" fmla="*/ 4680 h 8404"/>
              <a:gd name="T20" fmla="*/ 5316 w 6634"/>
              <a:gd name="T21" fmla="*/ 5855 h 8404"/>
              <a:gd name="T22" fmla="*/ 4889 w 6634"/>
              <a:gd name="T23" fmla="*/ 6855 h 8404"/>
              <a:gd name="T24" fmla="*/ 4829 w 6634"/>
              <a:gd name="T25" fmla="*/ 7056 h 8404"/>
              <a:gd name="T26" fmla="*/ 4764 w 6634"/>
              <a:gd name="T27" fmla="*/ 7288 h 8404"/>
              <a:gd name="T28" fmla="*/ 4437 w 6634"/>
              <a:gd name="T29" fmla="*/ 7816 h 8404"/>
              <a:gd name="T30" fmla="*/ 3317 w 6634"/>
              <a:gd name="T31" fmla="*/ 7961 h 8404"/>
              <a:gd name="T32" fmla="*/ 2198 w 6634"/>
              <a:gd name="T33" fmla="*/ 7816 h 8404"/>
              <a:gd name="T34" fmla="*/ 1870 w 6634"/>
              <a:gd name="T35" fmla="*/ 7288 h 8404"/>
              <a:gd name="T36" fmla="*/ 3317 w 6634"/>
              <a:gd name="T37" fmla="*/ 8403 h 8404"/>
              <a:gd name="T38" fmla="*/ 4644 w 6634"/>
              <a:gd name="T39" fmla="*/ 8207 h 8404"/>
              <a:gd name="T40" fmla="*/ 5191 w 6634"/>
              <a:gd name="T41" fmla="*/ 7399 h 8404"/>
              <a:gd name="T42" fmla="*/ 5249 w 6634"/>
              <a:gd name="T43" fmla="*/ 7193 h 8404"/>
              <a:gd name="T44" fmla="*/ 5315 w 6634"/>
              <a:gd name="T45" fmla="*/ 6976 h 8404"/>
              <a:gd name="T46" fmla="*/ 5682 w 6634"/>
              <a:gd name="T47" fmla="*/ 6105 h 8404"/>
              <a:gd name="T48" fmla="*/ 6361 w 6634"/>
              <a:gd name="T49" fmla="*/ 4835 h 8404"/>
              <a:gd name="T50" fmla="*/ 6633 w 6634"/>
              <a:gd name="T51" fmla="*/ 3318 h 8404"/>
              <a:gd name="T52" fmla="*/ 5660 w 6634"/>
              <a:gd name="T53" fmla="*/ 970 h 8404"/>
              <a:gd name="T54" fmla="*/ 3317 w 6634"/>
              <a:gd name="T55" fmla="*/ 0 h 8404"/>
              <a:gd name="T56" fmla="*/ 973 w 6634"/>
              <a:gd name="T57" fmla="*/ 970 h 8404"/>
              <a:gd name="T58" fmla="*/ 0 w 6634"/>
              <a:gd name="T59" fmla="*/ 3318 h 8404"/>
              <a:gd name="T60" fmla="*/ 273 w 6634"/>
              <a:gd name="T61" fmla="*/ 4835 h 8404"/>
              <a:gd name="T62" fmla="*/ 953 w 6634"/>
              <a:gd name="T63" fmla="*/ 6105 h 8404"/>
              <a:gd name="T64" fmla="*/ 1320 w 6634"/>
              <a:gd name="T65" fmla="*/ 6976 h 8404"/>
              <a:gd name="T66" fmla="*/ 1384 w 6634"/>
              <a:gd name="T67" fmla="*/ 7193 h 8404"/>
              <a:gd name="T68" fmla="*/ 1442 w 6634"/>
              <a:gd name="T69" fmla="*/ 7399 h 8404"/>
              <a:gd name="T70" fmla="*/ 1990 w 6634"/>
              <a:gd name="T71" fmla="*/ 8207 h 8404"/>
              <a:gd name="T72" fmla="*/ 3317 w 6634"/>
              <a:gd name="T73" fmla="*/ 8403 h 84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6634" h="8404">
                <a:moveTo>
                  <a:pt x="1804" y="7056"/>
                </a:moveTo>
                <a:lnTo>
                  <a:pt x="1804" y="7056"/>
                </a:lnTo>
                <a:cubicBezTo>
                  <a:pt x="1784" y="6995"/>
                  <a:pt x="1764" y="6927"/>
                  <a:pt x="1744" y="6855"/>
                </a:cubicBezTo>
                <a:lnTo>
                  <a:pt x="1744" y="6855"/>
                </a:lnTo>
                <a:cubicBezTo>
                  <a:pt x="1661" y="6567"/>
                  <a:pt x="1558" y="6208"/>
                  <a:pt x="1318" y="5855"/>
                </a:cubicBezTo>
                <a:lnTo>
                  <a:pt x="1318" y="5855"/>
                </a:lnTo>
                <a:cubicBezTo>
                  <a:pt x="1029" y="5430"/>
                  <a:pt x="827" y="5057"/>
                  <a:pt x="687" y="4680"/>
                </a:cubicBezTo>
                <a:lnTo>
                  <a:pt x="687" y="4680"/>
                </a:lnTo>
                <a:cubicBezTo>
                  <a:pt x="523" y="4239"/>
                  <a:pt x="441" y="3793"/>
                  <a:pt x="441" y="3318"/>
                </a:cubicBezTo>
                <a:lnTo>
                  <a:pt x="441" y="3318"/>
                </a:lnTo>
                <a:cubicBezTo>
                  <a:pt x="441" y="2549"/>
                  <a:pt x="741" y="1827"/>
                  <a:pt x="1286" y="1282"/>
                </a:cubicBezTo>
                <a:lnTo>
                  <a:pt x="1286" y="1282"/>
                </a:lnTo>
                <a:cubicBezTo>
                  <a:pt x="1829" y="741"/>
                  <a:pt x="2550" y="443"/>
                  <a:pt x="3317" y="443"/>
                </a:cubicBezTo>
                <a:lnTo>
                  <a:pt x="3317" y="443"/>
                </a:lnTo>
                <a:cubicBezTo>
                  <a:pt x="4083" y="443"/>
                  <a:pt x="4804" y="741"/>
                  <a:pt x="5348" y="1282"/>
                </a:cubicBezTo>
                <a:lnTo>
                  <a:pt x="5348" y="1282"/>
                </a:lnTo>
                <a:cubicBezTo>
                  <a:pt x="5892" y="1827"/>
                  <a:pt x="6191" y="2549"/>
                  <a:pt x="6191" y="3318"/>
                </a:cubicBezTo>
                <a:lnTo>
                  <a:pt x="6191" y="3318"/>
                </a:lnTo>
                <a:cubicBezTo>
                  <a:pt x="6191" y="3793"/>
                  <a:pt x="6112" y="4239"/>
                  <a:pt x="5946" y="4680"/>
                </a:cubicBezTo>
                <a:lnTo>
                  <a:pt x="5946" y="4680"/>
                </a:lnTo>
                <a:cubicBezTo>
                  <a:pt x="5806" y="5057"/>
                  <a:pt x="5606" y="5430"/>
                  <a:pt x="5316" y="5855"/>
                </a:cubicBezTo>
                <a:lnTo>
                  <a:pt x="5316" y="5855"/>
                </a:lnTo>
                <a:cubicBezTo>
                  <a:pt x="5075" y="6208"/>
                  <a:pt x="4972" y="6567"/>
                  <a:pt x="4889" y="6855"/>
                </a:cubicBezTo>
                <a:lnTo>
                  <a:pt x="4889" y="6855"/>
                </a:lnTo>
                <a:cubicBezTo>
                  <a:pt x="4869" y="6927"/>
                  <a:pt x="4849" y="6995"/>
                  <a:pt x="4829" y="7056"/>
                </a:cubicBezTo>
                <a:lnTo>
                  <a:pt x="4829" y="7056"/>
                </a:lnTo>
                <a:cubicBezTo>
                  <a:pt x="4802" y="7139"/>
                  <a:pt x="4782" y="7219"/>
                  <a:pt x="4764" y="7288"/>
                </a:cubicBezTo>
                <a:lnTo>
                  <a:pt x="4764" y="7288"/>
                </a:lnTo>
                <a:cubicBezTo>
                  <a:pt x="4706" y="7508"/>
                  <a:pt x="4657" y="7699"/>
                  <a:pt x="4437" y="7816"/>
                </a:cubicBezTo>
                <a:lnTo>
                  <a:pt x="4437" y="7816"/>
                </a:lnTo>
                <a:cubicBezTo>
                  <a:pt x="4242" y="7920"/>
                  <a:pt x="3928" y="7961"/>
                  <a:pt x="3317" y="7961"/>
                </a:cubicBezTo>
                <a:lnTo>
                  <a:pt x="3317" y="7961"/>
                </a:lnTo>
                <a:cubicBezTo>
                  <a:pt x="2705" y="7961"/>
                  <a:pt x="2391" y="7920"/>
                  <a:pt x="2198" y="7816"/>
                </a:cubicBezTo>
                <a:lnTo>
                  <a:pt x="2198" y="7816"/>
                </a:lnTo>
                <a:cubicBezTo>
                  <a:pt x="1977" y="7699"/>
                  <a:pt x="1927" y="7508"/>
                  <a:pt x="1870" y="7288"/>
                </a:cubicBezTo>
                <a:lnTo>
                  <a:pt x="1870" y="7288"/>
                </a:lnTo>
                <a:cubicBezTo>
                  <a:pt x="1851" y="7219"/>
                  <a:pt x="1831" y="7139"/>
                  <a:pt x="1804" y="7056"/>
                </a:cubicBezTo>
                <a:close/>
                <a:moveTo>
                  <a:pt x="3317" y="8403"/>
                </a:moveTo>
                <a:lnTo>
                  <a:pt x="3317" y="8403"/>
                </a:lnTo>
                <a:cubicBezTo>
                  <a:pt x="4017" y="8403"/>
                  <a:pt x="4377" y="8349"/>
                  <a:pt x="4644" y="8207"/>
                </a:cubicBezTo>
                <a:lnTo>
                  <a:pt x="4644" y="8207"/>
                </a:lnTo>
                <a:cubicBezTo>
                  <a:pt x="5035" y="7997"/>
                  <a:pt x="5126" y="7651"/>
                  <a:pt x="5191" y="7399"/>
                </a:cubicBezTo>
                <a:lnTo>
                  <a:pt x="5191" y="7399"/>
                </a:lnTo>
                <a:cubicBezTo>
                  <a:pt x="5208" y="7333"/>
                  <a:pt x="5227" y="7264"/>
                  <a:pt x="5249" y="7193"/>
                </a:cubicBezTo>
                <a:lnTo>
                  <a:pt x="5249" y="7193"/>
                </a:lnTo>
                <a:cubicBezTo>
                  <a:pt x="5272" y="7125"/>
                  <a:pt x="5293" y="7052"/>
                  <a:pt x="5315" y="6976"/>
                </a:cubicBezTo>
                <a:lnTo>
                  <a:pt x="5315" y="6976"/>
                </a:lnTo>
                <a:cubicBezTo>
                  <a:pt x="5392" y="6706"/>
                  <a:pt x="5480" y="6398"/>
                  <a:pt x="5682" y="6105"/>
                </a:cubicBezTo>
                <a:lnTo>
                  <a:pt x="5682" y="6105"/>
                </a:lnTo>
                <a:cubicBezTo>
                  <a:pt x="5992" y="5650"/>
                  <a:pt x="6208" y="5246"/>
                  <a:pt x="6361" y="4835"/>
                </a:cubicBezTo>
                <a:lnTo>
                  <a:pt x="6361" y="4835"/>
                </a:lnTo>
                <a:cubicBezTo>
                  <a:pt x="6545" y="4343"/>
                  <a:pt x="6633" y="3847"/>
                  <a:pt x="6633" y="3318"/>
                </a:cubicBezTo>
                <a:lnTo>
                  <a:pt x="6633" y="3318"/>
                </a:lnTo>
                <a:cubicBezTo>
                  <a:pt x="6633" y="2431"/>
                  <a:pt x="6288" y="1597"/>
                  <a:pt x="5660" y="970"/>
                </a:cubicBezTo>
                <a:lnTo>
                  <a:pt x="5660" y="970"/>
                </a:lnTo>
                <a:cubicBezTo>
                  <a:pt x="5034" y="345"/>
                  <a:pt x="4201" y="0"/>
                  <a:pt x="3317" y="0"/>
                </a:cubicBezTo>
                <a:lnTo>
                  <a:pt x="3317" y="0"/>
                </a:lnTo>
                <a:cubicBezTo>
                  <a:pt x="2432" y="0"/>
                  <a:pt x="1600" y="345"/>
                  <a:pt x="973" y="970"/>
                </a:cubicBezTo>
                <a:lnTo>
                  <a:pt x="973" y="970"/>
                </a:lnTo>
                <a:cubicBezTo>
                  <a:pt x="345" y="1597"/>
                  <a:pt x="0" y="2431"/>
                  <a:pt x="0" y="3318"/>
                </a:cubicBezTo>
                <a:lnTo>
                  <a:pt x="0" y="3318"/>
                </a:lnTo>
                <a:cubicBezTo>
                  <a:pt x="0" y="3847"/>
                  <a:pt x="89" y="4343"/>
                  <a:pt x="273" y="4835"/>
                </a:cubicBezTo>
                <a:lnTo>
                  <a:pt x="273" y="4835"/>
                </a:lnTo>
                <a:cubicBezTo>
                  <a:pt x="425" y="5246"/>
                  <a:pt x="642" y="5650"/>
                  <a:pt x="953" y="6105"/>
                </a:cubicBezTo>
                <a:lnTo>
                  <a:pt x="953" y="6105"/>
                </a:lnTo>
                <a:cubicBezTo>
                  <a:pt x="1153" y="6398"/>
                  <a:pt x="1241" y="6706"/>
                  <a:pt x="1320" y="6976"/>
                </a:cubicBezTo>
                <a:lnTo>
                  <a:pt x="1320" y="6976"/>
                </a:lnTo>
                <a:cubicBezTo>
                  <a:pt x="1341" y="7053"/>
                  <a:pt x="1361" y="7125"/>
                  <a:pt x="1384" y="7193"/>
                </a:cubicBezTo>
                <a:lnTo>
                  <a:pt x="1384" y="7193"/>
                </a:lnTo>
                <a:cubicBezTo>
                  <a:pt x="1407" y="7264"/>
                  <a:pt x="1424" y="7333"/>
                  <a:pt x="1442" y="7399"/>
                </a:cubicBezTo>
                <a:lnTo>
                  <a:pt x="1442" y="7399"/>
                </a:lnTo>
                <a:cubicBezTo>
                  <a:pt x="1507" y="7651"/>
                  <a:pt x="1598" y="7997"/>
                  <a:pt x="1990" y="8207"/>
                </a:cubicBezTo>
                <a:lnTo>
                  <a:pt x="1990" y="8207"/>
                </a:lnTo>
                <a:cubicBezTo>
                  <a:pt x="2257" y="8349"/>
                  <a:pt x="2617" y="8403"/>
                  <a:pt x="3317" y="8403"/>
                </a:cubicBezTo>
                <a:close/>
              </a:path>
            </a:pathLst>
          </a:custGeom>
          <a:solidFill>
            <a:schemeClr val="bg1">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38" name="Freeform 37">
            <a:extLst>
              <a:ext uri="{FF2B5EF4-FFF2-40B4-BE49-F238E27FC236}">
                <a16:creationId xmlns:a16="http://schemas.microsoft.com/office/drawing/2014/main" id="{0A63C7E8-20BE-DF49-B624-5742D95EA138}"/>
              </a:ext>
            </a:extLst>
          </p:cNvPr>
          <p:cNvSpPr>
            <a:spLocks noChangeArrowheads="1"/>
          </p:cNvSpPr>
          <p:nvPr/>
        </p:nvSpPr>
        <p:spPr bwMode="auto">
          <a:xfrm>
            <a:off x="11589736" y="3604461"/>
            <a:ext cx="3755261" cy="3755261"/>
          </a:xfrm>
          <a:custGeom>
            <a:avLst/>
            <a:gdLst>
              <a:gd name="connsiteX0" fmla="*/ 1879397 w 3755261"/>
              <a:gd name="connsiteY0" fmla="*/ 1771386 h 3755261"/>
              <a:gd name="connsiteX1" fmla="*/ 1771385 w 3755261"/>
              <a:gd name="connsiteY1" fmla="*/ 1879071 h 3755261"/>
              <a:gd name="connsiteX2" fmla="*/ 1879397 w 3755261"/>
              <a:gd name="connsiteY2" fmla="*/ 1986756 h 3755261"/>
              <a:gd name="connsiteX3" fmla="*/ 1986755 w 3755261"/>
              <a:gd name="connsiteY3" fmla="*/ 1879071 h 3755261"/>
              <a:gd name="connsiteX4" fmla="*/ 1879397 w 3755261"/>
              <a:gd name="connsiteY4" fmla="*/ 1771386 h 3755261"/>
              <a:gd name="connsiteX5" fmla="*/ 1877956 w 3755261"/>
              <a:gd name="connsiteY5" fmla="*/ 1610090 h 3755261"/>
              <a:gd name="connsiteX6" fmla="*/ 2145172 w 3755261"/>
              <a:gd name="connsiteY6" fmla="*/ 1877958 h 3755261"/>
              <a:gd name="connsiteX7" fmla="*/ 1877956 w 3755261"/>
              <a:gd name="connsiteY7" fmla="*/ 2145174 h 3755261"/>
              <a:gd name="connsiteX8" fmla="*/ 1610088 w 3755261"/>
              <a:gd name="connsiteY8" fmla="*/ 1877958 h 3755261"/>
              <a:gd name="connsiteX9" fmla="*/ 1877956 w 3755261"/>
              <a:gd name="connsiteY9" fmla="*/ 1610090 h 3755261"/>
              <a:gd name="connsiteX10" fmla="*/ 1879398 w 3755261"/>
              <a:gd name="connsiteY10" fmla="*/ 1342220 h 3755261"/>
              <a:gd name="connsiteX11" fmla="*/ 1342222 w 3755261"/>
              <a:gd name="connsiteY11" fmla="*/ 1879071 h 3755261"/>
              <a:gd name="connsiteX12" fmla="*/ 1879398 w 3755261"/>
              <a:gd name="connsiteY12" fmla="*/ 2415921 h 3755261"/>
              <a:gd name="connsiteX13" fmla="*/ 2415921 w 3755261"/>
              <a:gd name="connsiteY13" fmla="*/ 1879071 h 3755261"/>
              <a:gd name="connsiteX14" fmla="*/ 1879398 w 3755261"/>
              <a:gd name="connsiteY14" fmla="*/ 1342220 h 3755261"/>
              <a:gd name="connsiteX15" fmla="*/ 1879072 w 3755261"/>
              <a:gd name="connsiteY15" fmla="*/ 1074353 h 3755261"/>
              <a:gd name="connsiteX16" fmla="*/ 2683790 w 3755261"/>
              <a:gd name="connsiteY16" fmla="*/ 1879071 h 3755261"/>
              <a:gd name="connsiteX17" fmla="*/ 1879072 w 3755261"/>
              <a:gd name="connsiteY17" fmla="*/ 2683789 h 3755261"/>
              <a:gd name="connsiteX18" fmla="*/ 1074353 w 3755261"/>
              <a:gd name="connsiteY18" fmla="*/ 1879071 h 3755261"/>
              <a:gd name="connsiteX19" fmla="*/ 1879072 w 3755261"/>
              <a:gd name="connsiteY19" fmla="*/ 1074353 h 3755261"/>
              <a:gd name="connsiteX20" fmla="*/ 1879398 w 3755261"/>
              <a:gd name="connsiteY20" fmla="*/ 806484 h 3755261"/>
              <a:gd name="connsiteX21" fmla="*/ 806486 w 3755261"/>
              <a:gd name="connsiteY21" fmla="*/ 1879071 h 3755261"/>
              <a:gd name="connsiteX22" fmla="*/ 1879398 w 3755261"/>
              <a:gd name="connsiteY22" fmla="*/ 2951657 h 3755261"/>
              <a:gd name="connsiteX23" fmla="*/ 2951657 w 3755261"/>
              <a:gd name="connsiteY23" fmla="*/ 1879071 h 3755261"/>
              <a:gd name="connsiteX24" fmla="*/ 1879398 w 3755261"/>
              <a:gd name="connsiteY24" fmla="*/ 806484 h 3755261"/>
              <a:gd name="connsiteX25" fmla="*/ 1880837 w 3755261"/>
              <a:gd name="connsiteY25" fmla="*/ 538616 h 3755261"/>
              <a:gd name="connsiteX26" fmla="*/ 3222405 w 3755261"/>
              <a:gd name="connsiteY26" fmla="*/ 1879070 h 3755261"/>
              <a:gd name="connsiteX27" fmla="*/ 1880837 w 3755261"/>
              <a:gd name="connsiteY27" fmla="*/ 3219524 h 3755261"/>
              <a:gd name="connsiteX28" fmla="*/ 538616 w 3755261"/>
              <a:gd name="connsiteY28" fmla="*/ 1879070 h 3755261"/>
              <a:gd name="connsiteX29" fmla="*/ 1880837 w 3755261"/>
              <a:gd name="connsiteY29" fmla="*/ 538616 h 3755261"/>
              <a:gd name="connsiteX30" fmla="*/ 1877957 w 3755261"/>
              <a:gd name="connsiteY30" fmla="*/ 267870 h 3755261"/>
              <a:gd name="connsiteX31" fmla="*/ 267868 w 3755261"/>
              <a:gd name="connsiteY31" fmla="*/ 1877633 h 3755261"/>
              <a:gd name="connsiteX32" fmla="*/ 1877957 w 3755261"/>
              <a:gd name="connsiteY32" fmla="*/ 3487395 h 3755261"/>
              <a:gd name="connsiteX33" fmla="*/ 3487393 w 3755261"/>
              <a:gd name="connsiteY33" fmla="*/ 1877633 h 3755261"/>
              <a:gd name="connsiteX34" fmla="*/ 1877957 w 3755261"/>
              <a:gd name="connsiteY34" fmla="*/ 267870 h 3755261"/>
              <a:gd name="connsiteX35" fmla="*/ 1878284 w 3755261"/>
              <a:gd name="connsiteY35" fmla="*/ 0 h 3755261"/>
              <a:gd name="connsiteX36" fmla="*/ 3755261 w 3755261"/>
              <a:gd name="connsiteY36" fmla="*/ 1877631 h 3755261"/>
              <a:gd name="connsiteX37" fmla="*/ 1878284 w 3755261"/>
              <a:gd name="connsiteY37" fmla="*/ 3755261 h 3755261"/>
              <a:gd name="connsiteX38" fmla="*/ 0 w 3755261"/>
              <a:gd name="connsiteY38" fmla="*/ 1877631 h 3755261"/>
              <a:gd name="connsiteX39" fmla="*/ 1878284 w 3755261"/>
              <a:gd name="connsiteY39" fmla="*/ 0 h 37552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755261" h="3755261">
                <a:moveTo>
                  <a:pt x="1879397" y="1771386"/>
                </a:moveTo>
                <a:cubicBezTo>
                  <a:pt x="1819172" y="1771386"/>
                  <a:pt x="1771385" y="1819681"/>
                  <a:pt x="1771385" y="1879071"/>
                </a:cubicBezTo>
                <a:cubicBezTo>
                  <a:pt x="1771385" y="1938461"/>
                  <a:pt x="1819172" y="1986756"/>
                  <a:pt x="1879397" y="1986756"/>
                </a:cubicBezTo>
                <a:cubicBezTo>
                  <a:pt x="1938967" y="1986756"/>
                  <a:pt x="1986755" y="1938461"/>
                  <a:pt x="1986755" y="1879071"/>
                </a:cubicBezTo>
                <a:cubicBezTo>
                  <a:pt x="1986755" y="1819681"/>
                  <a:pt x="1938967" y="1771386"/>
                  <a:pt x="1879397" y="1771386"/>
                </a:cubicBezTo>
                <a:close/>
                <a:moveTo>
                  <a:pt x="1877956" y="1610090"/>
                </a:moveTo>
                <a:cubicBezTo>
                  <a:pt x="2025903" y="1610090"/>
                  <a:pt x="2145172" y="1730012"/>
                  <a:pt x="2145172" y="1877958"/>
                </a:cubicBezTo>
                <a:cubicBezTo>
                  <a:pt x="2145172" y="2025253"/>
                  <a:pt x="2025903" y="2145174"/>
                  <a:pt x="1877956" y="2145174"/>
                </a:cubicBezTo>
                <a:cubicBezTo>
                  <a:pt x="1730010" y="2145174"/>
                  <a:pt x="1610088" y="2025253"/>
                  <a:pt x="1610088" y="1877958"/>
                </a:cubicBezTo>
                <a:cubicBezTo>
                  <a:pt x="1610088" y="1730012"/>
                  <a:pt x="1730010" y="1610090"/>
                  <a:pt x="1877956" y="1610090"/>
                </a:cubicBezTo>
                <a:close/>
                <a:moveTo>
                  <a:pt x="1879398" y="1342220"/>
                </a:moveTo>
                <a:cubicBezTo>
                  <a:pt x="1582710" y="1342220"/>
                  <a:pt x="1342222" y="1582562"/>
                  <a:pt x="1342222" y="1879071"/>
                </a:cubicBezTo>
                <a:cubicBezTo>
                  <a:pt x="1342222" y="2175579"/>
                  <a:pt x="1582710" y="2415921"/>
                  <a:pt x="1879398" y="2415921"/>
                </a:cubicBezTo>
                <a:cubicBezTo>
                  <a:pt x="2175433" y="2415921"/>
                  <a:pt x="2415921" y="2175579"/>
                  <a:pt x="2415921" y="1879071"/>
                </a:cubicBezTo>
                <a:cubicBezTo>
                  <a:pt x="2415921" y="1582562"/>
                  <a:pt x="2175433" y="1342220"/>
                  <a:pt x="1879398" y="1342220"/>
                </a:cubicBezTo>
                <a:close/>
                <a:moveTo>
                  <a:pt x="1879072" y="1074353"/>
                </a:moveTo>
                <a:cubicBezTo>
                  <a:pt x="2323234" y="1074353"/>
                  <a:pt x="2683790" y="1435269"/>
                  <a:pt x="2683790" y="1879071"/>
                </a:cubicBezTo>
                <a:cubicBezTo>
                  <a:pt x="2683790" y="2322873"/>
                  <a:pt x="2323234" y="2683789"/>
                  <a:pt x="1879072" y="2683789"/>
                </a:cubicBezTo>
                <a:cubicBezTo>
                  <a:pt x="1434256" y="2683789"/>
                  <a:pt x="1074353" y="2322873"/>
                  <a:pt x="1074353" y="1879071"/>
                </a:cubicBezTo>
                <a:cubicBezTo>
                  <a:pt x="1074353" y="1435269"/>
                  <a:pt x="1434256" y="1074353"/>
                  <a:pt x="1879072" y="1074353"/>
                </a:cubicBezTo>
                <a:close/>
                <a:moveTo>
                  <a:pt x="1879398" y="806484"/>
                </a:moveTo>
                <a:cubicBezTo>
                  <a:pt x="1286456" y="806484"/>
                  <a:pt x="806486" y="1286308"/>
                  <a:pt x="806486" y="1879071"/>
                </a:cubicBezTo>
                <a:cubicBezTo>
                  <a:pt x="806486" y="2471180"/>
                  <a:pt x="1286456" y="2951657"/>
                  <a:pt x="1879398" y="2951657"/>
                </a:cubicBezTo>
                <a:cubicBezTo>
                  <a:pt x="2471687" y="2951657"/>
                  <a:pt x="2951657" y="2471180"/>
                  <a:pt x="2951657" y="1879071"/>
                </a:cubicBezTo>
                <a:cubicBezTo>
                  <a:pt x="2951657" y="1286308"/>
                  <a:pt x="2471687" y="806484"/>
                  <a:pt x="1879398" y="806484"/>
                </a:cubicBezTo>
                <a:close/>
                <a:moveTo>
                  <a:pt x="1880837" y="538616"/>
                </a:moveTo>
                <a:cubicBezTo>
                  <a:pt x="2621215" y="538616"/>
                  <a:pt x="3222405" y="1138654"/>
                  <a:pt x="3222405" y="1879070"/>
                </a:cubicBezTo>
                <a:cubicBezTo>
                  <a:pt x="3222405" y="2619487"/>
                  <a:pt x="2621215" y="3219524"/>
                  <a:pt x="1880837" y="3219524"/>
                </a:cubicBezTo>
                <a:cubicBezTo>
                  <a:pt x="1139806" y="3219524"/>
                  <a:pt x="538616" y="2619487"/>
                  <a:pt x="538616" y="1879070"/>
                </a:cubicBezTo>
                <a:cubicBezTo>
                  <a:pt x="538616" y="1138654"/>
                  <a:pt x="1139806" y="538616"/>
                  <a:pt x="1880837" y="538616"/>
                </a:cubicBezTo>
                <a:close/>
                <a:moveTo>
                  <a:pt x="1877957" y="267870"/>
                </a:moveTo>
                <a:cubicBezTo>
                  <a:pt x="988979" y="267870"/>
                  <a:pt x="267868" y="987821"/>
                  <a:pt x="267868" y="1877633"/>
                </a:cubicBezTo>
                <a:cubicBezTo>
                  <a:pt x="267868" y="2766138"/>
                  <a:pt x="988979" y="3487395"/>
                  <a:pt x="1877957" y="3487395"/>
                </a:cubicBezTo>
                <a:cubicBezTo>
                  <a:pt x="2766935" y="3487395"/>
                  <a:pt x="3487393" y="2766138"/>
                  <a:pt x="3487393" y="1877633"/>
                </a:cubicBezTo>
                <a:cubicBezTo>
                  <a:pt x="3487393" y="987821"/>
                  <a:pt x="2766935" y="267870"/>
                  <a:pt x="1877957" y="267870"/>
                </a:cubicBezTo>
                <a:close/>
                <a:moveTo>
                  <a:pt x="1878284" y="0"/>
                </a:moveTo>
                <a:cubicBezTo>
                  <a:pt x="2914736" y="0"/>
                  <a:pt x="3755261" y="840526"/>
                  <a:pt x="3755261" y="1877631"/>
                </a:cubicBezTo>
                <a:cubicBezTo>
                  <a:pt x="3755261" y="2914736"/>
                  <a:pt x="2914736" y="3755261"/>
                  <a:pt x="1878284" y="3755261"/>
                </a:cubicBezTo>
                <a:cubicBezTo>
                  <a:pt x="841179" y="3755261"/>
                  <a:pt x="0" y="2914736"/>
                  <a:pt x="0" y="1877631"/>
                </a:cubicBezTo>
                <a:cubicBezTo>
                  <a:pt x="0" y="840526"/>
                  <a:pt x="841179" y="0"/>
                  <a:pt x="1878284" y="0"/>
                </a:cubicBezTo>
                <a:close/>
              </a:path>
            </a:pathLst>
          </a:custGeom>
          <a:solidFill>
            <a:schemeClr val="accent5"/>
          </a:solidFill>
          <a:ln>
            <a:noFill/>
          </a:ln>
          <a:effectLst/>
        </p:spPr>
        <p:txBody>
          <a:bodyPr wrap="square" anchor="ctr">
            <a:noAutofit/>
          </a:bodyPr>
          <a:lstStyle/>
          <a:p>
            <a:endParaRPr lang="en-US" sz="6532" dirty="0">
              <a:latin typeface="Lato Light" panose="020F0502020204030203" pitchFamily="34" charset="0"/>
            </a:endParaRPr>
          </a:p>
        </p:txBody>
      </p:sp>
      <p:grpSp>
        <p:nvGrpSpPr>
          <p:cNvPr id="40" name="Group 39">
            <a:extLst>
              <a:ext uri="{FF2B5EF4-FFF2-40B4-BE49-F238E27FC236}">
                <a16:creationId xmlns:a16="http://schemas.microsoft.com/office/drawing/2014/main" id="{791369C6-4086-FC45-B656-0C0F843F0DF6}"/>
              </a:ext>
            </a:extLst>
          </p:cNvPr>
          <p:cNvGrpSpPr/>
          <p:nvPr/>
        </p:nvGrpSpPr>
        <p:grpSpPr>
          <a:xfrm>
            <a:off x="13473453" y="2717327"/>
            <a:ext cx="2752918" cy="2759330"/>
            <a:chOff x="13473453" y="2717327"/>
            <a:chExt cx="2752918" cy="2759330"/>
          </a:xfrm>
        </p:grpSpPr>
        <p:sp>
          <p:nvSpPr>
            <p:cNvPr id="39" name="Freeform 38">
              <a:extLst>
                <a:ext uri="{FF2B5EF4-FFF2-40B4-BE49-F238E27FC236}">
                  <a16:creationId xmlns:a16="http://schemas.microsoft.com/office/drawing/2014/main" id="{FE6B185D-3F7B-034C-BD4F-F6A90C576EF9}"/>
                </a:ext>
              </a:extLst>
            </p:cNvPr>
            <p:cNvSpPr>
              <a:spLocks noChangeArrowheads="1"/>
            </p:cNvSpPr>
            <p:nvPr/>
          </p:nvSpPr>
          <p:spPr bwMode="auto">
            <a:xfrm>
              <a:off x="15532869" y="2717327"/>
              <a:ext cx="693502" cy="699261"/>
            </a:xfrm>
            <a:custGeom>
              <a:avLst/>
              <a:gdLst>
                <a:gd name="connsiteX0" fmla="*/ 693502 w 693502"/>
                <a:gd name="connsiteY0" fmla="*/ 308193 h 699261"/>
                <a:gd name="connsiteX1" fmla="*/ 309978 w 693502"/>
                <a:gd name="connsiteY1" fmla="*/ 693385 h 699261"/>
                <a:gd name="connsiteX2" fmla="*/ 43206 w 693502"/>
                <a:gd name="connsiteY2" fmla="*/ 699261 h 699261"/>
                <a:gd name="connsiteX3" fmla="*/ 425426 w 693502"/>
                <a:gd name="connsiteY3" fmla="*/ 315375 h 699261"/>
                <a:gd name="connsiteX4" fmla="*/ 385309 w 693502"/>
                <a:gd name="connsiteY4" fmla="*/ 0 h 699261"/>
                <a:gd name="connsiteX5" fmla="*/ 382701 w 693502"/>
                <a:gd name="connsiteY5" fmla="*/ 271832 h 699261"/>
                <a:gd name="connsiteX6" fmla="*/ 0 w 693502"/>
                <a:gd name="connsiteY6" fmla="*/ 656056 h 699261"/>
                <a:gd name="connsiteX7" fmla="*/ 1304 w 693502"/>
                <a:gd name="connsiteY7" fmla="*/ 400560 h 699261"/>
                <a:gd name="connsiteX8" fmla="*/ 0 w 693502"/>
                <a:gd name="connsiteY8" fmla="*/ 386184 h 6992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93502" h="699261">
                  <a:moveTo>
                    <a:pt x="693502" y="308193"/>
                  </a:moveTo>
                  <a:lnTo>
                    <a:pt x="309978" y="693385"/>
                  </a:lnTo>
                  <a:cubicBezTo>
                    <a:pt x="219314" y="684898"/>
                    <a:pt x="130608" y="686857"/>
                    <a:pt x="43206" y="699261"/>
                  </a:cubicBezTo>
                  <a:lnTo>
                    <a:pt x="425426" y="315375"/>
                  </a:lnTo>
                  <a:close/>
                  <a:moveTo>
                    <a:pt x="385309" y="0"/>
                  </a:moveTo>
                  <a:lnTo>
                    <a:pt x="382701" y="271832"/>
                  </a:lnTo>
                  <a:lnTo>
                    <a:pt x="0" y="656056"/>
                  </a:lnTo>
                  <a:lnTo>
                    <a:pt x="1304" y="400560"/>
                  </a:lnTo>
                  <a:lnTo>
                    <a:pt x="0" y="386184"/>
                  </a:lnTo>
                  <a:close/>
                </a:path>
              </a:pathLst>
            </a:custGeom>
            <a:solidFill>
              <a:schemeClr val="accent1"/>
            </a:solidFill>
            <a:ln>
              <a:noFill/>
            </a:ln>
            <a:effectLst/>
          </p:spPr>
          <p:txBody>
            <a:bodyPr wrap="square" anchor="ctr">
              <a:noAutofit/>
            </a:bodyPr>
            <a:lstStyle/>
            <a:p>
              <a:endParaRPr lang="en-US" sz="6532" dirty="0">
                <a:latin typeface="Lato Light" panose="020F0502020204030203" pitchFamily="34" charset="0"/>
              </a:endParaRPr>
            </a:p>
          </p:txBody>
        </p:sp>
        <p:sp>
          <p:nvSpPr>
            <p:cNvPr id="28" name="Freeform 30">
              <a:extLst>
                <a:ext uri="{FF2B5EF4-FFF2-40B4-BE49-F238E27FC236}">
                  <a16:creationId xmlns:a16="http://schemas.microsoft.com/office/drawing/2014/main" id="{D7E9CD1D-6CDB-964B-9D14-37FA5C25A739}"/>
                </a:ext>
              </a:extLst>
            </p:cNvPr>
            <p:cNvSpPr>
              <a:spLocks noChangeArrowheads="1"/>
            </p:cNvSpPr>
            <p:nvPr/>
          </p:nvSpPr>
          <p:spPr bwMode="auto">
            <a:xfrm>
              <a:off x="13724038" y="2967914"/>
              <a:ext cx="2258157" cy="2258157"/>
            </a:xfrm>
            <a:custGeom>
              <a:avLst/>
              <a:gdLst>
                <a:gd name="T0" fmla="*/ 29 w 3458"/>
                <a:gd name="T1" fmla="*/ 3431 h 3459"/>
                <a:gd name="T2" fmla="*/ 29 w 3458"/>
                <a:gd name="T3" fmla="*/ 3431 h 3459"/>
                <a:gd name="T4" fmla="*/ 29 w 3458"/>
                <a:gd name="T5" fmla="*/ 3328 h 3459"/>
                <a:gd name="T6" fmla="*/ 3327 w 3458"/>
                <a:gd name="T7" fmla="*/ 29 h 3459"/>
                <a:gd name="T8" fmla="*/ 3327 w 3458"/>
                <a:gd name="T9" fmla="*/ 29 h 3459"/>
                <a:gd name="T10" fmla="*/ 3430 w 3458"/>
                <a:gd name="T11" fmla="*/ 29 h 3459"/>
                <a:gd name="T12" fmla="*/ 3430 w 3458"/>
                <a:gd name="T13" fmla="*/ 29 h 3459"/>
                <a:gd name="T14" fmla="*/ 3430 w 3458"/>
                <a:gd name="T15" fmla="*/ 132 h 3459"/>
                <a:gd name="T16" fmla="*/ 131 w 3458"/>
                <a:gd name="T17" fmla="*/ 3431 h 3459"/>
                <a:gd name="T18" fmla="*/ 131 w 3458"/>
                <a:gd name="T19" fmla="*/ 3431 h 3459"/>
                <a:gd name="T20" fmla="*/ 29 w 3458"/>
                <a:gd name="T21" fmla="*/ 3431 h 34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458" h="3459">
                  <a:moveTo>
                    <a:pt x="29" y="3431"/>
                  </a:moveTo>
                  <a:lnTo>
                    <a:pt x="29" y="3431"/>
                  </a:lnTo>
                  <a:cubicBezTo>
                    <a:pt x="0" y="3402"/>
                    <a:pt x="0" y="3356"/>
                    <a:pt x="29" y="3328"/>
                  </a:cubicBezTo>
                  <a:lnTo>
                    <a:pt x="3327" y="29"/>
                  </a:lnTo>
                  <a:lnTo>
                    <a:pt x="3327" y="29"/>
                  </a:lnTo>
                  <a:cubicBezTo>
                    <a:pt x="3355" y="0"/>
                    <a:pt x="3402" y="0"/>
                    <a:pt x="3430" y="29"/>
                  </a:cubicBezTo>
                  <a:lnTo>
                    <a:pt x="3430" y="29"/>
                  </a:lnTo>
                  <a:cubicBezTo>
                    <a:pt x="3457" y="58"/>
                    <a:pt x="3457" y="103"/>
                    <a:pt x="3430" y="132"/>
                  </a:cubicBezTo>
                  <a:lnTo>
                    <a:pt x="131" y="3431"/>
                  </a:lnTo>
                  <a:lnTo>
                    <a:pt x="131" y="3431"/>
                  </a:lnTo>
                  <a:cubicBezTo>
                    <a:pt x="103" y="3458"/>
                    <a:pt x="57" y="3458"/>
                    <a:pt x="29" y="3431"/>
                  </a:cubicBezTo>
                </a:path>
              </a:pathLst>
            </a:custGeom>
            <a:solidFill>
              <a:schemeClr val="bg1">
                <a:lumMod val="50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29" name="Freeform 31">
              <a:extLst>
                <a:ext uri="{FF2B5EF4-FFF2-40B4-BE49-F238E27FC236}">
                  <a16:creationId xmlns:a16="http://schemas.microsoft.com/office/drawing/2014/main" id="{DFC2AC41-EE80-DE4A-B438-4247FD68E34C}"/>
                </a:ext>
              </a:extLst>
            </p:cNvPr>
            <p:cNvSpPr>
              <a:spLocks noChangeArrowheads="1"/>
            </p:cNvSpPr>
            <p:nvPr/>
          </p:nvSpPr>
          <p:spPr bwMode="auto">
            <a:xfrm>
              <a:off x="13473453" y="4857393"/>
              <a:ext cx="619264" cy="619264"/>
            </a:xfrm>
            <a:custGeom>
              <a:avLst/>
              <a:gdLst>
                <a:gd name="T0" fmla="*/ 0 w 949"/>
                <a:gd name="T1" fmla="*/ 948 h 949"/>
                <a:gd name="T2" fmla="*/ 398 w 949"/>
                <a:gd name="T3" fmla="*/ 0 h 949"/>
                <a:gd name="T4" fmla="*/ 514 w 949"/>
                <a:gd name="T5" fmla="*/ 434 h 949"/>
                <a:gd name="T6" fmla="*/ 948 w 949"/>
                <a:gd name="T7" fmla="*/ 550 h 949"/>
                <a:gd name="T8" fmla="*/ 0 w 949"/>
                <a:gd name="T9" fmla="*/ 948 h 949"/>
              </a:gdLst>
              <a:ahLst/>
              <a:cxnLst>
                <a:cxn ang="0">
                  <a:pos x="T0" y="T1"/>
                </a:cxn>
                <a:cxn ang="0">
                  <a:pos x="T2" y="T3"/>
                </a:cxn>
                <a:cxn ang="0">
                  <a:pos x="T4" y="T5"/>
                </a:cxn>
                <a:cxn ang="0">
                  <a:pos x="T6" y="T7"/>
                </a:cxn>
                <a:cxn ang="0">
                  <a:pos x="T8" y="T9"/>
                </a:cxn>
              </a:cxnLst>
              <a:rect l="0" t="0" r="r" b="b"/>
              <a:pathLst>
                <a:path w="949" h="949">
                  <a:moveTo>
                    <a:pt x="0" y="948"/>
                  </a:moveTo>
                  <a:lnTo>
                    <a:pt x="398" y="0"/>
                  </a:lnTo>
                  <a:lnTo>
                    <a:pt x="514" y="434"/>
                  </a:lnTo>
                  <a:lnTo>
                    <a:pt x="948" y="550"/>
                  </a:lnTo>
                  <a:lnTo>
                    <a:pt x="0" y="948"/>
                  </a:lnTo>
                </a:path>
              </a:pathLst>
            </a:custGeom>
            <a:solidFill>
              <a:schemeClr val="accent1"/>
            </a:solidFill>
            <a:ln>
              <a:noFill/>
            </a:ln>
            <a:effectLst/>
          </p:spPr>
          <p:txBody>
            <a:bodyPr wrap="none" anchor="ctr"/>
            <a:lstStyle/>
            <a:p>
              <a:endParaRPr lang="en-US" sz="6532" dirty="0">
                <a:latin typeface="Lato Light" panose="020F0502020204030203" pitchFamily="34" charset="0"/>
              </a:endParaRPr>
            </a:p>
          </p:txBody>
        </p:sp>
      </p:grpSp>
      <p:sp>
        <p:nvSpPr>
          <p:cNvPr id="4" name="Freeform 6">
            <a:extLst>
              <a:ext uri="{FF2B5EF4-FFF2-40B4-BE49-F238E27FC236}">
                <a16:creationId xmlns:a16="http://schemas.microsoft.com/office/drawing/2014/main" id="{A3A290F8-16C3-CA40-A667-8C14A9922F4F}"/>
              </a:ext>
            </a:extLst>
          </p:cNvPr>
          <p:cNvSpPr>
            <a:spLocks noChangeArrowheads="1"/>
          </p:cNvSpPr>
          <p:nvPr/>
        </p:nvSpPr>
        <p:spPr bwMode="auto">
          <a:xfrm>
            <a:off x="19444013" y="8129275"/>
            <a:ext cx="771902" cy="771902"/>
          </a:xfrm>
          <a:custGeom>
            <a:avLst/>
            <a:gdLst>
              <a:gd name="T0" fmla="*/ 476 w 952"/>
              <a:gd name="T1" fmla="*/ 0 h 952"/>
              <a:gd name="T2" fmla="*/ 476 w 952"/>
              <a:gd name="T3" fmla="*/ 0 h 952"/>
              <a:gd name="T4" fmla="*/ 0 w 952"/>
              <a:gd name="T5" fmla="*/ 474 h 952"/>
              <a:gd name="T6" fmla="*/ 0 w 952"/>
              <a:gd name="T7" fmla="*/ 474 h 952"/>
              <a:gd name="T8" fmla="*/ 476 w 952"/>
              <a:gd name="T9" fmla="*/ 951 h 952"/>
              <a:gd name="T10" fmla="*/ 476 w 952"/>
              <a:gd name="T11" fmla="*/ 951 h 952"/>
              <a:gd name="T12" fmla="*/ 951 w 952"/>
              <a:gd name="T13" fmla="*/ 475 h 952"/>
              <a:gd name="T14" fmla="*/ 951 w 952"/>
              <a:gd name="T15" fmla="*/ 475 h 952"/>
              <a:gd name="T16" fmla="*/ 476 w 952"/>
              <a:gd name="T17" fmla="*/ 0 h 9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52" h="952">
                <a:moveTo>
                  <a:pt x="476" y="0"/>
                </a:moveTo>
                <a:lnTo>
                  <a:pt x="476" y="0"/>
                </a:lnTo>
                <a:cubicBezTo>
                  <a:pt x="214" y="0"/>
                  <a:pt x="0" y="212"/>
                  <a:pt x="0" y="474"/>
                </a:cubicBezTo>
                <a:lnTo>
                  <a:pt x="0" y="474"/>
                </a:lnTo>
                <a:cubicBezTo>
                  <a:pt x="0" y="737"/>
                  <a:pt x="214" y="950"/>
                  <a:pt x="476" y="951"/>
                </a:cubicBezTo>
                <a:lnTo>
                  <a:pt x="476" y="951"/>
                </a:lnTo>
                <a:cubicBezTo>
                  <a:pt x="739" y="951"/>
                  <a:pt x="951" y="738"/>
                  <a:pt x="951" y="475"/>
                </a:cubicBezTo>
                <a:lnTo>
                  <a:pt x="951" y="475"/>
                </a:lnTo>
                <a:cubicBezTo>
                  <a:pt x="951" y="213"/>
                  <a:pt x="739" y="0"/>
                  <a:pt x="476" y="0"/>
                </a:cubicBezTo>
              </a:path>
            </a:pathLst>
          </a:custGeom>
          <a:solidFill>
            <a:schemeClr val="bg1">
              <a:lumMod val="85000"/>
            </a:schemeClr>
          </a:solidFill>
          <a:ln>
            <a:noFill/>
          </a:ln>
          <a:effectLst/>
        </p:spPr>
        <p:txBody>
          <a:bodyPr wrap="none" anchor="ctr"/>
          <a:lstStyle/>
          <a:p>
            <a:endParaRPr lang="en-US" sz="6532" dirty="0">
              <a:latin typeface="Lato Light" panose="020F0502020204030203" pitchFamily="34" charset="0"/>
            </a:endParaRPr>
          </a:p>
        </p:txBody>
      </p:sp>
      <p:sp>
        <p:nvSpPr>
          <p:cNvPr id="6" name="Freeform 8">
            <a:extLst>
              <a:ext uri="{FF2B5EF4-FFF2-40B4-BE49-F238E27FC236}">
                <a16:creationId xmlns:a16="http://schemas.microsoft.com/office/drawing/2014/main" id="{D53F417F-CBEE-3E48-9DE8-8D13A6D52383}"/>
              </a:ext>
            </a:extLst>
          </p:cNvPr>
          <p:cNvSpPr>
            <a:spLocks noChangeArrowheads="1"/>
          </p:cNvSpPr>
          <p:nvPr/>
        </p:nvSpPr>
        <p:spPr bwMode="auto">
          <a:xfrm>
            <a:off x="19383262" y="10101916"/>
            <a:ext cx="889831" cy="1797534"/>
          </a:xfrm>
          <a:custGeom>
            <a:avLst/>
            <a:gdLst>
              <a:gd name="T0" fmla="*/ 1 w 1099"/>
              <a:gd name="T1" fmla="*/ 0 h 2217"/>
              <a:gd name="T2" fmla="*/ 1 w 1099"/>
              <a:gd name="T3" fmla="*/ 72 h 2217"/>
              <a:gd name="T4" fmla="*/ 1 w 1099"/>
              <a:gd name="T5" fmla="*/ 292 h 2217"/>
              <a:gd name="T6" fmla="*/ 0 w 1099"/>
              <a:gd name="T7" fmla="*/ 1995 h 2217"/>
              <a:gd name="T8" fmla="*/ 0 w 1099"/>
              <a:gd name="T9" fmla="*/ 1995 h 2217"/>
              <a:gd name="T10" fmla="*/ 220 w 1099"/>
              <a:gd name="T11" fmla="*/ 2215 h 2217"/>
              <a:gd name="T12" fmla="*/ 220 w 1099"/>
              <a:gd name="T13" fmla="*/ 2215 h 2217"/>
              <a:gd name="T14" fmla="*/ 439 w 1099"/>
              <a:gd name="T15" fmla="*/ 1996 h 2217"/>
              <a:gd name="T16" fmla="*/ 439 w 1099"/>
              <a:gd name="T17" fmla="*/ 293 h 2217"/>
              <a:gd name="T18" fmla="*/ 659 w 1099"/>
              <a:gd name="T19" fmla="*/ 293 h 2217"/>
              <a:gd name="T20" fmla="*/ 659 w 1099"/>
              <a:gd name="T21" fmla="*/ 1996 h 2217"/>
              <a:gd name="T22" fmla="*/ 659 w 1099"/>
              <a:gd name="T23" fmla="*/ 1996 h 2217"/>
              <a:gd name="T24" fmla="*/ 877 w 1099"/>
              <a:gd name="T25" fmla="*/ 2216 h 2217"/>
              <a:gd name="T26" fmla="*/ 877 w 1099"/>
              <a:gd name="T27" fmla="*/ 2216 h 2217"/>
              <a:gd name="T28" fmla="*/ 1097 w 1099"/>
              <a:gd name="T29" fmla="*/ 1996 h 2217"/>
              <a:gd name="T30" fmla="*/ 1098 w 1099"/>
              <a:gd name="T31" fmla="*/ 293 h 2217"/>
              <a:gd name="T32" fmla="*/ 1098 w 1099"/>
              <a:gd name="T33" fmla="*/ 0 h 2217"/>
              <a:gd name="T34" fmla="*/ 659 w 1099"/>
              <a:gd name="T35" fmla="*/ 0 h 2217"/>
              <a:gd name="T36" fmla="*/ 1 w 1099"/>
              <a:gd name="T37" fmla="*/ 0 h 22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099" h="2217">
                <a:moveTo>
                  <a:pt x="1" y="0"/>
                </a:moveTo>
                <a:lnTo>
                  <a:pt x="1" y="72"/>
                </a:lnTo>
                <a:lnTo>
                  <a:pt x="1" y="292"/>
                </a:lnTo>
                <a:lnTo>
                  <a:pt x="0" y="1995"/>
                </a:lnTo>
                <a:lnTo>
                  <a:pt x="0" y="1995"/>
                </a:lnTo>
                <a:cubicBezTo>
                  <a:pt x="0" y="2117"/>
                  <a:pt x="98" y="2215"/>
                  <a:pt x="220" y="2215"/>
                </a:cubicBezTo>
                <a:lnTo>
                  <a:pt x="220" y="2215"/>
                </a:lnTo>
                <a:cubicBezTo>
                  <a:pt x="341" y="2216"/>
                  <a:pt x="439" y="2117"/>
                  <a:pt x="439" y="1996"/>
                </a:cubicBezTo>
                <a:lnTo>
                  <a:pt x="439" y="293"/>
                </a:lnTo>
                <a:lnTo>
                  <a:pt x="659" y="293"/>
                </a:lnTo>
                <a:lnTo>
                  <a:pt x="659" y="1996"/>
                </a:lnTo>
                <a:lnTo>
                  <a:pt x="659" y="1996"/>
                </a:lnTo>
                <a:cubicBezTo>
                  <a:pt x="659" y="2117"/>
                  <a:pt x="756" y="2216"/>
                  <a:pt x="877" y="2216"/>
                </a:cubicBezTo>
                <a:lnTo>
                  <a:pt x="877" y="2216"/>
                </a:lnTo>
                <a:cubicBezTo>
                  <a:pt x="998" y="2216"/>
                  <a:pt x="1097" y="2118"/>
                  <a:pt x="1097" y="1996"/>
                </a:cubicBezTo>
                <a:lnTo>
                  <a:pt x="1098" y="293"/>
                </a:lnTo>
                <a:lnTo>
                  <a:pt x="1098" y="0"/>
                </a:lnTo>
                <a:lnTo>
                  <a:pt x="659" y="0"/>
                </a:lnTo>
                <a:lnTo>
                  <a:pt x="1" y="0"/>
                </a:lnTo>
              </a:path>
            </a:pathLst>
          </a:custGeom>
          <a:solidFill>
            <a:schemeClr val="accent6">
              <a:lumMod val="50000"/>
            </a:schemeClr>
          </a:solidFill>
          <a:ln>
            <a:noFill/>
          </a:ln>
          <a:effectLst/>
        </p:spPr>
        <p:txBody>
          <a:bodyPr wrap="none" anchor="ctr"/>
          <a:lstStyle/>
          <a:p>
            <a:endParaRPr lang="en-US" sz="6532" dirty="0">
              <a:latin typeface="Lato Light" panose="020F0502020204030203" pitchFamily="34" charset="0"/>
            </a:endParaRPr>
          </a:p>
        </p:txBody>
      </p:sp>
      <p:sp>
        <p:nvSpPr>
          <p:cNvPr id="31" name="Freeform 30">
            <a:extLst>
              <a:ext uri="{FF2B5EF4-FFF2-40B4-BE49-F238E27FC236}">
                <a16:creationId xmlns:a16="http://schemas.microsoft.com/office/drawing/2014/main" id="{7F85D551-3DC8-F64F-9A5B-B6FA0FD5CD07}"/>
              </a:ext>
            </a:extLst>
          </p:cNvPr>
          <p:cNvSpPr>
            <a:spLocks noChangeArrowheads="1"/>
          </p:cNvSpPr>
          <p:nvPr/>
        </p:nvSpPr>
        <p:spPr bwMode="auto">
          <a:xfrm>
            <a:off x="18684990" y="7863424"/>
            <a:ext cx="2292713" cy="2298434"/>
          </a:xfrm>
          <a:custGeom>
            <a:avLst/>
            <a:gdLst>
              <a:gd name="connsiteX0" fmla="*/ 122697 w 1847902"/>
              <a:gd name="connsiteY0" fmla="*/ 568 h 1852513"/>
              <a:gd name="connsiteX1" fmla="*/ 218415 w 1847902"/>
              <a:gd name="connsiteY1" fmla="*/ 78821 h 1852513"/>
              <a:gd name="connsiteX2" fmla="*/ 369820 w 1847902"/>
              <a:gd name="connsiteY2" fmla="*/ 572587 h 1852513"/>
              <a:gd name="connsiteX3" fmla="*/ 661105 w 1847902"/>
              <a:gd name="connsiteY3" fmla="*/ 896992 h 1852513"/>
              <a:gd name="connsiteX4" fmla="*/ 1188542 w 1847902"/>
              <a:gd name="connsiteY4" fmla="*/ 897474 h 1852513"/>
              <a:gd name="connsiteX5" fmla="*/ 1478082 w 1847902"/>
              <a:gd name="connsiteY5" fmla="*/ 576120 h 1852513"/>
              <a:gd name="connsiteX6" fmla="*/ 1630140 w 1847902"/>
              <a:gd name="connsiteY6" fmla="*/ 82353 h 1852513"/>
              <a:gd name="connsiteX7" fmla="*/ 1725400 w 1847902"/>
              <a:gd name="connsiteY7" fmla="*/ 3458 h 1852513"/>
              <a:gd name="connsiteX8" fmla="*/ 1769145 w 1847902"/>
              <a:gd name="connsiteY8" fmla="*/ 7897 h 1852513"/>
              <a:gd name="connsiteX9" fmla="*/ 1842889 w 1847902"/>
              <a:gd name="connsiteY9" fmla="*/ 147666 h 1852513"/>
              <a:gd name="connsiteX10" fmla="*/ 1684306 w 1847902"/>
              <a:gd name="connsiteY10" fmla="*/ 665598 h 1852513"/>
              <a:gd name="connsiteX11" fmla="*/ 1659507 w 1847902"/>
              <a:gd name="connsiteY11" fmla="*/ 706746 h 1852513"/>
              <a:gd name="connsiteX12" fmla="*/ 1301879 w 1847902"/>
              <a:gd name="connsiteY12" fmla="*/ 1104502 h 1852513"/>
              <a:gd name="connsiteX13" fmla="*/ 1281570 w 1847902"/>
              <a:gd name="connsiteY13" fmla="*/ 1119145 h 1852513"/>
              <a:gd name="connsiteX14" fmla="*/ 1281570 w 1847902"/>
              <a:gd name="connsiteY14" fmla="*/ 1852513 h 1852513"/>
              <a:gd name="connsiteX15" fmla="*/ 565679 w 1847902"/>
              <a:gd name="connsiteY15" fmla="*/ 1851860 h 1852513"/>
              <a:gd name="connsiteX16" fmla="*/ 566238 w 1847902"/>
              <a:gd name="connsiteY16" fmla="*/ 1117210 h 1852513"/>
              <a:gd name="connsiteX17" fmla="*/ 544719 w 1847902"/>
              <a:gd name="connsiteY17" fmla="*/ 1102276 h 1852513"/>
              <a:gd name="connsiteX18" fmla="*/ 187743 w 1847902"/>
              <a:gd name="connsiteY18" fmla="*/ 703867 h 1852513"/>
              <a:gd name="connsiteX19" fmla="*/ 163596 w 1847902"/>
              <a:gd name="connsiteY19" fmla="*/ 661413 h 1852513"/>
              <a:gd name="connsiteX20" fmla="*/ 5013 w 1847902"/>
              <a:gd name="connsiteY20" fmla="*/ 144134 h 1852513"/>
              <a:gd name="connsiteX21" fmla="*/ 78758 w 1847902"/>
              <a:gd name="connsiteY21" fmla="*/ 5018 h 1852513"/>
              <a:gd name="connsiteX22" fmla="*/ 122697 w 1847902"/>
              <a:gd name="connsiteY22" fmla="*/ 568 h 18525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847902" h="1852513">
                <a:moveTo>
                  <a:pt x="122697" y="568"/>
                </a:moveTo>
                <a:cubicBezTo>
                  <a:pt x="165799" y="4977"/>
                  <a:pt x="204221" y="34735"/>
                  <a:pt x="218415" y="78821"/>
                </a:cubicBezTo>
                <a:lnTo>
                  <a:pt x="369820" y="572587"/>
                </a:lnTo>
                <a:lnTo>
                  <a:pt x="661105" y="896992"/>
                </a:lnTo>
                <a:lnTo>
                  <a:pt x="1188542" y="897474"/>
                </a:lnTo>
                <a:lnTo>
                  <a:pt x="1478082" y="576120"/>
                </a:lnTo>
                <a:lnTo>
                  <a:pt x="1630140" y="82353"/>
                </a:lnTo>
                <a:cubicBezTo>
                  <a:pt x="1643355" y="37778"/>
                  <a:pt x="1682267" y="7897"/>
                  <a:pt x="1725400" y="3458"/>
                </a:cubicBezTo>
                <a:cubicBezTo>
                  <a:pt x="1739778" y="1978"/>
                  <a:pt x="1754624" y="3325"/>
                  <a:pt x="1769145" y="7897"/>
                </a:cubicBezTo>
                <a:cubicBezTo>
                  <a:pt x="1827879" y="26837"/>
                  <a:pt x="1861162" y="88885"/>
                  <a:pt x="1842889" y="147666"/>
                </a:cubicBezTo>
                <a:lnTo>
                  <a:pt x="1684306" y="665598"/>
                </a:lnTo>
                <a:cubicBezTo>
                  <a:pt x="1679085" y="679967"/>
                  <a:pt x="1670601" y="694989"/>
                  <a:pt x="1659507" y="706746"/>
                </a:cubicBezTo>
                <a:lnTo>
                  <a:pt x="1301879" y="1104502"/>
                </a:lnTo>
                <a:lnTo>
                  <a:pt x="1281570" y="1119145"/>
                </a:lnTo>
                <a:lnTo>
                  <a:pt x="1281570" y="1852513"/>
                </a:lnTo>
                <a:lnTo>
                  <a:pt x="565679" y="1851860"/>
                </a:lnTo>
                <a:lnTo>
                  <a:pt x="566238" y="1117210"/>
                </a:lnTo>
                <a:lnTo>
                  <a:pt x="544719" y="1102276"/>
                </a:lnTo>
                <a:lnTo>
                  <a:pt x="187743" y="703867"/>
                </a:lnTo>
                <a:cubicBezTo>
                  <a:pt x="176648" y="692110"/>
                  <a:pt x="168817" y="677088"/>
                  <a:pt x="163596" y="661413"/>
                </a:cubicBezTo>
                <a:lnTo>
                  <a:pt x="5013" y="144134"/>
                </a:lnTo>
                <a:cubicBezTo>
                  <a:pt x="-13260" y="86006"/>
                  <a:pt x="20023" y="22652"/>
                  <a:pt x="78758" y="5018"/>
                </a:cubicBezTo>
                <a:cubicBezTo>
                  <a:pt x="93442" y="446"/>
                  <a:pt x="108329" y="-901"/>
                  <a:pt x="122697" y="568"/>
                </a:cubicBezTo>
                <a:close/>
              </a:path>
            </a:pathLst>
          </a:custGeom>
          <a:solidFill>
            <a:schemeClr val="bg1">
              <a:lumMod val="85000"/>
            </a:schemeClr>
          </a:solidFill>
          <a:ln>
            <a:noFill/>
          </a:ln>
          <a:effectLst/>
        </p:spPr>
        <p:txBody>
          <a:bodyPr wrap="square" anchor="ctr">
            <a:noAutofit/>
          </a:bodyPr>
          <a:lstStyle/>
          <a:p>
            <a:endParaRPr lang="en-US" sz="6532" dirty="0">
              <a:latin typeface="Lato Light" panose="020F0502020204030203" pitchFamily="34" charset="0"/>
            </a:endParaRPr>
          </a:p>
        </p:txBody>
      </p:sp>
      <p:sp>
        <p:nvSpPr>
          <p:cNvPr id="10" name="Freeform 12">
            <a:extLst>
              <a:ext uri="{FF2B5EF4-FFF2-40B4-BE49-F238E27FC236}">
                <a16:creationId xmlns:a16="http://schemas.microsoft.com/office/drawing/2014/main" id="{102581AB-7768-7A47-8530-B56C95E2D6E0}"/>
              </a:ext>
            </a:extLst>
          </p:cNvPr>
          <p:cNvSpPr>
            <a:spLocks noChangeArrowheads="1"/>
          </p:cNvSpPr>
          <p:nvPr/>
        </p:nvSpPr>
        <p:spPr bwMode="auto">
          <a:xfrm>
            <a:off x="19729902" y="8972649"/>
            <a:ext cx="203698" cy="1018484"/>
          </a:xfrm>
          <a:custGeom>
            <a:avLst/>
            <a:gdLst>
              <a:gd name="T0" fmla="*/ 175 w 250"/>
              <a:gd name="T1" fmla="*/ 201 h 1256"/>
              <a:gd name="T2" fmla="*/ 230 w 250"/>
              <a:gd name="T3" fmla="*/ 146 h 1256"/>
              <a:gd name="T4" fmla="*/ 230 w 250"/>
              <a:gd name="T5" fmla="*/ 146 h 1256"/>
              <a:gd name="T6" fmla="*/ 230 w 250"/>
              <a:gd name="T7" fmla="*/ 92 h 1256"/>
              <a:gd name="T8" fmla="*/ 150 w 250"/>
              <a:gd name="T9" fmla="*/ 13 h 1256"/>
              <a:gd name="T10" fmla="*/ 150 w 250"/>
              <a:gd name="T11" fmla="*/ 13 h 1256"/>
              <a:gd name="T12" fmla="*/ 98 w 250"/>
              <a:gd name="T13" fmla="*/ 13 h 1256"/>
              <a:gd name="T14" fmla="*/ 19 w 250"/>
              <a:gd name="T15" fmla="*/ 92 h 1256"/>
              <a:gd name="T16" fmla="*/ 19 w 250"/>
              <a:gd name="T17" fmla="*/ 92 h 1256"/>
              <a:gd name="T18" fmla="*/ 19 w 250"/>
              <a:gd name="T19" fmla="*/ 146 h 1256"/>
              <a:gd name="T20" fmla="*/ 74 w 250"/>
              <a:gd name="T21" fmla="*/ 201 h 1256"/>
              <a:gd name="T22" fmla="*/ 0 w 250"/>
              <a:gd name="T23" fmla="*/ 1100 h 1256"/>
              <a:gd name="T24" fmla="*/ 123 w 250"/>
              <a:gd name="T25" fmla="*/ 1255 h 1256"/>
              <a:gd name="T26" fmla="*/ 249 w 250"/>
              <a:gd name="T27" fmla="*/ 1100 h 1256"/>
              <a:gd name="T28" fmla="*/ 175 w 250"/>
              <a:gd name="T29" fmla="*/ 201 h 1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50" h="1256">
                <a:moveTo>
                  <a:pt x="175" y="201"/>
                </a:moveTo>
                <a:lnTo>
                  <a:pt x="230" y="146"/>
                </a:lnTo>
                <a:lnTo>
                  <a:pt x="230" y="146"/>
                </a:lnTo>
                <a:cubicBezTo>
                  <a:pt x="244" y="131"/>
                  <a:pt x="244" y="107"/>
                  <a:pt x="230" y="92"/>
                </a:cubicBezTo>
                <a:lnTo>
                  <a:pt x="150" y="13"/>
                </a:lnTo>
                <a:lnTo>
                  <a:pt x="150" y="13"/>
                </a:lnTo>
                <a:cubicBezTo>
                  <a:pt x="137" y="0"/>
                  <a:pt x="113" y="0"/>
                  <a:pt x="98" y="13"/>
                </a:cubicBezTo>
                <a:lnTo>
                  <a:pt x="19" y="92"/>
                </a:lnTo>
                <a:lnTo>
                  <a:pt x="19" y="92"/>
                </a:lnTo>
                <a:cubicBezTo>
                  <a:pt x="4" y="107"/>
                  <a:pt x="4" y="131"/>
                  <a:pt x="19" y="146"/>
                </a:cubicBezTo>
                <a:lnTo>
                  <a:pt x="74" y="201"/>
                </a:lnTo>
                <a:lnTo>
                  <a:pt x="0" y="1100"/>
                </a:lnTo>
                <a:lnTo>
                  <a:pt x="123" y="1255"/>
                </a:lnTo>
                <a:lnTo>
                  <a:pt x="249" y="1100"/>
                </a:lnTo>
                <a:lnTo>
                  <a:pt x="175" y="201"/>
                </a:lnTo>
              </a:path>
            </a:pathLst>
          </a:custGeom>
          <a:solidFill>
            <a:schemeClr val="accent5">
              <a:lumMod val="60000"/>
              <a:lumOff val="40000"/>
            </a:schemeClr>
          </a:solidFill>
          <a:ln>
            <a:noFill/>
          </a:ln>
          <a:effectLst/>
        </p:spPr>
        <p:txBody>
          <a:bodyPr wrap="none" anchor="ctr"/>
          <a:lstStyle/>
          <a:p>
            <a:endParaRPr lang="en-US" sz="6532" dirty="0">
              <a:latin typeface="Lato Light" panose="020F0502020204030203" pitchFamily="34" charset="0"/>
            </a:endParaRPr>
          </a:p>
        </p:txBody>
      </p:sp>
      <p:sp>
        <p:nvSpPr>
          <p:cNvPr id="11" name="Freeform 13">
            <a:extLst>
              <a:ext uri="{FF2B5EF4-FFF2-40B4-BE49-F238E27FC236}">
                <a16:creationId xmlns:a16="http://schemas.microsoft.com/office/drawing/2014/main" id="{778A5F13-C08B-5141-8969-1F09C3B70198}"/>
              </a:ext>
            </a:extLst>
          </p:cNvPr>
          <p:cNvSpPr>
            <a:spLocks noChangeArrowheads="1"/>
          </p:cNvSpPr>
          <p:nvPr/>
        </p:nvSpPr>
        <p:spPr bwMode="auto">
          <a:xfrm>
            <a:off x="20008644" y="6378201"/>
            <a:ext cx="2601598" cy="1525938"/>
          </a:xfrm>
          <a:custGeom>
            <a:avLst/>
            <a:gdLst>
              <a:gd name="T0" fmla="*/ 3171 w 3210"/>
              <a:gd name="T1" fmla="*/ 1882 h 1883"/>
              <a:gd name="T2" fmla="*/ 3171 w 3210"/>
              <a:gd name="T3" fmla="*/ 1882 h 1883"/>
              <a:gd name="T4" fmla="*/ 3154 w 3210"/>
              <a:gd name="T5" fmla="*/ 1877 h 1883"/>
              <a:gd name="T6" fmla="*/ 21 w 3210"/>
              <a:gd name="T7" fmla="*/ 67 h 1883"/>
              <a:gd name="T8" fmla="*/ 21 w 3210"/>
              <a:gd name="T9" fmla="*/ 67 h 1883"/>
              <a:gd name="T10" fmla="*/ 9 w 3210"/>
              <a:gd name="T11" fmla="*/ 22 h 1883"/>
              <a:gd name="T12" fmla="*/ 9 w 3210"/>
              <a:gd name="T13" fmla="*/ 22 h 1883"/>
              <a:gd name="T14" fmla="*/ 54 w 3210"/>
              <a:gd name="T15" fmla="*/ 10 h 1883"/>
              <a:gd name="T16" fmla="*/ 3187 w 3210"/>
              <a:gd name="T17" fmla="*/ 1819 h 1883"/>
              <a:gd name="T18" fmla="*/ 3187 w 3210"/>
              <a:gd name="T19" fmla="*/ 1819 h 1883"/>
              <a:gd name="T20" fmla="*/ 3201 w 3210"/>
              <a:gd name="T21" fmla="*/ 1865 h 1883"/>
              <a:gd name="T22" fmla="*/ 3201 w 3210"/>
              <a:gd name="T23" fmla="*/ 1865 h 1883"/>
              <a:gd name="T24" fmla="*/ 3171 w 3210"/>
              <a:gd name="T25" fmla="*/ 1882 h 18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210" h="1883">
                <a:moveTo>
                  <a:pt x="3171" y="1882"/>
                </a:moveTo>
                <a:lnTo>
                  <a:pt x="3171" y="1882"/>
                </a:lnTo>
                <a:cubicBezTo>
                  <a:pt x="3166" y="1882"/>
                  <a:pt x="3160" y="1879"/>
                  <a:pt x="3154" y="1877"/>
                </a:cubicBezTo>
                <a:lnTo>
                  <a:pt x="21" y="67"/>
                </a:lnTo>
                <a:lnTo>
                  <a:pt x="21" y="67"/>
                </a:lnTo>
                <a:cubicBezTo>
                  <a:pt x="4" y="58"/>
                  <a:pt x="0" y="38"/>
                  <a:pt x="9" y="22"/>
                </a:cubicBezTo>
                <a:lnTo>
                  <a:pt x="9" y="22"/>
                </a:lnTo>
                <a:cubicBezTo>
                  <a:pt x="18" y="6"/>
                  <a:pt x="38" y="0"/>
                  <a:pt x="54" y="10"/>
                </a:cubicBezTo>
                <a:lnTo>
                  <a:pt x="3187" y="1819"/>
                </a:lnTo>
                <a:lnTo>
                  <a:pt x="3187" y="1819"/>
                </a:lnTo>
                <a:cubicBezTo>
                  <a:pt x="3204" y="1828"/>
                  <a:pt x="3209" y="1849"/>
                  <a:pt x="3201" y="1865"/>
                </a:cubicBezTo>
                <a:lnTo>
                  <a:pt x="3201" y="1865"/>
                </a:lnTo>
                <a:cubicBezTo>
                  <a:pt x="3194" y="1876"/>
                  <a:pt x="3182" y="1882"/>
                  <a:pt x="3171" y="1882"/>
                </a:cubicBezTo>
              </a:path>
            </a:pathLst>
          </a:custGeom>
          <a:solidFill>
            <a:schemeClr val="accent6"/>
          </a:solidFill>
          <a:ln>
            <a:noFill/>
          </a:ln>
          <a:effectLst/>
        </p:spPr>
        <p:txBody>
          <a:bodyPr wrap="none" anchor="ctr"/>
          <a:lstStyle/>
          <a:p>
            <a:endParaRPr lang="en-US" sz="6532" dirty="0">
              <a:latin typeface="Lato Light" panose="020F0502020204030203" pitchFamily="34" charset="0"/>
            </a:endParaRPr>
          </a:p>
        </p:txBody>
      </p:sp>
      <p:sp>
        <p:nvSpPr>
          <p:cNvPr id="12" name="Freeform 14">
            <a:extLst>
              <a:ext uri="{FF2B5EF4-FFF2-40B4-BE49-F238E27FC236}">
                <a16:creationId xmlns:a16="http://schemas.microsoft.com/office/drawing/2014/main" id="{27DE8AD6-6C4D-4449-BC6C-9BF7A5BCD0FF}"/>
              </a:ext>
            </a:extLst>
          </p:cNvPr>
          <p:cNvSpPr>
            <a:spLocks noChangeArrowheads="1"/>
          </p:cNvSpPr>
          <p:nvPr/>
        </p:nvSpPr>
        <p:spPr bwMode="auto">
          <a:xfrm>
            <a:off x="19744198" y="6203094"/>
            <a:ext cx="3112627" cy="2079849"/>
          </a:xfrm>
          <a:custGeom>
            <a:avLst/>
            <a:gdLst>
              <a:gd name="T0" fmla="*/ 2604 w 3842"/>
              <a:gd name="T1" fmla="*/ 2564 h 2565"/>
              <a:gd name="T2" fmla="*/ 2604 w 3842"/>
              <a:gd name="T3" fmla="*/ 2564 h 2565"/>
              <a:gd name="T4" fmla="*/ 1334 w 3842"/>
              <a:gd name="T5" fmla="*/ 2193 h 2565"/>
              <a:gd name="T6" fmla="*/ 1334 w 3842"/>
              <a:gd name="T7" fmla="*/ 2193 h 2565"/>
              <a:gd name="T8" fmla="*/ 355 w 3842"/>
              <a:gd name="T9" fmla="*/ 1239 h 2565"/>
              <a:gd name="T10" fmla="*/ 355 w 3842"/>
              <a:gd name="T11" fmla="*/ 1239 h 2565"/>
              <a:gd name="T12" fmla="*/ 248 w 3842"/>
              <a:gd name="T13" fmla="*/ 289 h 2565"/>
              <a:gd name="T14" fmla="*/ 56 w 3842"/>
              <a:gd name="T15" fmla="*/ 178 h 2565"/>
              <a:gd name="T16" fmla="*/ 56 w 3842"/>
              <a:gd name="T17" fmla="*/ 178 h 2565"/>
              <a:gd name="T18" fmla="*/ 25 w 3842"/>
              <a:gd name="T19" fmla="*/ 57 h 2565"/>
              <a:gd name="T20" fmla="*/ 25 w 3842"/>
              <a:gd name="T21" fmla="*/ 57 h 2565"/>
              <a:gd name="T22" fmla="*/ 145 w 3842"/>
              <a:gd name="T23" fmla="*/ 25 h 2565"/>
              <a:gd name="T24" fmla="*/ 409 w 3842"/>
              <a:gd name="T25" fmla="*/ 177 h 2565"/>
              <a:gd name="T26" fmla="*/ 409 w 3842"/>
              <a:gd name="T27" fmla="*/ 177 h 2565"/>
              <a:gd name="T28" fmla="*/ 441 w 3842"/>
              <a:gd name="T29" fmla="*/ 298 h 2565"/>
              <a:gd name="T30" fmla="*/ 441 w 3842"/>
              <a:gd name="T31" fmla="*/ 298 h 2565"/>
              <a:gd name="T32" fmla="*/ 510 w 3842"/>
              <a:gd name="T33" fmla="*/ 1154 h 2565"/>
              <a:gd name="T34" fmla="*/ 510 w 3842"/>
              <a:gd name="T35" fmla="*/ 1154 h 2565"/>
              <a:gd name="T36" fmla="*/ 1422 w 3842"/>
              <a:gd name="T37" fmla="*/ 2039 h 2565"/>
              <a:gd name="T38" fmla="*/ 1422 w 3842"/>
              <a:gd name="T39" fmla="*/ 2039 h 2565"/>
              <a:gd name="T40" fmla="*/ 2646 w 3842"/>
              <a:gd name="T41" fmla="*/ 2387 h 2565"/>
              <a:gd name="T42" fmla="*/ 2646 w 3842"/>
              <a:gd name="T43" fmla="*/ 2387 h 2565"/>
              <a:gd name="T44" fmla="*/ 3421 w 3842"/>
              <a:gd name="T45" fmla="*/ 2018 h 2565"/>
              <a:gd name="T46" fmla="*/ 3421 w 3842"/>
              <a:gd name="T47" fmla="*/ 2018 h 2565"/>
              <a:gd name="T48" fmla="*/ 3542 w 3842"/>
              <a:gd name="T49" fmla="*/ 1987 h 2565"/>
              <a:gd name="T50" fmla="*/ 3783 w 3842"/>
              <a:gd name="T51" fmla="*/ 2126 h 2565"/>
              <a:gd name="T52" fmla="*/ 3783 w 3842"/>
              <a:gd name="T53" fmla="*/ 2126 h 2565"/>
              <a:gd name="T54" fmla="*/ 3816 w 3842"/>
              <a:gd name="T55" fmla="*/ 2247 h 2565"/>
              <a:gd name="T56" fmla="*/ 3816 w 3842"/>
              <a:gd name="T57" fmla="*/ 2247 h 2565"/>
              <a:gd name="T58" fmla="*/ 3695 w 3842"/>
              <a:gd name="T59" fmla="*/ 2279 h 2565"/>
              <a:gd name="T60" fmla="*/ 3526 w 3842"/>
              <a:gd name="T61" fmla="*/ 2181 h 2565"/>
              <a:gd name="T62" fmla="*/ 3526 w 3842"/>
              <a:gd name="T63" fmla="*/ 2181 h 2565"/>
              <a:gd name="T64" fmla="*/ 2650 w 3842"/>
              <a:gd name="T65" fmla="*/ 2564 h 2565"/>
              <a:gd name="T66" fmla="*/ 2650 w 3842"/>
              <a:gd name="T67" fmla="*/ 2564 h 2565"/>
              <a:gd name="T68" fmla="*/ 2604 w 3842"/>
              <a:gd name="T69" fmla="*/ 2564 h 25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842" h="2565">
                <a:moveTo>
                  <a:pt x="2604" y="2564"/>
                </a:moveTo>
                <a:lnTo>
                  <a:pt x="2604" y="2564"/>
                </a:lnTo>
                <a:cubicBezTo>
                  <a:pt x="2200" y="2564"/>
                  <a:pt x="1751" y="2433"/>
                  <a:pt x="1334" y="2193"/>
                </a:cubicBezTo>
                <a:lnTo>
                  <a:pt x="1334" y="2193"/>
                </a:lnTo>
                <a:cubicBezTo>
                  <a:pt x="902" y="1943"/>
                  <a:pt x="554" y="1604"/>
                  <a:pt x="355" y="1239"/>
                </a:cubicBezTo>
                <a:lnTo>
                  <a:pt x="355" y="1239"/>
                </a:lnTo>
                <a:cubicBezTo>
                  <a:pt x="167" y="892"/>
                  <a:pt x="131" y="560"/>
                  <a:pt x="248" y="289"/>
                </a:cubicBezTo>
                <a:lnTo>
                  <a:pt x="56" y="178"/>
                </a:lnTo>
                <a:lnTo>
                  <a:pt x="56" y="178"/>
                </a:lnTo>
                <a:cubicBezTo>
                  <a:pt x="14" y="154"/>
                  <a:pt x="0" y="99"/>
                  <a:pt x="25" y="57"/>
                </a:cubicBezTo>
                <a:lnTo>
                  <a:pt x="25" y="57"/>
                </a:lnTo>
                <a:cubicBezTo>
                  <a:pt x="48" y="15"/>
                  <a:pt x="103" y="0"/>
                  <a:pt x="145" y="25"/>
                </a:cubicBezTo>
                <a:lnTo>
                  <a:pt x="409" y="177"/>
                </a:lnTo>
                <a:lnTo>
                  <a:pt x="409" y="177"/>
                </a:lnTo>
                <a:cubicBezTo>
                  <a:pt x="451" y="202"/>
                  <a:pt x="466" y="256"/>
                  <a:pt x="441" y="298"/>
                </a:cubicBezTo>
                <a:lnTo>
                  <a:pt x="441" y="298"/>
                </a:lnTo>
                <a:cubicBezTo>
                  <a:pt x="309" y="526"/>
                  <a:pt x="334" y="830"/>
                  <a:pt x="510" y="1154"/>
                </a:cubicBezTo>
                <a:lnTo>
                  <a:pt x="510" y="1154"/>
                </a:lnTo>
                <a:cubicBezTo>
                  <a:pt x="695" y="1491"/>
                  <a:pt x="1018" y="1806"/>
                  <a:pt x="1422" y="2039"/>
                </a:cubicBezTo>
                <a:lnTo>
                  <a:pt x="1422" y="2039"/>
                </a:lnTo>
                <a:cubicBezTo>
                  <a:pt x="1828" y="2273"/>
                  <a:pt x="2261" y="2396"/>
                  <a:pt x="2646" y="2387"/>
                </a:cubicBezTo>
                <a:lnTo>
                  <a:pt x="2646" y="2387"/>
                </a:lnTo>
                <a:cubicBezTo>
                  <a:pt x="3015" y="2377"/>
                  <a:pt x="3290" y="2247"/>
                  <a:pt x="3421" y="2018"/>
                </a:cubicBezTo>
                <a:lnTo>
                  <a:pt x="3421" y="2018"/>
                </a:lnTo>
                <a:cubicBezTo>
                  <a:pt x="3446" y="1977"/>
                  <a:pt x="3500" y="1962"/>
                  <a:pt x="3542" y="1987"/>
                </a:cubicBezTo>
                <a:lnTo>
                  <a:pt x="3783" y="2126"/>
                </a:lnTo>
                <a:lnTo>
                  <a:pt x="3783" y="2126"/>
                </a:lnTo>
                <a:cubicBezTo>
                  <a:pt x="3826" y="2150"/>
                  <a:pt x="3841" y="2204"/>
                  <a:pt x="3816" y="2247"/>
                </a:cubicBezTo>
                <a:lnTo>
                  <a:pt x="3816" y="2247"/>
                </a:lnTo>
                <a:cubicBezTo>
                  <a:pt x="3791" y="2289"/>
                  <a:pt x="3738" y="2303"/>
                  <a:pt x="3695" y="2279"/>
                </a:cubicBezTo>
                <a:lnTo>
                  <a:pt x="3526" y="2181"/>
                </a:lnTo>
                <a:lnTo>
                  <a:pt x="3526" y="2181"/>
                </a:lnTo>
                <a:cubicBezTo>
                  <a:pt x="3351" y="2419"/>
                  <a:pt x="3044" y="2554"/>
                  <a:pt x="2650" y="2564"/>
                </a:cubicBezTo>
                <a:lnTo>
                  <a:pt x="2650" y="2564"/>
                </a:lnTo>
                <a:cubicBezTo>
                  <a:pt x="2635" y="2564"/>
                  <a:pt x="2620" y="2564"/>
                  <a:pt x="2604" y="2564"/>
                </a:cubicBezTo>
              </a:path>
            </a:pathLst>
          </a:custGeom>
          <a:solidFill>
            <a:schemeClr val="accent6">
              <a:lumMod val="50000"/>
            </a:schemeClr>
          </a:solidFill>
          <a:ln>
            <a:noFill/>
          </a:ln>
          <a:effectLst/>
        </p:spPr>
        <p:txBody>
          <a:bodyPr wrap="none" anchor="ctr"/>
          <a:lstStyle/>
          <a:p>
            <a:endParaRPr lang="en-US" sz="6532" dirty="0">
              <a:latin typeface="Lato Light" panose="020F0502020204030203" pitchFamily="34" charset="0"/>
            </a:endParaRPr>
          </a:p>
        </p:txBody>
      </p:sp>
      <p:sp>
        <p:nvSpPr>
          <p:cNvPr id="42" name="TextBox 41">
            <a:extLst>
              <a:ext uri="{FF2B5EF4-FFF2-40B4-BE49-F238E27FC236}">
                <a16:creationId xmlns:a16="http://schemas.microsoft.com/office/drawing/2014/main" id="{9D1D745C-AC29-3240-BCB9-C69EE995B472}"/>
              </a:ext>
            </a:extLst>
          </p:cNvPr>
          <p:cNvSpPr txBox="1"/>
          <p:nvPr/>
        </p:nvSpPr>
        <p:spPr>
          <a:xfrm>
            <a:off x="7706669" y="10663123"/>
            <a:ext cx="2448106" cy="584775"/>
          </a:xfrm>
          <a:prstGeom prst="rect">
            <a:avLst/>
          </a:prstGeom>
          <a:noFill/>
        </p:spPr>
        <p:txBody>
          <a:bodyPr wrap="none" rtlCol="0" anchor="ctr" anchorCtr="0">
            <a:spAutoFit/>
          </a:bodyPr>
          <a:lstStyle/>
          <a:p>
            <a:pPr algn="r"/>
            <a:r>
              <a:rPr lang="en-US" sz="3200" b="1" dirty="0">
                <a:solidFill>
                  <a:schemeClr val="accent1">
                    <a:lumMod val="75000"/>
                  </a:schemeClr>
                </a:solidFill>
                <a:latin typeface="Poppins" pitchFamily="2" charset="77"/>
                <a:ea typeface="League Spartan" charset="0"/>
                <a:cs typeface="Poppins" pitchFamily="2" charset="77"/>
              </a:rPr>
              <a:t>YOUR TITLE</a:t>
            </a:r>
          </a:p>
        </p:txBody>
      </p:sp>
      <p:sp>
        <p:nvSpPr>
          <p:cNvPr id="43" name="Subtitle 2">
            <a:extLst>
              <a:ext uri="{FF2B5EF4-FFF2-40B4-BE49-F238E27FC236}">
                <a16:creationId xmlns:a16="http://schemas.microsoft.com/office/drawing/2014/main" id="{05B33CF9-E943-6B4C-92E7-D5F921B76104}"/>
              </a:ext>
            </a:extLst>
          </p:cNvPr>
          <p:cNvSpPr txBox="1">
            <a:spLocks/>
          </p:cNvSpPr>
          <p:nvPr/>
        </p:nvSpPr>
        <p:spPr>
          <a:xfrm>
            <a:off x="1520825" y="11283309"/>
            <a:ext cx="8789891" cy="1070616"/>
          </a:xfrm>
          <a:prstGeom prst="rect">
            <a:avLst/>
          </a:prstGeom>
        </p:spPr>
        <p:txBody>
          <a:bodyPr vert="horz" wrap="square" lIns="217490" tIns="108745" rIns="217490" bIns="108745"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r>
              <a:rPr lang="en-US" dirty="0">
                <a:solidFill>
                  <a:schemeClr val="tx1"/>
                </a:solidFill>
                <a:latin typeface="Lato Light" panose="020F0502020204030203" pitchFamily="34" charset="0"/>
              </a:rPr>
              <a:t>You can do whatever you want, go a impress your audience with an amazing presentation</a:t>
            </a:r>
          </a:p>
        </p:txBody>
      </p:sp>
      <p:sp>
        <p:nvSpPr>
          <p:cNvPr id="44" name="TextBox 43">
            <a:extLst>
              <a:ext uri="{FF2B5EF4-FFF2-40B4-BE49-F238E27FC236}">
                <a16:creationId xmlns:a16="http://schemas.microsoft.com/office/drawing/2014/main" id="{614F365C-D591-A448-905C-CC278FAD0D52}"/>
              </a:ext>
            </a:extLst>
          </p:cNvPr>
          <p:cNvSpPr txBox="1"/>
          <p:nvPr/>
        </p:nvSpPr>
        <p:spPr>
          <a:xfrm>
            <a:off x="7706669" y="3289108"/>
            <a:ext cx="2448106" cy="584775"/>
          </a:xfrm>
          <a:prstGeom prst="rect">
            <a:avLst/>
          </a:prstGeom>
          <a:noFill/>
        </p:spPr>
        <p:txBody>
          <a:bodyPr wrap="none" rtlCol="0" anchor="ctr" anchorCtr="0">
            <a:spAutoFit/>
          </a:bodyPr>
          <a:lstStyle/>
          <a:p>
            <a:pPr algn="r"/>
            <a:r>
              <a:rPr lang="en-US" sz="3200" b="1" dirty="0">
                <a:solidFill>
                  <a:schemeClr val="accent2">
                    <a:lumMod val="75000"/>
                  </a:schemeClr>
                </a:solidFill>
                <a:latin typeface="Poppins" pitchFamily="2" charset="77"/>
                <a:ea typeface="League Spartan" charset="0"/>
                <a:cs typeface="Poppins" pitchFamily="2" charset="77"/>
              </a:rPr>
              <a:t>YOUR TITLE</a:t>
            </a:r>
          </a:p>
        </p:txBody>
      </p:sp>
      <p:sp>
        <p:nvSpPr>
          <p:cNvPr id="45" name="Subtitle 2">
            <a:extLst>
              <a:ext uri="{FF2B5EF4-FFF2-40B4-BE49-F238E27FC236}">
                <a16:creationId xmlns:a16="http://schemas.microsoft.com/office/drawing/2014/main" id="{231F99B8-1A94-E84B-A507-DB27BF02DE52}"/>
              </a:ext>
            </a:extLst>
          </p:cNvPr>
          <p:cNvSpPr txBox="1">
            <a:spLocks/>
          </p:cNvSpPr>
          <p:nvPr/>
        </p:nvSpPr>
        <p:spPr>
          <a:xfrm>
            <a:off x="1520825" y="3909294"/>
            <a:ext cx="8789891" cy="1070616"/>
          </a:xfrm>
          <a:prstGeom prst="rect">
            <a:avLst/>
          </a:prstGeom>
        </p:spPr>
        <p:txBody>
          <a:bodyPr vert="horz" wrap="square" lIns="217490" tIns="108745" rIns="217490" bIns="108745"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r>
              <a:rPr lang="en-US" dirty="0">
                <a:solidFill>
                  <a:schemeClr val="tx1"/>
                </a:solidFill>
                <a:latin typeface="Lato Light" panose="020F0502020204030203" pitchFamily="34" charset="0"/>
              </a:rPr>
              <a:t>You can do whatever you want, go a impress your audience with an amazing presentation</a:t>
            </a:r>
          </a:p>
        </p:txBody>
      </p:sp>
      <p:sp>
        <p:nvSpPr>
          <p:cNvPr id="46" name="TextBox 45">
            <a:extLst>
              <a:ext uri="{FF2B5EF4-FFF2-40B4-BE49-F238E27FC236}">
                <a16:creationId xmlns:a16="http://schemas.microsoft.com/office/drawing/2014/main" id="{CB3D770D-A75A-B147-87D0-201E94AB951D}"/>
              </a:ext>
            </a:extLst>
          </p:cNvPr>
          <p:cNvSpPr txBox="1"/>
          <p:nvPr/>
        </p:nvSpPr>
        <p:spPr>
          <a:xfrm>
            <a:off x="7706669" y="5747113"/>
            <a:ext cx="2448106" cy="584775"/>
          </a:xfrm>
          <a:prstGeom prst="rect">
            <a:avLst/>
          </a:prstGeom>
          <a:noFill/>
        </p:spPr>
        <p:txBody>
          <a:bodyPr wrap="none" rtlCol="0" anchor="ctr" anchorCtr="0">
            <a:spAutoFit/>
          </a:bodyPr>
          <a:lstStyle/>
          <a:p>
            <a:pPr algn="r"/>
            <a:r>
              <a:rPr lang="en-US" sz="3200" b="1" dirty="0">
                <a:solidFill>
                  <a:schemeClr val="accent3">
                    <a:lumMod val="75000"/>
                  </a:schemeClr>
                </a:solidFill>
                <a:latin typeface="Poppins" pitchFamily="2" charset="77"/>
                <a:ea typeface="League Spartan" charset="0"/>
                <a:cs typeface="Poppins" pitchFamily="2" charset="77"/>
              </a:rPr>
              <a:t>YOUR TITLE</a:t>
            </a:r>
          </a:p>
        </p:txBody>
      </p:sp>
      <p:sp>
        <p:nvSpPr>
          <p:cNvPr id="47" name="Subtitle 2">
            <a:extLst>
              <a:ext uri="{FF2B5EF4-FFF2-40B4-BE49-F238E27FC236}">
                <a16:creationId xmlns:a16="http://schemas.microsoft.com/office/drawing/2014/main" id="{B4C4A228-1BCE-DF4B-88CB-EB729A7789C1}"/>
              </a:ext>
            </a:extLst>
          </p:cNvPr>
          <p:cNvSpPr txBox="1">
            <a:spLocks/>
          </p:cNvSpPr>
          <p:nvPr/>
        </p:nvSpPr>
        <p:spPr>
          <a:xfrm>
            <a:off x="1520825" y="6367299"/>
            <a:ext cx="8789891" cy="1070616"/>
          </a:xfrm>
          <a:prstGeom prst="rect">
            <a:avLst/>
          </a:prstGeom>
        </p:spPr>
        <p:txBody>
          <a:bodyPr vert="horz" wrap="square" lIns="217490" tIns="108745" rIns="217490" bIns="108745"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r>
              <a:rPr lang="en-US" dirty="0">
                <a:solidFill>
                  <a:schemeClr val="tx1"/>
                </a:solidFill>
                <a:latin typeface="Lato Light" panose="020F0502020204030203" pitchFamily="34" charset="0"/>
              </a:rPr>
              <a:t>You can do whatever you want, go a impress your audience with an amazing presentation</a:t>
            </a:r>
          </a:p>
        </p:txBody>
      </p:sp>
      <p:sp>
        <p:nvSpPr>
          <p:cNvPr id="48" name="TextBox 47">
            <a:extLst>
              <a:ext uri="{FF2B5EF4-FFF2-40B4-BE49-F238E27FC236}">
                <a16:creationId xmlns:a16="http://schemas.microsoft.com/office/drawing/2014/main" id="{CF3E42EA-EF7F-954C-8E64-F83AB8BAF656}"/>
              </a:ext>
            </a:extLst>
          </p:cNvPr>
          <p:cNvSpPr txBox="1"/>
          <p:nvPr/>
        </p:nvSpPr>
        <p:spPr>
          <a:xfrm>
            <a:off x="7706669" y="8205118"/>
            <a:ext cx="2489784" cy="584775"/>
          </a:xfrm>
          <a:prstGeom prst="rect">
            <a:avLst/>
          </a:prstGeom>
          <a:noFill/>
        </p:spPr>
        <p:txBody>
          <a:bodyPr wrap="none" rtlCol="0" anchor="ctr" anchorCtr="0">
            <a:spAutoFit/>
          </a:bodyPr>
          <a:lstStyle/>
          <a:p>
            <a:pPr algn="r"/>
            <a:r>
              <a:rPr lang="en-US" sz="3200" b="1" dirty="0">
                <a:solidFill>
                  <a:schemeClr val="accent4">
                    <a:lumMod val="75000"/>
                  </a:schemeClr>
                </a:solidFill>
                <a:latin typeface="Poppins" pitchFamily="2" charset="77"/>
                <a:ea typeface="League Spartan" charset="0"/>
                <a:cs typeface="Poppins" pitchFamily="2" charset="77"/>
              </a:rPr>
              <a:t>YOUR TITLE</a:t>
            </a:r>
          </a:p>
        </p:txBody>
      </p:sp>
      <p:sp>
        <p:nvSpPr>
          <p:cNvPr id="49" name="Subtitle 2">
            <a:extLst>
              <a:ext uri="{FF2B5EF4-FFF2-40B4-BE49-F238E27FC236}">
                <a16:creationId xmlns:a16="http://schemas.microsoft.com/office/drawing/2014/main" id="{6642CA4F-A445-D541-A2BB-766DBA41BA0A}"/>
              </a:ext>
            </a:extLst>
          </p:cNvPr>
          <p:cNvSpPr txBox="1">
            <a:spLocks/>
          </p:cNvSpPr>
          <p:nvPr/>
        </p:nvSpPr>
        <p:spPr>
          <a:xfrm>
            <a:off x="1520825" y="8825304"/>
            <a:ext cx="8789891" cy="1070616"/>
          </a:xfrm>
          <a:prstGeom prst="rect">
            <a:avLst/>
          </a:prstGeom>
        </p:spPr>
        <p:txBody>
          <a:bodyPr vert="horz" wrap="square" lIns="217490" tIns="108745" rIns="217490" bIns="108745"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r>
              <a:rPr lang="en-US" dirty="0">
                <a:solidFill>
                  <a:schemeClr val="tx1"/>
                </a:solidFill>
                <a:latin typeface="Lato Light" panose="020F0502020204030203" pitchFamily="34" charset="0"/>
              </a:rPr>
              <a:t>You can do whatever you want, go a impress your audience with an amazing presentation</a:t>
            </a:r>
          </a:p>
        </p:txBody>
      </p:sp>
      <p:sp>
        <p:nvSpPr>
          <p:cNvPr id="33" name="Freeform 32">
            <a:extLst>
              <a:ext uri="{FF2B5EF4-FFF2-40B4-BE49-F238E27FC236}">
                <a16:creationId xmlns:a16="http://schemas.microsoft.com/office/drawing/2014/main" id="{061E1AC5-4983-184F-B8E7-4481DDFFE835}"/>
              </a:ext>
            </a:extLst>
          </p:cNvPr>
          <p:cNvSpPr>
            <a:spLocks noChangeArrowheads="1"/>
          </p:cNvSpPr>
          <p:nvPr/>
        </p:nvSpPr>
        <p:spPr bwMode="auto">
          <a:xfrm rot="6300000">
            <a:off x="13096214" y="5783875"/>
            <a:ext cx="2752918" cy="2758678"/>
          </a:xfrm>
          <a:custGeom>
            <a:avLst/>
            <a:gdLst>
              <a:gd name="connsiteX0" fmla="*/ 2444725 w 2752918"/>
              <a:gd name="connsiteY0" fmla="*/ 0 h 2758678"/>
              <a:gd name="connsiteX1" fmla="*/ 2442216 w 2752918"/>
              <a:gd name="connsiteY1" fmla="*/ 261489 h 2758678"/>
              <a:gd name="connsiteX2" fmla="*/ 2456827 w 2752918"/>
              <a:gd name="connsiteY2" fmla="*/ 255320 h 2758678"/>
              <a:gd name="connsiteX3" fmla="*/ 2490457 w 2752918"/>
              <a:gd name="connsiteY3" fmla="*/ 269519 h 2758678"/>
              <a:gd name="connsiteX4" fmla="*/ 2503681 w 2752918"/>
              <a:gd name="connsiteY4" fmla="*/ 303140 h 2758678"/>
              <a:gd name="connsiteX5" fmla="*/ 2499018 w 2752918"/>
              <a:gd name="connsiteY5" fmla="*/ 314995 h 2758678"/>
              <a:gd name="connsiteX6" fmla="*/ 2752918 w 2752918"/>
              <a:gd name="connsiteY6" fmla="*/ 308193 h 2758678"/>
              <a:gd name="connsiteX7" fmla="*/ 2369394 w 2752918"/>
              <a:gd name="connsiteY7" fmla="*/ 693385 h 2758678"/>
              <a:gd name="connsiteX8" fmla="*/ 2234785 w 2752918"/>
              <a:gd name="connsiteY8" fmla="*/ 688489 h 2758678"/>
              <a:gd name="connsiteX9" fmla="*/ 2130092 w 2752918"/>
              <a:gd name="connsiteY9" fmla="*/ 697022 h 2758678"/>
              <a:gd name="connsiteX10" fmla="*/ 389013 w 2752918"/>
              <a:gd name="connsiteY10" fmla="*/ 2437598 h 2758678"/>
              <a:gd name="connsiteX11" fmla="*/ 618611 w 2752918"/>
              <a:gd name="connsiteY11" fmla="*/ 2498965 h 2758678"/>
              <a:gd name="connsiteX12" fmla="*/ 0 w 2752918"/>
              <a:gd name="connsiteY12" fmla="*/ 2758678 h 2758678"/>
              <a:gd name="connsiteX13" fmla="*/ 259712 w 2752918"/>
              <a:gd name="connsiteY13" fmla="*/ 2140066 h 2758678"/>
              <a:gd name="connsiteX14" fmla="*/ 321501 w 2752918"/>
              <a:gd name="connsiteY14" fmla="*/ 2371244 h 2758678"/>
              <a:gd name="connsiteX15" fmla="*/ 2059533 w 2752918"/>
              <a:gd name="connsiteY15" fmla="*/ 633188 h 2758678"/>
              <a:gd name="connsiteX16" fmla="*/ 2060720 w 2752918"/>
              <a:gd name="connsiteY16" fmla="*/ 400560 h 2758678"/>
              <a:gd name="connsiteX17" fmla="*/ 2059416 w 2752918"/>
              <a:gd name="connsiteY17" fmla="*/ 386184 h 27586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752918" h="2758678">
                <a:moveTo>
                  <a:pt x="2444725" y="0"/>
                </a:moveTo>
                <a:lnTo>
                  <a:pt x="2442216" y="261489"/>
                </a:lnTo>
                <a:lnTo>
                  <a:pt x="2456827" y="255320"/>
                </a:lnTo>
                <a:cubicBezTo>
                  <a:pt x="2469071" y="255320"/>
                  <a:pt x="2481315" y="260053"/>
                  <a:pt x="2490457" y="269519"/>
                </a:cubicBezTo>
                <a:cubicBezTo>
                  <a:pt x="2499273" y="278986"/>
                  <a:pt x="2503681" y="291063"/>
                  <a:pt x="2503681" y="303140"/>
                </a:cubicBezTo>
                <a:lnTo>
                  <a:pt x="2499018" y="314995"/>
                </a:lnTo>
                <a:lnTo>
                  <a:pt x="2752918" y="308193"/>
                </a:lnTo>
                <a:lnTo>
                  <a:pt x="2369394" y="693385"/>
                </a:lnTo>
                <a:cubicBezTo>
                  <a:pt x="2324062" y="689142"/>
                  <a:pt x="2279220" y="687510"/>
                  <a:pt x="2234785" y="688489"/>
                </a:cubicBezTo>
                <a:lnTo>
                  <a:pt x="2130092" y="697022"/>
                </a:lnTo>
                <a:lnTo>
                  <a:pt x="389013" y="2437598"/>
                </a:lnTo>
                <a:lnTo>
                  <a:pt x="618611" y="2498965"/>
                </a:lnTo>
                <a:lnTo>
                  <a:pt x="0" y="2758678"/>
                </a:lnTo>
                <a:lnTo>
                  <a:pt x="259712" y="2140066"/>
                </a:lnTo>
                <a:lnTo>
                  <a:pt x="321501" y="2371244"/>
                </a:lnTo>
                <a:lnTo>
                  <a:pt x="2059533" y="633188"/>
                </a:lnTo>
                <a:lnTo>
                  <a:pt x="2060720" y="400560"/>
                </a:lnTo>
                <a:lnTo>
                  <a:pt x="2059416" y="386184"/>
                </a:lnTo>
                <a:close/>
              </a:path>
            </a:pathLst>
          </a:custGeom>
          <a:solidFill>
            <a:schemeClr val="accent6">
              <a:alpha val="60000"/>
            </a:schemeClr>
          </a:solidFill>
          <a:ln>
            <a:noFill/>
          </a:ln>
          <a:effectLst/>
        </p:spPr>
        <p:txBody>
          <a:bodyPr wrap="square" anchor="ctr">
            <a:noAutofit/>
          </a:bodyPr>
          <a:lstStyle/>
          <a:p>
            <a:endParaRPr lang="en-US" sz="6532" dirty="0">
              <a:latin typeface="Lato Light" panose="020F0502020204030203" pitchFamily="34" charset="0"/>
            </a:endParaRPr>
          </a:p>
        </p:txBody>
      </p:sp>
      <p:sp>
        <p:nvSpPr>
          <p:cNvPr id="26" name="CuadroTexto 25">
            <a:extLst>
              <a:ext uri="{FF2B5EF4-FFF2-40B4-BE49-F238E27FC236}">
                <a16:creationId xmlns:a16="http://schemas.microsoft.com/office/drawing/2014/main" id="{D0F07286-9DD2-5F4D-AC1E-9FA58A5D91E7}"/>
              </a:ext>
            </a:extLst>
          </p:cNvPr>
          <p:cNvSpPr txBox="1"/>
          <p:nvPr/>
        </p:nvSpPr>
        <p:spPr>
          <a:xfrm>
            <a:off x="3963800" y="1060183"/>
            <a:ext cx="16312025" cy="1015663"/>
          </a:xfrm>
          <a:prstGeom prst="rect">
            <a:avLst/>
          </a:prstGeom>
          <a:noFill/>
        </p:spPr>
        <p:txBody>
          <a:bodyPr wrap="square" rtlCol="0">
            <a:spAutoFit/>
          </a:bodyPr>
          <a:lstStyle/>
          <a:p>
            <a:pPr algn="ctr"/>
            <a:r>
              <a:rPr lang="en-US" sz="6000" dirty="0">
                <a:solidFill>
                  <a:schemeClr val="tx1">
                    <a:lumMod val="50000"/>
                    <a:lumOff val="50000"/>
                  </a:schemeClr>
                </a:solidFill>
                <a:latin typeface="Montserrat" pitchFamily="2" charset="77"/>
              </a:rPr>
              <a:t>GOALS </a:t>
            </a:r>
            <a:r>
              <a:rPr lang="en-US" sz="6000" dirty="0">
                <a:solidFill>
                  <a:schemeClr val="accent3"/>
                </a:solidFill>
                <a:latin typeface="Montserrat" pitchFamily="2" charset="77"/>
              </a:rPr>
              <a:t>PRESENTATION</a:t>
            </a:r>
            <a:r>
              <a:rPr lang="en-US" sz="6000" dirty="0">
                <a:solidFill>
                  <a:schemeClr val="tx1">
                    <a:lumMod val="50000"/>
                    <a:lumOff val="50000"/>
                  </a:schemeClr>
                </a:solidFill>
                <a:latin typeface="Montserrat" pitchFamily="2" charset="77"/>
              </a:rPr>
              <a:t> TITLE</a:t>
            </a:r>
          </a:p>
        </p:txBody>
      </p:sp>
    </p:spTree>
    <p:extLst>
      <p:ext uri="{BB962C8B-B14F-4D97-AF65-F5344CB8AC3E}">
        <p14:creationId xmlns:p14="http://schemas.microsoft.com/office/powerpoint/2010/main" val="28791816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8EF11D61-EF65-E145-8FE4-5152F8637547}"/>
              </a:ext>
            </a:extLst>
          </p:cNvPr>
          <p:cNvGrpSpPr/>
          <p:nvPr/>
        </p:nvGrpSpPr>
        <p:grpSpPr>
          <a:xfrm>
            <a:off x="15221747" y="3654220"/>
            <a:ext cx="5861192" cy="5316142"/>
            <a:chOff x="16924398" y="3030760"/>
            <a:chExt cx="5861192" cy="5316142"/>
          </a:xfrm>
        </p:grpSpPr>
        <p:sp>
          <p:nvSpPr>
            <p:cNvPr id="225" name="Freeform 224">
              <a:extLst>
                <a:ext uri="{FF2B5EF4-FFF2-40B4-BE49-F238E27FC236}">
                  <a16:creationId xmlns:a16="http://schemas.microsoft.com/office/drawing/2014/main" id="{51BD588A-BD09-5048-A2B9-0BA02C6E7D1A}"/>
                </a:ext>
              </a:extLst>
            </p:cNvPr>
            <p:cNvSpPr>
              <a:spLocks noChangeArrowheads="1"/>
            </p:cNvSpPr>
            <p:nvPr/>
          </p:nvSpPr>
          <p:spPr bwMode="auto">
            <a:xfrm>
              <a:off x="18700655" y="5306912"/>
              <a:ext cx="2683856" cy="1044499"/>
            </a:xfrm>
            <a:custGeom>
              <a:avLst/>
              <a:gdLst>
                <a:gd name="connsiteX0" fmla="*/ 2536027 w 2683856"/>
                <a:gd name="connsiteY0" fmla="*/ 0 h 1044499"/>
                <a:gd name="connsiteX1" fmla="*/ 2678753 w 2683856"/>
                <a:gd name="connsiteY1" fmla="*/ 0 h 1044499"/>
                <a:gd name="connsiteX2" fmla="*/ 2636981 w 2683856"/>
                <a:gd name="connsiteY2" fmla="*/ 612901 h 1044499"/>
                <a:gd name="connsiteX3" fmla="*/ 2559525 w 2683856"/>
                <a:gd name="connsiteY3" fmla="*/ 738958 h 1044499"/>
                <a:gd name="connsiteX4" fmla="*/ 2028651 w 2683856"/>
                <a:gd name="connsiteY4" fmla="*/ 1029325 h 1044499"/>
                <a:gd name="connsiteX5" fmla="*/ 1857205 w 2683856"/>
                <a:gd name="connsiteY5" fmla="*/ 978033 h 1044499"/>
                <a:gd name="connsiteX6" fmla="*/ 1908551 w 2683856"/>
                <a:gd name="connsiteY6" fmla="*/ 808507 h 1044499"/>
                <a:gd name="connsiteX7" fmla="*/ 2423761 w 2683856"/>
                <a:gd name="connsiteY7" fmla="*/ 540744 h 1044499"/>
                <a:gd name="connsiteX8" fmla="*/ 2536027 w 2683856"/>
                <a:gd name="connsiteY8" fmla="*/ 0 h 1044499"/>
                <a:gd name="connsiteX9" fmla="*/ 5215 w 2683856"/>
                <a:gd name="connsiteY9" fmla="*/ 0 h 1044499"/>
                <a:gd name="connsiteX10" fmla="*/ 147941 w 2683856"/>
                <a:gd name="connsiteY10" fmla="*/ 0 h 1044499"/>
                <a:gd name="connsiteX11" fmla="*/ 259337 w 2683856"/>
                <a:gd name="connsiteY11" fmla="*/ 540744 h 1044499"/>
                <a:gd name="connsiteX12" fmla="*/ 774547 w 2683856"/>
                <a:gd name="connsiteY12" fmla="*/ 808507 h 1044499"/>
                <a:gd name="connsiteX13" fmla="*/ 825023 w 2683856"/>
                <a:gd name="connsiteY13" fmla="*/ 978033 h 1044499"/>
                <a:gd name="connsiteX14" fmla="*/ 654447 w 2683856"/>
                <a:gd name="connsiteY14" fmla="*/ 1029325 h 1044499"/>
                <a:gd name="connsiteX15" fmla="*/ 124443 w 2683856"/>
                <a:gd name="connsiteY15" fmla="*/ 738958 h 1044499"/>
                <a:gd name="connsiteX16" fmla="*/ 45247 w 2683856"/>
                <a:gd name="connsiteY16" fmla="*/ 612901 h 1044499"/>
                <a:gd name="connsiteX17" fmla="*/ 5215 w 2683856"/>
                <a:gd name="connsiteY17" fmla="*/ 0 h 10444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683856" h="1044499">
                  <a:moveTo>
                    <a:pt x="2536027" y="0"/>
                  </a:moveTo>
                  <a:lnTo>
                    <a:pt x="2678753" y="0"/>
                  </a:lnTo>
                  <a:cubicBezTo>
                    <a:pt x="2702251" y="256462"/>
                    <a:pt x="2636981" y="612901"/>
                    <a:pt x="2636981" y="612901"/>
                  </a:cubicBezTo>
                  <a:cubicBezTo>
                    <a:pt x="2641331" y="669409"/>
                    <a:pt x="2608261" y="718963"/>
                    <a:pt x="2559525" y="738958"/>
                  </a:cubicBezTo>
                  <a:lnTo>
                    <a:pt x="2028651" y="1029325"/>
                  </a:lnTo>
                  <a:cubicBezTo>
                    <a:pt x="1968601" y="1062361"/>
                    <a:pt x="1892017" y="1039757"/>
                    <a:pt x="1857205" y="978033"/>
                  </a:cubicBezTo>
                  <a:cubicBezTo>
                    <a:pt x="1824133" y="917177"/>
                    <a:pt x="1848501" y="841543"/>
                    <a:pt x="1908551" y="808507"/>
                  </a:cubicBezTo>
                  <a:lnTo>
                    <a:pt x="2423761" y="540744"/>
                  </a:lnTo>
                  <a:cubicBezTo>
                    <a:pt x="2423761" y="540744"/>
                    <a:pt x="2497735" y="284282"/>
                    <a:pt x="2536027" y="0"/>
                  </a:cubicBezTo>
                  <a:close/>
                  <a:moveTo>
                    <a:pt x="5215" y="0"/>
                  </a:moveTo>
                  <a:lnTo>
                    <a:pt x="147941" y="0"/>
                  </a:lnTo>
                  <a:cubicBezTo>
                    <a:pt x="186235" y="284282"/>
                    <a:pt x="259337" y="540744"/>
                    <a:pt x="259337" y="540744"/>
                  </a:cubicBezTo>
                  <a:lnTo>
                    <a:pt x="774547" y="808507"/>
                  </a:lnTo>
                  <a:cubicBezTo>
                    <a:pt x="837207" y="841543"/>
                    <a:pt x="859835" y="917177"/>
                    <a:pt x="825023" y="978033"/>
                  </a:cubicBezTo>
                  <a:cubicBezTo>
                    <a:pt x="791953" y="1039757"/>
                    <a:pt x="715367" y="1062361"/>
                    <a:pt x="654447" y="1029325"/>
                  </a:cubicBezTo>
                  <a:lnTo>
                    <a:pt x="124443" y="738958"/>
                  </a:lnTo>
                  <a:cubicBezTo>
                    <a:pt x="75707" y="718963"/>
                    <a:pt x="41767" y="669409"/>
                    <a:pt x="45247" y="612901"/>
                  </a:cubicBezTo>
                  <a:cubicBezTo>
                    <a:pt x="45247" y="612901"/>
                    <a:pt x="-18283" y="256462"/>
                    <a:pt x="5215" y="0"/>
                  </a:cubicBezTo>
                  <a:close/>
                </a:path>
              </a:pathLst>
            </a:custGeom>
            <a:solidFill>
              <a:srgbClr val="FFC37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6532" dirty="0">
                <a:latin typeface="Lato Light" panose="020F0502020204030203" pitchFamily="34" charset="0"/>
              </a:endParaRPr>
            </a:p>
          </p:txBody>
        </p:sp>
        <p:sp>
          <p:nvSpPr>
            <p:cNvPr id="88" name="Freeform 85">
              <a:extLst>
                <a:ext uri="{FF2B5EF4-FFF2-40B4-BE49-F238E27FC236}">
                  <a16:creationId xmlns:a16="http://schemas.microsoft.com/office/drawing/2014/main" id="{8945DE40-3799-B946-B309-AD67159E4FEC}"/>
                </a:ext>
              </a:extLst>
            </p:cNvPr>
            <p:cNvSpPr>
              <a:spLocks noChangeArrowheads="1"/>
            </p:cNvSpPr>
            <p:nvPr/>
          </p:nvSpPr>
          <p:spPr bwMode="auto">
            <a:xfrm>
              <a:off x="21135091" y="4255199"/>
              <a:ext cx="921209" cy="1163028"/>
            </a:xfrm>
            <a:custGeom>
              <a:avLst/>
              <a:gdLst>
                <a:gd name="T0" fmla="*/ 630 w 1060"/>
                <a:gd name="T1" fmla="*/ 1337 h 1338"/>
                <a:gd name="T2" fmla="*/ 0 w 1060"/>
                <a:gd name="T3" fmla="*/ 1088 h 1338"/>
                <a:gd name="T4" fmla="*/ 427 w 1060"/>
                <a:gd name="T5" fmla="*/ 0 h 1338"/>
                <a:gd name="T6" fmla="*/ 1059 w 1060"/>
                <a:gd name="T7" fmla="*/ 249 h 1338"/>
                <a:gd name="T8" fmla="*/ 630 w 1060"/>
                <a:gd name="T9" fmla="*/ 1337 h 1338"/>
              </a:gdLst>
              <a:ahLst/>
              <a:cxnLst>
                <a:cxn ang="0">
                  <a:pos x="T0" y="T1"/>
                </a:cxn>
                <a:cxn ang="0">
                  <a:pos x="T2" y="T3"/>
                </a:cxn>
                <a:cxn ang="0">
                  <a:pos x="T4" y="T5"/>
                </a:cxn>
                <a:cxn ang="0">
                  <a:pos x="T6" y="T7"/>
                </a:cxn>
                <a:cxn ang="0">
                  <a:pos x="T8" y="T9"/>
                </a:cxn>
              </a:cxnLst>
              <a:rect l="0" t="0" r="r" b="b"/>
              <a:pathLst>
                <a:path w="1060" h="1338">
                  <a:moveTo>
                    <a:pt x="630" y="1337"/>
                  </a:moveTo>
                  <a:lnTo>
                    <a:pt x="0" y="1088"/>
                  </a:lnTo>
                  <a:lnTo>
                    <a:pt x="427" y="0"/>
                  </a:lnTo>
                  <a:lnTo>
                    <a:pt x="1059" y="249"/>
                  </a:lnTo>
                  <a:lnTo>
                    <a:pt x="630" y="1337"/>
                  </a:lnTo>
                </a:path>
              </a:pathLst>
            </a:custGeom>
            <a:solidFill>
              <a:srgbClr val="8AB50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221" name="Freeform 220">
              <a:extLst>
                <a:ext uri="{FF2B5EF4-FFF2-40B4-BE49-F238E27FC236}">
                  <a16:creationId xmlns:a16="http://schemas.microsoft.com/office/drawing/2014/main" id="{FA3C07EE-72F2-1049-96AF-0CAE2D9DD087}"/>
                </a:ext>
              </a:extLst>
            </p:cNvPr>
            <p:cNvSpPr>
              <a:spLocks noChangeArrowheads="1"/>
            </p:cNvSpPr>
            <p:nvPr/>
          </p:nvSpPr>
          <p:spPr bwMode="auto">
            <a:xfrm>
              <a:off x="21234888" y="4358836"/>
              <a:ext cx="720744" cy="958723"/>
            </a:xfrm>
            <a:custGeom>
              <a:avLst/>
              <a:gdLst>
                <a:gd name="connsiteX0" fmla="*/ 342224 w 720744"/>
                <a:gd name="connsiteY0" fmla="*/ 341700 h 958723"/>
                <a:gd name="connsiteX1" fmla="*/ 409022 w 720744"/>
                <a:gd name="connsiteY1" fmla="*/ 356522 h 958723"/>
                <a:gd name="connsiteX2" fmla="*/ 521958 w 720744"/>
                <a:gd name="connsiteY2" fmla="*/ 541873 h 958723"/>
                <a:gd name="connsiteX3" fmla="*/ 312592 w 720744"/>
                <a:gd name="connsiteY3" fmla="*/ 601325 h 958723"/>
                <a:gd name="connsiteX4" fmla="*/ 199658 w 720744"/>
                <a:gd name="connsiteY4" fmla="*/ 415100 h 958723"/>
                <a:gd name="connsiteX5" fmla="*/ 342224 w 720744"/>
                <a:gd name="connsiteY5" fmla="*/ 341700 h 958723"/>
                <a:gd name="connsiteX6" fmla="*/ 409612 w 720744"/>
                <a:gd name="connsiteY6" fmla="*/ 33930 h 958723"/>
                <a:gd name="connsiteX7" fmla="*/ 273656 w 720744"/>
                <a:gd name="connsiteY7" fmla="*/ 93959 h 958723"/>
                <a:gd name="connsiteX8" fmla="*/ 33118 w 720744"/>
                <a:gd name="connsiteY8" fmla="*/ 703818 h 958723"/>
                <a:gd name="connsiteX9" fmla="*/ 92382 w 720744"/>
                <a:gd name="connsiteY9" fmla="*/ 838665 h 958723"/>
                <a:gd name="connsiteX10" fmla="*/ 309388 w 720744"/>
                <a:gd name="connsiteY10" fmla="*/ 923924 h 958723"/>
                <a:gd name="connsiteX11" fmla="*/ 445344 w 720744"/>
                <a:gd name="connsiteY11" fmla="*/ 865635 h 958723"/>
                <a:gd name="connsiteX12" fmla="*/ 685882 w 720744"/>
                <a:gd name="connsiteY12" fmla="*/ 254036 h 958723"/>
                <a:gd name="connsiteX13" fmla="*/ 627492 w 720744"/>
                <a:gd name="connsiteY13" fmla="*/ 120058 h 958723"/>
                <a:gd name="connsiteX14" fmla="*/ 396540 w 720744"/>
                <a:gd name="connsiteY14" fmla="*/ 0 h 958723"/>
                <a:gd name="connsiteX15" fmla="*/ 661480 w 720744"/>
                <a:gd name="connsiteY15" fmla="*/ 104398 h 958723"/>
                <a:gd name="connsiteX16" fmla="*/ 720744 w 720744"/>
                <a:gd name="connsiteY16" fmla="*/ 242726 h 958723"/>
                <a:gd name="connsiteX17" fmla="*/ 461904 w 720744"/>
                <a:gd name="connsiteY17" fmla="*/ 897824 h 958723"/>
                <a:gd name="connsiteX18" fmla="*/ 322462 w 720744"/>
                <a:gd name="connsiteY18" fmla="*/ 958723 h 958723"/>
                <a:gd name="connsiteX19" fmla="*/ 59264 w 720744"/>
                <a:gd name="connsiteY19" fmla="*/ 855195 h 958723"/>
                <a:gd name="connsiteX20" fmla="*/ 0 w 720744"/>
                <a:gd name="connsiteY20" fmla="*/ 716868 h 958723"/>
                <a:gd name="connsiteX21" fmla="*/ 257970 w 720744"/>
                <a:gd name="connsiteY21" fmla="*/ 60029 h 958723"/>
                <a:gd name="connsiteX22" fmla="*/ 396540 w 720744"/>
                <a:gd name="connsiteY22" fmla="*/ 0 h 9587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720744" h="958723">
                  <a:moveTo>
                    <a:pt x="342224" y="341700"/>
                  </a:moveTo>
                  <a:cubicBezTo>
                    <a:pt x="364010" y="343134"/>
                    <a:pt x="386652" y="347997"/>
                    <a:pt x="409022" y="356522"/>
                  </a:cubicBezTo>
                  <a:cubicBezTo>
                    <a:pt x="497632" y="391494"/>
                    <a:pt x="548020" y="475426"/>
                    <a:pt x="521958" y="541873"/>
                  </a:cubicBezTo>
                  <a:cubicBezTo>
                    <a:pt x="495896" y="610068"/>
                    <a:pt x="402072" y="636297"/>
                    <a:pt x="312592" y="601325"/>
                  </a:cubicBezTo>
                  <a:cubicBezTo>
                    <a:pt x="225720" y="567227"/>
                    <a:pt x="172728" y="484169"/>
                    <a:pt x="199658" y="415100"/>
                  </a:cubicBezTo>
                  <a:cubicBezTo>
                    <a:pt x="219204" y="363954"/>
                    <a:pt x="276866" y="337397"/>
                    <a:pt x="342224" y="341700"/>
                  </a:cubicBezTo>
                  <a:close/>
                  <a:moveTo>
                    <a:pt x="409612" y="33930"/>
                  </a:moveTo>
                  <a:cubicBezTo>
                    <a:pt x="380852" y="79169"/>
                    <a:pt x="327690" y="101788"/>
                    <a:pt x="273656" y="93959"/>
                  </a:cubicBezTo>
                  <a:lnTo>
                    <a:pt x="33118" y="703818"/>
                  </a:lnTo>
                  <a:cubicBezTo>
                    <a:pt x="78438" y="732527"/>
                    <a:pt x="101096" y="785596"/>
                    <a:pt x="92382" y="838665"/>
                  </a:cubicBezTo>
                  <a:lnTo>
                    <a:pt x="309388" y="923924"/>
                  </a:lnTo>
                  <a:cubicBezTo>
                    <a:pt x="339020" y="879555"/>
                    <a:pt x="393054" y="856065"/>
                    <a:pt x="445344" y="865635"/>
                  </a:cubicBezTo>
                  <a:lnTo>
                    <a:pt x="685882" y="254036"/>
                  </a:lnTo>
                  <a:cubicBezTo>
                    <a:pt x="642308" y="225326"/>
                    <a:pt x="617904" y="172257"/>
                    <a:pt x="627492" y="120058"/>
                  </a:cubicBezTo>
                  <a:close/>
                  <a:moveTo>
                    <a:pt x="396540" y="0"/>
                  </a:moveTo>
                  <a:lnTo>
                    <a:pt x="661480" y="104398"/>
                  </a:lnTo>
                  <a:cubicBezTo>
                    <a:pt x="638822" y="158337"/>
                    <a:pt x="665838" y="220976"/>
                    <a:pt x="720744" y="242726"/>
                  </a:cubicBezTo>
                  <a:lnTo>
                    <a:pt x="461904" y="897824"/>
                  </a:lnTo>
                  <a:cubicBezTo>
                    <a:pt x="406998" y="876075"/>
                    <a:pt x="345120" y="903914"/>
                    <a:pt x="322462" y="958723"/>
                  </a:cubicBezTo>
                  <a:lnTo>
                    <a:pt x="59264" y="855195"/>
                  </a:lnTo>
                  <a:cubicBezTo>
                    <a:pt x="81052" y="800386"/>
                    <a:pt x="53164" y="736877"/>
                    <a:pt x="0" y="716868"/>
                  </a:cubicBezTo>
                  <a:lnTo>
                    <a:pt x="257970" y="60029"/>
                  </a:lnTo>
                  <a:cubicBezTo>
                    <a:pt x="312874" y="81779"/>
                    <a:pt x="374752" y="55679"/>
                    <a:pt x="396540" y="0"/>
                  </a:cubicBezTo>
                  <a:close/>
                </a:path>
              </a:pathLst>
            </a:custGeom>
            <a:solidFill>
              <a:srgbClr val="DFF2E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6532" dirty="0">
                <a:latin typeface="Lato Light" panose="020F0502020204030203" pitchFamily="34" charset="0"/>
              </a:endParaRPr>
            </a:p>
          </p:txBody>
        </p:sp>
        <p:sp>
          <p:nvSpPr>
            <p:cNvPr id="91" name="Freeform 88">
              <a:extLst>
                <a:ext uri="{FF2B5EF4-FFF2-40B4-BE49-F238E27FC236}">
                  <a16:creationId xmlns:a16="http://schemas.microsoft.com/office/drawing/2014/main" id="{E127EE7F-DF87-A541-B107-0BD772CF61F8}"/>
                </a:ext>
              </a:extLst>
            </p:cNvPr>
            <p:cNvSpPr>
              <a:spLocks noChangeArrowheads="1"/>
            </p:cNvSpPr>
            <p:nvPr/>
          </p:nvSpPr>
          <p:spPr bwMode="auto">
            <a:xfrm>
              <a:off x="21484382" y="4758026"/>
              <a:ext cx="222626" cy="165049"/>
            </a:xfrm>
            <a:custGeom>
              <a:avLst/>
              <a:gdLst>
                <a:gd name="T0" fmla="*/ 230 w 255"/>
                <a:gd name="T1" fmla="*/ 150 h 188"/>
                <a:gd name="T2" fmla="*/ 230 w 255"/>
                <a:gd name="T3" fmla="*/ 150 h 188"/>
                <a:gd name="T4" fmla="*/ 150 w 255"/>
                <a:gd name="T5" fmla="*/ 176 h 188"/>
                <a:gd name="T6" fmla="*/ 150 w 255"/>
                <a:gd name="T7" fmla="*/ 176 h 188"/>
                <a:gd name="T8" fmla="*/ 111 w 255"/>
                <a:gd name="T9" fmla="*/ 93 h 188"/>
                <a:gd name="T10" fmla="*/ 111 w 255"/>
                <a:gd name="T11" fmla="*/ 93 h 188"/>
                <a:gd name="T12" fmla="*/ 112 w 255"/>
                <a:gd name="T13" fmla="*/ 87 h 188"/>
                <a:gd name="T14" fmla="*/ 112 w 255"/>
                <a:gd name="T15" fmla="*/ 87 h 188"/>
                <a:gd name="T16" fmla="*/ 91 w 255"/>
                <a:gd name="T17" fmla="*/ 39 h 188"/>
                <a:gd name="T18" fmla="*/ 91 w 255"/>
                <a:gd name="T19" fmla="*/ 39 h 188"/>
                <a:gd name="T20" fmla="*/ 42 w 255"/>
                <a:gd name="T21" fmla="*/ 65 h 188"/>
                <a:gd name="T22" fmla="*/ 42 w 255"/>
                <a:gd name="T23" fmla="*/ 65 h 188"/>
                <a:gd name="T24" fmla="*/ 41 w 255"/>
                <a:gd name="T25" fmla="*/ 67 h 188"/>
                <a:gd name="T26" fmla="*/ 41 w 255"/>
                <a:gd name="T27" fmla="*/ 67 h 188"/>
                <a:gd name="T28" fmla="*/ 45 w 255"/>
                <a:gd name="T29" fmla="*/ 110 h 188"/>
                <a:gd name="T30" fmla="*/ 16 w 255"/>
                <a:gd name="T31" fmla="*/ 123 h 188"/>
                <a:gd name="T32" fmla="*/ 16 w 255"/>
                <a:gd name="T33" fmla="*/ 123 h 188"/>
                <a:gd name="T34" fmla="*/ 9 w 255"/>
                <a:gd name="T35" fmla="*/ 64 h 188"/>
                <a:gd name="T36" fmla="*/ 0 w 255"/>
                <a:gd name="T37" fmla="*/ 60 h 188"/>
                <a:gd name="T38" fmla="*/ 4 w 255"/>
                <a:gd name="T39" fmla="*/ 50 h 188"/>
                <a:gd name="T40" fmla="*/ 11 w 255"/>
                <a:gd name="T41" fmla="*/ 31 h 188"/>
                <a:gd name="T42" fmla="*/ 23 w 255"/>
                <a:gd name="T43" fmla="*/ 35 h 188"/>
                <a:gd name="T44" fmla="*/ 23 w 255"/>
                <a:gd name="T45" fmla="*/ 35 h 188"/>
                <a:gd name="T46" fmla="*/ 104 w 255"/>
                <a:gd name="T47" fmla="*/ 11 h 188"/>
                <a:gd name="T48" fmla="*/ 104 w 255"/>
                <a:gd name="T49" fmla="*/ 11 h 188"/>
                <a:gd name="T50" fmla="*/ 141 w 255"/>
                <a:gd name="T51" fmla="*/ 98 h 188"/>
                <a:gd name="T52" fmla="*/ 141 w 255"/>
                <a:gd name="T53" fmla="*/ 98 h 188"/>
                <a:gd name="T54" fmla="*/ 141 w 255"/>
                <a:gd name="T55" fmla="*/ 104 h 188"/>
                <a:gd name="T56" fmla="*/ 141 w 255"/>
                <a:gd name="T57" fmla="*/ 104 h 188"/>
                <a:gd name="T58" fmla="*/ 161 w 255"/>
                <a:gd name="T59" fmla="*/ 146 h 188"/>
                <a:gd name="T60" fmla="*/ 161 w 255"/>
                <a:gd name="T61" fmla="*/ 146 h 188"/>
                <a:gd name="T62" fmla="*/ 205 w 255"/>
                <a:gd name="T63" fmla="*/ 130 h 188"/>
                <a:gd name="T64" fmla="*/ 205 w 255"/>
                <a:gd name="T65" fmla="*/ 130 h 188"/>
                <a:gd name="T66" fmla="*/ 212 w 255"/>
                <a:gd name="T67" fmla="*/ 119 h 188"/>
                <a:gd name="T68" fmla="*/ 212 w 255"/>
                <a:gd name="T69" fmla="*/ 119 h 188"/>
                <a:gd name="T70" fmla="*/ 209 w 255"/>
                <a:gd name="T71" fmla="*/ 76 h 188"/>
                <a:gd name="T72" fmla="*/ 236 w 255"/>
                <a:gd name="T73" fmla="*/ 64 h 188"/>
                <a:gd name="T74" fmla="*/ 236 w 255"/>
                <a:gd name="T75" fmla="*/ 64 h 188"/>
                <a:gd name="T76" fmla="*/ 243 w 255"/>
                <a:gd name="T77" fmla="*/ 123 h 188"/>
                <a:gd name="T78" fmla="*/ 254 w 255"/>
                <a:gd name="T79" fmla="*/ 127 h 188"/>
                <a:gd name="T80" fmla="*/ 246 w 255"/>
                <a:gd name="T81" fmla="*/ 146 h 188"/>
                <a:gd name="T82" fmla="*/ 242 w 255"/>
                <a:gd name="T83" fmla="*/ 156 h 188"/>
                <a:gd name="T84" fmla="*/ 230 w 255"/>
                <a:gd name="T85" fmla="*/ 150 h 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55" h="188">
                  <a:moveTo>
                    <a:pt x="230" y="150"/>
                  </a:moveTo>
                  <a:lnTo>
                    <a:pt x="230" y="150"/>
                  </a:lnTo>
                  <a:cubicBezTo>
                    <a:pt x="210" y="176"/>
                    <a:pt x="178" y="187"/>
                    <a:pt x="150" y="176"/>
                  </a:cubicBezTo>
                  <a:lnTo>
                    <a:pt x="150" y="176"/>
                  </a:lnTo>
                  <a:cubicBezTo>
                    <a:pt x="119" y="164"/>
                    <a:pt x="102" y="128"/>
                    <a:pt x="111" y="93"/>
                  </a:cubicBezTo>
                  <a:lnTo>
                    <a:pt x="111" y="93"/>
                  </a:lnTo>
                  <a:cubicBezTo>
                    <a:pt x="111" y="91"/>
                    <a:pt x="111" y="89"/>
                    <a:pt x="112" y="87"/>
                  </a:cubicBezTo>
                  <a:lnTo>
                    <a:pt x="112" y="87"/>
                  </a:lnTo>
                  <a:cubicBezTo>
                    <a:pt x="117" y="67"/>
                    <a:pt x="109" y="46"/>
                    <a:pt x="91" y="39"/>
                  </a:cubicBezTo>
                  <a:lnTo>
                    <a:pt x="91" y="39"/>
                  </a:lnTo>
                  <a:cubicBezTo>
                    <a:pt x="74" y="31"/>
                    <a:pt x="52" y="43"/>
                    <a:pt x="42" y="65"/>
                  </a:cubicBezTo>
                  <a:lnTo>
                    <a:pt x="42" y="65"/>
                  </a:lnTo>
                  <a:cubicBezTo>
                    <a:pt x="42" y="67"/>
                    <a:pt x="41" y="67"/>
                    <a:pt x="41" y="67"/>
                  </a:cubicBezTo>
                  <a:lnTo>
                    <a:pt x="41" y="67"/>
                  </a:lnTo>
                  <a:cubicBezTo>
                    <a:pt x="35" y="82"/>
                    <a:pt x="37" y="99"/>
                    <a:pt x="45" y="110"/>
                  </a:cubicBezTo>
                  <a:lnTo>
                    <a:pt x="16" y="123"/>
                  </a:lnTo>
                  <a:lnTo>
                    <a:pt x="16" y="123"/>
                  </a:lnTo>
                  <a:cubicBezTo>
                    <a:pt x="7" y="106"/>
                    <a:pt x="4" y="84"/>
                    <a:pt x="9" y="64"/>
                  </a:cubicBezTo>
                  <a:lnTo>
                    <a:pt x="0" y="60"/>
                  </a:lnTo>
                  <a:lnTo>
                    <a:pt x="4" y="50"/>
                  </a:lnTo>
                  <a:lnTo>
                    <a:pt x="11" y="31"/>
                  </a:lnTo>
                  <a:lnTo>
                    <a:pt x="23" y="35"/>
                  </a:lnTo>
                  <a:lnTo>
                    <a:pt x="23" y="35"/>
                  </a:lnTo>
                  <a:cubicBezTo>
                    <a:pt x="44" y="11"/>
                    <a:pt x="75" y="0"/>
                    <a:pt x="104" y="11"/>
                  </a:cubicBezTo>
                  <a:lnTo>
                    <a:pt x="104" y="11"/>
                  </a:lnTo>
                  <a:cubicBezTo>
                    <a:pt x="137" y="24"/>
                    <a:pt x="152" y="63"/>
                    <a:pt x="141" y="98"/>
                  </a:cubicBezTo>
                  <a:lnTo>
                    <a:pt x="141" y="98"/>
                  </a:lnTo>
                  <a:cubicBezTo>
                    <a:pt x="141" y="101"/>
                    <a:pt x="141" y="102"/>
                    <a:pt x="141" y="104"/>
                  </a:cubicBezTo>
                  <a:lnTo>
                    <a:pt x="141" y="104"/>
                  </a:lnTo>
                  <a:cubicBezTo>
                    <a:pt x="137" y="123"/>
                    <a:pt x="146" y="140"/>
                    <a:pt x="161" y="146"/>
                  </a:cubicBezTo>
                  <a:lnTo>
                    <a:pt x="161" y="146"/>
                  </a:lnTo>
                  <a:cubicBezTo>
                    <a:pt x="176" y="153"/>
                    <a:pt x="195" y="146"/>
                    <a:pt x="205" y="130"/>
                  </a:cubicBezTo>
                  <a:lnTo>
                    <a:pt x="205" y="130"/>
                  </a:lnTo>
                  <a:cubicBezTo>
                    <a:pt x="208" y="127"/>
                    <a:pt x="210" y="123"/>
                    <a:pt x="212" y="119"/>
                  </a:cubicBezTo>
                  <a:lnTo>
                    <a:pt x="212" y="119"/>
                  </a:lnTo>
                  <a:cubicBezTo>
                    <a:pt x="219" y="104"/>
                    <a:pt x="216" y="87"/>
                    <a:pt x="209" y="76"/>
                  </a:cubicBezTo>
                  <a:lnTo>
                    <a:pt x="236" y="64"/>
                  </a:lnTo>
                  <a:lnTo>
                    <a:pt x="236" y="64"/>
                  </a:lnTo>
                  <a:cubicBezTo>
                    <a:pt x="246" y="80"/>
                    <a:pt x="249" y="101"/>
                    <a:pt x="243" y="123"/>
                  </a:cubicBezTo>
                  <a:lnTo>
                    <a:pt x="254" y="127"/>
                  </a:lnTo>
                  <a:lnTo>
                    <a:pt x="246" y="146"/>
                  </a:lnTo>
                  <a:lnTo>
                    <a:pt x="242" y="156"/>
                  </a:lnTo>
                  <a:lnTo>
                    <a:pt x="230" y="150"/>
                  </a:lnTo>
                </a:path>
              </a:pathLst>
            </a:custGeom>
            <a:solidFill>
              <a:srgbClr val="5C930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224" name="Freeform 223">
              <a:extLst>
                <a:ext uri="{FF2B5EF4-FFF2-40B4-BE49-F238E27FC236}">
                  <a16:creationId xmlns:a16="http://schemas.microsoft.com/office/drawing/2014/main" id="{3F109C86-E298-A545-839A-20704F1EC490}"/>
                </a:ext>
              </a:extLst>
            </p:cNvPr>
            <p:cNvSpPr>
              <a:spLocks noChangeArrowheads="1"/>
            </p:cNvSpPr>
            <p:nvPr/>
          </p:nvSpPr>
          <p:spPr bwMode="auto">
            <a:xfrm>
              <a:off x="19023988" y="5924892"/>
              <a:ext cx="2037304" cy="1369427"/>
            </a:xfrm>
            <a:custGeom>
              <a:avLst/>
              <a:gdLst>
                <a:gd name="connsiteX0" fmla="*/ 1881028 w 2037304"/>
                <a:gd name="connsiteY0" fmla="*/ 0 h 1369427"/>
                <a:gd name="connsiteX1" fmla="*/ 2037304 w 2037304"/>
                <a:gd name="connsiteY1" fmla="*/ 288930 h 1369427"/>
                <a:gd name="connsiteX2" fmla="*/ 1686574 w 2037304"/>
                <a:gd name="connsiteY2" fmla="*/ 502019 h 1369427"/>
                <a:gd name="connsiteX3" fmla="*/ 1678776 w 2037304"/>
                <a:gd name="connsiteY3" fmla="*/ 600928 h 1369427"/>
                <a:gd name="connsiteX4" fmla="*/ 1538718 w 2037304"/>
                <a:gd name="connsiteY4" fmla="*/ 1369427 h 1369427"/>
                <a:gd name="connsiteX5" fmla="*/ 1017168 w 2037304"/>
                <a:gd name="connsiteY5" fmla="*/ 1369427 h 1369427"/>
                <a:gd name="connsiteX6" fmla="*/ 1017168 w 2037304"/>
                <a:gd name="connsiteY6" fmla="*/ 226463 h 1369427"/>
                <a:gd name="connsiteX7" fmla="*/ 1468360 w 2037304"/>
                <a:gd name="connsiteY7" fmla="*/ 226463 h 1369427"/>
                <a:gd name="connsiteX8" fmla="*/ 156276 w 2037304"/>
                <a:gd name="connsiteY8" fmla="*/ 0 h 1369427"/>
                <a:gd name="connsiteX9" fmla="*/ 568942 w 2037304"/>
                <a:gd name="connsiteY9" fmla="*/ 226463 h 1369427"/>
                <a:gd name="connsiteX10" fmla="*/ 1016298 w 2037304"/>
                <a:gd name="connsiteY10" fmla="*/ 226463 h 1369427"/>
                <a:gd name="connsiteX11" fmla="*/ 1016298 w 2037304"/>
                <a:gd name="connsiteY11" fmla="*/ 1369427 h 1369427"/>
                <a:gd name="connsiteX12" fmla="*/ 494750 w 2037304"/>
                <a:gd name="connsiteY12" fmla="*/ 1369427 h 1369427"/>
                <a:gd name="connsiteX13" fmla="*/ 347404 w 2037304"/>
                <a:gd name="connsiteY13" fmla="*/ 522456 h 1369427"/>
                <a:gd name="connsiteX14" fmla="*/ 345796 w 2037304"/>
                <a:gd name="connsiteY14" fmla="*/ 499432 h 1369427"/>
                <a:gd name="connsiteX15" fmla="*/ 0 w 2037304"/>
                <a:gd name="connsiteY15" fmla="*/ 288930 h 13694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037304" h="1369427">
                  <a:moveTo>
                    <a:pt x="1881028" y="0"/>
                  </a:moveTo>
                  <a:lnTo>
                    <a:pt x="2037304" y="288930"/>
                  </a:lnTo>
                  <a:lnTo>
                    <a:pt x="1686574" y="502019"/>
                  </a:lnTo>
                  <a:lnTo>
                    <a:pt x="1678776" y="600928"/>
                  </a:lnTo>
                  <a:cubicBezTo>
                    <a:pt x="1658456" y="818821"/>
                    <a:pt x="1618254" y="1102388"/>
                    <a:pt x="1538718" y="1369427"/>
                  </a:cubicBezTo>
                  <a:lnTo>
                    <a:pt x="1017168" y="1369427"/>
                  </a:lnTo>
                  <a:lnTo>
                    <a:pt x="1017168" y="226463"/>
                  </a:lnTo>
                  <a:lnTo>
                    <a:pt x="1468360" y="226463"/>
                  </a:lnTo>
                  <a:close/>
                  <a:moveTo>
                    <a:pt x="156276" y="0"/>
                  </a:moveTo>
                  <a:lnTo>
                    <a:pt x="568942" y="226463"/>
                  </a:lnTo>
                  <a:lnTo>
                    <a:pt x="1016298" y="226463"/>
                  </a:lnTo>
                  <a:lnTo>
                    <a:pt x="1016298" y="1369427"/>
                  </a:lnTo>
                  <a:lnTo>
                    <a:pt x="494750" y="1369427"/>
                  </a:lnTo>
                  <a:cubicBezTo>
                    <a:pt x="404294" y="1069008"/>
                    <a:pt x="364718" y="747672"/>
                    <a:pt x="347404" y="522456"/>
                  </a:cubicBezTo>
                  <a:lnTo>
                    <a:pt x="345796" y="499432"/>
                  </a:lnTo>
                  <a:lnTo>
                    <a:pt x="0" y="288930"/>
                  </a:lnTo>
                  <a:close/>
                </a:path>
              </a:pathLst>
            </a:custGeom>
            <a:solidFill>
              <a:schemeClr val="bg1">
                <a:lumMod val="95000"/>
              </a:schemeClr>
            </a:solidFill>
            <a:ln>
              <a:noFill/>
            </a:ln>
            <a:effectLst/>
          </p:spPr>
          <p:txBody>
            <a:bodyPr wrap="square" anchor="ctr">
              <a:noAutofit/>
            </a:bodyPr>
            <a:lstStyle/>
            <a:p>
              <a:endParaRPr lang="en-US" sz="6532" dirty="0">
                <a:latin typeface="Lato Light" panose="020F0502020204030203" pitchFamily="34" charset="0"/>
              </a:endParaRPr>
            </a:p>
          </p:txBody>
        </p:sp>
        <p:sp>
          <p:nvSpPr>
            <p:cNvPr id="95" name="Freeform 92">
              <a:extLst>
                <a:ext uri="{FF2B5EF4-FFF2-40B4-BE49-F238E27FC236}">
                  <a16:creationId xmlns:a16="http://schemas.microsoft.com/office/drawing/2014/main" id="{DD03E4DB-AF7C-574E-B830-ADC0DA9DCF6D}"/>
                </a:ext>
              </a:extLst>
            </p:cNvPr>
            <p:cNvSpPr>
              <a:spLocks noChangeArrowheads="1"/>
            </p:cNvSpPr>
            <p:nvPr/>
          </p:nvSpPr>
          <p:spPr bwMode="auto">
            <a:xfrm>
              <a:off x="21100545" y="4285906"/>
              <a:ext cx="759997" cy="1105450"/>
            </a:xfrm>
            <a:custGeom>
              <a:avLst/>
              <a:gdLst>
                <a:gd name="T0" fmla="*/ 669 w 874"/>
                <a:gd name="T1" fmla="*/ 1269 h 1270"/>
                <a:gd name="T2" fmla="*/ 0 w 874"/>
                <a:gd name="T3" fmla="*/ 1151 h 1270"/>
                <a:gd name="T4" fmla="*/ 204 w 874"/>
                <a:gd name="T5" fmla="*/ 0 h 1270"/>
                <a:gd name="T6" fmla="*/ 873 w 874"/>
                <a:gd name="T7" fmla="*/ 118 h 1270"/>
                <a:gd name="T8" fmla="*/ 669 w 874"/>
                <a:gd name="T9" fmla="*/ 1269 h 1270"/>
              </a:gdLst>
              <a:ahLst/>
              <a:cxnLst>
                <a:cxn ang="0">
                  <a:pos x="T0" y="T1"/>
                </a:cxn>
                <a:cxn ang="0">
                  <a:pos x="T2" y="T3"/>
                </a:cxn>
                <a:cxn ang="0">
                  <a:pos x="T4" y="T5"/>
                </a:cxn>
                <a:cxn ang="0">
                  <a:pos x="T6" y="T7"/>
                </a:cxn>
                <a:cxn ang="0">
                  <a:pos x="T8" y="T9"/>
                </a:cxn>
              </a:cxnLst>
              <a:rect l="0" t="0" r="r" b="b"/>
              <a:pathLst>
                <a:path w="874" h="1270">
                  <a:moveTo>
                    <a:pt x="669" y="1269"/>
                  </a:moveTo>
                  <a:lnTo>
                    <a:pt x="0" y="1151"/>
                  </a:lnTo>
                  <a:lnTo>
                    <a:pt x="204" y="0"/>
                  </a:lnTo>
                  <a:lnTo>
                    <a:pt x="873" y="118"/>
                  </a:lnTo>
                  <a:lnTo>
                    <a:pt x="669" y="1269"/>
                  </a:lnTo>
                </a:path>
              </a:pathLst>
            </a:custGeom>
            <a:solidFill>
              <a:srgbClr val="96C62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219" name="Freeform 218">
              <a:extLst>
                <a:ext uri="{FF2B5EF4-FFF2-40B4-BE49-F238E27FC236}">
                  <a16:creationId xmlns:a16="http://schemas.microsoft.com/office/drawing/2014/main" id="{D0DA5FE4-BC04-F04B-9817-26A2560ACB55}"/>
                </a:ext>
              </a:extLst>
            </p:cNvPr>
            <p:cNvSpPr>
              <a:spLocks noChangeArrowheads="1"/>
            </p:cNvSpPr>
            <p:nvPr/>
          </p:nvSpPr>
          <p:spPr bwMode="auto">
            <a:xfrm>
              <a:off x="21173475" y="4358838"/>
              <a:ext cx="613266" cy="954882"/>
            </a:xfrm>
            <a:custGeom>
              <a:avLst/>
              <a:gdLst>
                <a:gd name="connsiteX0" fmla="*/ 261540 w 613266"/>
                <a:gd name="connsiteY0" fmla="*/ 348301 h 954882"/>
                <a:gd name="connsiteX1" fmla="*/ 328898 w 613266"/>
                <a:gd name="connsiteY1" fmla="*/ 349563 h 954882"/>
                <a:gd name="connsiteX2" fmla="*/ 478212 w 613266"/>
                <a:gd name="connsiteY2" fmla="*/ 508444 h 954882"/>
                <a:gd name="connsiteX3" fmla="*/ 283492 w 613266"/>
                <a:gd name="connsiteY3" fmla="*/ 608287 h 954882"/>
                <a:gd name="connsiteX4" fmla="*/ 135924 w 613266"/>
                <a:gd name="connsiteY4" fmla="*/ 448538 h 954882"/>
                <a:gd name="connsiteX5" fmla="*/ 261540 w 613266"/>
                <a:gd name="connsiteY5" fmla="*/ 348301 h 954882"/>
                <a:gd name="connsiteX6" fmla="*/ 266562 w 613266"/>
                <a:gd name="connsiteY6" fmla="*/ 31336 h 954882"/>
                <a:gd name="connsiteX7" fmla="*/ 145476 w 613266"/>
                <a:gd name="connsiteY7" fmla="*/ 115769 h 954882"/>
                <a:gd name="connsiteX8" fmla="*/ 31360 w 613266"/>
                <a:gd name="connsiteY8" fmla="*/ 761642 h 954882"/>
                <a:gd name="connsiteX9" fmla="*/ 115858 w 613266"/>
                <a:gd name="connsiteY9" fmla="*/ 883505 h 954882"/>
                <a:gd name="connsiteX10" fmla="*/ 345834 w 613266"/>
                <a:gd name="connsiteY10" fmla="*/ 923546 h 954882"/>
                <a:gd name="connsiteX11" fmla="*/ 466918 w 613266"/>
                <a:gd name="connsiteY11" fmla="*/ 839112 h 954882"/>
                <a:gd name="connsiteX12" fmla="*/ 581036 w 613266"/>
                <a:gd name="connsiteY12" fmla="*/ 193239 h 954882"/>
                <a:gd name="connsiteX13" fmla="*/ 496536 w 613266"/>
                <a:gd name="connsiteY13" fmla="*/ 73117 h 954882"/>
                <a:gd name="connsiteX14" fmla="*/ 246526 w 613266"/>
                <a:gd name="connsiteY14" fmla="*/ 0 h 954882"/>
                <a:gd name="connsiteX15" fmla="*/ 526154 w 613266"/>
                <a:gd name="connsiteY15" fmla="*/ 48745 h 954882"/>
                <a:gd name="connsiteX16" fmla="*/ 613266 w 613266"/>
                <a:gd name="connsiteY16" fmla="*/ 174089 h 954882"/>
                <a:gd name="connsiteX17" fmla="*/ 489568 w 613266"/>
                <a:gd name="connsiteY17" fmla="*/ 867837 h 954882"/>
                <a:gd name="connsiteX18" fmla="*/ 365870 w 613266"/>
                <a:gd name="connsiteY18" fmla="*/ 954882 h 954882"/>
                <a:gd name="connsiteX19" fmla="*/ 85368 w 613266"/>
                <a:gd name="connsiteY19" fmla="*/ 904396 h 954882"/>
                <a:gd name="connsiteX20" fmla="*/ 0 w 613266"/>
                <a:gd name="connsiteY20" fmla="*/ 780792 h 954882"/>
                <a:gd name="connsiteX21" fmla="*/ 123698 w 613266"/>
                <a:gd name="connsiteY21" fmla="*/ 87045 h 954882"/>
                <a:gd name="connsiteX22" fmla="*/ 246526 w 613266"/>
                <a:gd name="connsiteY22" fmla="*/ 0 h 954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13266" h="954882">
                  <a:moveTo>
                    <a:pt x="261540" y="348301"/>
                  </a:moveTo>
                  <a:cubicBezTo>
                    <a:pt x="282946" y="345385"/>
                    <a:pt x="305758" y="345656"/>
                    <a:pt x="328898" y="349563"/>
                  </a:cubicBezTo>
                  <a:cubicBezTo>
                    <a:pt x="424948" y="366059"/>
                    <a:pt x="490436" y="437251"/>
                    <a:pt x="478212" y="508444"/>
                  </a:cubicBezTo>
                  <a:cubicBezTo>
                    <a:pt x="464242" y="579637"/>
                    <a:pt x="377796" y="624783"/>
                    <a:pt x="283492" y="608287"/>
                  </a:cubicBezTo>
                  <a:cubicBezTo>
                    <a:pt x="193554" y="591791"/>
                    <a:pt x="122828" y="521467"/>
                    <a:pt x="135924" y="448538"/>
                  </a:cubicBezTo>
                  <a:cubicBezTo>
                    <a:pt x="145748" y="394492"/>
                    <a:pt x="197320" y="357051"/>
                    <a:pt x="261540" y="348301"/>
                  </a:cubicBezTo>
                  <a:close/>
                  <a:moveTo>
                    <a:pt x="266562" y="31336"/>
                  </a:moveTo>
                  <a:cubicBezTo>
                    <a:pt x="246526" y="80951"/>
                    <a:pt x="198614" y="114899"/>
                    <a:pt x="145476" y="115769"/>
                  </a:cubicBezTo>
                  <a:lnTo>
                    <a:pt x="31360" y="761642"/>
                  </a:lnTo>
                  <a:cubicBezTo>
                    <a:pt x="80142" y="780792"/>
                    <a:pt x="114116" y="829537"/>
                    <a:pt x="115858" y="883505"/>
                  </a:cubicBezTo>
                  <a:lnTo>
                    <a:pt x="345834" y="923546"/>
                  </a:lnTo>
                  <a:cubicBezTo>
                    <a:pt x="365870" y="873930"/>
                    <a:pt x="412910" y="840853"/>
                    <a:pt x="466918" y="839112"/>
                  </a:cubicBezTo>
                  <a:lnTo>
                    <a:pt x="581036" y="193239"/>
                  </a:lnTo>
                  <a:cubicBezTo>
                    <a:pt x="532252" y="173219"/>
                    <a:pt x="498280" y="125344"/>
                    <a:pt x="496536" y="73117"/>
                  </a:cubicBezTo>
                  <a:close/>
                  <a:moveTo>
                    <a:pt x="246526" y="0"/>
                  </a:moveTo>
                  <a:lnTo>
                    <a:pt x="526154" y="48745"/>
                  </a:lnTo>
                  <a:cubicBezTo>
                    <a:pt x="515702" y="107065"/>
                    <a:pt x="554902" y="163644"/>
                    <a:pt x="613266" y="174089"/>
                  </a:cubicBezTo>
                  <a:lnTo>
                    <a:pt x="489568" y="867837"/>
                  </a:lnTo>
                  <a:cubicBezTo>
                    <a:pt x="431202" y="857392"/>
                    <a:pt x="376322" y="896562"/>
                    <a:pt x="365870" y="954882"/>
                  </a:cubicBezTo>
                  <a:lnTo>
                    <a:pt x="85368" y="904396"/>
                  </a:lnTo>
                  <a:cubicBezTo>
                    <a:pt x="96694" y="847817"/>
                    <a:pt x="57492" y="792108"/>
                    <a:pt x="0" y="780792"/>
                  </a:cubicBezTo>
                  <a:lnTo>
                    <a:pt x="123698" y="87045"/>
                  </a:lnTo>
                  <a:cubicBezTo>
                    <a:pt x="181192" y="96619"/>
                    <a:pt x="236072" y="58320"/>
                    <a:pt x="246526" y="0"/>
                  </a:cubicBezTo>
                  <a:close/>
                </a:path>
              </a:pathLst>
            </a:custGeom>
            <a:solidFill>
              <a:srgbClr val="DFF2E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6532" dirty="0">
                <a:latin typeface="Lato Light" panose="020F0502020204030203" pitchFamily="34" charset="0"/>
              </a:endParaRPr>
            </a:p>
          </p:txBody>
        </p:sp>
        <p:sp>
          <p:nvSpPr>
            <p:cNvPr id="98" name="Freeform 95">
              <a:extLst>
                <a:ext uri="{FF2B5EF4-FFF2-40B4-BE49-F238E27FC236}">
                  <a16:creationId xmlns:a16="http://schemas.microsoft.com/office/drawing/2014/main" id="{77E7EF56-0A47-5D43-8B57-E6563486A500}"/>
                </a:ext>
              </a:extLst>
            </p:cNvPr>
            <p:cNvSpPr>
              <a:spLocks noChangeArrowheads="1"/>
            </p:cNvSpPr>
            <p:nvPr/>
          </p:nvSpPr>
          <p:spPr bwMode="auto">
            <a:xfrm>
              <a:off x="21369231" y="4769540"/>
              <a:ext cx="226465" cy="142021"/>
            </a:xfrm>
            <a:custGeom>
              <a:avLst/>
              <a:gdLst>
                <a:gd name="T0" fmla="*/ 242 w 262"/>
                <a:gd name="T1" fmla="*/ 116 h 162"/>
                <a:gd name="T2" fmla="*/ 242 w 262"/>
                <a:gd name="T3" fmla="*/ 116 h 162"/>
                <a:gd name="T4" fmla="*/ 169 w 262"/>
                <a:gd name="T5" fmla="*/ 157 h 162"/>
                <a:gd name="T6" fmla="*/ 169 w 262"/>
                <a:gd name="T7" fmla="*/ 157 h 162"/>
                <a:gd name="T8" fmla="*/ 114 w 262"/>
                <a:gd name="T9" fmla="*/ 83 h 162"/>
                <a:gd name="T10" fmla="*/ 114 w 262"/>
                <a:gd name="T11" fmla="*/ 83 h 162"/>
                <a:gd name="T12" fmla="*/ 114 w 262"/>
                <a:gd name="T13" fmla="*/ 78 h 162"/>
                <a:gd name="T14" fmla="*/ 114 w 262"/>
                <a:gd name="T15" fmla="*/ 78 h 162"/>
                <a:gd name="T16" fmla="*/ 86 w 262"/>
                <a:gd name="T17" fmla="*/ 36 h 162"/>
                <a:gd name="T18" fmla="*/ 86 w 262"/>
                <a:gd name="T19" fmla="*/ 36 h 162"/>
                <a:gd name="T20" fmla="*/ 42 w 262"/>
                <a:gd name="T21" fmla="*/ 70 h 162"/>
                <a:gd name="T22" fmla="*/ 42 w 262"/>
                <a:gd name="T23" fmla="*/ 70 h 162"/>
                <a:gd name="T24" fmla="*/ 42 w 262"/>
                <a:gd name="T25" fmla="*/ 72 h 162"/>
                <a:gd name="T26" fmla="*/ 42 w 262"/>
                <a:gd name="T27" fmla="*/ 72 h 162"/>
                <a:gd name="T28" fmla="*/ 54 w 262"/>
                <a:gd name="T29" fmla="*/ 113 h 162"/>
                <a:gd name="T30" fmla="*/ 28 w 262"/>
                <a:gd name="T31" fmla="*/ 131 h 162"/>
                <a:gd name="T32" fmla="*/ 28 w 262"/>
                <a:gd name="T33" fmla="*/ 131 h 162"/>
                <a:gd name="T34" fmla="*/ 10 w 262"/>
                <a:gd name="T35" fmla="*/ 75 h 162"/>
                <a:gd name="T36" fmla="*/ 0 w 262"/>
                <a:gd name="T37" fmla="*/ 74 h 162"/>
                <a:gd name="T38" fmla="*/ 1 w 262"/>
                <a:gd name="T39" fmla="*/ 63 h 162"/>
                <a:gd name="T40" fmla="*/ 5 w 262"/>
                <a:gd name="T41" fmla="*/ 42 h 162"/>
                <a:gd name="T42" fmla="*/ 19 w 262"/>
                <a:gd name="T43" fmla="*/ 45 h 162"/>
                <a:gd name="T44" fmla="*/ 19 w 262"/>
                <a:gd name="T45" fmla="*/ 45 h 162"/>
                <a:gd name="T46" fmla="*/ 90 w 262"/>
                <a:gd name="T47" fmla="*/ 4 h 162"/>
                <a:gd name="T48" fmla="*/ 90 w 262"/>
                <a:gd name="T49" fmla="*/ 4 h 162"/>
                <a:gd name="T50" fmla="*/ 144 w 262"/>
                <a:gd name="T51" fmla="*/ 83 h 162"/>
                <a:gd name="T52" fmla="*/ 144 w 262"/>
                <a:gd name="T53" fmla="*/ 83 h 162"/>
                <a:gd name="T54" fmla="*/ 144 w 262"/>
                <a:gd name="T55" fmla="*/ 89 h 162"/>
                <a:gd name="T56" fmla="*/ 144 w 262"/>
                <a:gd name="T57" fmla="*/ 89 h 162"/>
                <a:gd name="T58" fmla="*/ 173 w 262"/>
                <a:gd name="T59" fmla="*/ 126 h 162"/>
                <a:gd name="T60" fmla="*/ 173 w 262"/>
                <a:gd name="T61" fmla="*/ 126 h 162"/>
                <a:gd name="T62" fmla="*/ 214 w 262"/>
                <a:gd name="T63" fmla="*/ 101 h 162"/>
                <a:gd name="T64" fmla="*/ 214 w 262"/>
                <a:gd name="T65" fmla="*/ 101 h 162"/>
                <a:gd name="T66" fmla="*/ 218 w 262"/>
                <a:gd name="T67" fmla="*/ 89 h 162"/>
                <a:gd name="T68" fmla="*/ 218 w 262"/>
                <a:gd name="T69" fmla="*/ 89 h 162"/>
                <a:gd name="T70" fmla="*/ 207 w 262"/>
                <a:gd name="T71" fmla="*/ 48 h 162"/>
                <a:gd name="T72" fmla="*/ 232 w 262"/>
                <a:gd name="T73" fmla="*/ 30 h 162"/>
                <a:gd name="T74" fmla="*/ 232 w 262"/>
                <a:gd name="T75" fmla="*/ 30 h 162"/>
                <a:gd name="T76" fmla="*/ 251 w 262"/>
                <a:gd name="T77" fmla="*/ 86 h 162"/>
                <a:gd name="T78" fmla="*/ 261 w 262"/>
                <a:gd name="T79" fmla="*/ 87 h 162"/>
                <a:gd name="T80" fmla="*/ 258 w 262"/>
                <a:gd name="T81" fmla="*/ 109 h 162"/>
                <a:gd name="T82" fmla="*/ 255 w 262"/>
                <a:gd name="T83" fmla="*/ 119 h 162"/>
                <a:gd name="T84" fmla="*/ 242 w 262"/>
                <a:gd name="T85" fmla="*/ 116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62" h="162">
                  <a:moveTo>
                    <a:pt x="242" y="116"/>
                  </a:moveTo>
                  <a:lnTo>
                    <a:pt x="242" y="116"/>
                  </a:lnTo>
                  <a:cubicBezTo>
                    <a:pt x="228" y="145"/>
                    <a:pt x="199" y="161"/>
                    <a:pt x="169" y="157"/>
                  </a:cubicBezTo>
                  <a:lnTo>
                    <a:pt x="169" y="157"/>
                  </a:lnTo>
                  <a:cubicBezTo>
                    <a:pt x="136" y="152"/>
                    <a:pt x="114" y="119"/>
                    <a:pt x="114" y="83"/>
                  </a:cubicBezTo>
                  <a:lnTo>
                    <a:pt x="114" y="83"/>
                  </a:lnTo>
                  <a:cubicBezTo>
                    <a:pt x="114" y="82"/>
                    <a:pt x="114" y="81"/>
                    <a:pt x="114" y="78"/>
                  </a:cubicBezTo>
                  <a:lnTo>
                    <a:pt x="114" y="78"/>
                  </a:lnTo>
                  <a:cubicBezTo>
                    <a:pt x="116" y="56"/>
                    <a:pt x="103" y="38"/>
                    <a:pt x="86" y="36"/>
                  </a:cubicBezTo>
                  <a:lnTo>
                    <a:pt x="86" y="36"/>
                  </a:lnTo>
                  <a:cubicBezTo>
                    <a:pt x="65" y="31"/>
                    <a:pt x="46" y="48"/>
                    <a:pt x="42" y="70"/>
                  </a:cubicBezTo>
                  <a:lnTo>
                    <a:pt x="42" y="70"/>
                  </a:lnTo>
                  <a:cubicBezTo>
                    <a:pt x="42" y="71"/>
                    <a:pt x="42" y="71"/>
                    <a:pt x="42" y="72"/>
                  </a:cubicBezTo>
                  <a:lnTo>
                    <a:pt x="42" y="72"/>
                  </a:lnTo>
                  <a:cubicBezTo>
                    <a:pt x="38" y="89"/>
                    <a:pt x="43" y="105"/>
                    <a:pt x="54" y="113"/>
                  </a:cubicBezTo>
                  <a:lnTo>
                    <a:pt x="28" y="131"/>
                  </a:lnTo>
                  <a:lnTo>
                    <a:pt x="28" y="131"/>
                  </a:lnTo>
                  <a:cubicBezTo>
                    <a:pt x="15" y="116"/>
                    <a:pt x="8" y="97"/>
                    <a:pt x="10" y="75"/>
                  </a:cubicBezTo>
                  <a:lnTo>
                    <a:pt x="0" y="74"/>
                  </a:lnTo>
                  <a:lnTo>
                    <a:pt x="1" y="63"/>
                  </a:lnTo>
                  <a:lnTo>
                    <a:pt x="5" y="42"/>
                  </a:lnTo>
                  <a:lnTo>
                    <a:pt x="19" y="45"/>
                  </a:lnTo>
                  <a:lnTo>
                    <a:pt x="19" y="45"/>
                  </a:lnTo>
                  <a:cubicBezTo>
                    <a:pt x="32" y="16"/>
                    <a:pt x="61" y="0"/>
                    <a:pt x="90" y="4"/>
                  </a:cubicBezTo>
                  <a:lnTo>
                    <a:pt x="90" y="4"/>
                  </a:lnTo>
                  <a:cubicBezTo>
                    <a:pt x="125" y="11"/>
                    <a:pt x="149" y="45"/>
                    <a:pt x="144" y="83"/>
                  </a:cubicBezTo>
                  <a:lnTo>
                    <a:pt x="144" y="83"/>
                  </a:lnTo>
                  <a:cubicBezTo>
                    <a:pt x="144" y="85"/>
                    <a:pt x="144" y="87"/>
                    <a:pt x="144" y="89"/>
                  </a:cubicBezTo>
                  <a:lnTo>
                    <a:pt x="144" y="89"/>
                  </a:lnTo>
                  <a:cubicBezTo>
                    <a:pt x="147" y="108"/>
                    <a:pt x="158" y="124"/>
                    <a:pt x="173" y="126"/>
                  </a:cubicBezTo>
                  <a:lnTo>
                    <a:pt x="173" y="126"/>
                  </a:lnTo>
                  <a:cubicBezTo>
                    <a:pt x="191" y="130"/>
                    <a:pt x="207" y="119"/>
                    <a:pt x="214" y="101"/>
                  </a:cubicBezTo>
                  <a:lnTo>
                    <a:pt x="214" y="101"/>
                  </a:lnTo>
                  <a:cubicBezTo>
                    <a:pt x="217" y="97"/>
                    <a:pt x="218" y="94"/>
                    <a:pt x="218" y="89"/>
                  </a:cubicBezTo>
                  <a:lnTo>
                    <a:pt x="218" y="89"/>
                  </a:lnTo>
                  <a:cubicBezTo>
                    <a:pt x="221" y="72"/>
                    <a:pt x="217" y="57"/>
                    <a:pt x="207" y="48"/>
                  </a:cubicBezTo>
                  <a:lnTo>
                    <a:pt x="232" y="30"/>
                  </a:lnTo>
                  <a:lnTo>
                    <a:pt x="232" y="30"/>
                  </a:lnTo>
                  <a:cubicBezTo>
                    <a:pt x="244" y="44"/>
                    <a:pt x="252" y="64"/>
                    <a:pt x="251" y="86"/>
                  </a:cubicBezTo>
                  <a:lnTo>
                    <a:pt x="261" y="87"/>
                  </a:lnTo>
                  <a:lnTo>
                    <a:pt x="258" y="109"/>
                  </a:lnTo>
                  <a:lnTo>
                    <a:pt x="255" y="119"/>
                  </a:lnTo>
                  <a:lnTo>
                    <a:pt x="242" y="116"/>
                  </a:lnTo>
                </a:path>
              </a:pathLst>
            </a:custGeom>
            <a:solidFill>
              <a:srgbClr val="5C930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00" name="Freeform 97">
              <a:extLst>
                <a:ext uri="{FF2B5EF4-FFF2-40B4-BE49-F238E27FC236}">
                  <a16:creationId xmlns:a16="http://schemas.microsoft.com/office/drawing/2014/main" id="{3B87F419-83E6-1848-B6C6-BB0CD8330A71}"/>
                </a:ext>
              </a:extLst>
            </p:cNvPr>
            <p:cNvSpPr>
              <a:spLocks noChangeArrowheads="1"/>
            </p:cNvSpPr>
            <p:nvPr/>
          </p:nvSpPr>
          <p:spPr bwMode="auto">
            <a:xfrm>
              <a:off x="16924398" y="8151145"/>
              <a:ext cx="310909" cy="184242"/>
            </a:xfrm>
            <a:custGeom>
              <a:avLst/>
              <a:gdLst>
                <a:gd name="T0" fmla="*/ 358 w 359"/>
                <a:gd name="T1" fmla="*/ 0 h 213"/>
                <a:gd name="T2" fmla="*/ 358 w 359"/>
                <a:gd name="T3" fmla="*/ 212 h 213"/>
                <a:gd name="T4" fmla="*/ 48 w 359"/>
                <a:gd name="T5" fmla="*/ 212 h 213"/>
                <a:gd name="T6" fmla="*/ 48 w 359"/>
                <a:gd name="T7" fmla="*/ 212 h 213"/>
                <a:gd name="T8" fmla="*/ 0 w 359"/>
                <a:gd name="T9" fmla="*/ 163 h 213"/>
                <a:gd name="T10" fmla="*/ 0 w 359"/>
                <a:gd name="T11" fmla="*/ 2 h 213"/>
                <a:gd name="T12" fmla="*/ 0 w 359"/>
                <a:gd name="T13" fmla="*/ 2 h 213"/>
                <a:gd name="T14" fmla="*/ 0 w 359"/>
                <a:gd name="T15" fmla="*/ 0 h 213"/>
                <a:gd name="T16" fmla="*/ 358 w 359"/>
                <a:gd name="T17" fmla="*/ 0 h 2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9" h="213">
                  <a:moveTo>
                    <a:pt x="358" y="0"/>
                  </a:moveTo>
                  <a:lnTo>
                    <a:pt x="358" y="212"/>
                  </a:lnTo>
                  <a:lnTo>
                    <a:pt x="48" y="212"/>
                  </a:lnTo>
                  <a:lnTo>
                    <a:pt x="48" y="212"/>
                  </a:lnTo>
                  <a:cubicBezTo>
                    <a:pt x="20" y="212"/>
                    <a:pt x="0" y="190"/>
                    <a:pt x="0" y="163"/>
                  </a:cubicBezTo>
                  <a:lnTo>
                    <a:pt x="0" y="2"/>
                  </a:lnTo>
                  <a:lnTo>
                    <a:pt x="0" y="2"/>
                  </a:lnTo>
                  <a:lnTo>
                    <a:pt x="0" y="0"/>
                  </a:lnTo>
                  <a:lnTo>
                    <a:pt x="358" y="0"/>
                  </a:lnTo>
                </a:path>
              </a:pathLst>
            </a:custGeom>
            <a:solidFill>
              <a:srgbClr val="FFCE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01" name="Freeform 98">
              <a:extLst>
                <a:ext uri="{FF2B5EF4-FFF2-40B4-BE49-F238E27FC236}">
                  <a16:creationId xmlns:a16="http://schemas.microsoft.com/office/drawing/2014/main" id="{1DAD8842-920E-6A47-ACA5-872A2A489861}"/>
                </a:ext>
              </a:extLst>
            </p:cNvPr>
            <p:cNvSpPr>
              <a:spLocks noChangeArrowheads="1"/>
            </p:cNvSpPr>
            <p:nvPr/>
          </p:nvSpPr>
          <p:spPr bwMode="auto">
            <a:xfrm>
              <a:off x="16924399" y="8112762"/>
              <a:ext cx="625655" cy="38384"/>
            </a:xfrm>
            <a:custGeom>
              <a:avLst/>
              <a:gdLst>
                <a:gd name="T0" fmla="*/ 716 w 717"/>
                <a:gd name="T1" fmla="*/ 45 h 46"/>
                <a:gd name="T2" fmla="*/ 0 w 717"/>
                <a:gd name="T3" fmla="*/ 45 h 46"/>
                <a:gd name="T4" fmla="*/ 0 w 717"/>
                <a:gd name="T5" fmla="*/ 45 h 46"/>
                <a:gd name="T6" fmla="*/ 48 w 717"/>
                <a:gd name="T7" fmla="*/ 0 h 46"/>
                <a:gd name="T8" fmla="*/ 668 w 717"/>
                <a:gd name="T9" fmla="*/ 0 h 46"/>
                <a:gd name="T10" fmla="*/ 668 w 717"/>
                <a:gd name="T11" fmla="*/ 0 h 46"/>
                <a:gd name="T12" fmla="*/ 716 w 717"/>
                <a:gd name="T13" fmla="*/ 45 h 46"/>
              </a:gdLst>
              <a:ahLst/>
              <a:cxnLst>
                <a:cxn ang="0">
                  <a:pos x="T0" y="T1"/>
                </a:cxn>
                <a:cxn ang="0">
                  <a:pos x="T2" y="T3"/>
                </a:cxn>
                <a:cxn ang="0">
                  <a:pos x="T4" y="T5"/>
                </a:cxn>
                <a:cxn ang="0">
                  <a:pos x="T6" y="T7"/>
                </a:cxn>
                <a:cxn ang="0">
                  <a:pos x="T8" y="T9"/>
                </a:cxn>
                <a:cxn ang="0">
                  <a:pos x="T10" y="T11"/>
                </a:cxn>
                <a:cxn ang="0">
                  <a:pos x="T12" y="T13"/>
                </a:cxn>
              </a:cxnLst>
              <a:rect l="0" t="0" r="r" b="b"/>
              <a:pathLst>
                <a:path w="717" h="46">
                  <a:moveTo>
                    <a:pt x="716" y="45"/>
                  </a:moveTo>
                  <a:lnTo>
                    <a:pt x="0" y="45"/>
                  </a:lnTo>
                  <a:lnTo>
                    <a:pt x="0" y="45"/>
                  </a:lnTo>
                  <a:cubicBezTo>
                    <a:pt x="1" y="19"/>
                    <a:pt x="22" y="0"/>
                    <a:pt x="48" y="0"/>
                  </a:cubicBezTo>
                  <a:lnTo>
                    <a:pt x="668" y="0"/>
                  </a:lnTo>
                  <a:lnTo>
                    <a:pt x="668" y="0"/>
                  </a:lnTo>
                  <a:cubicBezTo>
                    <a:pt x="694" y="0"/>
                    <a:pt x="715" y="19"/>
                    <a:pt x="716" y="45"/>
                  </a:cubicBezTo>
                </a:path>
              </a:pathLst>
            </a:custGeom>
            <a:solidFill>
              <a:srgbClr val="FFF91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02" name="Freeform 99">
              <a:extLst>
                <a:ext uri="{FF2B5EF4-FFF2-40B4-BE49-F238E27FC236}">
                  <a16:creationId xmlns:a16="http://schemas.microsoft.com/office/drawing/2014/main" id="{FEA80C7B-E04C-CB46-B339-4E2579FAD560}"/>
                </a:ext>
              </a:extLst>
            </p:cNvPr>
            <p:cNvSpPr>
              <a:spLocks noChangeArrowheads="1"/>
            </p:cNvSpPr>
            <p:nvPr/>
          </p:nvSpPr>
          <p:spPr bwMode="auto">
            <a:xfrm>
              <a:off x="17235308" y="8151145"/>
              <a:ext cx="310907" cy="184242"/>
            </a:xfrm>
            <a:custGeom>
              <a:avLst/>
              <a:gdLst>
                <a:gd name="T0" fmla="*/ 358 w 359"/>
                <a:gd name="T1" fmla="*/ 2 h 213"/>
                <a:gd name="T2" fmla="*/ 358 w 359"/>
                <a:gd name="T3" fmla="*/ 163 h 213"/>
                <a:gd name="T4" fmla="*/ 358 w 359"/>
                <a:gd name="T5" fmla="*/ 163 h 213"/>
                <a:gd name="T6" fmla="*/ 310 w 359"/>
                <a:gd name="T7" fmla="*/ 212 h 213"/>
                <a:gd name="T8" fmla="*/ 0 w 359"/>
                <a:gd name="T9" fmla="*/ 212 h 213"/>
                <a:gd name="T10" fmla="*/ 0 w 359"/>
                <a:gd name="T11" fmla="*/ 0 h 213"/>
                <a:gd name="T12" fmla="*/ 358 w 359"/>
                <a:gd name="T13" fmla="*/ 0 h 213"/>
                <a:gd name="T14" fmla="*/ 358 w 359"/>
                <a:gd name="T15" fmla="*/ 0 h 213"/>
                <a:gd name="T16" fmla="*/ 358 w 359"/>
                <a:gd name="T17" fmla="*/ 2 h 2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9" h="213">
                  <a:moveTo>
                    <a:pt x="358" y="2"/>
                  </a:moveTo>
                  <a:lnTo>
                    <a:pt x="358" y="163"/>
                  </a:lnTo>
                  <a:lnTo>
                    <a:pt x="358" y="163"/>
                  </a:lnTo>
                  <a:cubicBezTo>
                    <a:pt x="358" y="190"/>
                    <a:pt x="336" y="212"/>
                    <a:pt x="310" y="212"/>
                  </a:cubicBezTo>
                  <a:lnTo>
                    <a:pt x="0" y="212"/>
                  </a:lnTo>
                  <a:lnTo>
                    <a:pt x="0" y="0"/>
                  </a:lnTo>
                  <a:lnTo>
                    <a:pt x="358" y="0"/>
                  </a:lnTo>
                  <a:lnTo>
                    <a:pt x="358" y="0"/>
                  </a:lnTo>
                  <a:lnTo>
                    <a:pt x="358" y="2"/>
                  </a:lnTo>
                </a:path>
              </a:pathLst>
            </a:custGeom>
            <a:solidFill>
              <a:srgbClr val="FF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03" name="Freeform 100">
              <a:extLst>
                <a:ext uri="{FF2B5EF4-FFF2-40B4-BE49-F238E27FC236}">
                  <a16:creationId xmlns:a16="http://schemas.microsoft.com/office/drawing/2014/main" id="{55EF78DC-F472-D44B-AA24-422C273F5E2C}"/>
                </a:ext>
              </a:extLst>
            </p:cNvPr>
            <p:cNvSpPr>
              <a:spLocks noChangeArrowheads="1"/>
            </p:cNvSpPr>
            <p:nvPr/>
          </p:nvSpPr>
          <p:spPr bwMode="auto">
            <a:xfrm>
              <a:off x="16924398" y="7928521"/>
              <a:ext cx="310909" cy="188079"/>
            </a:xfrm>
            <a:custGeom>
              <a:avLst/>
              <a:gdLst>
                <a:gd name="T0" fmla="*/ 358 w 359"/>
                <a:gd name="T1" fmla="*/ 0 h 214"/>
                <a:gd name="T2" fmla="*/ 358 w 359"/>
                <a:gd name="T3" fmla="*/ 213 h 214"/>
                <a:gd name="T4" fmla="*/ 48 w 359"/>
                <a:gd name="T5" fmla="*/ 213 h 214"/>
                <a:gd name="T6" fmla="*/ 48 w 359"/>
                <a:gd name="T7" fmla="*/ 213 h 214"/>
                <a:gd name="T8" fmla="*/ 0 w 359"/>
                <a:gd name="T9" fmla="*/ 164 h 214"/>
                <a:gd name="T10" fmla="*/ 0 w 359"/>
                <a:gd name="T11" fmla="*/ 3 h 214"/>
                <a:gd name="T12" fmla="*/ 0 w 359"/>
                <a:gd name="T13" fmla="*/ 3 h 214"/>
                <a:gd name="T14" fmla="*/ 0 w 359"/>
                <a:gd name="T15" fmla="*/ 0 h 214"/>
                <a:gd name="T16" fmla="*/ 358 w 359"/>
                <a:gd name="T17" fmla="*/ 0 h 2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9" h="214">
                  <a:moveTo>
                    <a:pt x="358" y="0"/>
                  </a:moveTo>
                  <a:lnTo>
                    <a:pt x="358" y="213"/>
                  </a:lnTo>
                  <a:lnTo>
                    <a:pt x="48" y="213"/>
                  </a:lnTo>
                  <a:lnTo>
                    <a:pt x="48" y="213"/>
                  </a:lnTo>
                  <a:cubicBezTo>
                    <a:pt x="20" y="213"/>
                    <a:pt x="0" y="191"/>
                    <a:pt x="0" y="164"/>
                  </a:cubicBezTo>
                  <a:lnTo>
                    <a:pt x="0" y="3"/>
                  </a:lnTo>
                  <a:lnTo>
                    <a:pt x="0" y="3"/>
                  </a:lnTo>
                  <a:cubicBezTo>
                    <a:pt x="0" y="3"/>
                    <a:pt x="0" y="1"/>
                    <a:pt x="0" y="0"/>
                  </a:cubicBezTo>
                  <a:lnTo>
                    <a:pt x="358" y="0"/>
                  </a:lnTo>
                </a:path>
              </a:pathLst>
            </a:custGeom>
            <a:solidFill>
              <a:srgbClr val="FFCE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04" name="Freeform 101">
              <a:extLst>
                <a:ext uri="{FF2B5EF4-FFF2-40B4-BE49-F238E27FC236}">
                  <a16:creationId xmlns:a16="http://schemas.microsoft.com/office/drawing/2014/main" id="{81B31485-B723-A54E-8EC7-3F7EC59DC1B8}"/>
                </a:ext>
              </a:extLst>
            </p:cNvPr>
            <p:cNvSpPr>
              <a:spLocks noChangeArrowheads="1"/>
            </p:cNvSpPr>
            <p:nvPr/>
          </p:nvSpPr>
          <p:spPr bwMode="auto">
            <a:xfrm>
              <a:off x="16924399" y="7890137"/>
              <a:ext cx="625655" cy="38384"/>
            </a:xfrm>
            <a:custGeom>
              <a:avLst/>
              <a:gdLst>
                <a:gd name="T0" fmla="*/ 716 w 717"/>
                <a:gd name="T1" fmla="*/ 45 h 46"/>
                <a:gd name="T2" fmla="*/ 0 w 717"/>
                <a:gd name="T3" fmla="*/ 45 h 46"/>
                <a:gd name="T4" fmla="*/ 0 w 717"/>
                <a:gd name="T5" fmla="*/ 45 h 46"/>
                <a:gd name="T6" fmla="*/ 48 w 717"/>
                <a:gd name="T7" fmla="*/ 0 h 46"/>
                <a:gd name="T8" fmla="*/ 668 w 717"/>
                <a:gd name="T9" fmla="*/ 0 h 46"/>
                <a:gd name="T10" fmla="*/ 668 w 717"/>
                <a:gd name="T11" fmla="*/ 0 h 46"/>
                <a:gd name="T12" fmla="*/ 716 w 717"/>
                <a:gd name="T13" fmla="*/ 45 h 46"/>
              </a:gdLst>
              <a:ahLst/>
              <a:cxnLst>
                <a:cxn ang="0">
                  <a:pos x="T0" y="T1"/>
                </a:cxn>
                <a:cxn ang="0">
                  <a:pos x="T2" y="T3"/>
                </a:cxn>
                <a:cxn ang="0">
                  <a:pos x="T4" y="T5"/>
                </a:cxn>
                <a:cxn ang="0">
                  <a:pos x="T6" y="T7"/>
                </a:cxn>
                <a:cxn ang="0">
                  <a:pos x="T8" y="T9"/>
                </a:cxn>
                <a:cxn ang="0">
                  <a:pos x="T10" y="T11"/>
                </a:cxn>
                <a:cxn ang="0">
                  <a:pos x="T12" y="T13"/>
                </a:cxn>
              </a:cxnLst>
              <a:rect l="0" t="0" r="r" b="b"/>
              <a:pathLst>
                <a:path w="717" h="46">
                  <a:moveTo>
                    <a:pt x="716" y="45"/>
                  </a:moveTo>
                  <a:lnTo>
                    <a:pt x="0" y="45"/>
                  </a:lnTo>
                  <a:lnTo>
                    <a:pt x="0" y="45"/>
                  </a:lnTo>
                  <a:cubicBezTo>
                    <a:pt x="1" y="20"/>
                    <a:pt x="22" y="0"/>
                    <a:pt x="48" y="0"/>
                  </a:cubicBezTo>
                  <a:lnTo>
                    <a:pt x="668" y="0"/>
                  </a:lnTo>
                  <a:lnTo>
                    <a:pt x="668" y="0"/>
                  </a:lnTo>
                  <a:cubicBezTo>
                    <a:pt x="694" y="0"/>
                    <a:pt x="715" y="20"/>
                    <a:pt x="716" y="45"/>
                  </a:cubicBezTo>
                </a:path>
              </a:pathLst>
            </a:custGeom>
            <a:solidFill>
              <a:srgbClr val="FFF91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05" name="Freeform 102">
              <a:extLst>
                <a:ext uri="{FF2B5EF4-FFF2-40B4-BE49-F238E27FC236}">
                  <a16:creationId xmlns:a16="http://schemas.microsoft.com/office/drawing/2014/main" id="{B633D0E0-DC64-B443-AB50-2B3B7AE9282C}"/>
                </a:ext>
              </a:extLst>
            </p:cNvPr>
            <p:cNvSpPr>
              <a:spLocks noChangeArrowheads="1"/>
            </p:cNvSpPr>
            <p:nvPr/>
          </p:nvSpPr>
          <p:spPr bwMode="auto">
            <a:xfrm>
              <a:off x="17235308" y="7928521"/>
              <a:ext cx="310907" cy="188079"/>
            </a:xfrm>
            <a:custGeom>
              <a:avLst/>
              <a:gdLst>
                <a:gd name="T0" fmla="*/ 358 w 359"/>
                <a:gd name="T1" fmla="*/ 3 h 214"/>
                <a:gd name="T2" fmla="*/ 358 w 359"/>
                <a:gd name="T3" fmla="*/ 164 h 214"/>
                <a:gd name="T4" fmla="*/ 358 w 359"/>
                <a:gd name="T5" fmla="*/ 164 h 214"/>
                <a:gd name="T6" fmla="*/ 310 w 359"/>
                <a:gd name="T7" fmla="*/ 213 h 214"/>
                <a:gd name="T8" fmla="*/ 0 w 359"/>
                <a:gd name="T9" fmla="*/ 213 h 214"/>
                <a:gd name="T10" fmla="*/ 0 w 359"/>
                <a:gd name="T11" fmla="*/ 0 h 214"/>
                <a:gd name="T12" fmla="*/ 358 w 359"/>
                <a:gd name="T13" fmla="*/ 0 h 214"/>
                <a:gd name="T14" fmla="*/ 358 w 359"/>
                <a:gd name="T15" fmla="*/ 0 h 214"/>
                <a:gd name="T16" fmla="*/ 358 w 359"/>
                <a:gd name="T17" fmla="*/ 3 h 2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9" h="214">
                  <a:moveTo>
                    <a:pt x="358" y="3"/>
                  </a:moveTo>
                  <a:lnTo>
                    <a:pt x="358" y="164"/>
                  </a:lnTo>
                  <a:lnTo>
                    <a:pt x="358" y="164"/>
                  </a:lnTo>
                  <a:cubicBezTo>
                    <a:pt x="358" y="191"/>
                    <a:pt x="336" y="213"/>
                    <a:pt x="310" y="213"/>
                  </a:cubicBezTo>
                  <a:lnTo>
                    <a:pt x="0" y="213"/>
                  </a:lnTo>
                  <a:lnTo>
                    <a:pt x="0" y="0"/>
                  </a:lnTo>
                  <a:lnTo>
                    <a:pt x="358" y="0"/>
                  </a:lnTo>
                  <a:lnTo>
                    <a:pt x="358" y="0"/>
                  </a:lnTo>
                  <a:cubicBezTo>
                    <a:pt x="358" y="1"/>
                    <a:pt x="358" y="3"/>
                    <a:pt x="358" y="3"/>
                  </a:cubicBezTo>
                </a:path>
              </a:pathLst>
            </a:custGeom>
            <a:solidFill>
              <a:srgbClr val="FF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06" name="Freeform 103">
              <a:extLst>
                <a:ext uri="{FF2B5EF4-FFF2-40B4-BE49-F238E27FC236}">
                  <a16:creationId xmlns:a16="http://schemas.microsoft.com/office/drawing/2014/main" id="{F185118E-B3EB-004A-8A75-3D990A7B9DE8}"/>
                </a:ext>
              </a:extLst>
            </p:cNvPr>
            <p:cNvSpPr>
              <a:spLocks noChangeArrowheads="1"/>
            </p:cNvSpPr>
            <p:nvPr/>
          </p:nvSpPr>
          <p:spPr bwMode="auto">
            <a:xfrm>
              <a:off x="16924398" y="7702054"/>
              <a:ext cx="310909" cy="184242"/>
            </a:xfrm>
            <a:custGeom>
              <a:avLst/>
              <a:gdLst>
                <a:gd name="T0" fmla="*/ 358 w 359"/>
                <a:gd name="T1" fmla="*/ 0 h 213"/>
                <a:gd name="T2" fmla="*/ 358 w 359"/>
                <a:gd name="T3" fmla="*/ 212 h 213"/>
                <a:gd name="T4" fmla="*/ 48 w 359"/>
                <a:gd name="T5" fmla="*/ 212 h 213"/>
                <a:gd name="T6" fmla="*/ 48 w 359"/>
                <a:gd name="T7" fmla="*/ 212 h 213"/>
                <a:gd name="T8" fmla="*/ 0 w 359"/>
                <a:gd name="T9" fmla="*/ 164 h 213"/>
                <a:gd name="T10" fmla="*/ 0 w 359"/>
                <a:gd name="T11" fmla="*/ 3 h 213"/>
                <a:gd name="T12" fmla="*/ 0 w 359"/>
                <a:gd name="T13" fmla="*/ 3 h 213"/>
                <a:gd name="T14" fmla="*/ 0 w 359"/>
                <a:gd name="T15" fmla="*/ 0 h 213"/>
                <a:gd name="T16" fmla="*/ 358 w 359"/>
                <a:gd name="T17" fmla="*/ 0 h 2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9" h="213">
                  <a:moveTo>
                    <a:pt x="358" y="0"/>
                  </a:moveTo>
                  <a:lnTo>
                    <a:pt x="358" y="212"/>
                  </a:lnTo>
                  <a:lnTo>
                    <a:pt x="48" y="212"/>
                  </a:lnTo>
                  <a:lnTo>
                    <a:pt x="48" y="212"/>
                  </a:lnTo>
                  <a:cubicBezTo>
                    <a:pt x="20" y="212"/>
                    <a:pt x="0" y="191"/>
                    <a:pt x="0" y="164"/>
                  </a:cubicBezTo>
                  <a:lnTo>
                    <a:pt x="0" y="3"/>
                  </a:lnTo>
                  <a:lnTo>
                    <a:pt x="0" y="3"/>
                  </a:lnTo>
                  <a:cubicBezTo>
                    <a:pt x="0" y="1"/>
                    <a:pt x="0" y="1"/>
                    <a:pt x="0" y="0"/>
                  </a:cubicBezTo>
                  <a:lnTo>
                    <a:pt x="358" y="0"/>
                  </a:lnTo>
                </a:path>
              </a:pathLst>
            </a:custGeom>
            <a:solidFill>
              <a:srgbClr val="FFCE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07" name="Freeform 104">
              <a:extLst>
                <a:ext uri="{FF2B5EF4-FFF2-40B4-BE49-F238E27FC236}">
                  <a16:creationId xmlns:a16="http://schemas.microsoft.com/office/drawing/2014/main" id="{EAE2B510-2222-E449-BCCE-44D3327B13C3}"/>
                </a:ext>
              </a:extLst>
            </p:cNvPr>
            <p:cNvSpPr>
              <a:spLocks noChangeArrowheads="1"/>
            </p:cNvSpPr>
            <p:nvPr/>
          </p:nvSpPr>
          <p:spPr bwMode="auto">
            <a:xfrm>
              <a:off x="16924399" y="7663672"/>
              <a:ext cx="625655" cy="38384"/>
            </a:xfrm>
            <a:custGeom>
              <a:avLst/>
              <a:gdLst>
                <a:gd name="T0" fmla="*/ 716 w 717"/>
                <a:gd name="T1" fmla="*/ 45 h 46"/>
                <a:gd name="T2" fmla="*/ 0 w 717"/>
                <a:gd name="T3" fmla="*/ 45 h 46"/>
                <a:gd name="T4" fmla="*/ 0 w 717"/>
                <a:gd name="T5" fmla="*/ 45 h 46"/>
                <a:gd name="T6" fmla="*/ 48 w 717"/>
                <a:gd name="T7" fmla="*/ 0 h 46"/>
                <a:gd name="T8" fmla="*/ 668 w 717"/>
                <a:gd name="T9" fmla="*/ 0 h 46"/>
                <a:gd name="T10" fmla="*/ 668 w 717"/>
                <a:gd name="T11" fmla="*/ 0 h 46"/>
                <a:gd name="T12" fmla="*/ 716 w 717"/>
                <a:gd name="T13" fmla="*/ 45 h 46"/>
              </a:gdLst>
              <a:ahLst/>
              <a:cxnLst>
                <a:cxn ang="0">
                  <a:pos x="T0" y="T1"/>
                </a:cxn>
                <a:cxn ang="0">
                  <a:pos x="T2" y="T3"/>
                </a:cxn>
                <a:cxn ang="0">
                  <a:pos x="T4" y="T5"/>
                </a:cxn>
                <a:cxn ang="0">
                  <a:pos x="T6" y="T7"/>
                </a:cxn>
                <a:cxn ang="0">
                  <a:pos x="T8" y="T9"/>
                </a:cxn>
                <a:cxn ang="0">
                  <a:pos x="T10" y="T11"/>
                </a:cxn>
                <a:cxn ang="0">
                  <a:pos x="T12" y="T13"/>
                </a:cxn>
              </a:cxnLst>
              <a:rect l="0" t="0" r="r" b="b"/>
              <a:pathLst>
                <a:path w="717" h="46">
                  <a:moveTo>
                    <a:pt x="716" y="45"/>
                  </a:moveTo>
                  <a:lnTo>
                    <a:pt x="0" y="45"/>
                  </a:lnTo>
                  <a:lnTo>
                    <a:pt x="0" y="45"/>
                  </a:lnTo>
                  <a:cubicBezTo>
                    <a:pt x="1" y="20"/>
                    <a:pt x="22" y="0"/>
                    <a:pt x="48" y="0"/>
                  </a:cubicBezTo>
                  <a:lnTo>
                    <a:pt x="668" y="0"/>
                  </a:lnTo>
                  <a:lnTo>
                    <a:pt x="668" y="0"/>
                  </a:lnTo>
                  <a:cubicBezTo>
                    <a:pt x="694" y="0"/>
                    <a:pt x="715" y="20"/>
                    <a:pt x="716" y="45"/>
                  </a:cubicBezTo>
                </a:path>
              </a:pathLst>
            </a:custGeom>
            <a:solidFill>
              <a:srgbClr val="FFF91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08" name="Freeform 105">
              <a:extLst>
                <a:ext uri="{FF2B5EF4-FFF2-40B4-BE49-F238E27FC236}">
                  <a16:creationId xmlns:a16="http://schemas.microsoft.com/office/drawing/2014/main" id="{DFA743BE-ECF5-F84E-B347-F39F0DA62266}"/>
                </a:ext>
              </a:extLst>
            </p:cNvPr>
            <p:cNvSpPr>
              <a:spLocks noChangeArrowheads="1"/>
            </p:cNvSpPr>
            <p:nvPr/>
          </p:nvSpPr>
          <p:spPr bwMode="auto">
            <a:xfrm>
              <a:off x="17235308" y="7702054"/>
              <a:ext cx="310907" cy="184242"/>
            </a:xfrm>
            <a:custGeom>
              <a:avLst/>
              <a:gdLst>
                <a:gd name="T0" fmla="*/ 358 w 359"/>
                <a:gd name="T1" fmla="*/ 3 h 213"/>
                <a:gd name="T2" fmla="*/ 358 w 359"/>
                <a:gd name="T3" fmla="*/ 164 h 213"/>
                <a:gd name="T4" fmla="*/ 358 w 359"/>
                <a:gd name="T5" fmla="*/ 164 h 213"/>
                <a:gd name="T6" fmla="*/ 310 w 359"/>
                <a:gd name="T7" fmla="*/ 212 h 213"/>
                <a:gd name="T8" fmla="*/ 0 w 359"/>
                <a:gd name="T9" fmla="*/ 212 h 213"/>
                <a:gd name="T10" fmla="*/ 0 w 359"/>
                <a:gd name="T11" fmla="*/ 0 h 213"/>
                <a:gd name="T12" fmla="*/ 358 w 359"/>
                <a:gd name="T13" fmla="*/ 0 h 213"/>
                <a:gd name="T14" fmla="*/ 358 w 359"/>
                <a:gd name="T15" fmla="*/ 0 h 213"/>
                <a:gd name="T16" fmla="*/ 358 w 359"/>
                <a:gd name="T17" fmla="*/ 3 h 2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9" h="213">
                  <a:moveTo>
                    <a:pt x="358" y="3"/>
                  </a:moveTo>
                  <a:lnTo>
                    <a:pt x="358" y="164"/>
                  </a:lnTo>
                  <a:lnTo>
                    <a:pt x="358" y="164"/>
                  </a:lnTo>
                  <a:cubicBezTo>
                    <a:pt x="358" y="191"/>
                    <a:pt x="336" y="212"/>
                    <a:pt x="310" y="212"/>
                  </a:cubicBezTo>
                  <a:lnTo>
                    <a:pt x="0" y="212"/>
                  </a:lnTo>
                  <a:lnTo>
                    <a:pt x="0" y="0"/>
                  </a:lnTo>
                  <a:lnTo>
                    <a:pt x="358" y="0"/>
                  </a:lnTo>
                  <a:lnTo>
                    <a:pt x="358" y="0"/>
                  </a:lnTo>
                  <a:cubicBezTo>
                    <a:pt x="358" y="1"/>
                    <a:pt x="358" y="1"/>
                    <a:pt x="358" y="3"/>
                  </a:cubicBezTo>
                </a:path>
              </a:pathLst>
            </a:custGeom>
            <a:solidFill>
              <a:srgbClr val="FF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09" name="Freeform 106">
              <a:extLst>
                <a:ext uri="{FF2B5EF4-FFF2-40B4-BE49-F238E27FC236}">
                  <a16:creationId xmlns:a16="http://schemas.microsoft.com/office/drawing/2014/main" id="{39415878-FC0C-2940-9657-147C8C19AE19}"/>
                </a:ext>
              </a:extLst>
            </p:cNvPr>
            <p:cNvSpPr>
              <a:spLocks noChangeArrowheads="1"/>
            </p:cNvSpPr>
            <p:nvPr/>
          </p:nvSpPr>
          <p:spPr bwMode="auto">
            <a:xfrm>
              <a:off x="16924398" y="7479428"/>
              <a:ext cx="310909" cy="184242"/>
            </a:xfrm>
            <a:custGeom>
              <a:avLst/>
              <a:gdLst>
                <a:gd name="T0" fmla="*/ 358 w 359"/>
                <a:gd name="T1" fmla="*/ 0 h 213"/>
                <a:gd name="T2" fmla="*/ 358 w 359"/>
                <a:gd name="T3" fmla="*/ 212 h 213"/>
                <a:gd name="T4" fmla="*/ 48 w 359"/>
                <a:gd name="T5" fmla="*/ 212 h 213"/>
                <a:gd name="T6" fmla="*/ 48 w 359"/>
                <a:gd name="T7" fmla="*/ 212 h 213"/>
                <a:gd name="T8" fmla="*/ 0 w 359"/>
                <a:gd name="T9" fmla="*/ 164 h 213"/>
                <a:gd name="T10" fmla="*/ 0 w 359"/>
                <a:gd name="T11" fmla="*/ 3 h 213"/>
                <a:gd name="T12" fmla="*/ 0 w 359"/>
                <a:gd name="T13" fmla="*/ 3 h 213"/>
                <a:gd name="T14" fmla="*/ 0 w 359"/>
                <a:gd name="T15" fmla="*/ 0 h 213"/>
                <a:gd name="T16" fmla="*/ 358 w 359"/>
                <a:gd name="T17" fmla="*/ 0 h 2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9" h="213">
                  <a:moveTo>
                    <a:pt x="358" y="0"/>
                  </a:moveTo>
                  <a:lnTo>
                    <a:pt x="358" y="212"/>
                  </a:lnTo>
                  <a:lnTo>
                    <a:pt x="48" y="212"/>
                  </a:lnTo>
                  <a:lnTo>
                    <a:pt x="48" y="212"/>
                  </a:lnTo>
                  <a:cubicBezTo>
                    <a:pt x="20" y="212"/>
                    <a:pt x="0" y="190"/>
                    <a:pt x="0" y="164"/>
                  </a:cubicBezTo>
                  <a:lnTo>
                    <a:pt x="0" y="3"/>
                  </a:lnTo>
                  <a:lnTo>
                    <a:pt x="0" y="3"/>
                  </a:lnTo>
                  <a:cubicBezTo>
                    <a:pt x="0" y="1"/>
                    <a:pt x="0" y="0"/>
                    <a:pt x="0" y="0"/>
                  </a:cubicBezTo>
                  <a:lnTo>
                    <a:pt x="358" y="0"/>
                  </a:lnTo>
                </a:path>
              </a:pathLst>
            </a:custGeom>
            <a:solidFill>
              <a:srgbClr val="FFCE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10" name="Freeform 107">
              <a:extLst>
                <a:ext uri="{FF2B5EF4-FFF2-40B4-BE49-F238E27FC236}">
                  <a16:creationId xmlns:a16="http://schemas.microsoft.com/office/drawing/2014/main" id="{AE1894C5-1E14-C144-AF90-FFF56940357B}"/>
                </a:ext>
              </a:extLst>
            </p:cNvPr>
            <p:cNvSpPr>
              <a:spLocks noChangeArrowheads="1"/>
            </p:cNvSpPr>
            <p:nvPr/>
          </p:nvSpPr>
          <p:spPr bwMode="auto">
            <a:xfrm>
              <a:off x="16924399" y="7441046"/>
              <a:ext cx="625655" cy="38384"/>
            </a:xfrm>
            <a:custGeom>
              <a:avLst/>
              <a:gdLst>
                <a:gd name="T0" fmla="*/ 716 w 717"/>
                <a:gd name="T1" fmla="*/ 45 h 46"/>
                <a:gd name="T2" fmla="*/ 0 w 717"/>
                <a:gd name="T3" fmla="*/ 45 h 46"/>
                <a:gd name="T4" fmla="*/ 0 w 717"/>
                <a:gd name="T5" fmla="*/ 45 h 46"/>
                <a:gd name="T6" fmla="*/ 48 w 717"/>
                <a:gd name="T7" fmla="*/ 0 h 46"/>
                <a:gd name="T8" fmla="*/ 668 w 717"/>
                <a:gd name="T9" fmla="*/ 0 h 46"/>
                <a:gd name="T10" fmla="*/ 668 w 717"/>
                <a:gd name="T11" fmla="*/ 0 h 46"/>
                <a:gd name="T12" fmla="*/ 716 w 717"/>
                <a:gd name="T13" fmla="*/ 45 h 46"/>
              </a:gdLst>
              <a:ahLst/>
              <a:cxnLst>
                <a:cxn ang="0">
                  <a:pos x="T0" y="T1"/>
                </a:cxn>
                <a:cxn ang="0">
                  <a:pos x="T2" y="T3"/>
                </a:cxn>
                <a:cxn ang="0">
                  <a:pos x="T4" y="T5"/>
                </a:cxn>
                <a:cxn ang="0">
                  <a:pos x="T6" y="T7"/>
                </a:cxn>
                <a:cxn ang="0">
                  <a:pos x="T8" y="T9"/>
                </a:cxn>
                <a:cxn ang="0">
                  <a:pos x="T10" y="T11"/>
                </a:cxn>
                <a:cxn ang="0">
                  <a:pos x="T12" y="T13"/>
                </a:cxn>
              </a:cxnLst>
              <a:rect l="0" t="0" r="r" b="b"/>
              <a:pathLst>
                <a:path w="717" h="46">
                  <a:moveTo>
                    <a:pt x="716" y="45"/>
                  </a:moveTo>
                  <a:lnTo>
                    <a:pt x="0" y="45"/>
                  </a:lnTo>
                  <a:lnTo>
                    <a:pt x="0" y="45"/>
                  </a:lnTo>
                  <a:cubicBezTo>
                    <a:pt x="1" y="19"/>
                    <a:pt x="22" y="0"/>
                    <a:pt x="48" y="0"/>
                  </a:cubicBezTo>
                  <a:lnTo>
                    <a:pt x="668" y="0"/>
                  </a:lnTo>
                  <a:lnTo>
                    <a:pt x="668" y="0"/>
                  </a:lnTo>
                  <a:cubicBezTo>
                    <a:pt x="694" y="0"/>
                    <a:pt x="715" y="19"/>
                    <a:pt x="716" y="45"/>
                  </a:cubicBezTo>
                </a:path>
              </a:pathLst>
            </a:custGeom>
            <a:solidFill>
              <a:srgbClr val="FFF91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11" name="Freeform 108">
              <a:extLst>
                <a:ext uri="{FF2B5EF4-FFF2-40B4-BE49-F238E27FC236}">
                  <a16:creationId xmlns:a16="http://schemas.microsoft.com/office/drawing/2014/main" id="{D040C46B-4291-BD4B-9580-8B9DF600F48B}"/>
                </a:ext>
              </a:extLst>
            </p:cNvPr>
            <p:cNvSpPr>
              <a:spLocks noChangeArrowheads="1"/>
            </p:cNvSpPr>
            <p:nvPr/>
          </p:nvSpPr>
          <p:spPr bwMode="auto">
            <a:xfrm>
              <a:off x="17235308" y="7479428"/>
              <a:ext cx="310907" cy="184242"/>
            </a:xfrm>
            <a:custGeom>
              <a:avLst/>
              <a:gdLst>
                <a:gd name="T0" fmla="*/ 358 w 359"/>
                <a:gd name="T1" fmla="*/ 3 h 213"/>
                <a:gd name="T2" fmla="*/ 358 w 359"/>
                <a:gd name="T3" fmla="*/ 164 h 213"/>
                <a:gd name="T4" fmla="*/ 358 w 359"/>
                <a:gd name="T5" fmla="*/ 164 h 213"/>
                <a:gd name="T6" fmla="*/ 310 w 359"/>
                <a:gd name="T7" fmla="*/ 212 h 213"/>
                <a:gd name="T8" fmla="*/ 0 w 359"/>
                <a:gd name="T9" fmla="*/ 212 h 213"/>
                <a:gd name="T10" fmla="*/ 0 w 359"/>
                <a:gd name="T11" fmla="*/ 0 h 213"/>
                <a:gd name="T12" fmla="*/ 358 w 359"/>
                <a:gd name="T13" fmla="*/ 0 h 213"/>
                <a:gd name="T14" fmla="*/ 358 w 359"/>
                <a:gd name="T15" fmla="*/ 0 h 213"/>
                <a:gd name="T16" fmla="*/ 358 w 359"/>
                <a:gd name="T17" fmla="*/ 3 h 2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9" h="213">
                  <a:moveTo>
                    <a:pt x="358" y="3"/>
                  </a:moveTo>
                  <a:lnTo>
                    <a:pt x="358" y="164"/>
                  </a:lnTo>
                  <a:lnTo>
                    <a:pt x="358" y="164"/>
                  </a:lnTo>
                  <a:cubicBezTo>
                    <a:pt x="358" y="190"/>
                    <a:pt x="336" y="212"/>
                    <a:pt x="310" y="212"/>
                  </a:cubicBezTo>
                  <a:lnTo>
                    <a:pt x="0" y="212"/>
                  </a:lnTo>
                  <a:lnTo>
                    <a:pt x="0" y="0"/>
                  </a:lnTo>
                  <a:lnTo>
                    <a:pt x="358" y="0"/>
                  </a:lnTo>
                  <a:lnTo>
                    <a:pt x="358" y="0"/>
                  </a:lnTo>
                  <a:cubicBezTo>
                    <a:pt x="358" y="0"/>
                    <a:pt x="358" y="1"/>
                    <a:pt x="358" y="3"/>
                  </a:cubicBezTo>
                </a:path>
              </a:pathLst>
            </a:custGeom>
            <a:solidFill>
              <a:srgbClr val="FF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12" name="Freeform 109">
              <a:extLst>
                <a:ext uri="{FF2B5EF4-FFF2-40B4-BE49-F238E27FC236}">
                  <a16:creationId xmlns:a16="http://schemas.microsoft.com/office/drawing/2014/main" id="{C20D8491-B98A-294C-A5BD-1DBFBE41A097}"/>
                </a:ext>
              </a:extLst>
            </p:cNvPr>
            <p:cNvSpPr>
              <a:spLocks noChangeArrowheads="1"/>
            </p:cNvSpPr>
            <p:nvPr/>
          </p:nvSpPr>
          <p:spPr bwMode="auto">
            <a:xfrm>
              <a:off x="18448233" y="8158823"/>
              <a:ext cx="310907" cy="188079"/>
            </a:xfrm>
            <a:custGeom>
              <a:avLst/>
              <a:gdLst>
                <a:gd name="T0" fmla="*/ 0 w 359"/>
                <a:gd name="T1" fmla="*/ 0 h 214"/>
                <a:gd name="T2" fmla="*/ 0 w 359"/>
                <a:gd name="T3" fmla="*/ 213 h 214"/>
                <a:gd name="T4" fmla="*/ 310 w 359"/>
                <a:gd name="T5" fmla="*/ 213 h 214"/>
                <a:gd name="T6" fmla="*/ 310 w 359"/>
                <a:gd name="T7" fmla="*/ 213 h 214"/>
                <a:gd name="T8" fmla="*/ 358 w 359"/>
                <a:gd name="T9" fmla="*/ 165 h 214"/>
                <a:gd name="T10" fmla="*/ 358 w 359"/>
                <a:gd name="T11" fmla="*/ 4 h 214"/>
                <a:gd name="T12" fmla="*/ 358 w 359"/>
                <a:gd name="T13" fmla="*/ 4 h 214"/>
                <a:gd name="T14" fmla="*/ 358 w 359"/>
                <a:gd name="T15" fmla="*/ 0 h 214"/>
                <a:gd name="T16" fmla="*/ 0 w 359"/>
                <a:gd name="T17" fmla="*/ 0 h 2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9" h="214">
                  <a:moveTo>
                    <a:pt x="0" y="0"/>
                  </a:moveTo>
                  <a:lnTo>
                    <a:pt x="0" y="213"/>
                  </a:lnTo>
                  <a:lnTo>
                    <a:pt x="310" y="213"/>
                  </a:lnTo>
                  <a:lnTo>
                    <a:pt x="310" y="213"/>
                  </a:lnTo>
                  <a:cubicBezTo>
                    <a:pt x="338" y="213"/>
                    <a:pt x="358" y="191"/>
                    <a:pt x="358" y="165"/>
                  </a:cubicBezTo>
                  <a:lnTo>
                    <a:pt x="358" y="4"/>
                  </a:lnTo>
                  <a:lnTo>
                    <a:pt x="358" y="4"/>
                  </a:lnTo>
                  <a:cubicBezTo>
                    <a:pt x="358" y="2"/>
                    <a:pt x="358" y="1"/>
                    <a:pt x="358" y="0"/>
                  </a:cubicBezTo>
                  <a:lnTo>
                    <a:pt x="0" y="0"/>
                  </a:lnTo>
                </a:path>
              </a:pathLst>
            </a:custGeom>
            <a:solidFill>
              <a:srgbClr val="FFCE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13" name="Freeform 110">
              <a:extLst>
                <a:ext uri="{FF2B5EF4-FFF2-40B4-BE49-F238E27FC236}">
                  <a16:creationId xmlns:a16="http://schemas.microsoft.com/office/drawing/2014/main" id="{6599CF3E-26DA-A945-9069-DCA1B484F8A8}"/>
                </a:ext>
              </a:extLst>
            </p:cNvPr>
            <p:cNvSpPr>
              <a:spLocks noChangeArrowheads="1"/>
            </p:cNvSpPr>
            <p:nvPr/>
          </p:nvSpPr>
          <p:spPr bwMode="auto">
            <a:xfrm>
              <a:off x="18137325" y="8120439"/>
              <a:ext cx="621816" cy="38384"/>
            </a:xfrm>
            <a:custGeom>
              <a:avLst/>
              <a:gdLst>
                <a:gd name="T0" fmla="*/ 0 w 716"/>
                <a:gd name="T1" fmla="*/ 44 h 45"/>
                <a:gd name="T2" fmla="*/ 715 w 716"/>
                <a:gd name="T3" fmla="*/ 44 h 45"/>
                <a:gd name="T4" fmla="*/ 715 w 716"/>
                <a:gd name="T5" fmla="*/ 44 h 45"/>
                <a:gd name="T6" fmla="*/ 667 w 716"/>
                <a:gd name="T7" fmla="*/ 0 h 45"/>
                <a:gd name="T8" fmla="*/ 46 w 716"/>
                <a:gd name="T9" fmla="*/ 0 h 45"/>
                <a:gd name="T10" fmla="*/ 46 w 716"/>
                <a:gd name="T11" fmla="*/ 0 h 45"/>
                <a:gd name="T12" fmla="*/ 0 w 716"/>
                <a:gd name="T13" fmla="*/ 44 h 45"/>
              </a:gdLst>
              <a:ahLst/>
              <a:cxnLst>
                <a:cxn ang="0">
                  <a:pos x="T0" y="T1"/>
                </a:cxn>
                <a:cxn ang="0">
                  <a:pos x="T2" y="T3"/>
                </a:cxn>
                <a:cxn ang="0">
                  <a:pos x="T4" y="T5"/>
                </a:cxn>
                <a:cxn ang="0">
                  <a:pos x="T6" y="T7"/>
                </a:cxn>
                <a:cxn ang="0">
                  <a:pos x="T8" y="T9"/>
                </a:cxn>
                <a:cxn ang="0">
                  <a:pos x="T10" y="T11"/>
                </a:cxn>
                <a:cxn ang="0">
                  <a:pos x="T12" y="T13"/>
                </a:cxn>
              </a:cxnLst>
              <a:rect l="0" t="0" r="r" b="b"/>
              <a:pathLst>
                <a:path w="716" h="45">
                  <a:moveTo>
                    <a:pt x="0" y="44"/>
                  </a:moveTo>
                  <a:lnTo>
                    <a:pt x="715" y="44"/>
                  </a:lnTo>
                  <a:lnTo>
                    <a:pt x="715" y="44"/>
                  </a:lnTo>
                  <a:cubicBezTo>
                    <a:pt x="714" y="19"/>
                    <a:pt x="693" y="0"/>
                    <a:pt x="667" y="0"/>
                  </a:cubicBezTo>
                  <a:lnTo>
                    <a:pt x="46" y="0"/>
                  </a:lnTo>
                  <a:lnTo>
                    <a:pt x="46" y="0"/>
                  </a:lnTo>
                  <a:cubicBezTo>
                    <a:pt x="21" y="0"/>
                    <a:pt x="0" y="19"/>
                    <a:pt x="0" y="44"/>
                  </a:cubicBezTo>
                </a:path>
              </a:pathLst>
            </a:custGeom>
            <a:solidFill>
              <a:srgbClr val="FFF91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14" name="Freeform 111">
              <a:extLst>
                <a:ext uri="{FF2B5EF4-FFF2-40B4-BE49-F238E27FC236}">
                  <a16:creationId xmlns:a16="http://schemas.microsoft.com/office/drawing/2014/main" id="{72C2CD52-0205-664B-8665-DBD87508CFEF}"/>
                </a:ext>
              </a:extLst>
            </p:cNvPr>
            <p:cNvSpPr>
              <a:spLocks noChangeArrowheads="1"/>
            </p:cNvSpPr>
            <p:nvPr/>
          </p:nvSpPr>
          <p:spPr bwMode="auto">
            <a:xfrm>
              <a:off x="18137323" y="8158823"/>
              <a:ext cx="310909" cy="188079"/>
            </a:xfrm>
            <a:custGeom>
              <a:avLst/>
              <a:gdLst>
                <a:gd name="T0" fmla="*/ 0 w 358"/>
                <a:gd name="T1" fmla="*/ 4 h 214"/>
                <a:gd name="T2" fmla="*/ 0 w 358"/>
                <a:gd name="T3" fmla="*/ 165 h 214"/>
                <a:gd name="T4" fmla="*/ 0 w 358"/>
                <a:gd name="T5" fmla="*/ 165 h 214"/>
                <a:gd name="T6" fmla="*/ 46 w 358"/>
                <a:gd name="T7" fmla="*/ 213 h 214"/>
                <a:gd name="T8" fmla="*/ 357 w 358"/>
                <a:gd name="T9" fmla="*/ 213 h 214"/>
                <a:gd name="T10" fmla="*/ 357 w 358"/>
                <a:gd name="T11" fmla="*/ 0 h 214"/>
                <a:gd name="T12" fmla="*/ 0 w 358"/>
                <a:gd name="T13" fmla="*/ 0 h 214"/>
                <a:gd name="T14" fmla="*/ 0 w 358"/>
                <a:gd name="T15" fmla="*/ 0 h 214"/>
                <a:gd name="T16" fmla="*/ 0 w 358"/>
                <a:gd name="T17" fmla="*/ 4 h 2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8" h="214">
                  <a:moveTo>
                    <a:pt x="0" y="4"/>
                  </a:moveTo>
                  <a:lnTo>
                    <a:pt x="0" y="165"/>
                  </a:lnTo>
                  <a:lnTo>
                    <a:pt x="0" y="165"/>
                  </a:lnTo>
                  <a:cubicBezTo>
                    <a:pt x="0" y="191"/>
                    <a:pt x="21" y="213"/>
                    <a:pt x="46" y="213"/>
                  </a:cubicBezTo>
                  <a:lnTo>
                    <a:pt x="357" y="213"/>
                  </a:lnTo>
                  <a:lnTo>
                    <a:pt x="357" y="0"/>
                  </a:lnTo>
                  <a:lnTo>
                    <a:pt x="0" y="0"/>
                  </a:lnTo>
                  <a:lnTo>
                    <a:pt x="0" y="0"/>
                  </a:lnTo>
                  <a:cubicBezTo>
                    <a:pt x="0" y="1"/>
                    <a:pt x="0" y="2"/>
                    <a:pt x="0" y="4"/>
                  </a:cubicBezTo>
                </a:path>
              </a:pathLst>
            </a:custGeom>
            <a:solidFill>
              <a:srgbClr val="FFB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15" name="Freeform 112">
              <a:extLst>
                <a:ext uri="{FF2B5EF4-FFF2-40B4-BE49-F238E27FC236}">
                  <a16:creationId xmlns:a16="http://schemas.microsoft.com/office/drawing/2014/main" id="{A1B65138-6BC9-2D4D-9697-A275EF26DD99}"/>
                </a:ext>
              </a:extLst>
            </p:cNvPr>
            <p:cNvSpPr>
              <a:spLocks noChangeArrowheads="1"/>
            </p:cNvSpPr>
            <p:nvPr/>
          </p:nvSpPr>
          <p:spPr bwMode="auto">
            <a:xfrm>
              <a:off x="18448233" y="7932356"/>
              <a:ext cx="310907" cy="188082"/>
            </a:xfrm>
            <a:custGeom>
              <a:avLst/>
              <a:gdLst>
                <a:gd name="T0" fmla="*/ 0 w 359"/>
                <a:gd name="T1" fmla="*/ 0 h 214"/>
                <a:gd name="T2" fmla="*/ 0 w 359"/>
                <a:gd name="T3" fmla="*/ 213 h 214"/>
                <a:gd name="T4" fmla="*/ 310 w 359"/>
                <a:gd name="T5" fmla="*/ 213 h 214"/>
                <a:gd name="T6" fmla="*/ 310 w 359"/>
                <a:gd name="T7" fmla="*/ 213 h 214"/>
                <a:gd name="T8" fmla="*/ 358 w 359"/>
                <a:gd name="T9" fmla="*/ 165 h 214"/>
                <a:gd name="T10" fmla="*/ 358 w 359"/>
                <a:gd name="T11" fmla="*/ 4 h 214"/>
                <a:gd name="T12" fmla="*/ 358 w 359"/>
                <a:gd name="T13" fmla="*/ 4 h 214"/>
                <a:gd name="T14" fmla="*/ 358 w 359"/>
                <a:gd name="T15" fmla="*/ 0 h 214"/>
                <a:gd name="T16" fmla="*/ 0 w 359"/>
                <a:gd name="T17" fmla="*/ 0 h 2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9" h="214">
                  <a:moveTo>
                    <a:pt x="0" y="0"/>
                  </a:moveTo>
                  <a:lnTo>
                    <a:pt x="0" y="213"/>
                  </a:lnTo>
                  <a:lnTo>
                    <a:pt x="310" y="213"/>
                  </a:lnTo>
                  <a:lnTo>
                    <a:pt x="310" y="213"/>
                  </a:lnTo>
                  <a:cubicBezTo>
                    <a:pt x="338" y="213"/>
                    <a:pt x="358" y="191"/>
                    <a:pt x="358" y="165"/>
                  </a:cubicBezTo>
                  <a:lnTo>
                    <a:pt x="358" y="4"/>
                  </a:lnTo>
                  <a:lnTo>
                    <a:pt x="358" y="4"/>
                  </a:lnTo>
                  <a:cubicBezTo>
                    <a:pt x="358" y="2"/>
                    <a:pt x="358" y="1"/>
                    <a:pt x="358" y="0"/>
                  </a:cubicBezTo>
                  <a:lnTo>
                    <a:pt x="0" y="0"/>
                  </a:lnTo>
                </a:path>
              </a:pathLst>
            </a:custGeom>
            <a:solidFill>
              <a:srgbClr val="FFCE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16" name="Freeform 113">
              <a:extLst>
                <a:ext uri="{FF2B5EF4-FFF2-40B4-BE49-F238E27FC236}">
                  <a16:creationId xmlns:a16="http://schemas.microsoft.com/office/drawing/2014/main" id="{613A3AE9-967B-BC44-9A67-B5311B5A8C6F}"/>
                </a:ext>
              </a:extLst>
            </p:cNvPr>
            <p:cNvSpPr>
              <a:spLocks noChangeArrowheads="1"/>
            </p:cNvSpPr>
            <p:nvPr/>
          </p:nvSpPr>
          <p:spPr bwMode="auto">
            <a:xfrm>
              <a:off x="18137325" y="7893974"/>
              <a:ext cx="621816" cy="38384"/>
            </a:xfrm>
            <a:custGeom>
              <a:avLst/>
              <a:gdLst>
                <a:gd name="T0" fmla="*/ 0 w 716"/>
                <a:gd name="T1" fmla="*/ 45 h 46"/>
                <a:gd name="T2" fmla="*/ 715 w 716"/>
                <a:gd name="T3" fmla="*/ 45 h 46"/>
                <a:gd name="T4" fmla="*/ 715 w 716"/>
                <a:gd name="T5" fmla="*/ 45 h 46"/>
                <a:gd name="T6" fmla="*/ 667 w 716"/>
                <a:gd name="T7" fmla="*/ 0 h 46"/>
                <a:gd name="T8" fmla="*/ 46 w 716"/>
                <a:gd name="T9" fmla="*/ 0 h 46"/>
                <a:gd name="T10" fmla="*/ 46 w 716"/>
                <a:gd name="T11" fmla="*/ 0 h 46"/>
                <a:gd name="T12" fmla="*/ 0 w 716"/>
                <a:gd name="T13" fmla="*/ 45 h 46"/>
              </a:gdLst>
              <a:ahLst/>
              <a:cxnLst>
                <a:cxn ang="0">
                  <a:pos x="T0" y="T1"/>
                </a:cxn>
                <a:cxn ang="0">
                  <a:pos x="T2" y="T3"/>
                </a:cxn>
                <a:cxn ang="0">
                  <a:pos x="T4" y="T5"/>
                </a:cxn>
                <a:cxn ang="0">
                  <a:pos x="T6" y="T7"/>
                </a:cxn>
                <a:cxn ang="0">
                  <a:pos x="T8" y="T9"/>
                </a:cxn>
                <a:cxn ang="0">
                  <a:pos x="T10" y="T11"/>
                </a:cxn>
                <a:cxn ang="0">
                  <a:pos x="T12" y="T13"/>
                </a:cxn>
              </a:cxnLst>
              <a:rect l="0" t="0" r="r" b="b"/>
              <a:pathLst>
                <a:path w="716" h="46">
                  <a:moveTo>
                    <a:pt x="0" y="45"/>
                  </a:moveTo>
                  <a:lnTo>
                    <a:pt x="715" y="45"/>
                  </a:lnTo>
                  <a:lnTo>
                    <a:pt x="715" y="45"/>
                  </a:lnTo>
                  <a:cubicBezTo>
                    <a:pt x="714" y="20"/>
                    <a:pt x="693" y="0"/>
                    <a:pt x="667" y="0"/>
                  </a:cubicBezTo>
                  <a:lnTo>
                    <a:pt x="46" y="0"/>
                  </a:lnTo>
                  <a:lnTo>
                    <a:pt x="46" y="0"/>
                  </a:lnTo>
                  <a:cubicBezTo>
                    <a:pt x="21" y="0"/>
                    <a:pt x="0" y="20"/>
                    <a:pt x="0" y="45"/>
                  </a:cubicBezTo>
                </a:path>
              </a:pathLst>
            </a:custGeom>
            <a:solidFill>
              <a:srgbClr val="FFF91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17" name="Freeform 114">
              <a:extLst>
                <a:ext uri="{FF2B5EF4-FFF2-40B4-BE49-F238E27FC236}">
                  <a16:creationId xmlns:a16="http://schemas.microsoft.com/office/drawing/2014/main" id="{83BD062F-4325-A045-8EC4-01D4F2F619B8}"/>
                </a:ext>
              </a:extLst>
            </p:cNvPr>
            <p:cNvSpPr>
              <a:spLocks noChangeArrowheads="1"/>
            </p:cNvSpPr>
            <p:nvPr/>
          </p:nvSpPr>
          <p:spPr bwMode="auto">
            <a:xfrm>
              <a:off x="18137323" y="7932356"/>
              <a:ext cx="310909" cy="188082"/>
            </a:xfrm>
            <a:custGeom>
              <a:avLst/>
              <a:gdLst>
                <a:gd name="T0" fmla="*/ 0 w 358"/>
                <a:gd name="T1" fmla="*/ 4 h 214"/>
                <a:gd name="T2" fmla="*/ 0 w 358"/>
                <a:gd name="T3" fmla="*/ 165 h 214"/>
                <a:gd name="T4" fmla="*/ 0 w 358"/>
                <a:gd name="T5" fmla="*/ 165 h 214"/>
                <a:gd name="T6" fmla="*/ 46 w 358"/>
                <a:gd name="T7" fmla="*/ 213 h 214"/>
                <a:gd name="T8" fmla="*/ 357 w 358"/>
                <a:gd name="T9" fmla="*/ 213 h 214"/>
                <a:gd name="T10" fmla="*/ 357 w 358"/>
                <a:gd name="T11" fmla="*/ 0 h 214"/>
                <a:gd name="T12" fmla="*/ 0 w 358"/>
                <a:gd name="T13" fmla="*/ 0 h 214"/>
                <a:gd name="T14" fmla="*/ 0 w 358"/>
                <a:gd name="T15" fmla="*/ 0 h 214"/>
                <a:gd name="T16" fmla="*/ 0 w 358"/>
                <a:gd name="T17" fmla="*/ 4 h 2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8" h="214">
                  <a:moveTo>
                    <a:pt x="0" y="4"/>
                  </a:moveTo>
                  <a:lnTo>
                    <a:pt x="0" y="165"/>
                  </a:lnTo>
                  <a:lnTo>
                    <a:pt x="0" y="165"/>
                  </a:lnTo>
                  <a:cubicBezTo>
                    <a:pt x="0" y="191"/>
                    <a:pt x="21" y="213"/>
                    <a:pt x="46" y="213"/>
                  </a:cubicBezTo>
                  <a:lnTo>
                    <a:pt x="357" y="213"/>
                  </a:lnTo>
                  <a:lnTo>
                    <a:pt x="357" y="0"/>
                  </a:lnTo>
                  <a:lnTo>
                    <a:pt x="0" y="0"/>
                  </a:lnTo>
                  <a:lnTo>
                    <a:pt x="0" y="0"/>
                  </a:lnTo>
                  <a:cubicBezTo>
                    <a:pt x="0" y="1"/>
                    <a:pt x="0" y="2"/>
                    <a:pt x="0" y="4"/>
                  </a:cubicBezTo>
                </a:path>
              </a:pathLst>
            </a:custGeom>
            <a:solidFill>
              <a:srgbClr val="FFB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18" name="Freeform 115">
              <a:extLst>
                <a:ext uri="{FF2B5EF4-FFF2-40B4-BE49-F238E27FC236}">
                  <a16:creationId xmlns:a16="http://schemas.microsoft.com/office/drawing/2014/main" id="{BAA3C552-FADE-FA4D-968F-907C58A1D571}"/>
                </a:ext>
              </a:extLst>
            </p:cNvPr>
            <p:cNvSpPr>
              <a:spLocks noChangeArrowheads="1"/>
            </p:cNvSpPr>
            <p:nvPr/>
          </p:nvSpPr>
          <p:spPr bwMode="auto">
            <a:xfrm>
              <a:off x="18448233" y="7709730"/>
              <a:ext cx="310907" cy="184242"/>
            </a:xfrm>
            <a:custGeom>
              <a:avLst/>
              <a:gdLst>
                <a:gd name="T0" fmla="*/ 0 w 359"/>
                <a:gd name="T1" fmla="*/ 0 h 213"/>
                <a:gd name="T2" fmla="*/ 0 w 359"/>
                <a:gd name="T3" fmla="*/ 212 h 213"/>
                <a:gd name="T4" fmla="*/ 310 w 359"/>
                <a:gd name="T5" fmla="*/ 212 h 213"/>
                <a:gd name="T6" fmla="*/ 310 w 359"/>
                <a:gd name="T7" fmla="*/ 212 h 213"/>
                <a:gd name="T8" fmla="*/ 358 w 359"/>
                <a:gd name="T9" fmla="*/ 164 h 213"/>
                <a:gd name="T10" fmla="*/ 358 w 359"/>
                <a:gd name="T11" fmla="*/ 2 h 213"/>
                <a:gd name="T12" fmla="*/ 358 w 359"/>
                <a:gd name="T13" fmla="*/ 2 h 213"/>
                <a:gd name="T14" fmla="*/ 358 w 359"/>
                <a:gd name="T15" fmla="*/ 0 h 213"/>
                <a:gd name="T16" fmla="*/ 0 w 359"/>
                <a:gd name="T17" fmla="*/ 0 h 2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9" h="213">
                  <a:moveTo>
                    <a:pt x="0" y="0"/>
                  </a:moveTo>
                  <a:lnTo>
                    <a:pt x="0" y="212"/>
                  </a:lnTo>
                  <a:lnTo>
                    <a:pt x="310" y="212"/>
                  </a:lnTo>
                  <a:lnTo>
                    <a:pt x="310" y="212"/>
                  </a:lnTo>
                  <a:cubicBezTo>
                    <a:pt x="338" y="212"/>
                    <a:pt x="358" y="191"/>
                    <a:pt x="358" y="164"/>
                  </a:cubicBezTo>
                  <a:lnTo>
                    <a:pt x="358" y="2"/>
                  </a:lnTo>
                  <a:lnTo>
                    <a:pt x="358" y="2"/>
                  </a:lnTo>
                  <a:cubicBezTo>
                    <a:pt x="358" y="1"/>
                    <a:pt x="358" y="1"/>
                    <a:pt x="358" y="0"/>
                  </a:cubicBezTo>
                  <a:lnTo>
                    <a:pt x="0" y="0"/>
                  </a:lnTo>
                </a:path>
              </a:pathLst>
            </a:custGeom>
            <a:solidFill>
              <a:srgbClr val="FFCE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19" name="Freeform 116">
              <a:extLst>
                <a:ext uri="{FF2B5EF4-FFF2-40B4-BE49-F238E27FC236}">
                  <a16:creationId xmlns:a16="http://schemas.microsoft.com/office/drawing/2014/main" id="{605FBF1B-2530-154B-8C37-B5BEE32AE654}"/>
                </a:ext>
              </a:extLst>
            </p:cNvPr>
            <p:cNvSpPr>
              <a:spLocks noChangeArrowheads="1"/>
            </p:cNvSpPr>
            <p:nvPr/>
          </p:nvSpPr>
          <p:spPr bwMode="auto">
            <a:xfrm>
              <a:off x="18137325" y="7671348"/>
              <a:ext cx="621816" cy="38384"/>
            </a:xfrm>
            <a:custGeom>
              <a:avLst/>
              <a:gdLst>
                <a:gd name="T0" fmla="*/ 0 w 716"/>
                <a:gd name="T1" fmla="*/ 44 h 45"/>
                <a:gd name="T2" fmla="*/ 715 w 716"/>
                <a:gd name="T3" fmla="*/ 44 h 45"/>
                <a:gd name="T4" fmla="*/ 715 w 716"/>
                <a:gd name="T5" fmla="*/ 44 h 45"/>
                <a:gd name="T6" fmla="*/ 667 w 716"/>
                <a:gd name="T7" fmla="*/ 0 h 45"/>
                <a:gd name="T8" fmla="*/ 46 w 716"/>
                <a:gd name="T9" fmla="*/ 0 h 45"/>
                <a:gd name="T10" fmla="*/ 46 w 716"/>
                <a:gd name="T11" fmla="*/ 0 h 45"/>
                <a:gd name="T12" fmla="*/ 0 w 716"/>
                <a:gd name="T13" fmla="*/ 44 h 45"/>
              </a:gdLst>
              <a:ahLst/>
              <a:cxnLst>
                <a:cxn ang="0">
                  <a:pos x="T0" y="T1"/>
                </a:cxn>
                <a:cxn ang="0">
                  <a:pos x="T2" y="T3"/>
                </a:cxn>
                <a:cxn ang="0">
                  <a:pos x="T4" y="T5"/>
                </a:cxn>
                <a:cxn ang="0">
                  <a:pos x="T6" y="T7"/>
                </a:cxn>
                <a:cxn ang="0">
                  <a:pos x="T8" y="T9"/>
                </a:cxn>
                <a:cxn ang="0">
                  <a:pos x="T10" y="T11"/>
                </a:cxn>
                <a:cxn ang="0">
                  <a:pos x="T12" y="T13"/>
                </a:cxn>
              </a:cxnLst>
              <a:rect l="0" t="0" r="r" b="b"/>
              <a:pathLst>
                <a:path w="716" h="45">
                  <a:moveTo>
                    <a:pt x="0" y="44"/>
                  </a:moveTo>
                  <a:lnTo>
                    <a:pt x="715" y="44"/>
                  </a:lnTo>
                  <a:lnTo>
                    <a:pt x="715" y="44"/>
                  </a:lnTo>
                  <a:cubicBezTo>
                    <a:pt x="714" y="18"/>
                    <a:pt x="693" y="0"/>
                    <a:pt x="667" y="0"/>
                  </a:cubicBezTo>
                  <a:lnTo>
                    <a:pt x="46" y="0"/>
                  </a:lnTo>
                  <a:lnTo>
                    <a:pt x="46" y="0"/>
                  </a:lnTo>
                  <a:cubicBezTo>
                    <a:pt x="21" y="0"/>
                    <a:pt x="0" y="18"/>
                    <a:pt x="0" y="44"/>
                  </a:cubicBezTo>
                </a:path>
              </a:pathLst>
            </a:custGeom>
            <a:solidFill>
              <a:srgbClr val="FFF91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20" name="Freeform 117">
              <a:extLst>
                <a:ext uri="{FF2B5EF4-FFF2-40B4-BE49-F238E27FC236}">
                  <a16:creationId xmlns:a16="http://schemas.microsoft.com/office/drawing/2014/main" id="{60E0902D-0904-394A-A457-770D3D39C6A4}"/>
                </a:ext>
              </a:extLst>
            </p:cNvPr>
            <p:cNvSpPr>
              <a:spLocks noChangeArrowheads="1"/>
            </p:cNvSpPr>
            <p:nvPr/>
          </p:nvSpPr>
          <p:spPr bwMode="auto">
            <a:xfrm>
              <a:off x="18137323" y="7709730"/>
              <a:ext cx="310909" cy="184242"/>
            </a:xfrm>
            <a:custGeom>
              <a:avLst/>
              <a:gdLst>
                <a:gd name="T0" fmla="*/ 0 w 358"/>
                <a:gd name="T1" fmla="*/ 2 h 213"/>
                <a:gd name="T2" fmla="*/ 0 w 358"/>
                <a:gd name="T3" fmla="*/ 164 h 213"/>
                <a:gd name="T4" fmla="*/ 0 w 358"/>
                <a:gd name="T5" fmla="*/ 164 h 213"/>
                <a:gd name="T6" fmla="*/ 46 w 358"/>
                <a:gd name="T7" fmla="*/ 212 h 213"/>
                <a:gd name="T8" fmla="*/ 357 w 358"/>
                <a:gd name="T9" fmla="*/ 212 h 213"/>
                <a:gd name="T10" fmla="*/ 357 w 358"/>
                <a:gd name="T11" fmla="*/ 0 h 213"/>
                <a:gd name="T12" fmla="*/ 0 w 358"/>
                <a:gd name="T13" fmla="*/ 0 h 213"/>
                <a:gd name="T14" fmla="*/ 0 w 358"/>
                <a:gd name="T15" fmla="*/ 0 h 213"/>
                <a:gd name="T16" fmla="*/ 0 w 358"/>
                <a:gd name="T17" fmla="*/ 2 h 2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8" h="213">
                  <a:moveTo>
                    <a:pt x="0" y="2"/>
                  </a:moveTo>
                  <a:lnTo>
                    <a:pt x="0" y="164"/>
                  </a:lnTo>
                  <a:lnTo>
                    <a:pt x="0" y="164"/>
                  </a:lnTo>
                  <a:cubicBezTo>
                    <a:pt x="0" y="191"/>
                    <a:pt x="21" y="212"/>
                    <a:pt x="46" y="212"/>
                  </a:cubicBezTo>
                  <a:lnTo>
                    <a:pt x="357" y="212"/>
                  </a:lnTo>
                  <a:lnTo>
                    <a:pt x="357" y="0"/>
                  </a:lnTo>
                  <a:lnTo>
                    <a:pt x="0" y="0"/>
                  </a:lnTo>
                  <a:lnTo>
                    <a:pt x="0" y="0"/>
                  </a:lnTo>
                  <a:cubicBezTo>
                    <a:pt x="0" y="1"/>
                    <a:pt x="0" y="1"/>
                    <a:pt x="0" y="2"/>
                  </a:cubicBezTo>
                </a:path>
              </a:pathLst>
            </a:custGeom>
            <a:solidFill>
              <a:srgbClr val="FFB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21" name="Freeform 118">
              <a:extLst>
                <a:ext uri="{FF2B5EF4-FFF2-40B4-BE49-F238E27FC236}">
                  <a16:creationId xmlns:a16="http://schemas.microsoft.com/office/drawing/2014/main" id="{965EE2B2-3F61-364D-9733-8BB0FBFEF248}"/>
                </a:ext>
              </a:extLst>
            </p:cNvPr>
            <p:cNvSpPr>
              <a:spLocks noChangeArrowheads="1"/>
            </p:cNvSpPr>
            <p:nvPr/>
          </p:nvSpPr>
          <p:spPr bwMode="auto">
            <a:xfrm>
              <a:off x="18448233" y="7487106"/>
              <a:ext cx="310907" cy="188082"/>
            </a:xfrm>
            <a:custGeom>
              <a:avLst/>
              <a:gdLst>
                <a:gd name="T0" fmla="*/ 0 w 359"/>
                <a:gd name="T1" fmla="*/ 0 h 214"/>
                <a:gd name="T2" fmla="*/ 0 w 359"/>
                <a:gd name="T3" fmla="*/ 213 h 214"/>
                <a:gd name="T4" fmla="*/ 310 w 359"/>
                <a:gd name="T5" fmla="*/ 213 h 214"/>
                <a:gd name="T6" fmla="*/ 310 w 359"/>
                <a:gd name="T7" fmla="*/ 213 h 214"/>
                <a:gd name="T8" fmla="*/ 358 w 359"/>
                <a:gd name="T9" fmla="*/ 164 h 214"/>
                <a:gd name="T10" fmla="*/ 358 w 359"/>
                <a:gd name="T11" fmla="*/ 2 h 214"/>
                <a:gd name="T12" fmla="*/ 358 w 359"/>
                <a:gd name="T13" fmla="*/ 2 h 214"/>
                <a:gd name="T14" fmla="*/ 358 w 359"/>
                <a:gd name="T15" fmla="*/ 0 h 214"/>
                <a:gd name="T16" fmla="*/ 0 w 359"/>
                <a:gd name="T17" fmla="*/ 0 h 2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9" h="214">
                  <a:moveTo>
                    <a:pt x="0" y="0"/>
                  </a:moveTo>
                  <a:lnTo>
                    <a:pt x="0" y="213"/>
                  </a:lnTo>
                  <a:lnTo>
                    <a:pt x="310" y="213"/>
                  </a:lnTo>
                  <a:lnTo>
                    <a:pt x="310" y="213"/>
                  </a:lnTo>
                  <a:cubicBezTo>
                    <a:pt x="338" y="213"/>
                    <a:pt x="358" y="190"/>
                    <a:pt x="358" y="164"/>
                  </a:cubicBezTo>
                  <a:lnTo>
                    <a:pt x="358" y="2"/>
                  </a:lnTo>
                  <a:lnTo>
                    <a:pt x="358" y="2"/>
                  </a:lnTo>
                  <a:lnTo>
                    <a:pt x="358" y="0"/>
                  </a:lnTo>
                  <a:lnTo>
                    <a:pt x="0" y="0"/>
                  </a:lnTo>
                </a:path>
              </a:pathLst>
            </a:custGeom>
            <a:solidFill>
              <a:srgbClr val="FFCE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22" name="Freeform 119">
              <a:extLst>
                <a:ext uri="{FF2B5EF4-FFF2-40B4-BE49-F238E27FC236}">
                  <a16:creationId xmlns:a16="http://schemas.microsoft.com/office/drawing/2014/main" id="{166B4598-15F2-6949-99BB-DFDCD9466D50}"/>
                </a:ext>
              </a:extLst>
            </p:cNvPr>
            <p:cNvSpPr>
              <a:spLocks noChangeArrowheads="1"/>
            </p:cNvSpPr>
            <p:nvPr/>
          </p:nvSpPr>
          <p:spPr bwMode="auto">
            <a:xfrm>
              <a:off x="18137325" y="7444885"/>
              <a:ext cx="621816" cy="42220"/>
            </a:xfrm>
            <a:custGeom>
              <a:avLst/>
              <a:gdLst>
                <a:gd name="T0" fmla="*/ 0 w 716"/>
                <a:gd name="T1" fmla="*/ 46 h 47"/>
                <a:gd name="T2" fmla="*/ 715 w 716"/>
                <a:gd name="T3" fmla="*/ 46 h 47"/>
                <a:gd name="T4" fmla="*/ 715 w 716"/>
                <a:gd name="T5" fmla="*/ 46 h 47"/>
                <a:gd name="T6" fmla="*/ 667 w 716"/>
                <a:gd name="T7" fmla="*/ 0 h 47"/>
                <a:gd name="T8" fmla="*/ 46 w 716"/>
                <a:gd name="T9" fmla="*/ 0 h 47"/>
                <a:gd name="T10" fmla="*/ 46 w 716"/>
                <a:gd name="T11" fmla="*/ 0 h 47"/>
                <a:gd name="T12" fmla="*/ 0 w 716"/>
                <a:gd name="T13" fmla="*/ 46 h 47"/>
              </a:gdLst>
              <a:ahLst/>
              <a:cxnLst>
                <a:cxn ang="0">
                  <a:pos x="T0" y="T1"/>
                </a:cxn>
                <a:cxn ang="0">
                  <a:pos x="T2" y="T3"/>
                </a:cxn>
                <a:cxn ang="0">
                  <a:pos x="T4" y="T5"/>
                </a:cxn>
                <a:cxn ang="0">
                  <a:pos x="T6" y="T7"/>
                </a:cxn>
                <a:cxn ang="0">
                  <a:pos x="T8" y="T9"/>
                </a:cxn>
                <a:cxn ang="0">
                  <a:pos x="T10" y="T11"/>
                </a:cxn>
                <a:cxn ang="0">
                  <a:pos x="T12" y="T13"/>
                </a:cxn>
              </a:cxnLst>
              <a:rect l="0" t="0" r="r" b="b"/>
              <a:pathLst>
                <a:path w="716" h="47">
                  <a:moveTo>
                    <a:pt x="0" y="46"/>
                  </a:moveTo>
                  <a:lnTo>
                    <a:pt x="715" y="46"/>
                  </a:lnTo>
                  <a:lnTo>
                    <a:pt x="715" y="46"/>
                  </a:lnTo>
                  <a:cubicBezTo>
                    <a:pt x="714" y="21"/>
                    <a:pt x="693" y="0"/>
                    <a:pt x="667" y="0"/>
                  </a:cubicBezTo>
                  <a:lnTo>
                    <a:pt x="46" y="0"/>
                  </a:lnTo>
                  <a:lnTo>
                    <a:pt x="46" y="0"/>
                  </a:lnTo>
                  <a:cubicBezTo>
                    <a:pt x="21" y="0"/>
                    <a:pt x="0" y="21"/>
                    <a:pt x="0" y="46"/>
                  </a:cubicBezTo>
                </a:path>
              </a:pathLst>
            </a:custGeom>
            <a:solidFill>
              <a:srgbClr val="FFF91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23" name="Freeform 120">
              <a:extLst>
                <a:ext uri="{FF2B5EF4-FFF2-40B4-BE49-F238E27FC236}">
                  <a16:creationId xmlns:a16="http://schemas.microsoft.com/office/drawing/2014/main" id="{D5E68D95-1C80-1442-9A32-4DE5707EA5EB}"/>
                </a:ext>
              </a:extLst>
            </p:cNvPr>
            <p:cNvSpPr>
              <a:spLocks noChangeArrowheads="1"/>
            </p:cNvSpPr>
            <p:nvPr/>
          </p:nvSpPr>
          <p:spPr bwMode="auto">
            <a:xfrm>
              <a:off x="18137323" y="7487106"/>
              <a:ext cx="310909" cy="188082"/>
            </a:xfrm>
            <a:custGeom>
              <a:avLst/>
              <a:gdLst>
                <a:gd name="T0" fmla="*/ 0 w 358"/>
                <a:gd name="T1" fmla="*/ 2 h 214"/>
                <a:gd name="T2" fmla="*/ 0 w 358"/>
                <a:gd name="T3" fmla="*/ 164 h 214"/>
                <a:gd name="T4" fmla="*/ 0 w 358"/>
                <a:gd name="T5" fmla="*/ 164 h 214"/>
                <a:gd name="T6" fmla="*/ 46 w 358"/>
                <a:gd name="T7" fmla="*/ 213 h 214"/>
                <a:gd name="T8" fmla="*/ 357 w 358"/>
                <a:gd name="T9" fmla="*/ 213 h 214"/>
                <a:gd name="T10" fmla="*/ 357 w 358"/>
                <a:gd name="T11" fmla="*/ 0 h 214"/>
                <a:gd name="T12" fmla="*/ 0 w 358"/>
                <a:gd name="T13" fmla="*/ 0 h 214"/>
                <a:gd name="T14" fmla="*/ 0 w 358"/>
                <a:gd name="T15" fmla="*/ 0 h 214"/>
                <a:gd name="T16" fmla="*/ 0 w 358"/>
                <a:gd name="T17" fmla="*/ 2 h 2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8" h="214">
                  <a:moveTo>
                    <a:pt x="0" y="2"/>
                  </a:moveTo>
                  <a:lnTo>
                    <a:pt x="0" y="164"/>
                  </a:lnTo>
                  <a:lnTo>
                    <a:pt x="0" y="164"/>
                  </a:lnTo>
                  <a:cubicBezTo>
                    <a:pt x="0" y="190"/>
                    <a:pt x="21" y="213"/>
                    <a:pt x="46" y="213"/>
                  </a:cubicBezTo>
                  <a:lnTo>
                    <a:pt x="357" y="213"/>
                  </a:lnTo>
                  <a:lnTo>
                    <a:pt x="357" y="0"/>
                  </a:lnTo>
                  <a:lnTo>
                    <a:pt x="0" y="0"/>
                  </a:lnTo>
                  <a:lnTo>
                    <a:pt x="0" y="0"/>
                  </a:lnTo>
                  <a:lnTo>
                    <a:pt x="0" y="2"/>
                  </a:lnTo>
                </a:path>
              </a:pathLst>
            </a:custGeom>
            <a:solidFill>
              <a:srgbClr val="FFB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24" name="Freeform 121">
              <a:extLst>
                <a:ext uri="{FF2B5EF4-FFF2-40B4-BE49-F238E27FC236}">
                  <a16:creationId xmlns:a16="http://schemas.microsoft.com/office/drawing/2014/main" id="{9D18E94E-5429-1C48-A358-F7CF718B0DA3}"/>
                </a:ext>
              </a:extLst>
            </p:cNvPr>
            <p:cNvSpPr>
              <a:spLocks noChangeArrowheads="1"/>
            </p:cNvSpPr>
            <p:nvPr/>
          </p:nvSpPr>
          <p:spPr bwMode="auto">
            <a:xfrm>
              <a:off x="17979952" y="8151145"/>
              <a:ext cx="314747" cy="184242"/>
            </a:xfrm>
            <a:custGeom>
              <a:avLst/>
              <a:gdLst>
                <a:gd name="T0" fmla="*/ 0 w 360"/>
                <a:gd name="T1" fmla="*/ 0 h 213"/>
                <a:gd name="T2" fmla="*/ 0 w 360"/>
                <a:gd name="T3" fmla="*/ 212 h 213"/>
                <a:gd name="T4" fmla="*/ 310 w 360"/>
                <a:gd name="T5" fmla="*/ 212 h 213"/>
                <a:gd name="T6" fmla="*/ 310 w 360"/>
                <a:gd name="T7" fmla="*/ 212 h 213"/>
                <a:gd name="T8" fmla="*/ 359 w 360"/>
                <a:gd name="T9" fmla="*/ 163 h 213"/>
                <a:gd name="T10" fmla="*/ 359 w 360"/>
                <a:gd name="T11" fmla="*/ 2 h 213"/>
                <a:gd name="T12" fmla="*/ 359 w 360"/>
                <a:gd name="T13" fmla="*/ 2 h 213"/>
                <a:gd name="T14" fmla="*/ 358 w 360"/>
                <a:gd name="T15" fmla="*/ 0 h 213"/>
                <a:gd name="T16" fmla="*/ 0 w 360"/>
                <a:gd name="T17" fmla="*/ 0 h 2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0" h="213">
                  <a:moveTo>
                    <a:pt x="0" y="0"/>
                  </a:moveTo>
                  <a:lnTo>
                    <a:pt x="0" y="212"/>
                  </a:lnTo>
                  <a:lnTo>
                    <a:pt x="310" y="212"/>
                  </a:lnTo>
                  <a:lnTo>
                    <a:pt x="310" y="212"/>
                  </a:lnTo>
                  <a:cubicBezTo>
                    <a:pt x="337" y="212"/>
                    <a:pt x="359" y="190"/>
                    <a:pt x="359" y="163"/>
                  </a:cubicBezTo>
                  <a:lnTo>
                    <a:pt x="359" y="2"/>
                  </a:lnTo>
                  <a:lnTo>
                    <a:pt x="359" y="2"/>
                  </a:lnTo>
                  <a:cubicBezTo>
                    <a:pt x="359" y="2"/>
                    <a:pt x="359" y="0"/>
                    <a:pt x="358" y="0"/>
                  </a:cubicBezTo>
                  <a:lnTo>
                    <a:pt x="0" y="0"/>
                  </a:lnTo>
                </a:path>
              </a:pathLst>
            </a:custGeom>
            <a:solidFill>
              <a:srgbClr val="FFCE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25" name="Freeform 122">
              <a:extLst>
                <a:ext uri="{FF2B5EF4-FFF2-40B4-BE49-F238E27FC236}">
                  <a16:creationId xmlns:a16="http://schemas.microsoft.com/office/drawing/2014/main" id="{847F3384-8FCB-564A-A5C5-7C17A258B1C9}"/>
                </a:ext>
              </a:extLst>
            </p:cNvPr>
            <p:cNvSpPr>
              <a:spLocks noChangeArrowheads="1"/>
            </p:cNvSpPr>
            <p:nvPr/>
          </p:nvSpPr>
          <p:spPr bwMode="auto">
            <a:xfrm>
              <a:off x="17669043" y="8112762"/>
              <a:ext cx="625655" cy="38384"/>
            </a:xfrm>
            <a:custGeom>
              <a:avLst/>
              <a:gdLst>
                <a:gd name="T0" fmla="*/ 0 w 718"/>
                <a:gd name="T1" fmla="*/ 45 h 46"/>
                <a:gd name="T2" fmla="*/ 717 w 718"/>
                <a:gd name="T3" fmla="*/ 45 h 46"/>
                <a:gd name="T4" fmla="*/ 717 w 718"/>
                <a:gd name="T5" fmla="*/ 45 h 46"/>
                <a:gd name="T6" fmla="*/ 669 w 718"/>
                <a:gd name="T7" fmla="*/ 0 h 46"/>
                <a:gd name="T8" fmla="*/ 48 w 718"/>
                <a:gd name="T9" fmla="*/ 0 h 46"/>
                <a:gd name="T10" fmla="*/ 48 w 718"/>
                <a:gd name="T11" fmla="*/ 0 h 46"/>
                <a:gd name="T12" fmla="*/ 0 w 718"/>
                <a:gd name="T13" fmla="*/ 45 h 46"/>
              </a:gdLst>
              <a:ahLst/>
              <a:cxnLst>
                <a:cxn ang="0">
                  <a:pos x="T0" y="T1"/>
                </a:cxn>
                <a:cxn ang="0">
                  <a:pos x="T2" y="T3"/>
                </a:cxn>
                <a:cxn ang="0">
                  <a:pos x="T4" y="T5"/>
                </a:cxn>
                <a:cxn ang="0">
                  <a:pos x="T6" y="T7"/>
                </a:cxn>
                <a:cxn ang="0">
                  <a:pos x="T8" y="T9"/>
                </a:cxn>
                <a:cxn ang="0">
                  <a:pos x="T10" y="T11"/>
                </a:cxn>
                <a:cxn ang="0">
                  <a:pos x="T12" y="T13"/>
                </a:cxn>
              </a:cxnLst>
              <a:rect l="0" t="0" r="r" b="b"/>
              <a:pathLst>
                <a:path w="718" h="46">
                  <a:moveTo>
                    <a:pt x="0" y="45"/>
                  </a:moveTo>
                  <a:lnTo>
                    <a:pt x="717" y="45"/>
                  </a:lnTo>
                  <a:lnTo>
                    <a:pt x="717" y="45"/>
                  </a:lnTo>
                  <a:cubicBezTo>
                    <a:pt x="715" y="19"/>
                    <a:pt x="695" y="0"/>
                    <a:pt x="669" y="0"/>
                  </a:cubicBezTo>
                  <a:lnTo>
                    <a:pt x="48" y="0"/>
                  </a:lnTo>
                  <a:lnTo>
                    <a:pt x="48" y="0"/>
                  </a:lnTo>
                  <a:cubicBezTo>
                    <a:pt x="22" y="0"/>
                    <a:pt x="2" y="19"/>
                    <a:pt x="0" y="45"/>
                  </a:cubicBezTo>
                </a:path>
              </a:pathLst>
            </a:custGeom>
            <a:solidFill>
              <a:srgbClr val="FFF91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26" name="Freeform 123">
              <a:extLst>
                <a:ext uri="{FF2B5EF4-FFF2-40B4-BE49-F238E27FC236}">
                  <a16:creationId xmlns:a16="http://schemas.microsoft.com/office/drawing/2014/main" id="{70207E21-1FC5-AA4F-BCA0-D5BB609324B2}"/>
                </a:ext>
              </a:extLst>
            </p:cNvPr>
            <p:cNvSpPr>
              <a:spLocks noChangeArrowheads="1"/>
            </p:cNvSpPr>
            <p:nvPr/>
          </p:nvSpPr>
          <p:spPr bwMode="auto">
            <a:xfrm>
              <a:off x="17669043" y="8151145"/>
              <a:ext cx="314747" cy="184242"/>
            </a:xfrm>
            <a:custGeom>
              <a:avLst/>
              <a:gdLst>
                <a:gd name="T0" fmla="*/ 0 w 360"/>
                <a:gd name="T1" fmla="*/ 2 h 213"/>
                <a:gd name="T2" fmla="*/ 0 w 360"/>
                <a:gd name="T3" fmla="*/ 163 h 213"/>
                <a:gd name="T4" fmla="*/ 0 w 360"/>
                <a:gd name="T5" fmla="*/ 163 h 213"/>
                <a:gd name="T6" fmla="*/ 48 w 360"/>
                <a:gd name="T7" fmla="*/ 212 h 213"/>
                <a:gd name="T8" fmla="*/ 359 w 360"/>
                <a:gd name="T9" fmla="*/ 212 h 213"/>
                <a:gd name="T10" fmla="*/ 359 w 360"/>
                <a:gd name="T11" fmla="*/ 0 h 213"/>
                <a:gd name="T12" fmla="*/ 0 w 360"/>
                <a:gd name="T13" fmla="*/ 0 h 213"/>
                <a:gd name="T14" fmla="*/ 0 w 360"/>
                <a:gd name="T15" fmla="*/ 0 h 213"/>
                <a:gd name="T16" fmla="*/ 0 w 360"/>
                <a:gd name="T17" fmla="*/ 2 h 2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0" h="213">
                  <a:moveTo>
                    <a:pt x="0" y="2"/>
                  </a:moveTo>
                  <a:lnTo>
                    <a:pt x="0" y="163"/>
                  </a:lnTo>
                  <a:lnTo>
                    <a:pt x="0" y="163"/>
                  </a:lnTo>
                  <a:cubicBezTo>
                    <a:pt x="0" y="190"/>
                    <a:pt x="22" y="212"/>
                    <a:pt x="48" y="212"/>
                  </a:cubicBezTo>
                  <a:lnTo>
                    <a:pt x="359" y="212"/>
                  </a:lnTo>
                  <a:lnTo>
                    <a:pt x="359" y="0"/>
                  </a:lnTo>
                  <a:lnTo>
                    <a:pt x="0" y="0"/>
                  </a:lnTo>
                  <a:lnTo>
                    <a:pt x="0" y="0"/>
                  </a:lnTo>
                  <a:lnTo>
                    <a:pt x="0" y="2"/>
                  </a:lnTo>
                </a:path>
              </a:pathLst>
            </a:custGeom>
            <a:solidFill>
              <a:srgbClr val="FFB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27" name="Freeform 124">
              <a:extLst>
                <a:ext uri="{FF2B5EF4-FFF2-40B4-BE49-F238E27FC236}">
                  <a16:creationId xmlns:a16="http://schemas.microsoft.com/office/drawing/2014/main" id="{63A523B2-1D1D-A647-A68D-39DEF5A02A47}"/>
                </a:ext>
              </a:extLst>
            </p:cNvPr>
            <p:cNvSpPr>
              <a:spLocks noChangeArrowheads="1"/>
            </p:cNvSpPr>
            <p:nvPr/>
          </p:nvSpPr>
          <p:spPr bwMode="auto">
            <a:xfrm>
              <a:off x="17979952" y="7928521"/>
              <a:ext cx="314747" cy="188079"/>
            </a:xfrm>
            <a:custGeom>
              <a:avLst/>
              <a:gdLst>
                <a:gd name="T0" fmla="*/ 0 w 360"/>
                <a:gd name="T1" fmla="*/ 0 h 214"/>
                <a:gd name="T2" fmla="*/ 0 w 360"/>
                <a:gd name="T3" fmla="*/ 213 h 214"/>
                <a:gd name="T4" fmla="*/ 310 w 360"/>
                <a:gd name="T5" fmla="*/ 213 h 214"/>
                <a:gd name="T6" fmla="*/ 310 w 360"/>
                <a:gd name="T7" fmla="*/ 213 h 214"/>
                <a:gd name="T8" fmla="*/ 359 w 360"/>
                <a:gd name="T9" fmla="*/ 164 h 214"/>
                <a:gd name="T10" fmla="*/ 359 w 360"/>
                <a:gd name="T11" fmla="*/ 3 h 214"/>
                <a:gd name="T12" fmla="*/ 359 w 360"/>
                <a:gd name="T13" fmla="*/ 3 h 214"/>
                <a:gd name="T14" fmla="*/ 358 w 360"/>
                <a:gd name="T15" fmla="*/ 0 h 214"/>
                <a:gd name="T16" fmla="*/ 0 w 360"/>
                <a:gd name="T17" fmla="*/ 0 h 2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0" h="214">
                  <a:moveTo>
                    <a:pt x="0" y="0"/>
                  </a:moveTo>
                  <a:lnTo>
                    <a:pt x="0" y="213"/>
                  </a:lnTo>
                  <a:lnTo>
                    <a:pt x="310" y="213"/>
                  </a:lnTo>
                  <a:lnTo>
                    <a:pt x="310" y="213"/>
                  </a:lnTo>
                  <a:cubicBezTo>
                    <a:pt x="337" y="213"/>
                    <a:pt x="359" y="191"/>
                    <a:pt x="359" y="164"/>
                  </a:cubicBezTo>
                  <a:lnTo>
                    <a:pt x="359" y="3"/>
                  </a:lnTo>
                  <a:lnTo>
                    <a:pt x="359" y="3"/>
                  </a:lnTo>
                  <a:cubicBezTo>
                    <a:pt x="359" y="3"/>
                    <a:pt x="359" y="1"/>
                    <a:pt x="358" y="0"/>
                  </a:cubicBezTo>
                  <a:lnTo>
                    <a:pt x="0" y="0"/>
                  </a:lnTo>
                </a:path>
              </a:pathLst>
            </a:custGeom>
            <a:solidFill>
              <a:srgbClr val="FFCE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28" name="Freeform 125">
              <a:extLst>
                <a:ext uri="{FF2B5EF4-FFF2-40B4-BE49-F238E27FC236}">
                  <a16:creationId xmlns:a16="http://schemas.microsoft.com/office/drawing/2014/main" id="{D12DE870-B330-284E-BB3C-0521B2294F5C}"/>
                </a:ext>
              </a:extLst>
            </p:cNvPr>
            <p:cNvSpPr>
              <a:spLocks noChangeArrowheads="1"/>
            </p:cNvSpPr>
            <p:nvPr/>
          </p:nvSpPr>
          <p:spPr bwMode="auto">
            <a:xfrm>
              <a:off x="17669043" y="7890137"/>
              <a:ext cx="625655" cy="38384"/>
            </a:xfrm>
            <a:custGeom>
              <a:avLst/>
              <a:gdLst>
                <a:gd name="T0" fmla="*/ 0 w 718"/>
                <a:gd name="T1" fmla="*/ 45 h 46"/>
                <a:gd name="T2" fmla="*/ 717 w 718"/>
                <a:gd name="T3" fmla="*/ 45 h 46"/>
                <a:gd name="T4" fmla="*/ 717 w 718"/>
                <a:gd name="T5" fmla="*/ 45 h 46"/>
                <a:gd name="T6" fmla="*/ 669 w 718"/>
                <a:gd name="T7" fmla="*/ 0 h 46"/>
                <a:gd name="T8" fmla="*/ 48 w 718"/>
                <a:gd name="T9" fmla="*/ 0 h 46"/>
                <a:gd name="T10" fmla="*/ 48 w 718"/>
                <a:gd name="T11" fmla="*/ 0 h 46"/>
                <a:gd name="T12" fmla="*/ 0 w 718"/>
                <a:gd name="T13" fmla="*/ 45 h 46"/>
              </a:gdLst>
              <a:ahLst/>
              <a:cxnLst>
                <a:cxn ang="0">
                  <a:pos x="T0" y="T1"/>
                </a:cxn>
                <a:cxn ang="0">
                  <a:pos x="T2" y="T3"/>
                </a:cxn>
                <a:cxn ang="0">
                  <a:pos x="T4" y="T5"/>
                </a:cxn>
                <a:cxn ang="0">
                  <a:pos x="T6" y="T7"/>
                </a:cxn>
                <a:cxn ang="0">
                  <a:pos x="T8" y="T9"/>
                </a:cxn>
                <a:cxn ang="0">
                  <a:pos x="T10" y="T11"/>
                </a:cxn>
                <a:cxn ang="0">
                  <a:pos x="T12" y="T13"/>
                </a:cxn>
              </a:cxnLst>
              <a:rect l="0" t="0" r="r" b="b"/>
              <a:pathLst>
                <a:path w="718" h="46">
                  <a:moveTo>
                    <a:pt x="0" y="45"/>
                  </a:moveTo>
                  <a:lnTo>
                    <a:pt x="717" y="45"/>
                  </a:lnTo>
                  <a:lnTo>
                    <a:pt x="717" y="45"/>
                  </a:lnTo>
                  <a:cubicBezTo>
                    <a:pt x="715" y="20"/>
                    <a:pt x="695" y="0"/>
                    <a:pt x="669" y="0"/>
                  </a:cubicBezTo>
                  <a:lnTo>
                    <a:pt x="48" y="0"/>
                  </a:lnTo>
                  <a:lnTo>
                    <a:pt x="48" y="0"/>
                  </a:lnTo>
                  <a:cubicBezTo>
                    <a:pt x="22" y="0"/>
                    <a:pt x="2" y="20"/>
                    <a:pt x="0" y="45"/>
                  </a:cubicBezTo>
                </a:path>
              </a:pathLst>
            </a:custGeom>
            <a:solidFill>
              <a:srgbClr val="FFF91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29" name="Freeform 126">
              <a:extLst>
                <a:ext uri="{FF2B5EF4-FFF2-40B4-BE49-F238E27FC236}">
                  <a16:creationId xmlns:a16="http://schemas.microsoft.com/office/drawing/2014/main" id="{134353F9-6F46-354B-A776-20353E5DBED5}"/>
                </a:ext>
              </a:extLst>
            </p:cNvPr>
            <p:cNvSpPr>
              <a:spLocks noChangeArrowheads="1"/>
            </p:cNvSpPr>
            <p:nvPr/>
          </p:nvSpPr>
          <p:spPr bwMode="auto">
            <a:xfrm>
              <a:off x="17669043" y="7928521"/>
              <a:ext cx="314747" cy="188079"/>
            </a:xfrm>
            <a:custGeom>
              <a:avLst/>
              <a:gdLst>
                <a:gd name="T0" fmla="*/ 0 w 360"/>
                <a:gd name="T1" fmla="*/ 3 h 214"/>
                <a:gd name="T2" fmla="*/ 0 w 360"/>
                <a:gd name="T3" fmla="*/ 164 h 214"/>
                <a:gd name="T4" fmla="*/ 0 w 360"/>
                <a:gd name="T5" fmla="*/ 164 h 214"/>
                <a:gd name="T6" fmla="*/ 48 w 360"/>
                <a:gd name="T7" fmla="*/ 213 h 214"/>
                <a:gd name="T8" fmla="*/ 359 w 360"/>
                <a:gd name="T9" fmla="*/ 213 h 214"/>
                <a:gd name="T10" fmla="*/ 359 w 360"/>
                <a:gd name="T11" fmla="*/ 0 h 214"/>
                <a:gd name="T12" fmla="*/ 0 w 360"/>
                <a:gd name="T13" fmla="*/ 0 h 214"/>
                <a:gd name="T14" fmla="*/ 0 w 360"/>
                <a:gd name="T15" fmla="*/ 0 h 214"/>
                <a:gd name="T16" fmla="*/ 0 w 360"/>
                <a:gd name="T17" fmla="*/ 3 h 2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0" h="214">
                  <a:moveTo>
                    <a:pt x="0" y="3"/>
                  </a:moveTo>
                  <a:lnTo>
                    <a:pt x="0" y="164"/>
                  </a:lnTo>
                  <a:lnTo>
                    <a:pt x="0" y="164"/>
                  </a:lnTo>
                  <a:cubicBezTo>
                    <a:pt x="0" y="191"/>
                    <a:pt x="22" y="213"/>
                    <a:pt x="48" y="213"/>
                  </a:cubicBezTo>
                  <a:lnTo>
                    <a:pt x="359" y="213"/>
                  </a:lnTo>
                  <a:lnTo>
                    <a:pt x="359" y="0"/>
                  </a:lnTo>
                  <a:lnTo>
                    <a:pt x="0" y="0"/>
                  </a:lnTo>
                  <a:lnTo>
                    <a:pt x="0" y="0"/>
                  </a:lnTo>
                  <a:cubicBezTo>
                    <a:pt x="0" y="1"/>
                    <a:pt x="0" y="3"/>
                    <a:pt x="0" y="3"/>
                  </a:cubicBezTo>
                </a:path>
              </a:pathLst>
            </a:custGeom>
            <a:solidFill>
              <a:srgbClr val="FFB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30" name="Freeform 127">
              <a:extLst>
                <a:ext uri="{FF2B5EF4-FFF2-40B4-BE49-F238E27FC236}">
                  <a16:creationId xmlns:a16="http://schemas.microsoft.com/office/drawing/2014/main" id="{E7FB56F8-8BA8-FC40-83B0-BD5BF69D139B}"/>
                </a:ext>
              </a:extLst>
            </p:cNvPr>
            <p:cNvSpPr>
              <a:spLocks noChangeArrowheads="1"/>
            </p:cNvSpPr>
            <p:nvPr/>
          </p:nvSpPr>
          <p:spPr bwMode="auto">
            <a:xfrm>
              <a:off x="17979952" y="7702054"/>
              <a:ext cx="314747" cy="184242"/>
            </a:xfrm>
            <a:custGeom>
              <a:avLst/>
              <a:gdLst>
                <a:gd name="T0" fmla="*/ 0 w 360"/>
                <a:gd name="T1" fmla="*/ 0 h 213"/>
                <a:gd name="T2" fmla="*/ 0 w 360"/>
                <a:gd name="T3" fmla="*/ 212 h 213"/>
                <a:gd name="T4" fmla="*/ 310 w 360"/>
                <a:gd name="T5" fmla="*/ 212 h 213"/>
                <a:gd name="T6" fmla="*/ 310 w 360"/>
                <a:gd name="T7" fmla="*/ 212 h 213"/>
                <a:gd name="T8" fmla="*/ 359 w 360"/>
                <a:gd name="T9" fmla="*/ 164 h 213"/>
                <a:gd name="T10" fmla="*/ 359 w 360"/>
                <a:gd name="T11" fmla="*/ 3 h 213"/>
                <a:gd name="T12" fmla="*/ 359 w 360"/>
                <a:gd name="T13" fmla="*/ 3 h 213"/>
                <a:gd name="T14" fmla="*/ 358 w 360"/>
                <a:gd name="T15" fmla="*/ 0 h 213"/>
                <a:gd name="T16" fmla="*/ 0 w 360"/>
                <a:gd name="T17" fmla="*/ 0 h 2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0" h="213">
                  <a:moveTo>
                    <a:pt x="0" y="0"/>
                  </a:moveTo>
                  <a:lnTo>
                    <a:pt x="0" y="212"/>
                  </a:lnTo>
                  <a:lnTo>
                    <a:pt x="310" y="212"/>
                  </a:lnTo>
                  <a:lnTo>
                    <a:pt x="310" y="212"/>
                  </a:lnTo>
                  <a:cubicBezTo>
                    <a:pt x="337" y="212"/>
                    <a:pt x="359" y="191"/>
                    <a:pt x="359" y="164"/>
                  </a:cubicBezTo>
                  <a:lnTo>
                    <a:pt x="359" y="3"/>
                  </a:lnTo>
                  <a:lnTo>
                    <a:pt x="359" y="3"/>
                  </a:lnTo>
                  <a:cubicBezTo>
                    <a:pt x="359" y="1"/>
                    <a:pt x="359" y="1"/>
                    <a:pt x="358" y="0"/>
                  </a:cubicBezTo>
                  <a:lnTo>
                    <a:pt x="0" y="0"/>
                  </a:lnTo>
                </a:path>
              </a:pathLst>
            </a:custGeom>
            <a:solidFill>
              <a:srgbClr val="FFCE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31" name="Freeform 128">
              <a:extLst>
                <a:ext uri="{FF2B5EF4-FFF2-40B4-BE49-F238E27FC236}">
                  <a16:creationId xmlns:a16="http://schemas.microsoft.com/office/drawing/2014/main" id="{C1FA74E4-7E9A-3F4F-92A2-BC962D9338C6}"/>
                </a:ext>
              </a:extLst>
            </p:cNvPr>
            <p:cNvSpPr>
              <a:spLocks noChangeArrowheads="1"/>
            </p:cNvSpPr>
            <p:nvPr/>
          </p:nvSpPr>
          <p:spPr bwMode="auto">
            <a:xfrm>
              <a:off x="17669043" y="7663672"/>
              <a:ext cx="625655" cy="38384"/>
            </a:xfrm>
            <a:custGeom>
              <a:avLst/>
              <a:gdLst>
                <a:gd name="T0" fmla="*/ 0 w 718"/>
                <a:gd name="T1" fmla="*/ 45 h 46"/>
                <a:gd name="T2" fmla="*/ 717 w 718"/>
                <a:gd name="T3" fmla="*/ 45 h 46"/>
                <a:gd name="T4" fmla="*/ 717 w 718"/>
                <a:gd name="T5" fmla="*/ 45 h 46"/>
                <a:gd name="T6" fmla="*/ 669 w 718"/>
                <a:gd name="T7" fmla="*/ 0 h 46"/>
                <a:gd name="T8" fmla="*/ 48 w 718"/>
                <a:gd name="T9" fmla="*/ 0 h 46"/>
                <a:gd name="T10" fmla="*/ 48 w 718"/>
                <a:gd name="T11" fmla="*/ 0 h 46"/>
                <a:gd name="T12" fmla="*/ 0 w 718"/>
                <a:gd name="T13" fmla="*/ 45 h 46"/>
              </a:gdLst>
              <a:ahLst/>
              <a:cxnLst>
                <a:cxn ang="0">
                  <a:pos x="T0" y="T1"/>
                </a:cxn>
                <a:cxn ang="0">
                  <a:pos x="T2" y="T3"/>
                </a:cxn>
                <a:cxn ang="0">
                  <a:pos x="T4" y="T5"/>
                </a:cxn>
                <a:cxn ang="0">
                  <a:pos x="T6" y="T7"/>
                </a:cxn>
                <a:cxn ang="0">
                  <a:pos x="T8" y="T9"/>
                </a:cxn>
                <a:cxn ang="0">
                  <a:pos x="T10" y="T11"/>
                </a:cxn>
                <a:cxn ang="0">
                  <a:pos x="T12" y="T13"/>
                </a:cxn>
              </a:cxnLst>
              <a:rect l="0" t="0" r="r" b="b"/>
              <a:pathLst>
                <a:path w="718" h="46">
                  <a:moveTo>
                    <a:pt x="0" y="45"/>
                  </a:moveTo>
                  <a:lnTo>
                    <a:pt x="717" y="45"/>
                  </a:lnTo>
                  <a:lnTo>
                    <a:pt x="717" y="45"/>
                  </a:lnTo>
                  <a:cubicBezTo>
                    <a:pt x="715" y="20"/>
                    <a:pt x="695" y="0"/>
                    <a:pt x="669" y="0"/>
                  </a:cubicBezTo>
                  <a:lnTo>
                    <a:pt x="48" y="0"/>
                  </a:lnTo>
                  <a:lnTo>
                    <a:pt x="48" y="0"/>
                  </a:lnTo>
                  <a:cubicBezTo>
                    <a:pt x="22" y="0"/>
                    <a:pt x="2" y="20"/>
                    <a:pt x="0" y="45"/>
                  </a:cubicBezTo>
                </a:path>
              </a:pathLst>
            </a:custGeom>
            <a:solidFill>
              <a:srgbClr val="FFF91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32" name="Freeform 129">
              <a:extLst>
                <a:ext uri="{FF2B5EF4-FFF2-40B4-BE49-F238E27FC236}">
                  <a16:creationId xmlns:a16="http://schemas.microsoft.com/office/drawing/2014/main" id="{780A9B1A-0B8A-5F4F-BE59-9A865B98338F}"/>
                </a:ext>
              </a:extLst>
            </p:cNvPr>
            <p:cNvSpPr>
              <a:spLocks noChangeArrowheads="1"/>
            </p:cNvSpPr>
            <p:nvPr/>
          </p:nvSpPr>
          <p:spPr bwMode="auto">
            <a:xfrm>
              <a:off x="17669043" y="7702054"/>
              <a:ext cx="314747" cy="184242"/>
            </a:xfrm>
            <a:custGeom>
              <a:avLst/>
              <a:gdLst>
                <a:gd name="T0" fmla="*/ 0 w 360"/>
                <a:gd name="T1" fmla="*/ 3 h 213"/>
                <a:gd name="T2" fmla="*/ 0 w 360"/>
                <a:gd name="T3" fmla="*/ 164 h 213"/>
                <a:gd name="T4" fmla="*/ 0 w 360"/>
                <a:gd name="T5" fmla="*/ 164 h 213"/>
                <a:gd name="T6" fmla="*/ 48 w 360"/>
                <a:gd name="T7" fmla="*/ 212 h 213"/>
                <a:gd name="T8" fmla="*/ 359 w 360"/>
                <a:gd name="T9" fmla="*/ 212 h 213"/>
                <a:gd name="T10" fmla="*/ 359 w 360"/>
                <a:gd name="T11" fmla="*/ 0 h 213"/>
                <a:gd name="T12" fmla="*/ 0 w 360"/>
                <a:gd name="T13" fmla="*/ 0 h 213"/>
                <a:gd name="T14" fmla="*/ 0 w 360"/>
                <a:gd name="T15" fmla="*/ 0 h 213"/>
                <a:gd name="T16" fmla="*/ 0 w 360"/>
                <a:gd name="T17" fmla="*/ 3 h 2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0" h="213">
                  <a:moveTo>
                    <a:pt x="0" y="3"/>
                  </a:moveTo>
                  <a:lnTo>
                    <a:pt x="0" y="164"/>
                  </a:lnTo>
                  <a:lnTo>
                    <a:pt x="0" y="164"/>
                  </a:lnTo>
                  <a:cubicBezTo>
                    <a:pt x="0" y="191"/>
                    <a:pt x="22" y="212"/>
                    <a:pt x="48" y="212"/>
                  </a:cubicBezTo>
                  <a:lnTo>
                    <a:pt x="359" y="212"/>
                  </a:lnTo>
                  <a:lnTo>
                    <a:pt x="359" y="0"/>
                  </a:lnTo>
                  <a:lnTo>
                    <a:pt x="0" y="0"/>
                  </a:lnTo>
                  <a:lnTo>
                    <a:pt x="0" y="0"/>
                  </a:lnTo>
                  <a:cubicBezTo>
                    <a:pt x="0" y="1"/>
                    <a:pt x="0" y="1"/>
                    <a:pt x="0" y="3"/>
                  </a:cubicBezTo>
                </a:path>
              </a:pathLst>
            </a:custGeom>
            <a:solidFill>
              <a:srgbClr val="FFB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33" name="Freeform 130">
              <a:extLst>
                <a:ext uri="{FF2B5EF4-FFF2-40B4-BE49-F238E27FC236}">
                  <a16:creationId xmlns:a16="http://schemas.microsoft.com/office/drawing/2014/main" id="{95A7F852-C962-1146-A54E-BFD412565B04}"/>
                </a:ext>
              </a:extLst>
            </p:cNvPr>
            <p:cNvSpPr>
              <a:spLocks noChangeArrowheads="1"/>
            </p:cNvSpPr>
            <p:nvPr/>
          </p:nvSpPr>
          <p:spPr bwMode="auto">
            <a:xfrm>
              <a:off x="17979952" y="7479428"/>
              <a:ext cx="314747" cy="184242"/>
            </a:xfrm>
            <a:custGeom>
              <a:avLst/>
              <a:gdLst>
                <a:gd name="T0" fmla="*/ 0 w 360"/>
                <a:gd name="T1" fmla="*/ 0 h 213"/>
                <a:gd name="T2" fmla="*/ 0 w 360"/>
                <a:gd name="T3" fmla="*/ 212 h 213"/>
                <a:gd name="T4" fmla="*/ 310 w 360"/>
                <a:gd name="T5" fmla="*/ 212 h 213"/>
                <a:gd name="T6" fmla="*/ 310 w 360"/>
                <a:gd name="T7" fmla="*/ 212 h 213"/>
                <a:gd name="T8" fmla="*/ 359 w 360"/>
                <a:gd name="T9" fmla="*/ 164 h 213"/>
                <a:gd name="T10" fmla="*/ 359 w 360"/>
                <a:gd name="T11" fmla="*/ 3 h 213"/>
                <a:gd name="T12" fmla="*/ 359 w 360"/>
                <a:gd name="T13" fmla="*/ 3 h 213"/>
                <a:gd name="T14" fmla="*/ 358 w 360"/>
                <a:gd name="T15" fmla="*/ 0 h 213"/>
                <a:gd name="T16" fmla="*/ 0 w 360"/>
                <a:gd name="T17" fmla="*/ 0 h 2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0" h="213">
                  <a:moveTo>
                    <a:pt x="0" y="0"/>
                  </a:moveTo>
                  <a:lnTo>
                    <a:pt x="0" y="212"/>
                  </a:lnTo>
                  <a:lnTo>
                    <a:pt x="310" y="212"/>
                  </a:lnTo>
                  <a:lnTo>
                    <a:pt x="310" y="212"/>
                  </a:lnTo>
                  <a:cubicBezTo>
                    <a:pt x="337" y="212"/>
                    <a:pt x="359" y="190"/>
                    <a:pt x="359" y="164"/>
                  </a:cubicBezTo>
                  <a:lnTo>
                    <a:pt x="359" y="3"/>
                  </a:lnTo>
                  <a:lnTo>
                    <a:pt x="359" y="3"/>
                  </a:lnTo>
                  <a:cubicBezTo>
                    <a:pt x="359" y="1"/>
                    <a:pt x="359" y="0"/>
                    <a:pt x="358" y="0"/>
                  </a:cubicBezTo>
                  <a:lnTo>
                    <a:pt x="0" y="0"/>
                  </a:lnTo>
                </a:path>
              </a:pathLst>
            </a:custGeom>
            <a:solidFill>
              <a:srgbClr val="FFCE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34" name="Freeform 131">
              <a:extLst>
                <a:ext uri="{FF2B5EF4-FFF2-40B4-BE49-F238E27FC236}">
                  <a16:creationId xmlns:a16="http://schemas.microsoft.com/office/drawing/2014/main" id="{B279D27C-482C-8541-A7C9-45FA6D7DC7A0}"/>
                </a:ext>
              </a:extLst>
            </p:cNvPr>
            <p:cNvSpPr>
              <a:spLocks noChangeArrowheads="1"/>
            </p:cNvSpPr>
            <p:nvPr/>
          </p:nvSpPr>
          <p:spPr bwMode="auto">
            <a:xfrm>
              <a:off x="17669043" y="7441046"/>
              <a:ext cx="625655" cy="38384"/>
            </a:xfrm>
            <a:custGeom>
              <a:avLst/>
              <a:gdLst>
                <a:gd name="T0" fmla="*/ 0 w 718"/>
                <a:gd name="T1" fmla="*/ 45 h 46"/>
                <a:gd name="T2" fmla="*/ 717 w 718"/>
                <a:gd name="T3" fmla="*/ 45 h 46"/>
                <a:gd name="T4" fmla="*/ 717 w 718"/>
                <a:gd name="T5" fmla="*/ 45 h 46"/>
                <a:gd name="T6" fmla="*/ 669 w 718"/>
                <a:gd name="T7" fmla="*/ 0 h 46"/>
                <a:gd name="T8" fmla="*/ 48 w 718"/>
                <a:gd name="T9" fmla="*/ 0 h 46"/>
                <a:gd name="T10" fmla="*/ 48 w 718"/>
                <a:gd name="T11" fmla="*/ 0 h 46"/>
                <a:gd name="T12" fmla="*/ 0 w 718"/>
                <a:gd name="T13" fmla="*/ 45 h 46"/>
              </a:gdLst>
              <a:ahLst/>
              <a:cxnLst>
                <a:cxn ang="0">
                  <a:pos x="T0" y="T1"/>
                </a:cxn>
                <a:cxn ang="0">
                  <a:pos x="T2" y="T3"/>
                </a:cxn>
                <a:cxn ang="0">
                  <a:pos x="T4" y="T5"/>
                </a:cxn>
                <a:cxn ang="0">
                  <a:pos x="T6" y="T7"/>
                </a:cxn>
                <a:cxn ang="0">
                  <a:pos x="T8" y="T9"/>
                </a:cxn>
                <a:cxn ang="0">
                  <a:pos x="T10" y="T11"/>
                </a:cxn>
                <a:cxn ang="0">
                  <a:pos x="T12" y="T13"/>
                </a:cxn>
              </a:cxnLst>
              <a:rect l="0" t="0" r="r" b="b"/>
              <a:pathLst>
                <a:path w="718" h="46">
                  <a:moveTo>
                    <a:pt x="0" y="45"/>
                  </a:moveTo>
                  <a:lnTo>
                    <a:pt x="717" y="45"/>
                  </a:lnTo>
                  <a:lnTo>
                    <a:pt x="717" y="45"/>
                  </a:lnTo>
                  <a:cubicBezTo>
                    <a:pt x="715" y="19"/>
                    <a:pt x="695" y="0"/>
                    <a:pt x="669" y="0"/>
                  </a:cubicBezTo>
                  <a:lnTo>
                    <a:pt x="48" y="0"/>
                  </a:lnTo>
                  <a:lnTo>
                    <a:pt x="48" y="0"/>
                  </a:lnTo>
                  <a:cubicBezTo>
                    <a:pt x="22" y="0"/>
                    <a:pt x="2" y="19"/>
                    <a:pt x="0" y="45"/>
                  </a:cubicBezTo>
                </a:path>
              </a:pathLst>
            </a:custGeom>
            <a:solidFill>
              <a:srgbClr val="FFF91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35" name="Freeform 132">
              <a:extLst>
                <a:ext uri="{FF2B5EF4-FFF2-40B4-BE49-F238E27FC236}">
                  <a16:creationId xmlns:a16="http://schemas.microsoft.com/office/drawing/2014/main" id="{58226360-4367-2F46-8D88-04FB807DB873}"/>
                </a:ext>
              </a:extLst>
            </p:cNvPr>
            <p:cNvSpPr>
              <a:spLocks noChangeArrowheads="1"/>
            </p:cNvSpPr>
            <p:nvPr/>
          </p:nvSpPr>
          <p:spPr bwMode="auto">
            <a:xfrm>
              <a:off x="17669043" y="7479428"/>
              <a:ext cx="314747" cy="184242"/>
            </a:xfrm>
            <a:custGeom>
              <a:avLst/>
              <a:gdLst>
                <a:gd name="T0" fmla="*/ 0 w 360"/>
                <a:gd name="T1" fmla="*/ 3 h 213"/>
                <a:gd name="T2" fmla="*/ 0 w 360"/>
                <a:gd name="T3" fmla="*/ 164 h 213"/>
                <a:gd name="T4" fmla="*/ 0 w 360"/>
                <a:gd name="T5" fmla="*/ 164 h 213"/>
                <a:gd name="T6" fmla="*/ 48 w 360"/>
                <a:gd name="T7" fmla="*/ 212 h 213"/>
                <a:gd name="T8" fmla="*/ 359 w 360"/>
                <a:gd name="T9" fmla="*/ 212 h 213"/>
                <a:gd name="T10" fmla="*/ 359 w 360"/>
                <a:gd name="T11" fmla="*/ 0 h 213"/>
                <a:gd name="T12" fmla="*/ 0 w 360"/>
                <a:gd name="T13" fmla="*/ 0 h 213"/>
                <a:gd name="T14" fmla="*/ 0 w 360"/>
                <a:gd name="T15" fmla="*/ 0 h 213"/>
                <a:gd name="T16" fmla="*/ 0 w 360"/>
                <a:gd name="T17" fmla="*/ 3 h 2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0" h="213">
                  <a:moveTo>
                    <a:pt x="0" y="3"/>
                  </a:moveTo>
                  <a:lnTo>
                    <a:pt x="0" y="164"/>
                  </a:lnTo>
                  <a:lnTo>
                    <a:pt x="0" y="164"/>
                  </a:lnTo>
                  <a:cubicBezTo>
                    <a:pt x="0" y="190"/>
                    <a:pt x="22" y="212"/>
                    <a:pt x="48" y="212"/>
                  </a:cubicBezTo>
                  <a:lnTo>
                    <a:pt x="359" y="212"/>
                  </a:lnTo>
                  <a:lnTo>
                    <a:pt x="359" y="0"/>
                  </a:lnTo>
                  <a:lnTo>
                    <a:pt x="0" y="0"/>
                  </a:lnTo>
                  <a:lnTo>
                    <a:pt x="0" y="0"/>
                  </a:lnTo>
                  <a:cubicBezTo>
                    <a:pt x="0" y="0"/>
                    <a:pt x="0" y="1"/>
                    <a:pt x="0" y="3"/>
                  </a:cubicBezTo>
                </a:path>
              </a:pathLst>
            </a:custGeom>
            <a:solidFill>
              <a:srgbClr val="FFB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36" name="Freeform 133">
              <a:extLst>
                <a:ext uri="{FF2B5EF4-FFF2-40B4-BE49-F238E27FC236}">
                  <a16:creationId xmlns:a16="http://schemas.microsoft.com/office/drawing/2014/main" id="{3007014F-B0FE-DF45-A485-B85E7D057E15}"/>
                </a:ext>
              </a:extLst>
            </p:cNvPr>
            <p:cNvSpPr>
              <a:spLocks noChangeArrowheads="1"/>
            </p:cNvSpPr>
            <p:nvPr/>
          </p:nvSpPr>
          <p:spPr bwMode="auto">
            <a:xfrm>
              <a:off x="17979952" y="7264480"/>
              <a:ext cx="314747" cy="184242"/>
            </a:xfrm>
            <a:custGeom>
              <a:avLst/>
              <a:gdLst>
                <a:gd name="T0" fmla="*/ 0 w 360"/>
                <a:gd name="T1" fmla="*/ 0 h 212"/>
                <a:gd name="T2" fmla="*/ 0 w 360"/>
                <a:gd name="T3" fmla="*/ 211 h 212"/>
                <a:gd name="T4" fmla="*/ 310 w 360"/>
                <a:gd name="T5" fmla="*/ 211 h 212"/>
                <a:gd name="T6" fmla="*/ 310 w 360"/>
                <a:gd name="T7" fmla="*/ 211 h 212"/>
                <a:gd name="T8" fmla="*/ 359 w 360"/>
                <a:gd name="T9" fmla="*/ 164 h 212"/>
                <a:gd name="T10" fmla="*/ 359 w 360"/>
                <a:gd name="T11" fmla="*/ 2 h 212"/>
                <a:gd name="T12" fmla="*/ 359 w 360"/>
                <a:gd name="T13" fmla="*/ 2 h 212"/>
                <a:gd name="T14" fmla="*/ 358 w 360"/>
                <a:gd name="T15" fmla="*/ 0 h 212"/>
                <a:gd name="T16" fmla="*/ 0 w 360"/>
                <a:gd name="T17" fmla="*/ 0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0" h="212">
                  <a:moveTo>
                    <a:pt x="0" y="0"/>
                  </a:moveTo>
                  <a:lnTo>
                    <a:pt x="0" y="211"/>
                  </a:lnTo>
                  <a:lnTo>
                    <a:pt x="310" y="211"/>
                  </a:lnTo>
                  <a:lnTo>
                    <a:pt x="310" y="211"/>
                  </a:lnTo>
                  <a:cubicBezTo>
                    <a:pt x="337" y="211"/>
                    <a:pt x="359" y="190"/>
                    <a:pt x="359" y="164"/>
                  </a:cubicBezTo>
                  <a:lnTo>
                    <a:pt x="359" y="2"/>
                  </a:lnTo>
                  <a:lnTo>
                    <a:pt x="359" y="2"/>
                  </a:lnTo>
                  <a:cubicBezTo>
                    <a:pt x="359" y="1"/>
                    <a:pt x="359" y="0"/>
                    <a:pt x="358" y="0"/>
                  </a:cubicBezTo>
                  <a:lnTo>
                    <a:pt x="0" y="0"/>
                  </a:lnTo>
                </a:path>
              </a:pathLst>
            </a:custGeom>
            <a:solidFill>
              <a:srgbClr val="FFCE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37" name="Freeform 134">
              <a:extLst>
                <a:ext uri="{FF2B5EF4-FFF2-40B4-BE49-F238E27FC236}">
                  <a16:creationId xmlns:a16="http://schemas.microsoft.com/office/drawing/2014/main" id="{EAABBAA9-86D4-5446-9C82-AC7900D51CA3}"/>
                </a:ext>
              </a:extLst>
            </p:cNvPr>
            <p:cNvSpPr>
              <a:spLocks noChangeArrowheads="1"/>
            </p:cNvSpPr>
            <p:nvPr/>
          </p:nvSpPr>
          <p:spPr bwMode="auto">
            <a:xfrm>
              <a:off x="17669043" y="7222259"/>
              <a:ext cx="625655" cy="42220"/>
            </a:xfrm>
            <a:custGeom>
              <a:avLst/>
              <a:gdLst>
                <a:gd name="T0" fmla="*/ 0 w 718"/>
                <a:gd name="T1" fmla="*/ 46 h 47"/>
                <a:gd name="T2" fmla="*/ 717 w 718"/>
                <a:gd name="T3" fmla="*/ 46 h 47"/>
                <a:gd name="T4" fmla="*/ 717 w 718"/>
                <a:gd name="T5" fmla="*/ 46 h 47"/>
                <a:gd name="T6" fmla="*/ 669 w 718"/>
                <a:gd name="T7" fmla="*/ 0 h 47"/>
                <a:gd name="T8" fmla="*/ 48 w 718"/>
                <a:gd name="T9" fmla="*/ 0 h 47"/>
                <a:gd name="T10" fmla="*/ 48 w 718"/>
                <a:gd name="T11" fmla="*/ 0 h 47"/>
                <a:gd name="T12" fmla="*/ 0 w 718"/>
                <a:gd name="T13" fmla="*/ 46 h 47"/>
              </a:gdLst>
              <a:ahLst/>
              <a:cxnLst>
                <a:cxn ang="0">
                  <a:pos x="T0" y="T1"/>
                </a:cxn>
                <a:cxn ang="0">
                  <a:pos x="T2" y="T3"/>
                </a:cxn>
                <a:cxn ang="0">
                  <a:pos x="T4" y="T5"/>
                </a:cxn>
                <a:cxn ang="0">
                  <a:pos x="T6" y="T7"/>
                </a:cxn>
                <a:cxn ang="0">
                  <a:pos x="T8" y="T9"/>
                </a:cxn>
                <a:cxn ang="0">
                  <a:pos x="T10" y="T11"/>
                </a:cxn>
                <a:cxn ang="0">
                  <a:pos x="T12" y="T13"/>
                </a:cxn>
              </a:cxnLst>
              <a:rect l="0" t="0" r="r" b="b"/>
              <a:pathLst>
                <a:path w="718" h="47">
                  <a:moveTo>
                    <a:pt x="0" y="46"/>
                  </a:moveTo>
                  <a:lnTo>
                    <a:pt x="717" y="46"/>
                  </a:lnTo>
                  <a:lnTo>
                    <a:pt x="717" y="46"/>
                  </a:lnTo>
                  <a:cubicBezTo>
                    <a:pt x="715" y="21"/>
                    <a:pt x="695" y="0"/>
                    <a:pt x="669" y="0"/>
                  </a:cubicBezTo>
                  <a:lnTo>
                    <a:pt x="48" y="0"/>
                  </a:lnTo>
                  <a:lnTo>
                    <a:pt x="48" y="0"/>
                  </a:lnTo>
                  <a:cubicBezTo>
                    <a:pt x="22" y="0"/>
                    <a:pt x="2" y="21"/>
                    <a:pt x="0" y="46"/>
                  </a:cubicBezTo>
                </a:path>
              </a:pathLst>
            </a:custGeom>
            <a:solidFill>
              <a:srgbClr val="FFF91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38" name="Freeform 135">
              <a:extLst>
                <a:ext uri="{FF2B5EF4-FFF2-40B4-BE49-F238E27FC236}">
                  <a16:creationId xmlns:a16="http://schemas.microsoft.com/office/drawing/2014/main" id="{9E4AC2E9-5B83-EB40-98CD-DC32A0B85273}"/>
                </a:ext>
              </a:extLst>
            </p:cNvPr>
            <p:cNvSpPr>
              <a:spLocks noChangeArrowheads="1"/>
            </p:cNvSpPr>
            <p:nvPr/>
          </p:nvSpPr>
          <p:spPr bwMode="auto">
            <a:xfrm>
              <a:off x="17669043" y="7264480"/>
              <a:ext cx="314747" cy="184242"/>
            </a:xfrm>
            <a:custGeom>
              <a:avLst/>
              <a:gdLst>
                <a:gd name="T0" fmla="*/ 0 w 360"/>
                <a:gd name="T1" fmla="*/ 2 h 212"/>
                <a:gd name="T2" fmla="*/ 0 w 360"/>
                <a:gd name="T3" fmla="*/ 164 h 212"/>
                <a:gd name="T4" fmla="*/ 0 w 360"/>
                <a:gd name="T5" fmla="*/ 164 h 212"/>
                <a:gd name="T6" fmla="*/ 48 w 360"/>
                <a:gd name="T7" fmla="*/ 211 h 212"/>
                <a:gd name="T8" fmla="*/ 359 w 360"/>
                <a:gd name="T9" fmla="*/ 211 h 212"/>
                <a:gd name="T10" fmla="*/ 359 w 360"/>
                <a:gd name="T11" fmla="*/ 0 h 212"/>
                <a:gd name="T12" fmla="*/ 0 w 360"/>
                <a:gd name="T13" fmla="*/ 0 h 212"/>
                <a:gd name="T14" fmla="*/ 0 w 360"/>
                <a:gd name="T15" fmla="*/ 0 h 212"/>
                <a:gd name="T16" fmla="*/ 0 w 360"/>
                <a:gd name="T17" fmla="*/ 2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0" h="212">
                  <a:moveTo>
                    <a:pt x="0" y="2"/>
                  </a:moveTo>
                  <a:lnTo>
                    <a:pt x="0" y="164"/>
                  </a:lnTo>
                  <a:lnTo>
                    <a:pt x="0" y="164"/>
                  </a:lnTo>
                  <a:cubicBezTo>
                    <a:pt x="0" y="190"/>
                    <a:pt x="22" y="211"/>
                    <a:pt x="48" y="211"/>
                  </a:cubicBezTo>
                  <a:lnTo>
                    <a:pt x="359" y="211"/>
                  </a:lnTo>
                  <a:lnTo>
                    <a:pt x="359" y="0"/>
                  </a:lnTo>
                  <a:lnTo>
                    <a:pt x="0" y="0"/>
                  </a:lnTo>
                  <a:lnTo>
                    <a:pt x="0" y="0"/>
                  </a:lnTo>
                  <a:cubicBezTo>
                    <a:pt x="0" y="0"/>
                    <a:pt x="0" y="1"/>
                    <a:pt x="0" y="2"/>
                  </a:cubicBezTo>
                </a:path>
              </a:pathLst>
            </a:custGeom>
            <a:solidFill>
              <a:srgbClr val="FFB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39" name="Freeform 136">
              <a:extLst>
                <a:ext uri="{FF2B5EF4-FFF2-40B4-BE49-F238E27FC236}">
                  <a16:creationId xmlns:a16="http://schemas.microsoft.com/office/drawing/2014/main" id="{B920D310-C862-F44A-B31F-584A9158DFF2}"/>
                </a:ext>
              </a:extLst>
            </p:cNvPr>
            <p:cNvSpPr>
              <a:spLocks noChangeArrowheads="1"/>
            </p:cNvSpPr>
            <p:nvPr/>
          </p:nvSpPr>
          <p:spPr bwMode="auto">
            <a:xfrm>
              <a:off x="17979952" y="7038018"/>
              <a:ext cx="314747" cy="188079"/>
            </a:xfrm>
            <a:custGeom>
              <a:avLst/>
              <a:gdLst>
                <a:gd name="T0" fmla="*/ 0 w 360"/>
                <a:gd name="T1" fmla="*/ 0 h 214"/>
                <a:gd name="T2" fmla="*/ 0 w 360"/>
                <a:gd name="T3" fmla="*/ 213 h 214"/>
                <a:gd name="T4" fmla="*/ 310 w 360"/>
                <a:gd name="T5" fmla="*/ 213 h 214"/>
                <a:gd name="T6" fmla="*/ 310 w 360"/>
                <a:gd name="T7" fmla="*/ 213 h 214"/>
                <a:gd name="T8" fmla="*/ 359 w 360"/>
                <a:gd name="T9" fmla="*/ 166 h 214"/>
                <a:gd name="T10" fmla="*/ 359 w 360"/>
                <a:gd name="T11" fmla="*/ 4 h 214"/>
                <a:gd name="T12" fmla="*/ 359 w 360"/>
                <a:gd name="T13" fmla="*/ 4 h 214"/>
                <a:gd name="T14" fmla="*/ 358 w 360"/>
                <a:gd name="T15" fmla="*/ 0 h 214"/>
                <a:gd name="T16" fmla="*/ 0 w 360"/>
                <a:gd name="T17" fmla="*/ 0 h 2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0" h="214">
                  <a:moveTo>
                    <a:pt x="0" y="0"/>
                  </a:moveTo>
                  <a:lnTo>
                    <a:pt x="0" y="213"/>
                  </a:lnTo>
                  <a:lnTo>
                    <a:pt x="310" y="213"/>
                  </a:lnTo>
                  <a:lnTo>
                    <a:pt x="310" y="213"/>
                  </a:lnTo>
                  <a:cubicBezTo>
                    <a:pt x="337" y="213"/>
                    <a:pt x="359" y="192"/>
                    <a:pt x="359" y="166"/>
                  </a:cubicBezTo>
                  <a:lnTo>
                    <a:pt x="359" y="4"/>
                  </a:lnTo>
                  <a:lnTo>
                    <a:pt x="359" y="4"/>
                  </a:lnTo>
                  <a:cubicBezTo>
                    <a:pt x="359" y="3"/>
                    <a:pt x="359" y="2"/>
                    <a:pt x="358" y="0"/>
                  </a:cubicBezTo>
                  <a:lnTo>
                    <a:pt x="0" y="0"/>
                  </a:lnTo>
                </a:path>
              </a:pathLst>
            </a:custGeom>
            <a:solidFill>
              <a:srgbClr val="FFCE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40" name="Freeform 137">
              <a:extLst>
                <a:ext uri="{FF2B5EF4-FFF2-40B4-BE49-F238E27FC236}">
                  <a16:creationId xmlns:a16="http://schemas.microsoft.com/office/drawing/2014/main" id="{E787C601-C246-984A-92B5-ECFB03653331}"/>
                </a:ext>
              </a:extLst>
            </p:cNvPr>
            <p:cNvSpPr>
              <a:spLocks noChangeArrowheads="1"/>
            </p:cNvSpPr>
            <p:nvPr/>
          </p:nvSpPr>
          <p:spPr bwMode="auto">
            <a:xfrm>
              <a:off x="17669043" y="6999635"/>
              <a:ext cx="625655" cy="38384"/>
            </a:xfrm>
            <a:custGeom>
              <a:avLst/>
              <a:gdLst>
                <a:gd name="T0" fmla="*/ 0 w 718"/>
                <a:gd name="T1" fmla="*/ 45 h 46"/>
                <a:gd name="T2" fmla="*/ 717 w 718"/>
                <a:gd name="T3" fmla="*/ 45 h 46"/>
                <a:gd name="T4" fmla="*/ 717 w 718"/>
                <a:gd name="T5" fmla="*/ 45 h 46"/>
                <a:gd name="T6" fmla="*/ 669 w 718"/>
                <a:gd name="T7" fmla="*/ 0 h 46"/>
                <a:gd name="T8" fmla="*/ 48 w 718"/>
                <a:gd name="T9" fmla="*/ 0 h 46"/>
                <a:gd name="T10" fmla="*/ 48 w 718"/>
                <a:gd name="T11" fmla="*/ 0 h 46"/>
                <a:gd name="T12" fmla="*/ 0 w 718"/>
                <a:gd name="T13" fmla="*/ 45 h 46"/>
              </a:gdLst>
              <a:ahLst/>
              <a:cxnLst>
                <a:cxn ang="0">
                  <a:pos x="T0" y="T1"/>
                </a:cxn>
                <a:cxn ang="0">
                  <a:pos x="T2" y="T3"/>
                </a:cxn>
                <a:cxn ang="0">
                  <a:pos x="T4" y="T5"/>
                </a:cxn>
                <a:cxn ang="0">
                  <a:pos x="T6" y="T7"/>
                </a:cxn>
                <a:cxn ang="0">
                  <a:pos x="T8" y="T9"/>
                </a:cxn>
                <a:cxn ang="0">
                  <a:pos x="T10" y="T11"/>
                </a:cxn>
                <a:cxn ang="0">
                  <a:pos x="T12" y="T13"/>
                </a:cxn>
              </a:cxnLst>
              <a:rect l="0" t="0" r="r" b="b"/>
              <a:pathLst>
                <a:path w="718" h="46">
                  <a:moveTo>
                    <a:pt x="0" y="45"/>
                  </a:moveTo>
                  <a:lnTo>
                    <a:pt x="717" y="45"/>
                  </a:lnTo>
                  <a:lnTo>
                    <a:pt x="717" y="45"/>
                  </a:lnTo>
                  <a:cubicBezTo>
                    <a:pt x="715" y="21"/>
                    <a:pt x="695" y="0"/>
                    <a:pt x="669" y="0"/>
                  </a:cubicBezTo>
                  <a:lnTo>
                    <a:pt x="48" y="0"/>
                  </a:lnTo>
                  <a:lnTo>
                    <a:pt x="48" y="0"/>
                  </a:lnTo>
                  <a:cubicBezTo>
                    <a:pt x="22" y="0"/>
                    <a:pt x="2" y="21"/>
                    <a:pt x="0" y="45"/>
                  </a:cubicBezTo>
                </a:path>
              </a:pathLst>
            </a:custGeom>
            <a:solidFill>
              <a:srgbClr val="FFF91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41" name="Freeform 138">
              <a:extLst>
                <a:ext uri="{FF2B5EF4-FFF2-40B4-BE49-F238E27FC236}">
                  <a16:creationId xmlns:a16="http://schemas.microsoft.com/office/drawing/2014/main" id="{A5AA4189-F829-FF44-BD4E-1EDD8D4BEF08}"/>
                </a:ext>
              </a:extLst>
            </p:cNvPr>
            <p:cNvSpPr>
              <a:spLocks noChangeArrowheads="1"/>
            </p:cNvSpPr>
            <p:nvPr/>
          </p:nvSpPr>
          <p:spPr bwMode="auto">
            <a:xfrm>
              <a:off x="17669043" y="7038018"/>
              <a:ext cx="314747" cy="188079"/>
            </a:xfrm>
            <a:custGeom>
              <a:avLst/>
              <a:gdLst>
                <a:gd name="T0" fmla="*/ 0 w 360"/>
                <a:gd name="T1" fmla="*/ 4 h 214"/>
                <a:gd name="T2" fmla="*/ 0 w 360"/>
                <a:gd name="T3" fmla="*/ 166 h 214"/>
                <a:gd name="T4" fmla="*/ 0 w 360"/>
                <a:gd name="T5" fmla="*/ 166 h 214"/>
                <a:gd name="T6" fmla="*/ 48 w 360"/>
                <a:gd name="T7" fmla="*/ 213 h 214"/>
                <a:gd name="T8" fmla="*/ 359 w 360"/>
                <a:gd name="T9" fmla="*/ 213 h 214"/>
                <a:gd name="T10" fmla="*/ 359 w 360"/>
                <a:gd name="T11" fmla="*/ 0 h 214"/>
                <a:gd name="T12" fmla="*/ 0 w 360"/>
                <a:gd name="T13" fmla="*/ 0 h 214"/>
                <a:gd name="T14" fmla="*/ 0 w 360"/>
                <a:gd name="T15" fmla="*/ 0 h 214"/>
                <a:gd name="T16" fmla="*/ 0 w 360"/>
                <a:gd name="T17" fmla="*/ 4 h 2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0" h="214">
                  <a:moveTo>
                    <a:pt x="0" y="4"/>
                  </a:moveTo>
                  <a:lnTo>
                    <a:pt x="0" y="166"/>
                  </a:lnTo>
                  <a:lnTo>
                    <a:pt x="0" y="166"/>
                  </a:lnTo>
                  <a:cubicBezTo>
                    <a:pt x="0" y="192"/>
                    <a:pt x="22" y="213"/>
                    <a:pt x="48" y="213"/>
                  </a:cubicBezTo>
                  <a:lnTo>
                    <a:pt x="359" y="213"/>
                  </a:lnTo>
                  <a:lnTo>
                    <a:pt x="359" y="0"/>
                  </a:lnTo>
                  <a:lnTo>
                    <a:pt x="0" y="0"/>
                  </a:lnTo>
                  <a:lnTo>
                    <a:pt x="0" y="0"/>
                  </a:lnTo>
                  <a:cubicBezTo>
                    <a:pt x="0" y="2"/>
                    <a:pt x="0" y="3"/>
                    <a:pt x="0" y="4"/>
                  </a:cubicBezTo>
                </a:path>
              </a:pathLst>
            </a:custGeom>
            <a:solidFill>
              <a:srgbClr val="FFB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42" name="Freeform 139">
              <a:extLst>
                <a:ext uri="{FF2B5EF4-FFF2-40B4-BE49-F238E27FC236}">
                  <a16:creationId xmlns:a16="http://schemas.microsoft.com/office/drawing/2014/main" id="{14812C95-0F6D-7645-B11D-4584DD1D1ECF}"/>
                </a:ext>
              </a:extLst>
            </p:cNvPr>
            <p:cNvSpPr>
              <a:spLocks noChangeArrowheads="1"/>
            </p:cNvSpPr>
            <p:nvPr/>
          </p:nvSpPr>
          <p:spPr bwMode="auto">
            <a:xfrm>
              <a:off x="21242566" y="8151145"/>
              <a:ext cx="310907" cy="184242"/>
            </a:xfrm>
            <a:custGeom>
              <a:avLst/>
              <a:gdLst>
                <a:gd name="T0" fmla="*/ 357 w 358"/>
                <a:gd name="T1" fmla="*/ 0 h 213"/>
                <a:gd name="T2" fmla="*/ 357 w 358"/>
                <a:gd name="T3" fmla="*/ 212 h 213"/>
                <a:gd name="T4" fmla="*/ 48 w 358"/>
                <a:gd name="T5" fmla="*/ 212 h 213"/>
                <a:gd name="T6" fmla="*/ 48 w 358"/>
                <a:gd name="T7" fmla="*/ 212 h 213"/>
                <a:gd name="T8" fmla="*/ 0 w 358"/>
                <a:gd name="T9" fmla="*/ 163 h 213"/>
                <a:gd name="T10" fmla="*/ 0 w 358"/>
                <a:gd name="T11" fmla="*/ 2 h 213"/>
                <a:gd name="T12" fmla="*/ 0 w 358"/>
                <a:gd name="T13" fmla="*/ 2 h 213"/>
                <a:gd name="T14" fmla="*/ 0 w 358"/>
                <a:gd name="T15" fmla="*/ 0 h 213"/>
                <a:gd name="T16" fmla="*/ 357 w 358"/>
                <a:gd name="T17" fmla="*/ 0 h 2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8" h="213">
                  <a:moveTo>
                    <a:pt x="357" y="0"/>
                  </a:moveTo>
                  <a:lnTo>
                    <a:pt x="357" y="212"/>
                  </a:lnTo>
                  <a:lnTo>
                    <a:pt x="48" y="212"/>
                  </a:lnTo>
                  <a:lnTo>
                    <a:pt x="48" y="212"/>
                  </a:lnTo>
                  <a:cubicBezTo>
                    <a:pt x="22" y="212"/>
                    <a:pt x="0" y="190"/>
                    <a:pt x="0" y="163"/>
                  </a:cubicBezTo>
                  <a:lnTo>
                    <a:pt x="0" y="2"/>
                  </a:lnTo>
                  <a:lnTo>
                    <a:pt x="0" y="2"/>
                  </a:lnTo>
                  <a:lnTo>
                    <a:pt x="0" y="0"/>
                  </a:lnTo>
                  <a:lnTo>
                    <a:pt x="357" y="0"/>
                  </a:lnTo>
                </a:path>
              </a:pathLst>
            </a:custGeom>
            <a:solidFill>
              <a:srgbClr val="FFCE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43" name="Freeform 140">
              <a:extLst>
                <a:ext uri="{FF2B5EF4-FFF2-40B4-BE49-F238E27FC236}">
                  <a16:creationId xmlns:a16="http://schemas.microsoft.com/office/drawing/2014/main" id="{53CBD2D4-5AB5-C649-B48F-E5F80B3A55C2}"/>
                </a:ext>
              </a:extLst>
            </p:cNvPr>
            <p:cNvSpPr>
              <a:spLocks noChangeArrowheads="1"/>
            </p:cNvSpPr>
            <p:nvPr/>
          </p:nvSpPr>
          <p:spPr bwMode="auto">
            <a:xfrm>
              <a:off x="21242565" y="8112762"/>
              <a:ext cx="625653" cy="38384"/>
            </a:xfrm>
            <a:custGeom>
              <a:avLst/>
              <a:gdLst>
                <a:gd name="T0" fmla="*/ 717 w 718"/>
                <a:gd name="T1" fmla="*/ 45 h 46"/>
                <a:gd name="T2" fmla="*/ 0 w 718"/>
                <a:gd name="T3" fmla="*/ 45 h 46"/>
                <a:gd name="T4" fmla="*/ 0 w 718"/>
                <a:gd name="T5" fmla="*/ 45 h 46"/>
                <a:gd name="T6" fmla="*/ 48 w 718"/>
                <a:gd name="T7" fmla="*/ 0 h 46"/>
                <a:gd name="T8" fmla="*/ 669 w 718"/>
                <a:gd name="T9" fmla="*/ 0 h 46"/>
                <a:gd name="T10" fmla="*/ 669 w 718"/>
                <a:gd name="T11" fmla="*/ 0 h 46"/>
                <a:gd name="T12" fmla="*/ 717 w 718"/>
                <a:gd name="T13" fmla="*/ 45 h 46"/>
              </a:gdLst>
              <a:ahLst/>
              <a:cxnLst>
                <a:cxn ang="0">
                  <a:pos x="T0" y="T1"/>
                </a:cxn>
                <a:cxn ang="0">
                  <a:pos x="T2" y="T3"/>
                </a:cxn>
                <a:cxn ang="0">
                  <a:pos x="T4" y="T5"/>
                </a:cxn>
                <a:cxn ang="0">
                  <a:pos x="T6" y="T7"/>
                </a:cxn>
                <a:cxn ang="0">
                  <a:pos x="T8" y="T9"/>
                </a:cxn>
                <a:cxn ang="0">
                  <a:pos x="T10" y="T11"/>
                </a:cxn>
                <a:cxn ang="0">
                  <a:pos x="T12" y="T13"/>
                </a:cxn>
              </a:cxnLst>
              <a:rect l="0" t="0" r="r" b="b"/>
              <a:pathLst>
                <a:path w="718" h="46">
                  <a:moveTo>
                    <a:pt x="717" y="45"/>
                  </a:moveTo>
                  <a:lnTo>
                    <a:pt x="0" y="45"/>
                  </a:lnTo>
                  <a:lnTo>
                    <a:pt x="0" y="45"/>
                  </a:lnTo>
                  <a:cubicBezTo>
                    <a:pt x="2" y="19"/>
                    <a:pt x="22" y="0"/>
                    <a:pt x="48" y="0"/>
                  </a:cubicBezTo>
                  <a:lnTo>
                    <a:pt x="669" y="0"/>
                  </a:lnTo>
                  <a:lnTo>
                    <a:pt x="669" y="0"/>
                  </a:lnTo>
                  <a:cubicBezTo>
                    <a:pt x="695" y="0"/>
                    <a:pt x="715" y="19"/>
                    <a:pt x="717" y="45"/>
                  </a:cubicBezTo>
                </a:path>
              </a:pathLst>
            </a:custGeom>
            <a:solidFill>
              <a:srgbClr val="FFF91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44" name="Freeform 141">
              <a:extLst>
                <a:ext uri="{FF2B5EF4-FFF2-40B4-BE49-F238E27FC236}">
                  <a16:creationId xmlns:a16="http://schemas.microsoft.com/office/drawing/2014/main" id="{EA2DB684-DF9B-CF49-B14B-9F57526F4088}"/>
                </a:ext>
              </a:extLst>
            </p:cNvPr>
            <p:cNvSpPr>
              <a:spLocks noChangeArrowheads="1"/>
            </p:cNvSpPr>
            <p:nvPr/>
          </p:nvSpPr>
          <p:spPr bwMode="auto">
            <a:xfrm>
              <a:off x="21553473" y="8151145"/>
              <a:ext cx="314747" cy="184242"/>
            </a:xfrm>
            <a:custGeom>
              <a:avLst/>
              <a:gdLst>
                <a:gd name="T0" fmla="*/ 360 w 361"/>
                <a:gd name="T1" fmla="*/ 2 h 213"/>
                <a:gd name="T2" fmla="*/ 360 w 361"/>
                <a:gd name="T3" fmla="*/ 163 h 213"/>
                <a:gd name="T4" fmla="*/ 360 w 361"/>
                <a:gd name="T5" fmla="*/ 163 h 213"/>
                <a:gd name="T6" fmla="*/ 312 w 361"/>
                <a:gd name="T7" fmla="*/ 212 h 213"/>
                <a:gd name="T8" fmla="*/ 0 w 361"/>
                <a:gd name="T9" fmla="*/ 212 h 213"/>
                <a:gd name="T10" fmla="*/ 0 w 361"/>
                <a:gd name="T11" fmla="*/ 0 h 213"/>
                <a:gd name="T12" fmla="*/ 360 w 361"/>
                <a:gd name="T13" fmla="*/ 0 h 213"/>
                <a:gd name="T14" fmla="*/ 360 w 361"/>
                <a:gd name="T15" fmla="*/ 0 h 213"/>
                <a:gd name="T16" fmla="*/ 360 w 361"/>
                <a:gd name="T17" fmla="*/ 2 h 2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1" h="213">
                  <a:moveTo>
                    <a:pt x="360" y="2"/>
                  </a:moveTo>
                  <a:lnTo>
                    <a:pt x="360" y="163"/>
                  </a:lnTo>
                  <a:lnTo>
                    <a:pt x="360" y="163"/>
                  </a:lnTo>
                  <a:cubicBezTo>
                    <a:pt x="360" y="190"/>
                    <a:pt x="338" y="212"/>
                    <a:pt x="312" y="212"/>
                  </a:cubicBezTo>
                  <a:lnTo>
                    <a:pt x="0" y="212"/>
                  </a:lnTo>
                  <a:lnTo>
                    <a:pt x="0" y="0"/>
                  </a:lnTo>
                  <a:lnTo>
                    <a:pt x="360" y="0"/>
                  </a:lnTo>
                  <a:lnTo>
                    <a:pt x="360" y="0"/>
                  </a:lnTo>
                  <a:lnTo>
                    <a:pt x="360" y="2"/>
                  </a:lnTo>
                </a:path>
              </a:pathLst>
            </a:custGeom>
            <a:solidFill>
              <a:srgbClr val="FF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45" name="Freeform 142">
              <a:extLst>
                <a:ext uri="{FF2B5EF4-FFF2-40B4-BE49-F238E27FC236}">
                  <a16:creationId xmlns:a16="http://schemas.microsoft.com/office/drawing/2014/main" id="{0B065809-8C59-774C-9FDF-A25FDCF9317F}"/>
                </a:ext>
              </a:extLst>
            </p:cNvPr>
            <p:cNvSpPr>
              <a:spLocks noChangeArrowheads="1"/>
            </p:cNvSpPr>
            <p:nvPr/>
          </p:nvSpPr>
          <p:spPr bwMode="auto">
            <a:xfrm>
              <a:off x="21242566" y="7928521"/>
              <a:ext cx="310907" cy="188079"/>
            </a:xfrm>
            <a:custGeom>
              <a:avLst/>
              <a:gdLst>
                <a:gd name="T0" fmla="*/ 357 w 358"/>
                <a:gd name="T1" fmla="*/ 0 h 214"/>
                <a:gd name="T2" fmla="*/ 357 w 358"/>
                <a:gd name="T3" fmla="*/ 213 h 214"/>
                <a:gd name="T4" fmla="*/ 48 w 358"/>
                <a:gd name="T5" fmla="*/ 213 h 214"/>
                <a:gd name="T6" fmla="*/ 48 w 358"/>
                <a:gd name="T7" fmla="*/ 213 h 214"/>
                <a:gd name="T8" fmla="*/ 0 w 358"/>
                <a:gd name="T9" fmla="*/ 164 h 214"/>
                <a:gd name="T10" fmla="*/ 0 w 358"/>
                <a:gd name="T11" fmla="*/ 3 h 214"/>
                <a:gd name="T12" fmla="*/ 0 w 358"/>
                <a:gd name="T13" fmla="*/ 3 h 214"/>
                <a:gd name="T14" fmla="*/ 0 w 358"/>
                <a:gd name="T15" fmla="*/ 0 h 214"/>
                <a:gd name="T16" fmla="*/ 357 w 358"/>
                <a:gd name="T17" fmla="*/ 0 h 2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8" h="214">
                  <a:moveTo>
                    <a:pt x="357" y="0"/>
                  </a:moveTo>
                  <a:lnTo>
                    <a:pt x="357" y="213"/>
                  </a:lnTo>
                  <a:lnTo>
                    <a:pt x="48" y="213"/>
                  </a:lnTo>
                  <a:lnTo>
                    <a:pt x="48" y="213"/>
                  </a:lnTo>
                  <a:cubicBezTo>
                    <a:pt x="22" y="213"/>
                    <a:pt x="0" y="191"/>
                    <a:pt x="0" y="164"/>
                  </a:cubicBezTo>
                  <a:lnTo>
                    <a:pt x="0" y="3"/>
                  </a:lnTo>
                  <a:lnTo>
                    <a:pt x="0" y="3"/>
                  </a:lnTo>
                  <a:cubicBezTo>
                    <a:pt x="0" y="3"/>
                    <a:pt x="0" y="1"/>
                    <a:pt x="0" y="0"/>
                  </a:cubicBezTo>
                  <a:lnTo>
                    <a:pt x="357" y="0"/>
                  </a:lnTo>
                </a:path>
              </a:pathLst>
            </a:custGeom>
            <a:solidFill>
              <a:srgbClr val="FFCE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46" name="Freeform 143">
              <a:extLst>
                <a:ext uri="{FF2B5EF4-FFF2-40B4-BE49-F238E27FC236}">
                  <a16:creationId xmlns:a16="http://schemas.microsoft.com/office/drawing/2014/main" id="{0D836DB1-12AF-314E-9CFA-B12DBEE8A971}"/>
                </a:ext>
              </a:extLst>
            </p:cNvPr>
            <p:cNvSpPr>
              <a:spLocks noChangeArrowheads="1"/>
            </p:cNvSpPr>
            <p:nvPr/>
          </p:nvSpPr>
          <p:spPr bwMode="auto">
            <a:xfrm>
              <a:off x="21242565" y="7890137"/>
              <a:ext cx="625653" cy="38384"/>
            </a:xfrm>
            <a:custGeom>
              <a:avLst/>
              <a:gdLst>
                <a:gd name="T0" fmla="*/ 717 w 718"/>
                <a:gd name="T1" fmla="*/ 45 h 46"/>
                <a:gd name="T2" fmla="*/ 0 w 718"/>
                <a:gd name="T3" fmla="*/ 45 h 46"/>
                <a:gd name="T4" fmla="*/ 0 w 718"/>
                <a:gd name="T5" fmla="*/ 45 h 46"/>
                <a:gd name="T6" fmla="*/ 48 w 718"/>
                <a:gd name="T7" fmla="*/ 0 h 46"/>
                <a:gd name="T8" fmla="*/ 669 w 718"/>
                <a:gd name="T9" fmla="*/ 0 h 46"/>
                <a:gd name="T10" fmla="*/ 669 w 718"/>
                <a:gd name="T11" fmla="*/ 0 h 46"/>
                <a:gd name="T12" fmla="*/ 717 w 718"/>
                <a:gd name="T13" fmla="*/ 45 h 46"/>
              </a:gdLst>
              <a:ahLst/>
              <a:cxnLst>
                <a:cxn ang="0">
                  <a:pos x="T0" y="T1"/>
                </a:cxn>
                <a:cxn ang="0">
                  <a:pos x="T2" y="T3"/>
                </a:cxn>
                <a:cxn ang="0">
                  <a:pos x="T4" y="T5"/>
                </a:cxn>
                <a:cxn ang="0">
                  <a:pos x="T6" y="T7"/>
                </a:cxn>
                <a:cxn ang="0">
                  <a:pos x="T8" y="T9"/>
                </a:cxn>
                <a:cxn ang="0">
                  <a:pos x="T10" y="T11"/>
                </a:cxn>
                <a:cxn ang="0">
                  <a:pos x="T12" y="T13"/>
                </a:cxn>
              </a:cxnLst>
              <a:rect l="0" t="0" r="r" b="b"/>
              <a:pathLst>
                <a:path w="718" h="46">
                  <a:moveTo>
                    <a:pt x="717" y="45"/>
                  </a:moveTo>
                  <a:lnTo>
                    <a:pt x="0" y="45"/>
                  </a:lnTo>
                  <a:lnTo>
                    <a:pt x="0" y="45"/>
                  </a:lnTo>
                  <a:cubicBezTo>
                    <a:pt x="2" y="20"/>
                    <a:pt x="22" y="0"/>
                    <a:pt x="48" y="0"/>
                  </a:cubicBezTo>
                  <a:lnTo>
                    <a:pt x="669" y="0"/>
                  </a:lnTo>
                  <a:lnTo>
                    <a:pt x="669" y="0"/>
                  </a:lnTo>
                  <a:cubicBezTo>
                    <a:pt x="695" y="0"/>
                    <a:pt x="715" y="20"/>
                    <a:pt x="717" y="45"/>
                  </a:cubicBezTo>
                </a:path>
              </a:pathLst>
            </a:custGeom>
            <a:solidFill>
              <a:srgbClr val="FFF91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47" name="Freeform 144">
              <a:extLst>
                <a:ext uri="{FF2B5EF4-FFF2-40B4-BE49-F238E27FC236}">
                  <a16:creationId xmlns:a16="http://schemas.microsoft.com/office/drawing/2014/main" id="{1A247F1A-DE9B-6A48-B88A-D0D3D5A741E0}"/>
                </a:ext>
              </a:extLst>
            </p:cNvPr>
            <p:cNvSpPr>
              <a:spLocks noChangeArrowheads="1"/>
            </p:cNvSpPr>
            <p:nvPr/>
          </p:nvSpPr>
          <p:spPr bwMode="auto">
            <a:xfrm>
              <a:off x="21553473" y="7928521"/>
              <a:ext cx="314747" cy="188079"/>
            </a:xfrm>
            <a:custGeom>
              <a:avLst/>
              <a:gdLst>
                <a:gd name="T0" fmla="*/ 360 w 361"/>
                <a:gd name="T1" fmla="*/ 3 h 214"/>
                <a:gd name="T2" fmla="*/ 360 w 361"/>
                <a:gd name="T3" fmla="*/ 164 h 214"/>
                <a:gd name="T4" fmla="*/ 360 w 361"/>
                <a:gd name="T5" fmla="*/ 164 h 214"/>
                <a:gd name="T6" fmla="*/ 312 w 361"/>
                <a:gd name="T7" fmla="*/ 213 h 214"/>
                <a:gd name="T8" fmla="*/ 0 w 361"/>
                <a:gd name="T9" fmla="*/ 213 h 214"/>
                <a:gd name="T10" fmla="*/ 0 w 361"/>
                <a:gd name="T11" fmla="*/ 0 h 214"/>
                <a:gd name="T12" fmla="*/ 360 w 361"/>
                <a:gd name="T13" fmla="*/ 0 h 214"/>
                <a:gd name="T14" fmla="*/ 360 w 361"/>
                <a:gd name="T15" fmla="*/ 0 h 214"/>
                <a:gd name="T16" fmla="*/ 360 w 361"/>
                <a:gd name="T17" fmla="*/ 3 h 2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1" h="214">
                  <a:moveTo>
                    <a:pt x="360" y="3"/>
                  </a:moveTo>
                  <a:lnTo>
                    <a:pt x="360" y="164"/>
                  </a:lnTo>
                  <a:lnTo>
                    <a:pt x="360" y="164"/>
                  </a:lnTo>
                  <a:cubicBezTo>
                    <a:pt x="360" y="191"/>
                    <a:pt x="338" y="213"/>
                    <a:pt x="312" y="213"/>
                  </a:cubicBezTo>
                  <a:lnTo>
                    <a:pt x="0" y="213"/>
                  </a:lnTo>
                  <a:lnTo>
                    <a:pt x="0" y="0"/>
                  </a:lnTo>
                  <a:lnTo>
                    <a:pt x="360" y="0"/>
                  </a:lnTo>
                  <a:lnTo>
                    <a:pt x="360" y="0"/>
                  </a:lnTo>
                  <a:cubicBezTo>
                    <a:pt x="360" y="1"/>
                    <a:pt x="360" y="3"/>
                    <a:pt x="360" y="3"/>
                  </a:cubicBezTo>
                </a:path>
              </a:pathLst>
            </a:custGeom>
            <a:solidFill>
              <a:srgbClr val="FF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48" name="Freeform 145">
              <a:extLst>
                <a:ext uri="{FF2B5EF4-FFF2-40B4-BE49-F238E27FC236}">
                  <a16:creationId xmlns:a16="http://schemas.microsoft.com/office/drawing/2014/main" id="{FB405DBF-BBAA-3C42-BAAA-8E9B06E262F9}"/>
                </a:ext>
              </a:extLst>
            </p:cNvPr>
            <p:cNvSpPr>
              <a:spLocks noChangeArrowheads="1"/>
            </p:cNvSpPr>
            <p:nvPr/>
          </p:nvSpPr>
          <p:spPr bwMode="auto">
            <a:xfrm>
              <a:off x="21242566" y="7702054"/>
              <a:ext cx="310907" cy="184242"/>
            </a:xfrm>
            <a:custGeom>
              <a:avLst/>
              <a:gdLst>
                <a:gd name="T0" fmla="*/ 357 w 358"/>
                <a:gd name="T1" fmla="*/ 0 h 213"/>
                <a:gd name="T2" fmla="*/ 357 w 358"/>
                <a:gd name="T3" fmla="*/ 212 h 213"/>
                <a:gd name="T4" fmla="*/ 48 w 358"/>
                <a:gd name="T5" fmla="*/ 212 h 213"/>
                <a:gd name="T6" fmla="*/ 48 w 358"/>
                <a:gd name="T7" fmla="*/ 212 h 213"/>
                <a:gd name="T8" fmla="*/ 0 w 358"/>
                <a:gd name="T9" fmla="*/ 164 h 213"/>
                <a:gd name="T10" fmla="*/ 0 w 358"/>
                <a:gd name="T11" fmla="*/ 3 h 213"/>
                <a:gd name="T12" fmla="*/ 0 w 358"/>
                <a:gd name="T13" fmla="*/ 3 h 213"/>
                <a:gd name="T14" fmla="*/ 0 w 358"/>
                <a:gd name="T15" fmla="*/ 0 h 213"/>
                <a:gd name="T16" fmla="*/ 357 w 358"/>
                <a:gd name="T17" fmla="*/ 0 h 2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8" h="213">
                  <a:moveTo>
                    <a:pt x="357" y="0"/>
                  </a:moveTo>
                  <a:lnTo>
                    <a:pt x="357" y="212"/>
                  </a:lnTo>
                  <a:lnTo>
                    <a:pt x="48" y="212"/>
                  </a:lnTo>
                  <a:lnTo>
                    <a:pt x="48" y="212"/>
                  </a:lnTo>
                  <a:cubicBezTo>
                    <a:pt x="22" y="212"/>
                    <a:pt x="0" y="191"/>
                    <a:pt x="0" y="164"/>
                  </a:cubicBezTo>
                  <a:lnTo>
                    <a:pt x="0" y="3"/>
                  </a:lnTo>
                  <a:lnTo>
                    <a:pt x="0" y="3"/>
                  </a:lnTo>
                  <a:cubicBezTo>
                    <a:pt x="0" y="1"/>
                    <a:pt x="0" y="1"/>
                    <a:pt x="0" y="0"/>
                  </a:cubicBezTo>
                  <a:lnTo>
                    <a:pt x="357" y="0"/>
                  </a:lnTo>
                </a:path>
              </a:pathLst>
            </a:custGeom>
            <a:solidFill>
              <a:srgbClr val="FFCE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49" name="Freeform 146">
              <a:extLst>
                <a:ext uri="{FF2B5EF4-FFF2-40B4-BE49-F238E27FC236}">
                  <a16:creationId xmlns:a16="http://schemas.microsoft.com/office/drawing/2014/main" id="{FEA1D9B6-51FC-4042-A495-69EF193404E7}"/>
                </a:ext>
              </a:extLst>
            </p:cNvPr>
            <p:cNvSpPr>
              <a:spLocks noChangeArrowheads="1"/>
            </p:cNvSpPr>
            <p:nvPr/>
          </p:nvSpPr>
          <p:spPr bwMode="auto">
            <a:xfrm>
              <a:off x="21242565" y="7663672"/>
              <a:ext cx="625653" cy="38384"/>
            </a:xfrm>
            <a:custGeom>
              <a:avLst/>
              <a:gdLst>
                <a:gd name="T0" fmla="*/ 717 w 718"/>
                <a:gd name="T1" fmla="*/ 45 h 46"/>
                <a:gd name="T2" fmla="*/ 0 w 718"/>
                <a:gd name="T3" fmla="*/ 45 h 46"/>
                <a:gd name="T4" fmla="*/ 0 w 718"/>
                <a:gd name="T5" fmla="*/ 45 h 46"/>
                <a:gd name="T6" fmla="*/ 48 w 718"/>
                <a:gd name="T7" fmla="*/ 0 h 46"/>
                <a:gd name="T8" fmla="*/ 669 w 718"/>
                <a:gd name="T9" fmla="*/ 0 h 46"/>
                <a:gd name="T10" fmla="*/ 669 w 718"/>
                <a:gd name="T11" fmla="*/ 0 h 46"/>
                <a:gd name="T12" fmla="*/ 717 w 718"/>
                <a:gd name="T13" fmla="*/ 45 h 46"/>
              </a:gdLst>
              <a:ahLst/>
              <a:cxnLst>
                <a:cxn ang="0">
                  <a:pos x="T0" y="T1"/>
                </a:cxn>
                <a:cxn ang="0">
                  <a:pos x="T2" y="T3"/>
                </a:cxn>
                <a:cxn ang="0">
                  <a:pos x="T4" y="T5"/>
                </a:cxn>
                <a:cxn ang="0">
                  <a:pos x="T6" y="T7"/>
                </a:cxn>
                <a:cxn ang="0">
                  <a:pos x="T8" y="T9"/>
                </a:cxn>
                <a:cxn ang="0">
                  <a:pos x="T10" y="T11"/>
                </a:cxn>
                <a:cxn ang="0">
                  <a:pos x="T12" y="T13"/>
                </a:cxn>
              </a:cxnLst>
              <a:rect l="0" t="0" r="r" b="b"/>
              <a:pathLst>
                <a:path w="718" h="46">
                  <a:moveTo>
                    <a:pt x="717" y="45"/>
                  </a:moveTo>
                  <a:lnTo>
                    <a:pt x="0" y="45"/>
                  </a:lnTo>
                  <a:lnTo>
                    <a:pt x="0" y="45"/>
                  </a:lnTo>
                  <a:cubicBezTo>
                    <a:pt x="2" y="20"/>
                    <a:pt x="22" y="0"/>
                    <a:pt x="48" y="0"/>
                  </a:cubicBezTo>
                  <a:lnTo>
                    <a:pt x="669" y="0"/>
                  </a:lnTo>
                  <a:lnTo>
                    <a:pt x="669" y="0"/>
                  </a:lnTo>
                  <a:cubicBezTo>
                    <a:pt x="695" y="0"/>
                    <a:pt x="715" y="20"/>
                    <a:pt x="717" y="45"/>
                  </a:cubicBezTo>
                </a:path>
              </a:pathLst>
            </a:custGeom>
            <a:solidFill>
              <a:srgbClr val="FFF91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50" name="Freeform 147">
              <a:extLst>
                <a:ext uri="{FF2B5EF4-FFF2-40B4-BE49-F238E27FC236}">
                  <a16:creationId xmlns:a16="http://schemas.microsoft.com/office/drawing/2014/main" id="{ABE63F4E-E86B-7E45-A480-53DB6D9B3E04}"/>
                </a:ext>
              </a:extLst>
            </p:cNvPr>
            <p:cNvSpPr>
              <a:spLocks noChangeArrowheads="1"/>
            </p:cNvSpPr>
            <p:nvPr/>
          </p:nvSpPr>
          <p:spPr bwMode="auto">
            <a:xfrm>
              <a:off x="21553473" y="7702054"/>
              <a:ext cx="314747" cy="184242"/>
            </a:xfrm>
            <a:custGeom>
              <a:avLst/>
              <a:gdLst>
                <a:gd name="T0" fmla="*/ 360 w 361"/>
                <a:gd name="T1" fmla="*/ 3 h 213"/>
                <a:gd name="T2" fmla="*/ 360 w 361"/>
                <a:gd name="T3" fmla="*/ 164 h 213"/>
                <a:gd name="T4" fmla="*/ 360 w 361"/>
                <a:gd name="T5" fmla="*/ 164 h 213"/>
                <a:gd name="T6" fmla="*/ 312 w 361"/>
                <a:gd name="T7" fmla="*/ 212 h 213"/>
                <a:gd name="T8" fmla="*/ 0 w 361"/>
                <a:gd name="T9" fmla="*/ 212 h 213"/>
                <a:gd name="T10" fmla="*/ 0 w 361"/>
                <a:gd name="T11" fmla="*/ 0 h 213"/>
                <a:gd name="T12" fmla="*/ 360 w 361"/>
                <a:gd name="T13" fmla="*/ 0 h 213"/>
                <a:gd name="T14" fmla="*/ 360 w 361"/>
                <a:gd name="T15" fmla="*/ 0 h 213"/>
                <a:gd name="T16" fmla="*/ 360 w 361"/>
                <a:gd name="T17" fmla="*/ 3 h 2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1" h="213">
                  <a:moveTo>
                    <a:pt x="360" y="3"/>
                  </a:moveTo>
                  <a:lnTo>
                    <a:pt x="360" y="164"/>
                  </a:lnTo>
                  <a:lnTo>
                    <a:pt x="360" y="164"/>
                  </a:lnTo>
                  <a:cubicBezTo>
                    <a:pt x="360" y="191"/>
                    <a:pt x="338" y="212"/>
                    <a:pt x="312" y="212"/>
                  </a:cubicBezTo>
                  <a:lnTo>
                    <a:pt x="0" y="212"/>
                  </a:lnTo>
                  <a:lnTo>
                    <a:pt x="0" y="0"/>
                  </a:lnTo>
                  <a:lnTo>
                    <a:pt x="360" y="0"/>
                  </a:lnTo>
                  <a:lnTo>
                    <a:pt x="360" y="0"/>
                  </a:lnTo>
                  <a:cubicBezTo>
                    <a:pt x="360" y="1"/>
                    <a:pt x="360" y="1"/>
                    <a:pt x="360" y="3"/>
                  </a:cubicBezTo>
                </a:path>
              </a:pathLst>
            </a:custGeom>
            <a:solidFill>
              <a:srgbClr val="FF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51" name="Freeform 148">
              <a:extLst>
                <a:ext uri="{FF2B5EF4-FFF2-40B4-BE49-F238E27FC236}">
                  <a16:creationId xmlns:a16="http://schemas.microsoft.com/office/drawing/2014/main" id="{6F29690F-51C1-B14C-9019-25F23C618191}"/>
                </a:ext>
              </a:extLst>
            </p:cNvPr>
            <p:cNvSpPr>
              <a:spLocks noChangeArrowheads="1"/>
            </p:cNvSpPr>
            <p:nvPr/>
          </p:nvSpPr>
          <p:spPr bwMode="auto">
            <a:xfrm>
              <a:off x="21979533" y="8151145"/>
              <a:ext cx="310907" cy="184242"/>
            </a:xfrm>
            <a:custGeom>
              <a:avLst/>
              <a:gdLst>
                <a:gd name="T0" fmla="*/ 0 w 359"/>
                <a:gd name="T1" fmla="*/ 0 h 213"/>
                <a:gd name="T2" fmla="*/ 0 w 359"/>
                <a:gd name="T3" fmla="*/ 212 h 213"/>
                <a:gd name="T4" fmla="*/ 310 w 359"/>
                <a:gd name="T5" fmla="*/ 212 h 213"/>
                <a:gd name="T6" fmla="*/ 310 w 359"/>
                <a:gd name="T7" fmla="*/ 212 h 213"/>
                <a:gd name="T8" fmla="*/ 358 w 359"/>
                <a:gd name="T9" fmla="*/ 163 h 213"/>
                <a:gd name="T10" fmla="*/ 358 w 359"/>
                <a:gd name="T11" fmla="*/ 2 h 213"/>
                <a:gd name="T12" fmla="*/ 358 w 359"/>
                <a:gd name="T13" fmla="*/ 2 h 213"/>
                <a:gd name="T14" fmla="*/ 358 w 359"/>
                <a:gd name="T15" fmla="*/ 0 h 213"/>
                <a:gd name="T16" fmla="*/ 0 w 359"/>
                <a:gd name="T17" fmla="*/ 0 h 2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9" h="213">
                  <a:moveTo>
                    <a:pt x="0" y="0"/>
                  </a:moveTo>
                  <a:lnTo>
                    <a:pt x="0" y="212"/>
                  </a:lnTo>
                  <a:lnTo>
                    <a:pt x="310" y="212"/>
                  </a:lnTo>
                  <a:lnTo>
                    <a:pt x="310" y="212"/>
                  </a:lnTo>
                  <a:cubicBezTo>
                    <a:pt x="336" y="212"/>
                    <a:pt x="358" y="190"/>
                    <a:pt x="358" y="163"/>
                  </a:cubicBezTo>
                  <a:lnTo>
                    <a:pt x="358" y="2"/>
                  </a:lnTo>
                  <a:lnTo>
                    <a:pt x="358" y="2"/>
                  </a:lnTo>
                  <a:lnTo>
                    <a:pt x="358" y="0"/>
                  </a:lnTo>
                  <a:lnTo>
                    <a:pt x="0" y="0"/>
                  </a:lnTo>
                </a:path>
              </a:pathLst>
            </a:custGeom>
            <a:solidFill>
              <a:srgbClr val="FFCE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52" name="Freeform 149">
              <a:extLst>
                <a:ext uri="{FF2B5EF4-FFF2-40B4-BE49-F238E27FC236}">
                  <a16:creationId xmlns:a16="http://schemas.microsoft.com/office/drawing/2014/main" id="{45A4ABF6-0A85-A74E-B695-8442D4F8D31E}"/>
                </a:ext>
              </a:extLst>
            </p:cNvPr>
            <p:cNvSpPr>
              <a:spLocks noChangeArrowheads="1"/>
            </p:cNvSpPr>
            <p:nvPr/>
          </p:nvSpPr>
          <p:spPr bwMode="auto">
            <a:xfrm>
              <a:off x="21668624" y="8112762"/>
              <a:ext cx="625655" cy="38384"/>
            </a:xfrm>
            <a:custGeom>
              <a:avLst/>
              <a:gdLst>
                <a:gd name="T0" fmla="*/ 0 w 717"/>
                <a:gd name="T1" fmla="*/ 45 h 46"/>
                <a:gd name="T2" fmla="*/ 716 w 717"/>
                <a:gd name="T3" fmla="*/ 45 h 46"/>
                <a:gd name="T4" fmla="*/ 716 w 717"/>
                <a:gd name="T5" fmla="*/ 45 h 46"/>
                <a:gd name="T6" fmla="*/ 668 w 717"/>
                <a:gd name="T7" fmla="*/ 0 h 46"/>
                <a:gd name="T8" fmla="*/ 48 w 717"/>
                <a:gd name="T9" fmla="*/ 0 h 46"/>
                <a:gd name="T10" fmla="*/ 48 w 717"/>
                <a:gd name="T11" fmla="*/ 0 h 46"/>
                <a:gd name="T12" fmla="*/ 0 w 717"/>
                <a:gd name="T13" fmla="*/ 45 h 46"/>
              </a:gdLst>
              <a:ahLst/>
              <a:cxnLst>
                <a:cxn ang="0">
                  <a:pos x="T0" y="T1"/>
                </a:cxn>
                <a:cxn ang="0">
                  <a:pos x="T2" y="T3"/>
                </a:cxn>
                <a:cxn ang="0">
                  <a:pos x="T4" y="T5"/>
                </a:cxn>
                <a:cxn ang="0">
                  <a:pos x="T6" y="T7"/>
                </a:cxn>
                <a:cxn ang="0">
                  <a:pos x="T8" y="T9"/>
                </a:cxn>
                <a:cxn ang="0">
                  <a:pos x="T10" y="T11"/>
                </a:cxn>
                <a:cxn ang="0">
                  <a:pos x="T12" y="T13"/>
                </a:cxn>
              </a:cxnLst>
              <a:rect l="0" t="0" r="r" b="b"/>
              <a:pathLst>
                <a:path w="717" h="46">
                  <a:moveTo>
                    <a:pt x="0" y="45"/>
                  </a:moveTo>
                  <a:lnTo>
                    <a:pt x="716" y="45"/>
                  </a:lnTo>
                  <a:lnTo>
                    <a:pt x="716" y="45"/>
                  </a:lnTo>
                  <a:cubicBezTo>
                    <a:pt x="713" y="19"/>
                    <a:pt x="693" y="0"/>
                    <a:pt x="668" y="0"/>
                  </a:cubicBezTo>
                  <a:lnTo>
                    <a:pt x="48" y="0"/>
                  </a:lnTo>
                  <a:lnTo>
                    <a:pt x="48" y="0"/>
                  </a:lnTo>
                  <a:cubicBezTo>
                    <a:pt x="22" y="0"/>
                    <a:pt x="1" y="19"/>
                    <a:pt x="0" y="45"/>
                  </a:cubicBezTo>
                </a:path>
              </a:pathLst>
            </a:custGeom>
            <a:solidFill>
              <a:srgbClr val="FFF91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53" name="Freeform 150">
              <a:extLst>
                <a:ext uri="{FF2B5EF4-FFF2-40B4-BE49-F238E27FC236}">
                  <a16:creationId xmlns:a16="http://schemas.microsoft.com/office/drawing/2014/main" id="{C072FD8A-E355-344F-9B10-D5F5BBF64B7C}"/>
                </a:ext>
              </a:extLst>
            </p:cNvPr>
            <p:cNvSpPr>
              <a:spLocks noChangeArrowheads="1"/>
            </p:cNvSpPr>
            <p:nvPr/>
          </p:nvSpPr>
          <p:spPr bwMode="auto">
            <a:xfrm>
              <a:off x="21668623" y="8151145"/>
              <a:ext cx="310909" cy="184242"/>
            </a:xfrm>
            <a:custGeom>
              <a:avLst/>
              <a:gdLst>
                <a:gd name="T0" fmla="*/ 0 w 359"/>
                <a:gd name="T1" fmla="*/ 2 h 213"/>
                <a:gd name="T2" fmla="*/ 0 w 359"/>
                <a:gd name="T3" fmla="*/ 163 h 213"/>
                <a:gd name="T4" fmla="*/ 0 w 359"/>
                <a:gd name="T5" fmla="*/ 163 h 213"/>
                <a:gd name="T6" fmla="*/ 48 w 359"/>
                <a:gd name="T7" fmla="*/ 212 h 213"/>
                <a:gd name="T8" fmla="*/ 358 w 359"/>
                <a:gd name="T9" fmla="*/ 212 h 213"/>
                <a:gd name="T10" fmla="*/ 358 w 359"/>
                <a:gd name="T11" fmla="*/ 0 h 213"/>
                <a:gd name="T12" fmla="*/ 0 w 359"/>
                <a:gd name="T13" fmla="*/ 0 h 213"/>
                <a:gd name="T14" fmla="*/ 0 w 359"/>
                <a:gd name="T15" fmla="*/ 0 h 213"/>
                <a:gd name="T16" fmla="*/ 0 w 359"/>
                <a:gd name="T17" fmla="*/ 2 h 2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9" h="213">
                  <a:moveTo>
                    <a:pt x="0" y="2"/>
                  </a:moveTo>
                  <a:lnTo>
                    <a:pt x="0" y="163"/>
                  </a:lnTo>
                  <a:lnTo>
                    <a:pt x="0" y="163"/>
                  </a:lnTo>
                  <a:cubicBezTo>
                    <a:pt x="0" y="190"/>
                    <a:pt x="20" y="212"/>
                    <a:pt x="48" y="212"/>
                  </a:cubicBezTo>
                  <a:lnTo>
                    <a:pt x="358" y="212"/>
                  </a:lnTo>
                  <a:lnTo>
                    <a:pt x="358" y="0"/>
                  </a:lnTo>
                  <a:lnTo>
                    <a:pt x="0" y="0"/>
                  </a:lnTo>
                  <a:lnTo>
                    <a:pt x="0" y="0"/>
                  </a:lnTo>
                  <a:lnTo>
                    <a:pt x="0" y="2"/>
                  </a:lnTo>
                </a:path>
              </a:pathLst>
            </a:custGeom>
            <a:solidFill>
              <a:srgbClr val="FFB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54" name="Freeform 151">
              <a:extLst>
                <a:ext uri="{FF2B5EF4-FFF2-40B4-BE49-F238E27FC236}">
                  <a16:creationId xmlns:a16="http://schemas.microsoft.com/office/drawing/2014/main" id="{1C1C6922-E46A-1E44-A34D-908D284625E8}"/>
                </a:ext>
              </a:extLst>
            </p:cNvPr>
            <p:cNvSpPr>
              <a:spLocks noChangeArrowheads="1"/>
            </p:cNvSpPr>
            <p:nvPr/>
          </p:nvSpPr>
          <p:spPr bwMode="auto">
            <a:xfrm>
              <a:off x="21979533" y="7928521"/>
              <a:ext cx="310907" cy="188079"/>
            </a:xfrm>
            <a:custGeom>
              <a:avLst/>
              <a:gdLst>
                <a:gd name="T0" fmla="*/ 0 w 359"/>
                <a:gd name="T1" fmla="*/ 0 h 214"/>
                <a:gd name="T2" fmla="*/ 0 w 359"/>
                <a:gd name="T3" fmla="*/ 213 h 214"/>
                <a:gd name="T4" fmla="*/ 310 w 359"/>
                <a:gd name="T5" fmla="*/ 213 h 214"/>
                <a:gd name="T6" fmla="*/ 310 w 359"/>
                <a:gd name="T7" fmla="*/ 213 h 214"/>
                <a:gd name="T8" fmla="*/ 358 w 359"/>
                <a:gd name="T9" fmla="*/ 164 h 214"/>
                <a:gd name="T10" fmla="*/ 358 w 359"/>
                <a:gd name="T11" fmla="*/ 3 h 214"/>
                <a:gd name="T12" fmla="*/ 358 w 359"/>
                <a:gd name="T13" fmla="*/ 3 h 214"/>
                <a:gd name="T14" fmla="*/ 358 w 359"/>
                <a:gd name="T15" fmla="*/ 0 h 214"/>
                <a:gd name="T16" fmla="*/ 0 w 359"/>
                <a:gd name="T17" fmla="*/ 0 h 2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9" h="214">
                  <a:moveTo>
                    <a:pt x="0" y="0"/>
                  </a:moveTo>
                  <a:lnTo>
                    <a:pt x="0" y="213"/>
                  </a:lnTo>
                  <a:lnTo>
                    <a:pt x="310" y="213"/>
                  </a:lnTo>
                  <a:lnTo>
                    <a:pt x="310" y="213"/>
                  </a:lnTo>
                  <a:cubicBezTo>
                    <a:pt x="336" y="213"/>
                    <a:pt x="358" y="191"/>
                    <a:pt x="358" y="164"/>
                  </a:cubicBezTo>
                  <a:lnTo>
                    <a:pt x="358" y="3"/>
                  </a:lnTo>
                  <a:lnTo>
                    <a:pt x="358" y="3"/>
                  </a:lnTo>
                  <a:cubicBezTo>
                    <a:pt x="358" y="3"/>
                    <a:pt x="358" y="1"/>
                    <a:pt x="358" y="0"/>
                  </a:cubicBezTo>
                  <a:lnTo>
                    <a:pt x="0" y="0"/>
                  </a:lnTo>
                </a:path>
              </a:pathLst>
            </a:custGeom>
            <a:solidFill>
              <a:srgbClr val="FFCE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55" name="Freeform 152">
              <a:extLst>
                <a:ext uri="{FF2B5EF4-FFF2-40B4-BE49-F238E27FC236}">
                  <a16:creationId xmlns:a16="http://schemas.microsoft.com/office/drawing/2014/main" id="{476A27A0-AF27-7641-931B-18F406BA243F}"/>
                </a:ext>
              </a:extLst>
            </p:cNvPr>
            <p:cNvSpPr>
              <a:spLocks noChangeArrowheads="1"/>
            </p:cNvSpPr>
            <p:nvPr/>
          </p:nvSpPr>
          <p:spPr bwMode="auto">
            <a:xfrm>
              <a:off x="21668624" y="7890137"/>
              <a:ext cx="625655" cy="38384"/>
            </a:xfrm>
            <a:custGeom>
              <a:avLst/>
              <a:gdLst>
                <a:gd name="T0" fmla="*/ 0 w 717"/>
                <a:gd name="T1" fmla="*/ 45 h 46"/>
                <a:gd name="T2" fmla="*/ 716 w 717"/>
                <a:gd name="T3" fmla="*/ 45 h 46"/>
                <a:gd name="T4" fmla="*/ 716 w 717"/>
                <a:gd name="T5" fmla="*/ 45 h 46"/>
                <a:gd name="T6" fmla="*/ 668 w 717"/>
                <a:gd name="T7" fmla="*/ 0 h 46"/>
                <a:gd name="T8" fmla="*/ 48 w 717"/>
                <a:gd name="T9" fmla="*/ 0 h 46"/>
                <a:gd name="T10" fmla="*/ 48 w 717"/>
                <a:gd name="T11" fmla="*/ 0 h 46"/>
                <a:gd name="T12" fmla="*/ 0 w 717"/>
                <a:gd name="T13" fmla="*/ 45 h 46"/>
              </a:gdLst>
              <a:ahLst/>
              <a:cxnLst>
                <a:cxn ang="0">
                  <a:pos x="T0" y="T1"/>
                </a:cxn>
                <a:cxn ang="0">
                  <a:pos x="T2" y="T3"/>
                </a:cxn>
                <a:cxn ang="0">
                  <a:pos x="T4" y="T5"/>
                </a:cxn>
                <a:cxn ang="0">
                  <a:pos x="T6" y="T7"/>
                </a:cxn>
                <a:cxn ang="0">
                  <a:pos x="T8" y="T9"/>
                </a:cxn>
                <a:cxn ang="0">
                  <a:pos x="T10" y="T11"/>
                </a:cxn>
                <a:cxn ang="0">
                  <a:pos x="T12" y="T13"/>
                </a:cxn>
              </a:cxnLst>
              <a:rect l="0" t="0" r="r" b="b"/>
              <a:pathLst>
                <a:path w="717" h="46">
                  <a:moveTo>
                    <a:pt x="0" y="45"/>
                  </a:moveTo>
                  <a:lnTo>
                    <a:pt x="716" y="45"/>
                  </a:lnTo>
                  <a:lnTo>
                    <a:pt x="716" y="45"/>
                  </a:lnTo>
                  <a:cubicBezTo>
                    <a:pt x="713" y="20"/>
                    <a:pt x="693" y="0"/>
                    <a:pt x="668" y="0"/>
                  </a:cubicBezTo>
                  <a:lnTo>
                    <a:pt x="48" y="0"/>
                  </a:lnTo>
                  <a:lnTo>
                    <a:pt x="48" y="0"/>
                  </a:lnTo>
                  <a:cubicBezTo>
                    <a:pt x="22" y="0"/>
                    <a:pt x="1" y="20"/>
                    <a:pt x="0" y="45"/>
                  </a:cubicBezTo>
                </a:path>
              </a:pathLst>
            </a:custGeom>
            <a:solidFill>
              <a:srgbClr val="FFF91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56" name="Freeform 153">
              <a:extLst>
                <a:ext uri="{FF2B5EF4-FFF2-40B4-BE49-F238E27FC236}">
                  <a16:creationId xmlns:a16="http://schemas.microsoft.com/office/drawing/2014/main" id="{FF3C3D21-7F37-514D-9A0E-DDAAF2B42004}"/>
                </a:ext>
              </a:extLst>
            </p:cNvPr>
            <p:cNvSpPr>
              <a:spLocks noChangeArrowheads="1"/>
            </p:cNvSpPr>
            <p:nvPr/>
          </p:nvSpPr>
          <p:spPr bwMode="auto">
            <a:xfrm>
              <a:off x="21668623" y="7928521"/>
              <a:ext cx="310909" cy="188079"/>
            </a:xfrm>
            <a:custGeom>
              <a:avLst/>
              <a:gdLst>
                <a:gd name="T0" fmla="*/ 0 w 359"/>
                <a:gd name="T1" fmla="*/ 3 h 214"/>
                <a:gd name="T2" fmla="*/ 0 w 359"/>
                <a:gd name="T3" fmla="*/ 164 h 214"/>
                <a:gd name="T4" fmla="*/ 0 w 359"/>
                <a:gd name="T5" fmla="*/ 164 h 214"/>
                <a:gd name="T6" fmla="*/ 48 w 359"/>
                <a:gd name="T7" fmla="*/ 213 h 214"/>
                <a:gd name="T8" fmla="*/ 358 w 359"/>
                <a:gd name="T9" fmla="*/ 213 h 214"/>
                <a:gd name="T10" fmla="*/ 358 w 359"/>
                <a:gd name="T11" fmla="*/ 0 h 214"/>
                <a:gd name="T12" fmla="*/ 0 w 359"/>
                <a:gd name="T13" fmla="*/ 0 h 214"/>
                <a:gd name="T14" fmla="*/ 0 w 359"/>
                <a:gd name="T15" fmla="*/ 0 h 214"/>
                <a:gd name="T16" fmla="*/ 0 w 359"/>
                <a:gd name="T17" fmla="*/ 3 h 2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9" h="214">
                  <a:moveTo>
                    <a:pt x="0" y="3"/>
                  </a:moveTo>
                  <a:lnTo>
                    <a:pt x="0" y="164"/>
                  </a:lnTo>
                  <a:lnTo>
                    <a:pt x="0" y="164"/>
                  </a:lnTo>
                  <a:cubicBezTo>
                    <a:pt x="0" y="191"/>
                    <a:pt x="20" y="213"/>
                    <a:pt x="48" y="213"/>
                  </a:cubicBezTo>
                  <a:lnTo>
                    <a:pt x="358" y="213"/>
                  </a:lnTo>
                  <a:lnTo>
                    <a:pt x="358" y="0"/>
                  </a:lnTo>
                  <a:lnTo>
                    <a:pt x="0" y="0"/>
                  </a:lnTo>
                  <a:lnTo>
                    <a:pt x="0" y="0"/>
                  </a:lnTo>
                  <a:cubicBezTo>
                    <a:pt x="0" y="1"/>
                    <a:pt x="0" y="3"/>
                    <a:pt x="0" y="3"/>
                  </a:cubicBezTo>
                </a:path>
              </a:pathLst>
            </a:custGeom>
            <a:solidFill>
              <a:srgbClr val="FFB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57" name="Freeform 154">
              <a:extLst>
                <a:ext uri="{FF2B5EF4-FFF2-40B4-BE49-F238E27FC236}">
                  <a16:creationId xmlns:a16="http://schemas.microsoft.com/office/drawing/2014/main" id="{66647E22-C050-6541-9894-BFEC3C3FE48B}"/>
                </a:ext>
              </a:extLst>
            </p:cNvPr>
            <p:cNvSpPr>
              <a:spLocks noChangeArrowheads="1"/>
            </p:cNvSpPr>
            <p:nvPr/>
          </p:nvSpPr>
          <p:spPr bwMode="auto">
            <a:xfrm>
              <a:off x="21979533" y="7702054"/>
              <a:ext cx="310907" cy="184242"/>
            </a:xfrm>
            <a:custGeom>
              <a:avLst/>
              <a:gdLst>
                <a:gd name="T0" fmla="*/ 0 w 359"/>
                <a:gd name="T1" fmla="*/ 0 h 213"/>
                <a:gd name="T2" fmla="*/ 0 w 359"/>
                <a:gd name="T3" fmla="*/ 212 h 213"/>
                <a:gd name="T4" fmla="*/ 310 w 359"/>
                <a:gd name="T5" fmla="*/ 212 h 213"/>
                <a:gd name="T6" fmla="*/ 310 w 359"/>
                <a:gd name="T7" fmla="*/ 212 h 213"/>
                <a:gd name="T8" fmla="*/ 358 w 359"/>
                <a:gd name="T9" fmla="*/ 164 h 213"/>
                <a:gd name="T10" fmla="*/ 358 w 359"/>
                <a:gd name="T11" fmla="*/ 3 h 213"/>
                <a:gd name="T12" fmla="*/ 358 w 359"/>
                <a:gd name="T13" fmla="*/ 3 h 213"/>
                <a:gd name="T14" fmla="*/ 358 w 359"/>
                <a:gd name="T15" fmla="*/ 0 h 213"/>
                <a:gd name="T16" fmla="*/ 0 w 359"/>
                <a:gd name="T17" fmla="*/ 0 h 2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9" h="213">
                  <a:moveTo>
                    <a:pt x="0" y="0"/>
                  </a:moveTo>
                  <a:lnTo>
                    <a:pt x="0" y="212"/>
                  </a:lnTo>
                  <a:lnTo>
                    <a:pt x="310" y="212"/>
                  </a:lnTo>
                  <a:lnTo>
                    <a:pt x="310" y="212"/>
                  </a:lnTo>
                  <a:cubicBezTo>
                    <a:pt x="336" y="212"/>
                    <a:pt x="358" y="191"/>
                    <a:pt x="358" y="164"/>
                  </a:cubicBezTo>
                  <a:lnTo>
                    <a:pt x="358" y="3"/>
                  </a:lnTo>
                  <a:lnTo>
                    <a:pt x="358" y="3"/>
                  </a:lnTo>
                  <a:cubicBezTo>
                    <a:pt x="358" y="1"/>
                    <a:pt x="358" y="1"/>
                    <a:pt x="358" y="0"/>
                  </a:cubicBezTo>
                  <a:lnTo>
                    <a:pt x="0" y="0"/>
                  </a:lnTo>
                </a:path>
              </a:pathLst>
            </a:custGeom>
            <a:solidFill>
              <a:srgbClr val="FFCE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58" name="Freeform 155">
              <a:extLst>
                <a:ext uri="{FF2B5EF4-FFF2-40B4-BE49-F238E27FC236}">
                  <a16:creationId xmlns:a16="http://schemas.microsoft.com/office/drawing/2014/main" id="{4B71D2BC-0E98-1B4B-9479-2D385F18EA13}"/>
                </a:ext>
              </a:extLst>
            </p:cNvPr>
            <p:cNvSpPr>
              <a:spLocks noChangeArrowheads="1"/>
            </p:cNvSpPr>
            <p:nvPr/>
          </p:nvSpPr>
          <p:spPr bwMode="auto">
            <a:xfrm>
              <a:off x="21668624" y="7663672"/>
              <a:ext cx="625655" cy="38384"/>
            </a:xfrm>
            <a:custGeom>
              <a:avLst/>
              <a:gdLst>
                <a:gd name="T0" fmla="*/ 0 w 717"/>
                <a:gd name="T1" fmla="*/ 45 h 46"/>
                <a:gd name="T2" fmla="*/ 716 w 717"/>
                <a:gd name="T3" fmla="*/ 45 h 46"/>
                <a:gd name="T4" fmla="*/ 716 w 717"/>
                <a:gd name="T5" fmla="*/ 45 h 46"/>
                <a:gd name="T6" fmla="*/ 668 w 717"/>
                <a:gd name="T7" fmla="*/ 0 h 46"/>
                <a:gd name="T8" fmla="*/ 48 w 717"/>
                <a:gd name="T9" fmla="*/ 0 h 46"/>
                <a:gd name="T10" fmla="*/ 48 w 717"/>
                <a:gd name="T11" fmla="*/ 0 h 46"/>
                <a:gd name="T12" fmla="*/ 0 w 717"/>
                <a:gd name="T13" fmla="*/ 45 h 46"/>
              </a:gdLst>
              <a:ahLst/>
              <a:cxnLst>
                <a:cxn ang="0">
                  <a:pos x="T0" y="T1"/>
                </a:cxn>
                <a:cxn ang="0">
                  <a:pos x="T2" y="T3"/>
                </a:cxn>
                <a:cxn ang="0">
                  <a:pos x="T4" y="T5"/>
                </a:cxn>
                <a:cxn ang="0">
                  <a:pos x="T6" y="T7"/>
                </a:cxn>
                <a:cxn ang="0">
                  <a:pos x="T8" y="T9"/>
                </a:cxn>
                <a:cxn ang="0">
                  <a:pos x="T10" y="T11"/>
                </a:cxn>
                <a:cxn ang="0">
                  <a:pos x="T12" y="T13"/>
                </a:cxn>
              </a:cxnLst>
              <a:rect l="0" t="0" r="r" b="b"/>
              <a:pathLst>
                <a:path w="717" h="46">
                  <a:moveTo>
                    <a:pt x="0" y="45"/>
                  </a:moveTo>
                  <a:lnTo>
                    <a:pt x="716" y="45"/>
                  </a:lnTo>
                  <a:lnTo>
                    <a:pt x="716" y="45"/>
                  </a:lnTo>
                  <a:cubicBezTo>
                    <a:pt x="713" y="20"/>
                    <a:pt x="693" y="0"/>
                    <a:pt x="668" y="0"/>
                  </a:cubicBezTo>
                  <a:lnTo>
                    <a:pt x="48" y="0"/>
                  </a:lnTo>
                  <a:lnTo>
                    <a:pt x="48" y="0"/>
                  </a:lnTo>
                  <a:cubicBezTo>
                    <a:pt x="22" y="0"/>
                    <a:pt x="1" y="20"/>
                    <a:pt x="0" y="45"/>
                  </a:cubicBezTo>
                </a:path>
              </a:pathLst>
            </a:custGeom>
            <a:solidFill>
              <a:srgbClr val="FFF91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59" name="Freeform 156">
              <a:extLst>
                <a:ext uri="{FF2B5EF4-FFF2-40B4-BE49-F238E27FC236}">
                  <a16:creationId xmlns:a16="http://schemas.microsoft.com/office/drawing/2014/main" id="{0AF1BD27-95BF-6340-A74D-18BBE944F019}"/>
                </a:ext>
              </a:extLst>
            </p:cNvPr>
            <p:cNvSpPr>
              <a:spLocks noChangeArrowheads="1"/>
            </p:cNvSpPr>
            <p:nvPr/>
          </p:nvSpPr>
          <p:spPr bwMode="auto">
            <a:xfrm>
              <a:off x="21668623" y="7702054"/>
              <a:ext cx="310909" cy="184242"/>
            </a:xfrm>
            <a:custGeom>
              <a:avLst/>
              <a:gdLst>
                <a:gd name="T0" fmla="*/ 0 w 359"/>
                <a:gd name="T1" fmla="*/ 3 h 213"/>
                <a:gd name="T2" fmla="*/ 0 w 359"/>
                <a:gd name="T3" fmla="*/ 164 h 213"/>
                <a:gd name="T4" fmla="*/ 0 w 359"/>
                <a:gd name="T5" fmla="*/ 164 h 213"/>
                <a:gd name="T6" fmla="*/ 48 w 359"/>
                <a:gd name="T7" fmla="*/ 212 h 213"/>
                <a:gd name="T8" fmla="*/ 358 w 359"/>
                <a:gd name="T9" fmla="*/ 212 h 213"/>
                <a:gd name="T10" fmla="*/ 358 w 359"/>
                <a:gd name="T11" fmla="*/ 0 h 213"/>
                <a:gd name="T12" fmla="*/ 0 w 359"/>
                <a:gd name="T13" fmla="*/ 0 h 213"/>
                <a:gd name="T14" fmla="*/ 0 w 359"/>
                <a:gd name="T15" fmla="*/ 0 h 213"/>
                <a:gd name="T16" fmla="*/ 0 w 359"/>
                <a:gd name="T17" fmla="*/ 3 h 2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9" h="213">
                  <a:moveTo>
                    <a:pt x="0" y="3"/>
                  </a:moveTo>
                  <a:lnTo>
                    <a:pt x="0" y="164"/>
                  </a:lnTo>
                  <a:lnTo>
                    <a:pt x="0" y="164"/>
                  </a:lnTo>
                  <a:cubicBezTo>
                    <a:pt x="0" y="191"/>
                    <a:pt x="20" y="212"/>
                    <a:pt x="48" y="212"/>
                  </a:cubicBezTo>
                  <a:lnTo>
                    <a:pt x="358" y="212"/>
                  </a:lnTo>
                  <a:lnTo>
                    <a:pt x="358" y="0"/>
                  </a:lnTo>
                  <a:lnTo>
                    <a:pt x="0" y="0"/>
                  </a:lnTo>
                  <a:lnTo>
                    <a:pt x="0" y="0"/>
                  </a:lnTo>
                  <a:cubicBezTo>
                    <a:pt x="0" y="1"/>
                    <a:pt x="0" y="1"/>
                    <a:pt x="0" y="3"/>
                  </a:cubicBezTo>
                </a:path>
              </a:pathLst>
            </a:custGeom>
            <a:solidFill>
              <a:srgbClr val="FFB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60" name="Freeform 157">
              <a:extLst>
                <a:ext uri="{FF2B5EF4-FFF2-40B4-BE49-F238E27FC236}">
                  <a16:creationId xmlns:a16="http://schemas.microsoft.com/office/drawing/2014/main" id="{EC24BD95-14B2-D444-ACFE-BFC996B9B4AA}"/>
                </a:ext>
              </a:extLst>
            </p:cNvPr>
            <p:cNvSpPr>
              <a:spLocks noChangeArrowheads="1"/>
            </p:cNvSpPr>
            <p:nvPr/>
          </p:nvSpPr>
          <p:spPr bwMode="auto">
            <a:xfrm>
              <a:off x="21979533" y="7479428"/>
              <a:ext cx="310907" cy="184242"/>
            </a:xfrm>
            <a:custGeom>
              <a:avLst/>
              <a:gdLst>
                <a:gd name="T0" fmla="*/ 0 w 359"/>
                <a:gd name="T1" fmla="*/ 0 h 213"/>
                <a:gd name="T2" fmla="*/ 0 w 359"/>
                <a:gd name="T3" fmla="*/ 212 h 213"/>
                <a:gd name="T4" fmla="*/ 310 w 359"/>
                <a:gd name="T5" fmla="*/ 212 h 213"/>
                <a:gd name="T6" fmla="*/ 310 w 359"/>
                <a:gd name="T7" fmla="*/ 212 h 213"/>
                <a:gd name="T8" fmla="*/ 358 w 359"/>
                <a:gd name="T9" fmla="*/ 164 h 213"/>
                <a:gd name="T10" fmla="*/ 358 w 359"/>
                <a:gd name="T11" fmla="*/ 3 h 213"/>
                <a:gd name="T12" fmla="*/ 358 w 359"/>
                <a:gd name="T13" fmla="*/ 3 h 213"/>
                <a:gd name="T14" fmla="*/ 358 w 359"/>
                <a:gd name="T15" fmla="*/ 0 h 213"/>
                <a:gd name="T16" fmla="*/ 0 w 359"/>
                <a:gd name="T17" fmla="*/ 0 h 2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9" h="213">
                  <a:moveTo>
                    <a:pt x="0" y="0"/>
                  </a:moveTo>
                  <a:lnTo>
                    <a:pt x="0" y="212"/>
                  </a:lnTo>
                  <a:lnTo>
                    <a:pt x="310" y="212"/>
                  </a:lnTo>
                  <a:lnTo>
                    <a:pt x="310" y="212"/>
                  </a:lnTo>
                  <a:cubicBezTo>
                    <a:pt x="336" y="212"/>
                    <a:pt x="358" y="190"/>
                    <a:pt x="358" y="164"/>
                  </a:cubicBezTo>
                  <a:lnTo>
                    <a:pt x="358" y="3"/>
                  </a:lnTo>
                  <a:lnTo>
                    <a:pt x="358" y="3"/>
                  </a:lnTo>
                  <a:cubicBezTo>
                    <a:pt x="358" y="1"/>
                    <a:pt x="358" y="0"/>
                    <a:pt x="358" y="0"/>
                  </a:cubicBezTo>
                  <a:lnTo>
                    <a:pt x="0" y="0"/>
                  </a:lnTo>
                </a:path>
              </a:pathLst>
            </a:custGeom>
            <a:solidFill>
              <a:srgbClr val="FFCE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61" name="Freeform 158">
              <a:extLst>
                <a:ext uri="{FF2B5EF4-FFF2-40B4-BE49-F238E27FC236}">
                  <a16:creationId xmlns:a16="http://schemas.microsoft.com/office/drawing/2014/main" id="{8CA19421-C2A9-4748-82EE-051658711F67}"/>
                </a:ext>
              </a:extLst>
            </p:cNvPr>
            <p:cNvSpPr>
              <a:spLocks noChangeArrowheads="1"/>
            </p:cNvSpPr>
            <p:nvPr/>
          </p:nvSpPr>
          <p:spPr bwMode="auto">
            <a:xfrm>
              <a:off x="21668624" y="7441046"/>
              <a:ext cx="625655" cy="38384"/>
            </a:xfrm>
            <a:custGeom>
              <a:avLst/>
              <a:gdLst>
                <a:gd name="T0" fmla="*/ 0 w 717"/>
                <a:gd name="T1" fmla="*/ 45 h 46"/>
                <a:gd name="T2" fmla="*/ 716 w 717"/>
                <a:gd name="T3" fmla="*/ 45 h 46"/>
                <a:gd name="T4" fmla="*/ 716 w 717"/>
                <a:gd name="T5" fmla="*/ 45 h 46"/>
                <a:gd name="T6" fmla="*/ 668 w 717"/>
                <a:gd name="T7" fmla="*/ 0 h 46"/>
                <a:gd name="T8" fmla="*/ 48 w 717"/>
                <a:gd name="T9" fmla="*/ 0 h 46"/>
                <a:gd name="T10" fmla="*/ 48 w 717"/>
                <a:gd name="T11" fmla="*/ 0 h 46"/>
                <a:gd name="T12" fmla="*/ 0 w 717"/>
                <a:gd name="T13" fmla="*/ 45 h 46"/>
              </a:gdLst>
              <a:ahLst/>
              <a:cxnLst>
                <a:cxn ang="0">
                  <a:pos x="T0" y="T1"/>
                </a:cxn>
                <a:cxn ang="0">
                  <a:pos x="T2" y="T3"/>
                </a:cxn>
                <a:cxn ang="0">
                  <a:pos x="T4" y="T5"/>
                </a:cxn>
                <a:cxn ang="0">
                  <a:pos x="T6" y="T7"/>
                </a:cxn>
                <a:cxn ang="0">
                  <a:pos x="T8" y="T9"/>
                </a:cxn>
                <a:cxn ang="0">
                  <a:pos x="T10" y="T11"/>
                </a:cxn>
                <a:cxn ang="0">
                  <a:pos x="T12" y="T13"/>
                </a:cxn>
              </a:cxnLst>
              <a:rect l="0" t="0" r="r" b="b"/>
              <a:pathLst>
                <a:path w="717" h="46">
                  <a:moveTo>
                    <a:pt x="0" y="45"/>
                  </a:moveTo>
                  <a:lnTo>
                    <a:pt x="716" y="45"/>
                  </a:lnTo>
                  <a:lnTo>
                    <a:pt x="716" y="45"/>
                  </a:lnTo>
                  <a:cubicBezTo>
                    <a:pt x="713" y="19"/>
                    <a:pt x="693" y="0"/>
                    <a:pt x="668" y="0"/>
                  </a:cubicBezTo>
                  <a:lnTo>
                    <a:pt x="48" y="0"/>
                  </a:lnTo>
                  <a:lnTo>
                    <a:pt x="48" y="0"/>
                  </a:lnTo>
                  <a:cubicBezTo>
                    <a:pt x="22" y="0"/>
                    <a:pt x="1" y="19"/>
                    <a:pt x="0" y="45"/>
                  </a:cubicBezTo>
                </a:path>
              </a:pathLst>
            </a:custGeom>
            <a:solidFill>
              <a:srgbClr val="FFF91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62" name="Freeform 159">
              <a:extLst>
                <a:ext uri="{FF2B5EF4-FFF2-40B4-BE49-F238E27FC236}">
                  <a16:creationId xmlns:a16="http://schemas.microsoft.com/office/drawing/2014/main" id="{636727D0-0B34-9A48-A476-CDAC3EBDDDBD}"/>
                </a:ext>
              </a:extLst>
            </p:cNvPr>
            <p:cNvSpPr>
              <a:spLocks noChangeArrowheads="1"/>
            </p:cNvSpPr>
            <p:nvPr/>
          </p:nvSpPr>
          <p:spPr bwMode="auto">
            <a:xfrm>
              <a:off x="21668623" y="7479428"/>
              <a:ext cx="310909" cy="184242"/>
            </a:xfrm>
            <a:custGeom>
              <a:avLst/>
              <a:gdLst>
                <a:gd name="T0" fmla="*/ 0 w 359"/>
                <a:gd name="T1" fmla="*/ 3 h 213"/>
                <a:gd name="T2" fmla="*/ 0 w 359"/>
                <a:gd name="T3" fmla="*/ 164 h 213"/>
                <a:gd name="T4" fmla="*/ 0 w 359"/>
                <a:gd name="T5" fmla="*/ 164 h 213"/>
                <a:gd name="T6" fmla="*/ 48 w 359"/>
                <a:gd name="T7" fmla="*/ 212 h 213"/>
                <a:gd name="T8" fmla="*/ 358 w 359"/>
                <a:gd name="T9" fmla="*/ 212 h 213"/>
                <a:gd name="T10" fmla="*/ 358 w 359"/>
                <a:gd name="T11" fmla="*/ 0 h 213"/>
                <a:gd name="T12" fmla="*/ 0 w 359"/>
                <a:gd name="T13" fmla="*/ 0 h 213"/>
                <a:gd name="T14" fmla="*/ 0 w 359"/>
                <a:gd name="T15" fmla="*/ 0 h 213"/>
                <a:gd name="T16" fmla="*/ 0 w 359"/>
                <a:gd name="T17" fmla="*/ 3 h 2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9" h="213">
                  <a:moveTo>
                    <a:pt x="0" y="3"/>
                  </a:moveTo>
                  <a:lnTo>
                    <a:pt x="0" y="164"/>
                  </a:lnTo>
                  <a:lnTo>
                    <a:pt x="0" y="164"/>
                  </a:lnTo>
                  <a:cubicBezTo>
                    <a:pt x="0" y="190"/>
                    <a:pt x="20" y="212"/>
                    <a:pt x="48" y="212"/>
                  </a:cubicBezTo>
                  <a:lnTo>
                    <a:pt x="358" y="212"/>
                  </a:lnTo>
                  <a:lnTo>
                    <a:pt x="358" y="0"/>
                  </a:lnTo>
                  <a:lnTo>
                    <a:pt x="0" y="0"/>
                  </a:lnTo>
                  <a:lnTo>
                    <a:pt x="0" y="0"/>
                  </a:lnTo>
                  <a:cubicBezTo>
                    <a:pt x="0" y="0"/>
                    <a:pt x="0" y="1"/>
                    <a:pt x="0" y="3"/>
                  </a:cubicBezTo>
                </a:path>
              </a:pathLst>
            </a:custGeom>
            <a:solidFill>
              <a:srgbClr val="FFB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63" name="Freeform 160">
              <a:extLst>
                <a:ext uri="{FF2B5EF4-FFF2-40B4-BE49-F238E27FC236}">
                  <a16:creationId xmlns:a16="http://schemas.microsoft.com/office/drawing/2014/main" id="{39273F27-AD1A-454B-AB99-91C8B77E7399}"/>
                </a:ext>
              </a:extLst>
            </p:cNvPr>
            <p:cNvSpPr>
              <a:spLocks noChangeArrowheads="1"/>
            </p:cNvSpPr>
            <p:nvPr/>
          </p:nvSpPr>
          <p:spPr bwMode="auto">
            <a:xfrm>
              <a:off x="21979533" y="7264480"/>
              <a:ext cx="310907" cy="184242"/>
            </a:xfrm>
            <a:custGeom>
              <a:avLst/>
              <a:gdLst>
                <a:gd name="T0" fmla="*/ 0 w 359"/>
                <a:gd name="T1" fmla="*/ 0 h 212"/>
                <a:gd name="T2" fmla="*/ 0 w 359"/>
                <a:gd name="T3" fmla="*/ 211 h 212"/>
                <a:gd name="T4" fmla="*/ 310 w 359"/>
                <a:gd name="T5" fmla="*/ 211 h 212"/>
                <a:gd name="T6" fmla="*/ 310 w 359"/>
                <a:gd name="T7" fmla="*/ 211 h 212"/>
                <a:gd name="T8" fmla="*/ 358 w 359"/>
                <a:gd name="T9" fmla="*/ 164 h 212"/>
                <a:gd name="T10" fmla="*/ 358 w 359"/>
                <a:gd name="T11" fmla="*/ 2 h 212"/>
                <a:gd name="T12" fmla="*/ 358 w 359"/>
                <a:gd name="T13" fmla="*/ 2 h 212"/>
                <a:gd name="T14" fmla="*/ 358 w 359"/>
                <a:gd name="T15" fmla="*/ 0 h 212"/>
                <a:gd name="T16" fmla="*/ 0 w 359"/>
                <a:gd name="T17" fmla="*/ 0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9" h="212">
                  <a:moveTo>
                    <a:pt x="0" y="0"/>
                  </a:moveTo>
                  <a:lnTo>
                    <a:pt x="0" y="211"/>
                  </a:lnTo>
                  <a:lnTo>
                    <a:pt x="310" y="211"/>
                  </a:lnTo>
                  <a:lnTo>
                    <a:pt x="310" y="211"/>
                  </a:lnTo>
                  <a:cubicBezTo>
                    <a:pt x="336" y="211"/>
                    <a:pt x="358" y="190"/>
                    <a:pt x="358" y="164"/>
                  </a:cubicBezTo>
                  <a:lnTo>
                    <a:pt x="358" y="2"/>
                  </a:lnTo>
                  <a:lnTo>
                    <a:pt x="358" y="2"/>
                  </a:lnTo>
                  <a:cubicBezTo>
                    <a:pt x="358" y="1"/>
                    <a:pt x="358" y="0"/>
                    <a:pt x="358" y="0"/>
                  </a:cubicBezTo>
                  <a:lnTo>
                    <a:pt x="0" y="0"/>
                  </a:lnTo>
                </a:path>
              </a:pathLst>
            </a:custGeom>
            <a:solidFill>
              <a:srgbClr val="FFCE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64" name="Freeform 161">
              <a:extLst>
                <a:ext uri="{FF2B5EF4-FFF2-40B4-BE49-F238E27FC236}">
                  <a16:creationId xmlns:a16="http://schemas.microsoft.com/office/drawing/2014/main" id="{2823645C-669E-6040-952B-FF2674053AFB}"/>
                </a:ext>
              </a:extLst>
            </p:cNvPr>
            <p:cNvSpPr>
              <a:spLocks noChangeArrowheads="1"/>
            </p:cNvSpPr>
            <p:nvPr/>
          </p:nvSpPr>
          <p:spPr bwMode="auto">
            <a:xfrm>
              <a:off x="21668624" y="7222259"/>
              <a:ext cx="625655" cy="42220"/>
            </a:xfrm>
            <a:custGeom>
              <a:avLst/>
              <a:gdLst>
                <a:gd name="T0" fmla="*/ 0 w 717"/>
                <a:gd name="T1" fmla="*/ 46 h 47"/>
                <a:gd name="T2" fmla="*/ 716 w 717"/>
                <a:gd name="T3" fmla="*/ 46 h 47"/>
                <a:gd name="T4" fmla="*/ 716 w 717"/>
                <a:gd name="T5" fmla="*/ 46 h 47"/>
                <a:gd name="T6" fmla="*/ 668 w 717"/>
                <a:gd name="T7" fmla="*/ 0 h 47"/>
                <a:gd name="T8" fmla="*/ 48 w 717"/>
                <a:gd name="T9" fmla="*/ 0 h 47"/>
                <a:gd name="T10" fmla="*/ 48 w 717"/>
                <a:gd name="T11" fmla="*/ 0 h 47"/>
                <a:gd name="T12" fmla="*/ 0 w 717"/>
                <a:gd name="T13" fmla="*/ 46 h 47"/>
              </a:gdLst>
              <a:ahLst/>
              <a:cxnLst>
                <a:cxn ang="0">
                  <a:pos x="T0" y="T1"/>
                </a:cxn>
                <a:cxn ang="0">
                  <a:pos x="T2" y="T3"/>
                </a:cxn>
                <a:cxn ang="0">
                  <a:pos x="T4" y="T5"/>
                </a:cxn>
                <a:cxn ang="0">
                  <a:pos x="T6" y="T7"/>
                </a:cxn>
                <a:cxn ang="0">
                  <a:pos x="T8" y="T9"/>
                </a:cxn>
                <a:cxn ang="0">
                  <a:pos x="T10" y="T11"/>
                </a:cxn>
                <a:cxn ang="0">
                  <a:pos x="T12" y="T13"/>
                </a:cxn>
              </a:cxnLst>
              <a:rect l="0" t="0" r="r" b="b"/>
              <a:pathLst>
                <a:path w="717" h="47">
                  <a:moveTo>
                    <a:pt x="0" y="46"/>
                  </a:moveTo>
                  <a:lnTo>
                    <a:pt x="716" y="46"/>
                  </a:lnTo>
                  <a:lnTo>
                    <a:pt x="716" y="46"/>
                  </a:lnTo>
                  <a:cubicBezTo>
                    <a:pt x="713" y="21"/>
                    <a:pt x="693" y="0"/>
                    <a:pt x="668" y="0"/>
                  </a:cubicBezTo>
                  <a:lnTo>
                    <a:pt x="48" y="0"/>
                  </a:lnTo>
                  <a:lnTo>
                    <a:pt x="48" y="0"/>
                  </a:lnTo>
                  <a:cubicBezTo>
                    <a:pt x="22" y="0"/>
                    <a:pt x="1" y="21"/>
                    <a:pt x="0" y="46"/>
                  </a:cubicBezTo>
                </a:path>
              </a:pathLst>
            </a:custGeom>
            <a:solidFill>
              <a:srgbClr val="FFF91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65" name="Freeform 162">
              <a:extLst>
                <a:ext uri="{FF2B5EF4-FFF2-40B4-BE49-F238E27FC236}">
                  <a16:creationId xmlns:a16="http://schemas.microsoft.com/office/drawing/2014/main" id="{DBC377CF-DFAE-7A44-8E0D-BF01833BD55D}"/>
                </a:ext>
              </a:extLst>
            </p:cNvPr>
            <p:cNvSpPr>
              <a:spLocks noChangeArrowheads="1"/>
            </p:cNvSpPr>
            <p:nvPr/>
          </p:nvSpPr>
          <p:spPr bwMode="auto">
            <a:xfrm>
              <a:off x="21668623" y="7264480"/>
              <a:ext cx="310909" cy="184242"/>
            </a:xfrm>
            <a:custGeom>
              <a:avLst/>
              <a:gdLst>
                <a:gd name="T0" fmla="*/ 0 w 359"/>
                <a:gd name="T1" fmla="*/ 2 h 212"/>
                <a:gd name="T2" fmla="*/ 0 w 359"/>
                <a:gd name="T3" fmla="*/ 164 h 212"/>
                <a:gd name="T4" fmla="*/ 0 w 359"/>
                <a:gd name="T5" fmla="*/ 164 h 212"/>
                <a:gd name="T6" fmla="*/ 48 w 359"/>
                <a:gd name="T7" fmla="*/ 211 h 212"/>
                <a:gd name="T8" fmla="*/ 358 w 359"/>
                <a:gd name="T9" fmla="*/ 211 h 212"/>
                <a:gd name="T10" fmla="*/ 358 w 359"/>
                <a:gd name="T11" fmla="*/ 0 h 212"/>
                <a:gd name="T12" fmla="*/ 0 w 359"/>
                <a:gd name="T13" fmla="*/ 0 h 212"/>
                <a:gd name="T14" fmla="*/ 0 w 359"/>
                <a:gd name="T15" fmla="*/ 0 h 212"/>
                <a:gd name="T16" fmla="*/ 0 w 359"/>
                <a:gd name="T17" fmla="*/ 2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9" h="212">
                  <a:moveTo>
                    <a:pt x="0" y="2"/>
                  </a:moveTo>
                  <a:lnTo>
                    <a:pt x="0" y="164"/>
                  </a:lnTo>
                  <a:lnTo>
                    <a:pt x="0" y="164"/>
                  </a:lnTo>
                  <a:cubicBezTo>
                    <a:pt x="0" y="190"/>
                    <a:pt x="20" y="211"/>
                    <a:pt x="48" y="211"/>
                  </a:cubicBezTo>
                  <a:lnTo>
                    <a:pt x="358" y="211"/>
                  </a:lnTo>
                  <a:lnTo>
                    <a:pt x="358" y="0"/>
                  </a:lnTo>
                  <a:lnTo>
                    <a:pt x="0" y="0"/>
                  </a:lnTo>
                  <a:lnTo>
                    <a:pt x="0" y="0"/>
                  </a:lnTo>
                  <a:cubicBezTo>
                    <a:pt x="0" y="0"/>
                    <a:pt x="0" y="1"/>
                    <a:pt x="0" y="2"/>
                  </a:cubicBezTo>
                </a:path>
              </a:pathLst>
            </a:custGeom>
            <a:solidFill>
              <a:srgbClr val="FFB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66" name="Freeform 163">
              <a:extLst>
                <a:ext uri="{FF2B5EF4-FFF2-40B4-BE49-F238E27FC236}">
                  <a16:creationId xmlns:a16="http://schemas.microsoft.com/office/drawing/2014/main" id="{8150DABD-5114-514F-A6F6-BB8145EEF85F}"/>
                </a:ext>
              </a:extLst>
            </p:cNvPr>
            <p:cNvSpPr>
              <a:spLocks noChangeArrowheads="1"/>
            </p:cNvSpPr>
            <p:nvPr/>
          </p:nvSpPr>
          <p:spPr bwMode="auto">
            <a:xfrm>
              <a:off x="19899135" y="5917213"/>
              <a:ext cx="291716" cy="261010"/>
            </a:xfrm>
            <a:custGeom>
              <a:avLst/>
              <a:gdLst>
                <a:gd name="T0" fmla="*/ 334 w 335"/>
                <a:gd name="T1" fmla="*/ 297 h 298"/>
                <a:gd name="T2" fmla="*/ 0 w 335"/>
                <a:gd name="T3" fmla="*/ 297 h 298"/>
                <a:gd name="T4" fmla="*/ 0 w 335"/>
                <a:gd name="T5" fmla="*/ 0 h 298"/>
                <a:gd name="T6" fmla="*/ 334 w 335"/>
                <a:gd name="T7" fmla="*/ 0 h 298"/>
                <a:gd name="T8" fmla="*/ 334 w 335"/>
                <a:gd name="T9" fmla="*/ 297 h 298"/>
              </a:gdLst>
              <a:ahLst/>
              <a:cxnLst>
                <a:cxn ang="0">
                  <a:pos x="T0" y="T1"/>
                </a:cxn>
                <a:cxn ang="0">
                  <a:pos x="T2" y="T3"/>
                </a:cxn>
                <a:cxn ang="0">
                  <a:pos x="T4" y="T5"/>
                </a:cxn>
                <a:cxn ang="0">
                  <a:pos x="T6" y="T7"/>
                </a:cxn>
                <a:cxn ang="0">
                  <a:pos x="T8" y="T9"/>
                </a:cxn>
              </a:cxnLst>
              <a:rect l="0" t="0" r="r" b="b"/>
              <a:pathLst>
                <a:path w="335" h="298">
                  <a:moveTo>
                    <a:pt x="334" y="297"/>
                  </a:moveTo>
                  <a:lnTo>
                    <a:pt x="0" y="297"/>
                  </a:lnTo>
                  <a:lnTo>
                    <a:pt x="0" y="0"/>
                  </a:lnTo>
                  <a:lnTo>
                    <a:pt x="334" y="0"/>
                  </a:lnTo>
                  <a:lnTo>
                    <a:pt x="334" y="297"/>
                  </a:lnTo>
                </a:path>
              </a:pathLst>
            </a:custGeom>
            <a:solidFill>
              <a:srgbClr val="F4A65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70" name="Freeform 167">
              <a:extLst>
                <a:ext uri="{FF2B5EF4-FFF2-40B4-BE49-F238E27FC236}">
                  <a16:creationId xmlns:a16="http://schemas.microsoft.com/office/drawing/2014/main" id="{09E9110C-44DD-4E4D-A61D-1D22B870BB06}"/>
                </a:ext>
              </a:extLst>
            </p:cNvPr>
            <p:cNvSpPr>
              <a:spLocks noChangeArrowheads="1"/>
            </p:cNvSpPr>
            <p:nvPr/>
          </p:nvSpPr>
          <p:spPr bwMode="auto">
            <a:xfrm>
              <a:off x="19231261" y="4251363"/>
              <a:ext cx="1600599" cy="1846255"/>
            </a:xfrm>
            <a:custGeom>
              <a:avLst/>
              <a:gdLst>
                <a:gd name="T0" fmla="*/ 1666 w 1841"/>
                <a:gd name="T1" fmla="*/ 1153 h 2123"/>
                <a:gd name="T2" fmla="*/ 1660 w 1841"/>
                <a:gd name="T3" fmla="*/ 1153 h 2123"/>
                <a:gd name="T4" fmla="*/ 1660 w 1841"/>
                <a:gd name="T5" fmla="*/ 1574 h 2123"/>
                <a:gd name="T6" fmla="*/ 1660 w 1841"/>
                <a:gd name="T7" fmla="*/ 1574 h 2123"/>
                <a:gd name="T8" fmla="*/ 865 w 1841"/>
                <a:gd name="T9" fmla="*/ 2122 h 2123"/>
                <a:gd name="T10" fmla="*/ 865 w 1841"/>
                <a:gd name="T11" fmla="*/ 2122 h 2123"/>
                <a:gd name="T12" fmla="*/ 154 w 1841"/>
                <a:gd name="T13" fmla="*/ 1574 h 2123"/>
                <a:gd name="T14" fmla="*/ 154 w 1841"/>
                <a:gd name="T15" fmla="*/ 1574 h 2123"/>
                <a:gd name="T16" fmla="*/ 0 w 1841"/>
                <a:gd name="T17" fmla="*/ 1434 h 2123"/>
                <a:gd name="T18" fmla="*/ 0 w 1841"/>
                <a:gd name="T19" fmla="*/ 1292 h 2123"/>
                <a:gd name="T20" fmla="*/ 0 w 1841"/>
                <a:gd name="T21" fmla="*/ 1292 h 2123"/>
                <a:gd name="T22" fmla="*/ 146 w 1841"/>
                <a:gd name="T23" fmla="*/ 1153 h 2123"/>
                <a:gd name="T24" fmla="*/ 146 w 1841"/>
                <a:gd name="T25" fmla="*/ 1153 h 2123"/>
                <a:gd name="T26" fmla="*/ 1666 w 1841"/>
                <a:gd name="T27" fmla="*/ 1153 h 2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41" h="2123">
                  <a:moveTo>
                    <a:pt x="1666" y="1153"/>
                  </a:moveTo>
                  <a:lnTo>
                    <a:pt x="1660" y="1153"/>
                  </a:lnTo>
                  <a:lnTo>
                    <a:pt x="1660" y="1574"/>
                  </a:lnTo>
                  <a:lnTo>
                    <a:pt x="1660" y="1574"/>
                  </a:lnTo>
                  <a:cubicBezTo>
                    <a:pt x="1584" y="1956"/>
                    <a:pt x="1500" y="2122"/>
                    <a:pt x="865" y="2122"/>
                  </a:cubicBezTo>
                  <a:lnTo>
                    <a:pt x="865" y="2122"/>
                  </a:lnTo>
                  <a:cubicBezTo>
                    <a:pt x="443" y="2122"/>
                    <a:pt x="246" y="1936"/>
                    <a:pt x="154" y="1574"/>
                  </a:cubicBezTo>
                  <a:lnTo>
                    <a:pt x="154" y="1574"/>
                  </a:lnTo>
                  <a:cubicBezTo>
                    <a:pt x="53" y="1574"/>
                    <a:pt x="0" y="1508"/>
                    <a:pt x="0" y="1434"/>
                  </a:cubicBezTo>
                  <a:lnTo>
                    <a:pt x="0" y="1292"/>
                  </a:lnTo>
                  <a:lnTo>
                    <a:pt x="0" y="1292"/>
                  </a:lnTo>
                  <a:cubicBezTo>
                    <a:pt x="0" y="1220"/>
                    <a:pt x="54" y="1153"/>
                    <a:pt x="146" y="1153"/>
                  </a:cubicBezTo>
                  <a:lnTo>
                    <a:pt x="146" y="1153"/>
                  </a:lnTo>
                  <a:cubicBezTo>
                    <a:pt x="80" y="0"/>
                    <a:pt x="1840" y="23"/>
                    <a:pt x="1666" y="1153"/>
                  </a:cubicBezTo>
                </a:path>
              </a:pathLst>
            </a:custGeom>
            <a:solidFill>
              <a:srgbClr val="FFC37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71" name="Freeform 168">
              <a:extLst>
                <a:ext uri="{FF2B5EF4-FFF2-40B4-BE49-F238E27FC236}">
                  <a16:creationId xmlns:a16="http://schemas.microsoft.com/office/drawing/2014/main" id="{0FAD5B2F-1E68-9446-8C53-0B641D0ABF8F}"/>
                </a:ext>
              </a:extLst>
            </p:cNvPr>
            <p:cNvSpPr>
              <a:spLocks noChangeArrowheads="1"/>
            </p:cNvSpPr>
            <p:nvPr/>
          </p:nvSpPr>
          <p:spPr bwMode="auto">
            <a:xfrm>
              <a:off x="19112269" y="4140047"/>
              <a:ext cx="2084236" cy="1289693"/>
            </a:xfrm>
            <a:custGeom>
              <a:avLst/>
              <a:gdLst>
                <a:gd name="T0" fmla="*/ 1606 w 2396"/>
                <a:gd name="T1" fmla="*/ 1480 h 1481"/>
                <a:gd name="T2" fmla="*/ 2133 w 2396"/>
                <a:gd name="T3" fmla="*/ 1480 h 1481"/>
                <a:gd name="T4" fmla="*/ 2133 w 2396"/>
                <a:gd name="T5" fmla="*/ 1480 h 1481"/>
                <a:gd name="T6" fmla="*/ 1479 w 2396"/>
                <a:gd name="T7" fmla="*/ 28 h 1481"/>
                <a:gd name="T8" fmla="*/ 1479 w 2396"/>
                <a:gd name="T9" fmla="*/ 28 h 1481"/>
                <a:gd name="T10" fmla="*/ 1534 w 2396"/>
                <a:gd name="T11" fmla="*/ 213 h 1481"/>
                <a:gd name="T12" fmla="*/ 1534 w 2396"/>
                <a:gd name="T13" fmla="*/ 213 h 1481"/>
                <a:gd name="T14" fmla="*/ 957 w 2396"/>
                <a:gd name="T15" fmla="*/ 37 h 1481"/>
                <a:gd name="T16" fmla="*/ 957 w 2396"/>
                <a:gd name="T17" fmla="*/ 37 h 1481"/>
                <a:gd name="T18" fmla="*/ 1092 w 2396"/>
                <a:gd name="T19" fmla="*/ 195 h 1481"/>
                <a:gd name="T20" fmla="*/ 1092 w 2396"/>
                <a:gd name="T21" fmla="*/ 195 h 1481"/>
                <a:gd name="T22" fmla="*/ 377 w 2396"/>
                <a:gd name="T23" fmla="*/ 165 h 1481"/>
                <a:gd name="T24" fmla="*/ 377 w 2396"/>
                <a:gd name="T25" fmla="*/ 165 h 1481"/>
                <a:gd name="T26" fmla="*/ 631 w 2396"/>
                <a:gd name="T27" fmla="*/ 324 h 1481"/>
                <a:gd name="T28" fmla="*/ 631 w 2396"/>
                <a:gd name="T29" fmla="*/ 324 h 1481"/>
                <a:gd name="T30" fmla="*/ 13 w 2396"/>
                <a:gd name="T31" fmla="*/ 1125 h 1481"/>
                <a:gd name="T32" fmla="*/ 1606 w 2396"/>
                <a:gd name="T33" fmla="*/ 1125 h 1481"/>
                <a:gd name="T34" fmla="*/ 1606 w 2396"/>
                <a:gd name="T35" fmla="*/ 1480 h 14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96" h="1481">
                  <a:moveTo>
                    <a:pt x="1606" y="1480"/>
                  </a:moveTo>
                  <a:lnTo>
                    <a:pt x="2133" y="1480"/>
                  </a:lnTo>
                  <a:lnTo>
                    <a:pt x="2133" y="1480"/>
                  </a:lnTo>
                  <a:cubicBezTo>
                    <a:pt x="2395" y="1222"/>
                    <a:pt x="2294" y="28"/>
                    <a:pt x="1479" y="28"/>
                  </a:cubicBezTo>
                  <a:lnTo>
                    <a:pt x="1479" y="28"/>
                  </a:lnTo>
                  <a:cubicBezTo>
                    <a:pt x="1493" y="43"/>
                    <a:pt x="1513" y="171"/>
                    <a:pt x="1534" y="213"/>
                  </a:cubicBezTo>
                  <a:lnTo>
                    <a:pt x="1534" y="213"/>
                  </a:lnTo>
                  <a:cubicBezTo>
                    <a:pt x="1375" y="78"/>
                    <a:pt x="1189" y="4"/>
                    <a:pt x="957" y="37"/>
                  </a:cubicBezTo>
                  <a:lnTo>
                    <a:pt x="957" y="37"/>
                  </a:lnTo>
                  <a:cubicBezTo>
                    <a:pt x="983" y="57"/>
                    <a:pt x="1036" y="121"/>
                    <a:pt x="1092" y="195"/>
                  </a:cubicBezTo>
                  <a:lnTo>
                    <a:pt x="1092" y="195"/>
                  </a:lnTo>
                  <a:cubicBezTo>
                    <a:pt x="955" y="141"/>
                    <a:pt x="709" y="0"/>
                    <a:pt x="377" y="165"/>
                  </a:cubicBezTo>
                  <a:lnTo>
                    <a:pt x="377" y="165"/>
                  </a:lnTo>
                  <a:cubicBezTo>
                    <a:pt x="419" y="179"/>
                    <a:pt x="530" y="253"/>
                    <a:pt x="631" y="324"/>
                  </a:cubicBezTo>
                  <a:lnTo>
                    <a:pt x="631" y="324"/>
                  </a:lnTo>
                  <a:cubicBezTo>
                    <a:pt x="302" y="462"/>
                    <a:pt x="0" y="756"/>
                    <a:pt x="13" y="1125"/>
                  </a:cubicBezTo>
                  <a:lnTo>
                    <a:pt x="1606" y="1125"/>
                  </a:lnTo>
                  <a:lnTo>
                    <a:pt x="1606" y="1480"/>
                  </a:lnTo>
                </a:path>
              </a:pathLst>
            </a:custGeom>
            <a:solidFill>
              <a:schemeClr val="tx2">
                <a:lumMod val="95000"/>
                <a:lumOff val="5000"/>
              </a:schemeClr>
            </a:solidFill>
            <a:ln>
              <a:noFill/>
            </a:ln>
            <a:effectLst/>
          </p:spPr>
          <p:txBody>
            <a:bodyPr wrap="none" anchor="ctr"/>
            <a:lstStyle/>
            <a:p>
              <a:endParaRPr lang="en-US" sz="6532" dirty="0">
                <a:latin typeface="Lato Light" panose="020F0502020204030203" pitchFamily="34" charset="0"/>
              </a:endParaRPr>
            </a:p>
          </p:txBody>
        </p:sp>
        <p:sp>
          <p:nvSpPr>
            <p:cNvPr id="172" name="Freeform 169">
              <a:extLst>
                <a:ext uri="{FF2B5EF4-FFF2-40B4-BE49-F238E27FC236}">
                  <a16:creationId xmlns:a16="http://schemas.microsoft.com/office/drawing/2014/main" id="{7C725AF3-8A79-6A49-A460-B95C497D606F}"/>
                </a:ext>
              </a:extLst>
            </p:cNvPr>
            <p:cNvSpPr>
              <a:spLocks noChangeArrowheads="1"/>
            </p:cNvSpPr>
            <p:nvPr/>
          </p:nvSpPr>
          <p:spPr bwMode="auto">
            <a:xfrm>
              <a:off x="20672147" y="5257014"/>
              <a:ext cx="134343" cy="368483"/>
            </a:xfrm>
            <a:custGeom>
              <a:avLst/>
              <a:gdLst>
                <a:gd name="T0" fmla="*/ 153 w 154"/>
                <a:gd name="T1" fmla="*/ 139 h 422"/>
                <a:gd name="T2" fmla="*/ 153 w 154"/>
                <a:gd name="T3" fmla="*/ 281 h 422"/>
                <a:gd name="T4" fmla="*/ 153 w 154"/>
                <a:gd name="T5" fmla="*/ 281 h 422"/>
                <a:gd name="T6" fmla="*/ 0 w 154"/>
                <a:gd name="T7" fmla="*/ 421 h 422"/>
                <a:gd name="T8" fmla="*/ 0 w 154"/>
                <a:gd name="T9" fmla="*/ 0 h 422"/>
                <a:gd name="T10" fmla="*/ 0 w 154"/>
                <a:gd name="T11" fmla="*/ 0 h 422"/>
                <a:gd name="T12" fmla="*/ 153 w 154"/>
                <a:gd name="T13" fmla="*/ 139 h 422"/>
              </a:gdLst>
              <a:ahLst/>
              <a:cxnLst>
                <a:cxn ang="0">
                  <a:pos x="T0" y="T1"/>
                </a:cxn>
                <a:cxn ang="0">
                  <a:pos x="T2" y="T3"/>
                </a:cxn>
                <a:cxn ang="0">
                  <a:pos x="T4" y="T5"/>
                </a:cxn>
                <a:cxn ang="0">
                  <a:pos x="T6" y="T7"/>
                </a:cxn>
                <a:cxn ang="0">
                  <a:pos x="T8" y="T9"/>
                </a:cxn>
                <a:cxn ang="0">
                  <a:pos x="T10" y="T11"/>
                </a:cxn>
                <a:cxn ang="0">
                  <a:pos x="T12" y="T13"/>
                </a:cxn>
              </a:cxnLst>
              <a:rect l="0" t="0" r="r" b="b"/>
              <a:pathLst>
                <a:path w="154" h="422">
                  <a:moveTo>
                    <a:pt x="153" y="139"/>
                  </a:moveTo>
                  <a:lnTo>
                    <a:pt x="153" y="281"/>
                  </a:lnTo>
                  <a:lnTo>
                    <a:pt x="153" y="281"/>
                  </a:lnTo>
                  <a:cubicBezTo>
                    <a:pt x="153" y="355"/>
                    <a:pt x="101" y="421"/>
                    <a:pt x="0" y="421"/>
                  </a:cubicBezTo>
                  <a:lnTo>
                    <a:pt x="0" y="0"/>
                  </a:lnTo>
                  <a:lnTo>
                    <a:pt x="0" y="0"/>
                  </a:lnTo>
                  <a:cubicBezTo>
                    <a:pt x="99" y="0"/>
                    <a:pt x="153" y="64"/>
                    <a:pt x="153" y="139"/>
                  </a:cubicBezTo>
                </a:path>
              </a:pathLst>
            </a:custGeom>
            <a:solidFill>
              <a:srgbClr val="FFC37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73" name="Freeform 170">
              <a:extLst>
                <a:ext uri="{FF2B5EF4-FFF2-40B4-BE49-F238E27FC236}">
                  <a16:creationId xmlns:a16="http://schemas.microsoft.com/office/drawing/2014/main" id="{39C5A0C1-E325-2243-A5AF-39E68F6776A7}"/>
                </a:ext>
              </a:extLst>
            </p:cNvPr>
            <p:cNvSpPr>
              <a:spLocks noChangeArrowheads="1"/>
            </p:cNvSpPr>
            <p:nvPr/>
          </p:nvSpPr>
          <p:spPr bwMode="auto">
            <a:xfrm>
              <a:off x="19849236" y="5836608"/>
              <a:ext cx="368483" cy="57576"/>
            </a:xfrm>
            <a:custGeom>
              <a:avLst/>
              <a:gdLst>
                <a:gd name="T0" fmla="*/ 423 w 424"/>
                <a:gd name="T1" fmla="*/ 0 h 66"/>
                <a:gd name="T2" fmla="*/ 423 w 424"/>
                <a:gd name="T3" fmla="*/ 0 h 66"/>
                <a:gd name="T4" fmla="*/ 393 w 424"/>
                <a:gd name="T5" fmla="*/ 65 h 66"/>
                <a:gd name="T6" fmla="*/ 31 w 424"/>
                <a:gd name="T7" fmla="*/ 65 h 66"/>
                <a:gd name="T8" fmla="*/ 31 w 424"/>
                <a:gd name="T9" fmla="*/ 65 h 66"/>
                <a:gd name="T10" fmla="*/ 0 w 424"/>
                <a:gd name="T11" fmla="*/ 0 h 66"/>
                <a:gd name="T12" fmla="*/ 0 w 424"/>
                <a:gd name="T13" fmla="*/ 0 h 66"/>
                <a:gd name="T14" fmla="*/ 210 w 424"/>
                <a:gd name="T15" fmla="*/ 4 h 66"/>
                <a:gd name="T16" fmla="*/ 210 w 424"/>
                <a:gd name="T17" fmla="*/ 4 h 66"/>
                <a:gd name="T18" fmla="*/ 423 w 424"/>
                <a:gd name="T19"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4" h="66">
                  <a:moveTo>
                    <a:pt x="423" y="0"/>
                  </a:moveTo>
                  <a:lnTo>
                    <a:pt x="423" y="0"/>
                  </a:lnTo>
                  <a:cubicBezTo>
                    <a:pt x="418" y="20"/>
                    <a:pt x="407" y="43"/>
                    <a:pt x="393" y="65"/>
                  </a:cubicBezTo>
                  <a:lnTo>
                    <a:pt x="31" y="65"/>
                  </a:lnTo>
                  <a:lnTo>
                    <a:pt x="31" y="65"/>
                  </a:lnTo>
                  <a:cubicBezTo>
                    <a:pt x="17" y="43"/>
                    <a:pt x="6" y="20"/>
                    <a:pt x="0" y="0"/>
                  </a:cubicBezTo>
                  <a:lnTo>
                    <a:pt x="0" y="0"/>
                  </a:lnTo>
                  <a:cubicBezTo>
                    <a:pt x="56" y="0"/>
                    <a:pt x="132" y="4"/>
                    <a:pt x="210" y="4"/>
                  </a:cubicBezTo>
                  <a:lnTo>
                    <a:pt x="210" y="4"/>
                  </a:lnTo>
                  <a:cubicBezTo>
                    <a:pt x="288" y="4"/>
                    <a:pt x="366" y="0"/>
                    <a:pt x="423" y="0"/>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74" name="Freeform 171">
              <a:extLst>
                <a:ext uri="{FF2B5EF4-FFF2-40B4-BE49-F238E27FC236}">
                  <a16:creationId xmlns:a16="http://schemas.microsoft.com/office/drawing/2014/main" id="{CA115DAB-A1A3-324A-996F-383D6E71CF67}"/>
                </a:ext>
              </a:extLst>
            </p:cNvPr>
            <p:cNvSpPr>
              <a:spLocks noChangeArrowheads="1"/>
            </p:cNvSpPr>
            <p:nvPr/>
          </p:nvSpPr>
          <p:spPr bwMode="auto">
            <a:xfrm>
              <a:off x="19876106" y="5894184"/>
              <a:ext cx="314747" cy="92121"/>
            </a:xfrm>
            <a:custGeom>
              <a:avLst/>
              <a:gdLst>
                <a:gd name="T0" fmla="*/ 362 w 363"/>
                <a:gd name="T1" fmla="*/ 0 h 104"/>
                <a:gd name="T2" fmla="*/ 362 w 363"/>
                <a:gd name="T3" fmla="*/ 0 h 104"/>
                <a:gd name="T4" fmla="*/ 181 w 363"/>
                <a:gd name="T5" fmla="*/ 103 h 104"/>
                <a:gd name="T6" fmla="*/ 181 w 363"/>
                <a:gd name="T7" fmla="*/ 103 h 104"/>
                <a:gd name="T8" fmla="*/ 0 w 363"/>
                <a:gd name="T9" fmla="*/ 0 h 104"/>
                <a:gd name="T10" fmla="*/ 362 w 363"/>
                <a:gd name="T11" fmla="*/ 0 h 104"/>
              </a:gdLst>
              <a:ahLst/>
              <a:cxnLst>
                <a:cxn ang="0">
                  <a:pos x="T0" y="T1"/>
                </a:cxn>
                <a:cxn ang="0">
                  <a:pos x="T2" y="T3"/>
                </a:cxn>
                <a:cxn ang="0">
                  <a:pos x="T4" y="T5"/>
                </a:cxn>
                <a:cxn ang="0">
                  <a:pos x="T6" y="T7"/>
                </a:cxn>
                <a:cxn ang="0">
                  <a:pos x="T8" y="T9"/>
                </a:cxn>
                <a:cxn ang="0">
                  <a:pos x="T10" y="T11"/>
                </a:cxn>
              </a:cxnLst>
              <a:rect l="0" t="0" r="r" b="b"/>
              <a:pathLst>
                <a:path w="363" h="104">
                  <a:moveTo>
                    <a:pt x="362" y="0"/>
                  </a:moveTo>
                  <a:lnTo>
                    <a:pt x="362" y="0"/>
                  </a:lnTo>
                  <a:cubicBezTo>
                    <a:pt x="327" y="55"/>
                    <a:pt x="267" y="103"/>
                    <a:pt x="181" y="103"/>
                  </a:cubicBezTo>
                  <a:lnTo>
                    <a:pt x="181" y="103"/>
                  </a:lnTo>
                  <a:cubicBezTo>
                    <a:pt x="94" y="103"/>
                    <a:pt x="36" y="55"/>
                    <a:pt x="0" y="0"/>
                  </a:cubicBezTo>
                  <a:lnTo>
                    <a:pt x="362" y="0"/>
                  </a:lnTo>
                </a:path>
              </a:pathLst>
            </a:custGeom>
            <a:solidFill>
              <a:srgbClr val="FF4C2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75" name="Freeform 172">
              <a:extLst>
                <a:ext uri="{FF2B5EF4-FFF2-40B4-BE49-F238E27FC236}">
                  <a16:creationId xmlns:a16="http://schemas.microsoft.com/office/drawing/2014/main" id="{5805269E-69B4-324C-8FE2-8F8B56520054}"/>
                </a:ext>
              </a:extLst>
            </p:cNvPr>
            <p:cNvSpPr>
              <a:spLocks noChangeArrowheads="1"/>
            </p:cNvSpPr>
            <p:nvPr/>
          </p:nvSpPr>
          <p:spPr bwMode="auto">
            <a:xfrm>
              <a:off x="19879943" y="6151353"/>
              <a:ext cx="326263" cy="211112"/>
            </a:xfrm>
            <a:custGeom>
              <a:avLst/>
              <a:gdLst>
                <a:gd name="T0" fmla="*/ 306 w 374"/>
                <a:gd name="T1" fmla="*/ 0 h 243"/>
                <a:gd name="T2" fmla="*/ 68 w 374"/>
                <a:gd name="T3" fmla="*/ 0 h 243"/>
                <a:gd name="T4" fmla="*/ 0 w 374"/>
                <a:gd name="T5" fmla="*/ 92 h 243"/>
                <a:gd name="T6" fmla="*/ 97 w 374"/>
                <a:gd name="T7" fmla="*/ 242 h 243"/>
                <a:gd name="T8" fmla="*/ 277 w 374"/>
                <a:gd name="T9" fmla="*/ 242 h 243"/>
                <a:gd name="T10" fmla="*/ 373 w 374"/>
                <a:gd name="T11" fmla="*/ 92 h 243"/>
                <a:gd name="T12" fmla="*/ 306 w 374"/>
                <a:gd name="T13" fmla="*/ 0 h 243"/>
              </a:gdLst>
              <a:ahLst/>
              <a:cxnLst>
                <a:cxn ang="0">
                  <a:pos x="T0" y="T1"/>
                </a:cxn>
                <a:cxn ang="0">
                  <a:pos x="T2" y="T3"/>
                </a:cxn>
                <a:cxn ang="0">
                  <a:pos x="T4" y="T5"/>
                </a:cxn>
                <a:cxn ang="0">
                  <a:pos x="T6" y="T7"/>
                </a:cxn>
                <a:cxn ang="0">
                  <a:pos x="T8" y="T9"/>
                </a:cxn>
                <a:cxn ang="0">
                  <a:pos x="T10" y="T11"/>
                </a:cxn>
                <a:cxn ang="0">
                  <a:pos x="T12" y="T13"/>
                </a:cxn>
              </a:cxnLst>
              <a:rect l="0" t="0" r="r" b="b"/>
              <a:pathLst>
                <a:path w="374" h="243">
                  <a:moveTo>
                    <a:pt x="306" y="0"/>
                  </a:moveTo>
                  <a:lnTo>
                    <a:pt x="68" y="0"/>
                  </a:lnTo>
                  <a:lnTo>
                    <a:pt x="0" y="92"/>
                  </a:lnTo>
                  <a:lnTo>
                    <a:pt x="97" y="242"/>
                  </a:lnTo>
                  <a:lnTo>
                    <a:pt x="277" y="242"/>
                  </a:lnTo>
                  <a:lnTo>
                    <a:pt x="373" y="92"/>
                  </a:lnTo>
                  <a:lnTo>
                    <a:pt x="306" y="0"/>
                  </a:lnTo>
                </a:path>
              </a:pathLst>
            </a:custGeom>
            <a:solidFill>
              <a:schemeClr val="accent2"/>
            </a:solidFill>
            <a:ln>
              <a:noFill/>
            </a:ln>
            <a:effectLst/>
          </p:spPr>
          <p:txBody>
            <a:bodyPr wrap="none" anchor="ctr"/>
            <a:lstStyle/>
            <a:p>
              <a:endParaRPr lang="en-US" sz="6532" dirty="0">
                <a:latin typeface="Lato Light" panose="020F0502020204030203" pitchFamily="34" charset="0"/>
              </a:endParaRPr>
            </a:p>
          </p:txBody>
        </p:sp>
        <p:sp>
          <p:nvSpPr>
            <p:cNvPr id="176" name="Freeform 173">
              <a:extLst>
                <a:ext uri="{FF2B5EF4-FFF2-40B4-BE49-F238E27FC236}">
                  <a16:creationId xmlns:a16="http://schemas.microsoft.com/office/drawing/2014/main" id="{96E32058-477F-0F44-8A79-76EF0FED912F}"/>
                </a:ext>
              </a:extLst>
            </p:cNvPr>
            <p:cNvSpPr>
              <a:spLocks noChangeArrowheads="1"/>
            </p:cNvSpPr>
            <p:nvPr/>
          </p:nvSpPr>
          <p:spPr bwMode="auto">
            <a:xfrm>
              <a:off x="19899135" y="6362464"/>
              <a:ext cx="291716" cy="809895"/>
            </a:xfrm>
            <a:custGeom>
              <a:avLst/>
              <a:gdLst>
                <a:gd name="T0" fmla="*/ 257 w 335"/>
                <a:gd name="T1" fmla="*/ 0 h 929"/>
                <a:gd name="T2" fmla="*/ 77 w 335"/>
                <a:gd name="T3" fmla="*/ 0 h 929"/>
                <a:gd name="T4" fmla="*/ 0 w 335"/>
                <a:gd name="T5" fmla="*/ 671 h 929"/>
                <a:gd name="T6" fmla="*/ 167 w 335"/>
                <a:gd name="T7" fmla="*/ 928 h 929"/>
                <a:gd name="T8" fmla="*/ 334 w 335"/>
                <a:gd name="T9" fmla="*/ 671 h 929"/>
                <a:gd name="T10" fmla="*/ 257 w 335"/>
                <a:gd name="T11" fmla="*/ 0 h 929"/>
              </a:gdLst>
              <a:ahLst/>
              <a:cxnLst>
                <a:cxn ang="0">
                  <a:pos x="T0" y="T1"/>
                </a:cxn>
                <a:cxn ang="0">
                  <a:pos x="T2" y="T3"/>
                </a:cxn>
                <a:cxn ang="0">
                  <a:pos x="T4" y="T5"/>
                </a:cxn>
                <a:cxn ang="0">
                  <a:pos x="T6" y="T7"/>
                </a:cxn>
                <a:cxn ang="0">
                  <a:pos x="T8" y="T9"/>
                </a:cxn>
                <a:cxn ang="0">
                  <a:pos x="T10" y="T11"/>
                </a:cxn>
              </a:cxnLst>
              <a:rect l="0" t="0" r="r" b="b"/>
              <a:pathLst>
                <a:path w="335" h="929">
                  <a:moveTo>
                    <a:pt x="257" y="0"/>
                  </a:moveTo>
                  <a:lnTo>
                    <a:pt x="77" y="0"/>
                  </a:lnTo>
                  <a:lnTo>
                    <a:pt x="0" y="671"/>
                  </a:lnTo>
                  <a:lnTo>
                    <a:pt x="167" y="928"/>
                  </a:lnTo>
                  <a:lnTo>
                    <a:pt x="334" y="671"/>
                  </a:lnTo>
                  <a:lnTo>
                    <a:pt x="257" y="0"/>
                  </a:lnTo>
                </a:path>
              </a:pathLst>
            </a:custGeom>
            <a:solidFill>
              <a:schemeClr val="accent2">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177" name="Freeform 174">
              <a:extLst>
                <a:ext uri="{FF2B5EF4-FFF2-40B4-BE49-F238E27FC236}">
                  <a16:creationId xmlns:a16="http://schemas.microsoft.com/office/drawing/2014/main" id="{CB4DC55A-D2BE-1A44-916B-2473F8097BE9}"/>
                </a:ext>
              </a:extLst>
            </p:cNvPr>
            <p:cNvSpPr>
              <a:spLocks noChangeArrowheads="1"/>
            </p:cNvSpPr>
            <p:nvPr/>
          </p:nvSpPr>
          <p:spPr bwMode="auto">
            <a:xfrm>
              <a:off x="19830046" y="5629335"/>
              <a:ext cx="188079" cy="61414"/>
            </a:xfrm>
            <a:custGeom>
              <a:avLst/>
              <a:gdLst>
                <a:gd name="T0" fmla="*/ 108 w 217"/>
                <a:gd name="T1" fmla="*/ 21 h 72"/>
                <a:gd name="T2" fmla="*/ 108 w 217"/>
                <a:gd name="T3" fmla="*/ 21 h 72"/>
                <a:gd name="T4" fmla="*/ 0 w 217"/>
                <a:gd name="T5" fmla="*/ 0 h 72"/>
                <a:gd name="T6" fmla="*/ 0 w 217"/>
                <a:gd name="T7" fmla="*/ 0 h 72"/>
                <a:gd name="T8" fmla="*/ 108 w 217"/>
                <a:gd name="T9" fmla="*/ 71 h 72"/>
                <a:gd name="T10" fmla="*/ 108 w 217"/>
                <a:gd name="T11" fmla="*/ 71 h 72"/>
                <a:gd name="T12" fmla="*/ 216 w 217"/>
                <a:gd name="T13" fmla="*/ 0 h 72"/>
                <a:gd name="T14" fmla="*/ 216 w 217"/>
                <a:gd name="T15" fmla="*/ 0 h 72"/>
                <a:gd name="T16" fmla="*/ 108 w 217"/>
                <a:gd name="T17" fmla="*/ 21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7" h="72">
                  <a:moveTo>
                    <a:pt x="108" y="21"/>
                  </a:moveTo>
                  <a:lnTo>
                    <a:pt x="108" y="21"/>
                  </a:lnTo>
                  <a:cubicBezTo>
                    <a:pt x="67" y="21"/>
                    <a:pt x="29" y="12"/>
                    <a:pt x="0" y="0"/>
                  </a:cubicBezTo>
                  <a:lnTo>
                    <a:pt x="0" y="0"/>
                  </a:lnTo>
                  <a:cubicBezTo>
                    <a:pt x="14" y="41"/>
                    <a:pt x="56" y="71"/>
                    <a:pt x="108" y="71"/>
                  </a:cubicBezTo>
                  <a:lnTo>
                    <a:pt x="108" y="71"/>
                  </a:lnTo>
                  <a:cubicBezTo>
                    <a:pt x="159" y="71"/>
                    <a:pt x="202" y="41"/>
                    <a:pt x="216" y="0"/>
                  </a:cubicBezTo>
                  <a:lnTo>
                    <a:pt x="216" y="0"/>
                  </a:lnTo>
                  <a:cubicBezTo>
                    <a:pt x="186" y="12"/>
                    <a:pt x="148" y="21"/>
                    <a:pt x="108" y="21"/>
                  </a:cubicBezTo>
                </a:path>
              </a:pathLst>
            </a:custGeom>
            <a:solidFill>
              <a:srgbClr val="FF904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228" name="Freeform 227">
              <a:extLst>
                <a:ext uri="{FF2B5EF4-FFF2-40B4-BE49-F238E27FC236}">
                  <a16:creationId xmlns:a16="http://schemas.microsoft.com/office/drawing/2014/main" id="{12B826A8-C4BB-4646-AEE2-50A1402802E8}"/>
                </a:ext>
              </a:extLst>
            </p:cNvPr>
            <p:cNvSpPr>
              <a:spLocks noChangeArrowheads="1"/>
            </p:cNvSpPr>
            <p:nvPr/>
          </p:nvSpPr>
          <p:spPr bwMode="auto">
            <a:xfrm>
              <a:off x="19185199" y="8247103"/>
              <a:ext cx="1718718" cy="95088"/>
            </a:xfrm>
            <a:custGeom>
              <a:avLst/>
              <a:gdLst>
                <a:gd name="connsiteX0" fmla="*/ 1362620 w 1718718"/>
                <a:gd name="connsiteY0" fmla="*/ 0 h 95088"/>
                <a:gd name="connsiteX1" fmla="*/ 1562488 w 1718718"/>
                <a:gd name="connsiteY1" fmla="*/ 0 h 95088"/>
                <a:gd name="connsiteX2" fmla="*/ 1718718 w 1718718"/>
                <a:gd name="connsiteY2" fmla="*/ 58449 h 95088"/>
                <a:gd name="connsiteX3" fmla="*/ 1718718 w 1718718"/>
                <a:gd name="connsiteY3" fmla="*/ 95088 h 95088"/>
                <a:gd name="connsiteX4" fmla="*/ 1545906 w 1718718"/>
                <a:gd name="connsiteY4" fmla="*/ 95088 h 95088"/>
                <a:gd name="connsiteX5" fmla="*/ 1483938 w 1718718"/>
                <a:gd name="connsiteY5" fmla="*/ 73279 h 95088"/>
                <a:gd name="connsiteX6" fmla="*/ 1452518 w 1718718"/>
                <a:gd name="connsiteY6" fmla="*/ 73279 h 95088"/>
                <a:gd name="connsiteX7" fmla="*/ 1452518 w 1718718"/>
                <a:gd name="connsiteY7" fmla="*/ 95088 h 95088"/>
                <a:gd name="connsiteX8" fmla="*/ 1362620 w 1718718"/>
                <a:gd name="connsiteY8" fmla="*/ 95088 h 95088"/>
                <a:gd name="connsiteX9" fmla="*/ 154860 w 1718718"/>
                <a:gd name="connsiteY9" fmla="*/ 0 h 95088"/>
                <a:gd name="connsiteX10" fmla="*/ 356092 w 1718718"/>
                <a:gd name="connsiteY10" fmla="*/ 0 h 95088"/>
                <a:gd name="connsiteX11" fmla="*/ 356092 w 1718718"/>
                <a:gd name="connsiteY11" fmla="*/ 95088 h 95088"/>
                <a:gd name="connsiteX12" fmla="*/ 265100 w 1718718"/>
                <a:gd name="connsiteY12" fmla="*/ 95088 h 95088"/>
                <a:gd name="connsiteX13" fmla="*/ 265100 w 1718718"/>
                <a:gd name="connsiteY13" fmla="*/ 73279 h 95088"/>
                <a:gd name="connsiteX14" fmla="*/ 235354 w 1718718"/>
                <a:gd name="connsiteY14" fmla="*/ 73279 h 95088"/>
                <a:gd name="connsiteX15" fmla="*/ 172360 w 1718718"/>
                <a:gd name="connsiteY15" fmla="*/ 95088 h 95088"/>
                <a:gd name="connsiteX16" fmla="*/ 0 w 1718718"/>
                <a:gd name="connsiteY16" fmla="*/ 95088 h 95088"/>
                <a:gd name="connsiteX17" fmla="*/ 0 w 1718718"/>
                <a:gd name="connsiteY17" fmla="*/ 58449 h 95088"/>
                <a:gd name="connsiteX18" fmla="*/ 154860 w 1718718"/>
                <a:gd name="connsiteY18" fmla="*/ 0 h 95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718718" h="95088">
                  <a:moveTo>
                    <a:pt x="1362620" y="0"/>
                  </a:moveTo>
                  <a:lnTo>
                    <a:pt x="1562488" y="0"/>
                  </a:lnTo>
                  <a:cubicBezTo>
                    <a:pt x="1562488" y="0"/>
                    <a:pt x="1675078" y="45363"/>
                    <a:pt x="1718718" y="58449"/>
                  </a:cubicBezTo>
                  <a:lnTo>
                    <a:pt x="1718718" y="95088"/>
                  </a:lnTo>
                  <a:lnTo>
                    <a:pt x="1545906" y="95088"/>
                  </a:lnTo>
                  <a:lnTo>
                    <a:pt x="1483938" y="73279"/>
                  </a:lnTo>
                  <a:lnTo>
                    <a:pt x="1452518" y="73279"/>
                  </a:lnTo>
                  <a:lnTo>
                    <a:pt x="1452518" y="95088"/>
                  </a:lnTo>
                  <a:lnTo>
                    <a:pt x="1362620" y="95088"/>
                  </a:lnTo>
                  <a:close/>
                  <a:moveTo>
                    <a:pt x="154860" y="0"/>
                  </a:moveTo>
                  <a:lnTo>
                    <a:pt x="356092" y="0"/>
                  </a:lnTo>
                  <a:lnTo>
                    <a:pt x="356092" y="95088"/>
                  </a:lnTo>
                  <a:lnTo>
                    <a:pt x="265100" y="95088"/>
                  </a:lnTo>
                  <a:lnTo>
                    <a:pt x="265100" y="73279"/>
                  </a:lnTo>
                  <a:lnTo>
                    <a:pt x="235354" y="73279"/>
                  </a:lnTo>
                  <a:lnTo>
                    <a:pt x="172360" y="95088"/>
                  </a:lnTo>
                  <a:lnTo>
                    <a:pt x="0" y="95088"/>
                  </a:lnTo>
                  <a:lnTo>
                    <a:pt x="0" y="58449"/>
                  </a:lnTo>
                  <a:cubicBezTo>
                    <a:pt x="42872" y="45363"/>
                    <a:pt x="154860" y="0"/>
                    <a:pt x="154860" y="0"/>
                  </a:cubicBezTo>
                  <a:close/>
                </a:path>
              </a:pathLst>
            </a:custGeom>
            <a:solidFill>
              <a:schemeClr val="tx2"/>
            </a:solidFill>
            <a:ln>
              <a:noFill/>
            </a:ln>
            <a:effectLst/>
          </p:spPr>
          <p:txBody>
            <a:bodyPr wrap="square" anchor="ctr">
              <a:noAutofit/>
            </a:bodyPr>
            <a:lstStyle/>
            <a:p>
              <a:endParaRPr lang="en-US" sz="6532" dirty="0">
                <a:latin typeface="Lato Light" panose="020F0502020204030203" pitchFamily="34" charset="0"/>
              </a:endParaRPr>
            </a:p>
          </p:txBody>
        </p:sp>
        <p:sp>
          <p:nvSpPr>
            <p:cNvPr id="179" name="Freeform 176">
              <a:extLst>
                <a:ext uri="{FF2B5EF4-FFF2-40B4-BE49-F238E27FC236}">
                  <a16:creationId xmlns:a16="http://schemas.microsoft.com/office/drawing/2014/main" id="{DC103046-E9E8-4B42-93B8-5122A0030F98}"/>
                </a:ext>
              </a:extLst>
            </p:cNvPr>
            <p:cNvSpPr>
              <a:spLocks noChangeArrowheads="1"/>
            </p:cNvSpPr>
            <p:nvPr/>
          </p:nvSpPr>
          <p:spPr bwMode="auto">
            <a:xfrm>
              <a:off x="19308027" y="7295187"/>
              <a:ext cx="1473934" cy="951916"/>
            </a:xfrm>
            <a:custGeom>
              <a:avLst/>
              <a:gdLst>
                <a:gd name="T0" fmla="*/ 1446 w 1693"/>
                <a:gd name="T1" fmla="*/ 0 h 1095"/>
                <a:gd name="T2" fmla="*/ 246 w 1693"/>
                <a:gd name="T3" fmla="*/ 0 h 1095"/>
                <a:gd name="T4" fmla="*/ 246 w 1693"/>
                <a:gd name="T5" fmla="*/ 0 h 1095"/>
                <a:gd name="T6" fmla="*/ 36 w 1693"/>
                <a:gd name="T7" fmla="*/ 1094 h 1095"/>
                <a:gd name="T8" fmla="*/ 266 w 1693"/>
                <a:gd name="T9" fmla="*/ 1094 h 1095"/>
                <a:gd name="T10" fmla="*/ 266 w 1693"/>
                <a:gd name="T11" fmla="*/ 1094 h 1095"/>
                <a:gd name="T12" fmla="*/ 447 w 1693"/>
                <a:gd name="T13" fmla="*/ 333 h 1095"/>
                <a:gd name="T14" fmla="*/ 447 w 1693"/>
                <a:gd name="T15" fmla="*/ 333 h 1095"/>
                <a:gd name="T16" fmla="*/ 846 w 1693"/>
                <a:gd name="T17" fmla="*/ 290 h 1095"/>
                <a:gd name="T18" fmla="*/ 846 w 1693"/>
                <a:gd name="T19" fmla="*/ 290 h 1095"/>
                <a:gd name="T20" fmla="*/ 1245 w 1693"/>
                <a:gd name="T21" fmla="*/ 333 h 1095"/>
                <a:gd name="T22" fmla="*/ 1245 w 1693"/>
                <a:gd name="T23" fmla="*/ 333 h 1095"/>
                <a:gd name="T24" fmla="*/ 1426 w 1693"/>
                <a:gd name="T25" fmla="*/ 1094 h 1095"/>
                <a:gd name="T26" fmla="*/ 1655 w 1693"/>
                <a:gd name="T27" fmla="*/ 1094 h 1095"/>
                <a:gd name="T28" fmla="*/ 1655 w 1693"/>
                <a:gd name="T29" fmla="*/ 1094 h 1095"/>
                <a:gd name="T30" fmla="*/ 1446 w 1693"/>
                <a:gd name="T31" fmla="*/ 0 h 10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693" h="1095">
                  <a:moveTo>
                    <a:pt x="1446" y="0"/>
                  </a:moveTo>
                  <a:lnTo>
                    <a:pt x="246" y="0"/>
                  </a:lnTo>
                  <a:lnTo>
                    <a:pt x="246" y="0"/>
                  </a:lnTo>
                  <a:cubicBezTo>
                    <a:pt x="246" y="0"/>
                    <a:pt x="0" y="271"/>
                    <a:pt x="36" y="1094"/>
                  </a:cubicBezTo>
                  <a:lnTo>
                    <a:pt x="266" y="1094"/>
                  </a:lnTo>
                  <a:lnTo>
                    <a:pt x="266" y="1094"/>
                  </a:lnTo>
                  <a:cubicBezTo>
                    <a:pt x="266" y="1094"/>
                    <a:pt x="294" y="540"/>
                    <a:pt x="447" y="333"/>
                  </a:cubicBezTo>
                  <a:lnTo>
                    <a:pt x="447" y="333"/>
                  </a:lnTo>
                  <a:cubicBezTo>
                    <a:pt x="447" y="333"/>
                    <a:pt x="624" y="301"/>
                    <a:pt x="846" y="290"/>
                  </a:cubicBezTo>
                  <a:lnTo>
                    <a:pt x="846" y="290"/>
                  </a:lnTo>
                  <a:cubicBezTo>
                    <a:pt x="1067" y="301"/>
                    <a:pt x="1245" y="333"/>
                    <a:pt x="1245" y="333"/>
                  </a:cubicBezTo>
                  <a:lnTo>
                    <a:pt x="1245" y="333"/>
                  </a:lnTo>
                  <a:cubicBezTo>
                    <a:pt x="1398" y="540"/>
                    <a:pt x="1426" y="1094"/>
                    <a:pt x="1426" y="1094"/>
                  </a:cubicBezTo>
                  <a:lnTo>
                    <a:pt x="1655" y="1094"/>
                  </a:lnTo>
                  <a:lnTo>
                    <a:pt x="1655" y="1094"/>
                  </a:lnTo>
                  <a:cubicBezTo>
                    <a:pt x="1692" y="271"/>
                    <a:pt x="1446" y="0"/>
                    <a:pt x="1446" y="0"/>
                  </a:cubicBezTo>
                </a:path>
              </a:pathLst>
            </a:custGeom>
            <a:solidFill>
              <a:schemeClr val="tx1">
                <a:lumMod val="50000"/>
              </a:schemeClr>
            </a:solidFill>
            <a:ln>
              <a:noFill/>
            </a:ln>
            <a:effectLst/>
          </p:spPr>
          <p:txBody>
            <a:bodyPr wrap="none" anchor="ctr"/>
            <a:lstStyle/>
            <a:p>
              <a:endParaRPr lang="en-US" sz="6532" dirty="0">
                <a:solidFill>
                  <a:schemeClr val="tx2"/>
                </a:solidFill>
                <a:latin typeface="Lato Light" panose="020F0502020204030203" pitchFamily="34" charset="0"/>
              </a:endParaRPr>
            </a:p>
          </p:txBody>
        </p:sp>
        <p:sp>
          <p:nvSpPr>
            <p:cNvPr id="181" name="Freeform 178">
              <a:extLst>
                <a:ext uri="{FF2B5EF4-FFF2-40B4-BE49-F238E27FC236}">
                  <a16:creationId xmlns:a16="http://schemas.microsoft.com/office/drawing/2014/main" id="{59E477F9-20DD-C341-BF62-413D81AC18AF}"/>
                </a:ext>
              </a:extLst>
            </p:cNvPr>
            <p:cNvSpPr>
              <a:spLocks noChangeArrowheads="1"/>
            </p:cNvSpPr>
            <p:nvPr/>
          </p:nvSpPr>
          <p:spPr bwMode="auto">
            <a:xfrm>
              <a:off x="18225607" y="4285906"/>
              <a:ext cx="759997" cy="1105450"/>
            </a:xfrm>
            <a:custGeom>
              <a:avLst/>
              <a:gdLst>
                <a:gd name="T0" fmla="*/ 204 w 873"/>
                <a:gd name="T1" fmla="*/ 1269 h 1270"/>
                <a:gd name="T2" fmla="*/ 872 w 873"/>
                <a:gd name="T3" fmla="*/ 1151 h 1270"/>
                <a:gd name="T4" fmla="*/ 667 w 873"/>
                <a:gd name="T5" fmla="*/ 0 h 1270"/>
                <a:gd name="T6" fmla="*/ 0 w 873"/>
                <a:gd name="T7" fmla="*/ 118 h 1270"/>
                <a:gd name="T8" fmla="*/ 204 w 873"/>
                <a:gd name="T9" fmla="*/ 1269 h 1270"/>
              </a:gdLst>
              <a:ahLst/>
              <a:cxnLst>
                <a:cxn ang="0">
                  <a:pos x="T0" y="T1"/>
                </a:cxn>
                <a:cxn ang="0">
                  <a:pos x="T2" y="T3"/>
                </a:cxn>
                <a:cxn ang="0">
                  <a:pos x="T4" y="T5"/>
                </a:cxn>
                <a:cxn ang="0">
                  <a:pos x="T6" y="T7"/>
                </a:cxn>
                <a:cxn ang="0">
                  <a:pos x="T8" y="T9"/>
                </a:cxn>
              </a:cxnLst>
              <a:rect l="0" t="0" r="r" b="b"/>
              <a:pathLst>
                <a:path w="873" h="1270">
                  <a:moveTo>
                    <a:pt x="204" y="1269"/>
                  </a:moveTo>
                  <a:lnTo>
                    <a:pt x="872" y="1151"/>
                  </a:lnTo>
                  <a:lnTo>
                    <a:pt x="667" y="0"/>
                  </a:lnTo>
                  <a:lnTo>
                    <a:pt x="0" y="118"/>
                  </a:lnTo>
                  <a:lnTo>
                    <a:pt x="204" y="1269"/>
                  </a:lnTo>
                </a:path>
              </a:pathLst>
            </a:custGeom>
            <a:solidFill>
              <a:srgbClr val="96C62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217" name="Freeform 216">
              <a:extLst>
                <a:ext uri="{FF2B5EF4-FFF2-40B4-BE49-F238E27FC236}">
                  <a16:creationId xmlns:a16="http://schemas.microsoft.com/office/drawing/2014/main" id="{A9BB6EC3-5335-CE4D-B006-B45066619153}"/>
                </a:ext>
              </a:extLst>
            </p:cNvPr>
            <p:cNvSpPr>
              <a:spLocks noChangeArrowheads="1"/>
            </p:cNvSpPr>
            <p:nvPr/>
          </p:nvSpPr>
          <p:spPr bwMode="auto">
            <a:xfrm>
              <a:off x="18298536" y="4358838"/>
              <a:ext cx="613266" cy="954882"/>
            </a:xfrm>
            <a:custGeom>
              <a:avLst/>
              <a:gdLst>
                <a:gd name="connsiteX0" fmla="*/ 351354 w 613266"/>
                <a:gd name="connsiteY0" fmla="*/ 348301 h 954882"/>
                <a:gd name="connsiteX1" fmla="*/ 477338 w 613266"/>
                <a:gd name="connsiteY1" fmla="*/ 448538 h 954882"/>
                <a:gd name="connsiteX2" fmla="*/ 328898 w 613266"/>
                <a:gd name="connsiteY2" fmla="*/ 608287 h 954882"/>
                <a:gd name="connsiteX3" fmla="*/ 135924 w 613266"/>
                <a:gd name="connsiteY3" fmla="*/ 508444 h 954882"/>
                <a:gd name="connsiteX4" fmla="*/ 283492 w 613266"/>
                <a:gd name="connsiteY4" fmla="*/ 349563 h 954882"/>
                <a:gd name="connsiteX5" fmla="*/ 351354 w 613266"/>
                <a:gd name="connsiteY5" fmla="*/ 348301 h 954882"/>
                <a:gd name="connsiteX6" fmla="*/ 345834 w 613266"/>
                <a:gd name="connsiteY6" fmla="*/ 31336 h 954882"/>
                <a:gd name="connsiteX7" fmla="*/ 116728 w 613266"/>
                <a:gd name="connsiteY7" fmla="*/ 73118 h 954882"/>
                <a:gd name="connsiteX8" fmla="*/ 31360 w 613266"/>
                <a:gd name="connsiteY8" fmla="*/ 193240 h 954882"/>
                <a:gd name="connsiteX9" fmla="*/ 146348 w 613266"/>
                <a:gd name="connsiteY9" fmla="*/ 839112 h 954882"/>
                <a:gd name="connsiteX10" fmla="*/ 267432 w 613266"/>
                <a:gd name="connsiteY10" fmla="*/ 923546 h 954882"/>
                <a:gd name="connsiteX11" fmla="*/ 497408 w 613266"/>
                <a:gd name="connsiteY11" fmla="*/ 883505 h 954882"/>
                <a:gd name="connsiteX12" fmla="*/ 581906 w 613266"/>
                <a:gd name="connsiteY12" fmla="*/ 761642 h 954882"/>
                <a:gd name="connsiteX13" fmla="*/ 467790 w 613266"/>
                <a:gd name="connsiteY13" fmla="*/ 115770 h 954882"/>
                <a:gd name="connsiteX14" fmla="*/ 345834 w 613266"/>
                <a:gd name="connsiteY14" fmla="*/ 31336 h 954882"/>
                <a:gd name="connsiteX15" fmla="*/ 364998 w 613266"/>
                <a:gd name="connsiteY15" fmla="*/ 0 h 954882"/>
                <a:gd name="connsiteX16" fmla="*/ 490440 w 613266"/>
                <a:gd name="connsiteY16" fmla="*/ 87045 h 954882"/>
                <a:gd name="connsiteX17" fmla="*/ 613266 w 613266"/>
                <a:gd name="connsiteY17" fmla="*/ 780792 h 954882"/>
                <a:gd name="connsiteX18" fmla="*/ 527026 w 613266"/>
                <a:gd name="connsiteY18" fmla="*/ 904396 h 954882"/>
                <a:gd name="connsiteX19" fmla="*/ 247396 w 613266"/>
                <a:gd name="connsiteY19" fmla="*/ 954882 h 954882"/>
                <a:gd name="connsiteX20" fmla="*/ 123698 w 613266"/>
                <a:gd name="connsiteY20" fmla="*/ 867837 h 954882"/>
                <a:gd name="connsiteX21" fmla="*/ 0 w 613266"/>
                <a:gd name="connsiteY21" fmla="*/ 174090 h 954882"/>
                <a:gd name="connsiteX22" fmla="*/ 86240 w 613266"/>
                <a:gd name="connsiteY22" fmla="*/ 48745 h 954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13266" h="954882">
                  <a:moveTo>
                    <a:pt x="351354" y="348301"/>
                  </a:moveTo>
                  <a:cubicBezTo>
                    <a:pt x="415942" y="357051"/>
                    <a:pt x="467514" y="394492"/>
                    <a:pt x="477338" y="448538"/>
                  </a:cubicBezTo>
                  <a:cubicBezTo>
                    <a:pt x="490436" y="521467"/>
                    <a:pt x="421454" y="591791"/>
                    <a:pt x="328898" y="608287"/>
                  </a:cubicBezTo>
                  <a:cubicBezTo>
                    <a:pt x="234594" y="624783"/>
                    <a:pt x="147276" y="579637"/>
                    <a:pt x="135924" y="508444"/>
                  </a:cubicBezTo>
                  <a:cubicBezTo>
                    <a:pt x="122826" y="437251"/>
                    <a:pt x="188314" y="366059"/>
                    <a:pt x="283492" y="349563"/>
                  </a:cubicBezTo>
                  <a:cubicBezTo>
                    <a:pt x="306850" y="345656"/>
                    <a:pt x="329826" y="345385"/>
                    <a:pt x="351354" y="348301"/>
                  </a:cubicBezTo>
                  <a:close/>
                  <a:moveTo>
                    <a:pt x="345834" y="31336"/>
                  </a:moveTo>
                  <a:lnTo>
                    <a:pt x="116728" y="73118"/>
                  </a:lnTo>
                  <a:cubicBezTo>
                    <a:pt x="114986" y="125345"/>
                    <a:pt x="81014" y="173219"/>
                    <a:pt x="31360" y="193240"/>
                  </a:cubicBezTo>
                  <a:lnTo>
                    <a:pt x="146348" y="839112"/>
                  </a:lnTo>
                  <a:cubicBezTo>
                    <a:pt x="199486" y="840853"/>
                    <a:pt x="247396" y="873930"/>
                    <a:pt x="267432" y="923546"/>
                  </a:cubicBezTo>
                  <a:lnTo>
                    <a:pt x="497408" y="883505"/>
                  </a:lnTo>
                  <a:cubicBezTo>
                    <a:pt x="498280" y="829537"/>
                    <a:pt x="532252" y="780792"/>
                    <a:pt x="581906" y="761642"/>
                  </a:cubicBezTo>
                  <a:lnTo>
                    <a:pt x="467790" y="115770"/>
                  </a:lnTo>
                  <a:cubicBezTo>
                    <a:pt x="413780" y="114899"/>
                    <a:pt x="366740" y="80952"/>
                    <a:pt x="345834" y="31336"/>
                  </a:cubicBezTo>
                  <a:close/>
                  <a:moveTo>
                    <a:pt x="364998" y="0"/>
                  </a:moveTo>
                  <a:cubicBezTo>
                    <a:pt x="376322" y="58320"/>
                    <a:pt x="432074" y="96620"/>
                    <a:pt x="490440" y="87045"/>
                  </a:cubicBezTo>
                  <a:lnTo>
                    <a:pt x="613266" y="780792"/>
                  </a:lnTo>
                  <a:cubicBezTo>
                    <a:pt x="555772" y="792108"/>
                    <a:pt x="516572" y="847817"/>
                    <a:pt x="527026" y="904396"/>
                  </a:cubicBezTo>
                  <a:lnTo>
                    <a:pt x="247396" y="954882"/>
                  </a:lnTo>
                  <a:cubicBezTo>
                    <a:pt x="236944" y="896562"/>
                    <a:pt x="180320" y="857392"/>
                    <a:pt x="123698" y="867837"/>
                  </a:cubicBezTo>
                  <a:lnTo>
                    <a:pt x="0" y="174090"/>
                  </a:lnTo>
                  <a:cubicBezTo>
                    <a:pt x="58364" y="163644"/>
                    <a:pt x="97564" y="107065"/>
                    <a:pt x="86240" y="48745"/>
                  </a:cubicBezTo>
                  <a:close/>
                </a:path>
              </a:pathLst>
            </a:custGeom>
            <a:solidFill>
              <a:srgbClr val="DFF2E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6532" dirty="0">
                <a:latin typeface="Lato Light" panose="020F0502020204030203" pitchFamily="34" charset="0"/>
              </a:endParaRPr>
            </a:p>
          </p:txBody>
        </p:sp>
        <p:sp>
          <p:nvSpPr>
            <p:cNvPr id="184" name="Freeform 181">
              <a:extLst>
                <a:ext uri="{FF2B5EF4-FFF2-40B4-BE49-F238E27FC236}">
                  <a16:creationId xmlns:a16="http://schemas.microsoft.com/office/drawing/2014/main" id="{5C0AF6D5-F870-C848-96D6-3D6A4710C57A}"/>
                </a:ext>
              </a:extLst>
            </p:cNvPr>
            <p:cNvSpPr>
              <a:spLocks noChangeArrowheads="1"/>
            </p:cNvSpPr>
            <p:nvPr/>
          </p:nvSpPr>
          <p:spPr bwMode="auto">
            <a:xfrm>
              <a:off x="18490453" y="4769540"/>
              <a:ext cx="226465" cy="142021"/>
            </a:xfrm>
            <a:custGeom>
              <a:avLst/>
              <a:gdLst>
                <a:gd name="T0" fmla="*/ 19 w 262"/>
                <a:gd name="T1" fmla="*/ 116 h 162"/>
                <a:gd name="T2" fmla="*/ 19 w 262"/>
                <a:gd name="T3" fmla="*/ 116 h 162"/>
                <a:gd name="T4" fmla="*/ 92 w 262"/>
                <a:gd name="T5" fmla="*/ 157 h 162"/>
                <a:gd name="T6" fmla="*/ 92 w 262"/>
                <a:gd name="T7" fmla="*/ 157 h 162"/>
                <a:gd name="T8" fmla="*/ 146 w 262"/>
                <a:gd name="T9" fmla="*/ 83 h 162"/>
                <a:gd name="T10" fmla="*/ 146 w 262"/>
                <a:gd name="T11" fmla="*/ 83 h 162"/>
                <a:gd name="T12" fmla="*/ 146 w 262"/>
                <a:gd name="T13" fmla="*/ 78 h 162"/>
                <a:gd name="T14" fmla="*/ 146 w 262"/>
                <a:gd name="T15" fmla="*/ 78 h 162"/>
                <a:gd name="T16" fmla="*/ 175 w 262"/>
                <a:gd name="T17" fmla="*/ 36 h 162"/>
                <a:gd name="T18" fmla="*/ 175 w 262"/>
                <a:gd name="T19" fmla="*/ 36 h 162"/>
                <a:gd name="T20" fmla="*/ 219 w 262"/>
                <a:gd name="T21" fmla="*/ 70 h 162"/>
                <a:gd name="T22" fmla="*/ 219 w 262"/>
                <a:gd name="T23" fmla="*/ 70 h 162"/>
                <a:gd name="T24" fmla="*/ 219 w 262"/>
                <a:gd name="T25" fmla="*/ 72 h 162"/>
                <a:gd name="T26" fmla="*/ 219 w 262"/>
                <a:gd name="T27" fmla="*/ 72 h 162"/>
                <a:gd name="T28" fmla="*/ 207 w 262"/>
                <a:gd name="T29" fmla="*/ 113 h 162"/>
                <a:gd name="T30" fmla="*/ 232 w 262"/>
                <a:gd name="T31" fmla="*/ 131 h 162"/>
                <a:gd name="T32" fmla="*/ 232 w 262"/>
                <a:gd name="T33" fmla="*/ 131 h 162"/>
                <a:gd name="T34" fmla="*/ 250 w 262"/>
                <a:gd name="T35" fmla="*/ 75 h 162"/>
                <a:gd name="T36" fmla="*/ 261 w 262"/>
                <a:gd name="T37" fmla="*/ 74 h 162"/>
                <a:gd name="T38" fmla="*/ 260 w 262"/>
                <a:gd name="T39" fmla="*/ 63 h 162"/>
                <a:gd name="T40" fmla="*/ 256 w 262"/>
                <a:gd name="T41" fmla="*/ 42 h 162"/>
                <a:gd name="T42" fmla="*/ 242 w 262"/>
                <a:gd name="T43" fmla="*/ 45 h 162"/>
                <a:gd name="T44" fmla="*/ 242 w 262"/>
                <a:gd name="T45" fmla="*/ 45 h 162"/>
                <a:gd name="T46" fmla="*/ 170 w 262"/>
                <a:gd name="T47" fmla="*/ 4 h 162"/>
                <a:gd name="T48" fmla="*/ 170 w 262"/>
                <a:gd name="T49" fmla="*/ 4 h 162"/>
                <a:gd name="T50" fmla="*/ 115 w 262"/>
                <a:gd name="T51" fmla="*/ 83 h 162"/>
                <a:gd name="T52" fmla="*/ 115 w 262"/>
                <a:gd name="T53" fmla="*/ 83 h 162"/>
                <a:gd name="T54" fmla="*/ 115 w 262"/>
                <a:gd name="T55" fmla="*/ 89 h 162"/>
                <a:gd name="T56" fmla="*/ 115 w 262"/>
                <a:gd name="T57" fmla="*/ 89 h 162"/>
                <a:gd name="T58" fmla="*/ 86 w 262"/>
                <a:gd name="T59" fmla="*/ 126 h 162"/>
                <a:gd name="T60" fmla="*/ 86 w 262"/>
                <a:gd name="T61" fmla="*/ 126 h 162"/>
                <a:gd name="T62" fmla="*/ 45 w 262"/>
                <a:gd name="T63" fmla="*/ 101 h 162"/>
                <a:gd name="T64" fmla="*/ 45 w 262"/>
                <a:gd name="T65" fmla="*/ 101 h 162"/>
                <a:gd name="T66" fmla="*/ 42 w 262"/>
                <a:gd name="T67" fmla="*/ 89 h 162"/>
                <a:gd name="T68" fmla="*/ 42 w 262"/>
                <a:gd name="T69" fmla="*/ 89 h 162"/>
                <a:gd name="T70" fmla="*/ 53 w 262"/>
                <a:gd name="T71" fmla="*/ 48 h 162"/>
                <a:gd name="T72" fmla="*/ 29 w 262"/>
                <a:gd name="T73" fmla="*/ 30 h 162"/>
                <a:gd name="T74" fmla="*/ 29 w 262"/>
                <a:gd name="T75" fmla="*/ 30 h 162"/>
                <a:gd name="T76" fmla="*/ 10 w 262"/>
                <a:gd name="T77" fmla="*/ 86 h 162"/>
                <a:gd name="T78" fmla="*/ 0 w 262"/>
                <a:gd name="T79" fmla="*/ 87 h 162"/>
                <a:gd name="T80" fmla="*/ 3 w 262"/>
                <a:gd name="T81" fmla="*/ 109 h 162"/>
                <a:gd name="T82" fmla="*/ 4 w 262"/>
                <a:gd name="T83" fmla="*/ 119 h 162"/>
                <a:gd name="T84" fmla="*/ 19 w 262"/>
                <a:gd name="T85" fmla="*/ 116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62" h="162">
                  <a:moveTo>
                    <a:pt x="19" y="116"/>
                  </a:moveTo>
                  <a:lnTo>
                    <a:pt x="19" y="116"/>
                  </a:lnTo>
                  <a:cubicBezTo>
                    <a:pt x="33" y="145"/>
                    <a:pt x="62" y="161"/>
                    <a:pt x="92" y="157"/>
                  </a:cubicBezTo>
                  <a:lnTo>
                    <a:pt x="92" y="157"/>
                  </a:lnTo>
                  <a:cubicBezTo>
                    <a:pt x="124" y="152"/>
                    <a:pt x="146" y="119"/>
                    <a:pt x="146" y="83"/>
                  </a:cubicBezTo>
                  <a:lnTo>
                    <a:pt x="146" y="83"/>
                  </a:lnTo>
                  <a:cubicBezTo>
                    <a:pt x="146" y="82"/>
                    <a:pt x="146" y="81"/>
                    <a:pt x="146" y="78"/>
                  </a:cubicBezTo>
                  <a:lnTo>
                    <a:pt x="146" y="78"/>
                  </a:lnTo>
                  <a:cubicBezTo>
                    <a:pt x="145" y="56"/>
                    <a:pt x="157" y="38"/>
                    <a:pt x="175" y="36"/>
                  </a:cubicBezTo>
                  <a:lnTo>
                    <a:pt x="175" y="36"/>
                  </a:lnTo>
                  <a:cubicBezTo>
                    <a:pt x="196" y="31"/>
                    <a:pt x="213" y="48"/>
                    <a:pt x="219" y="70"/>
                  </a:cubicBezTo>
                  <a:lnTo>
                    <a:pt x="219" y="70"/>
                  </a:lnTo>
                  <a:cubicBezTo>
                    <a:pt x="219" y="71"/>
                    <a:pt x="219" y="71"/>
                    <a:pt x="219" y="72"/>
                  </a:cubicBezTo>
                  <a:lnTo>
                    <a:pt x="219" y="72"/>
                  </a:lnTo>
                  <a:cubicBezTo>
                    <a:pt x="223" y="89"/>
                    <a:pt x="217" y="105"/>
                    <a:pt x="207" y="113"/>
                  </a:cubicBezTo>
                  <a:lnTo>
                    <a:pt x="232" y="131"/>
                  </a:lnTo>
                  <a:lnTo>
                    <a:pt x="232" y="131"/>
                  </a:lnTo>
                  <a:cubicBezTo>
                    <a:pt x="246" y="116"/>
                    <a:pt x="252" y="97"/>
                    <a:pt x="250" y="75"/>
                  </a:cubicBezTo>
                  <a:lnTo>
                    <a:pt x="261" y="74"/>
                  </a:lnTo>
                  <a:lnTo>
                    <a:pt x="260" y="63"/>
                  </a:lnTo>
                  <a:lnTo>
                    <a:pt x="256" y="42"/>
                  </a:lnTo>
                  <a:lnTo>
                    <a:pt x="242" y="45"/>
                  </a:lnTo>
                  <a:lnTo>
                    <a:pt x="242" y="45"/>
                  </a:lnTo>
                  <a:cubicBezTo>
                    <a:pt x="228" y="16"/>
                    <a:pt x="200" y="0"/>
                    <a:pt x="170" y="4"/>
                  </a:cubicBezTo>
                  <a:lnTo>
                    <a:pt x="170" y="4"/>
                  </a:lnTo>
                  <a:cubicBezTo>
                    <a:pt x="135" y="11"/>
                    <a:pt x="112" y="45"/>
                    <a:pt x="115" y="83"/>
                  </a:cubicBezTo>
                  <a:lnTo>
                    <a:pt x="115" y="83"/>
                  </a:lnTo>
                  <a:cubicBezTo>
                    <a:pt x="115" y="85"/>
                    <a:pt x="115" y="87"/>
                    <a:pt x="115" y="89"/>
                  </a:cubicBezTo>
                  <a:lnTo>
                    <a:pt x="115" y="89"/>
                  </a:lnTo>
                  <a:cubicBezTo>
                    <a:pt x="114" y="108"/>
                    <a:pt x="103" y="124"/>
                    <a:pt x="86" y="126"/>
                  </a:cubicBezTo>
                  <a:lnTo>
                    <a:pt x="86" y="126"/>
                  </a:lnTo>
                  <a:cubicBezTo>
                    <a:pt x="70" y="130"/>
                    <a:pt x="53" y="119"/>
                    <a:pt x="45" y="101"/>
                  </a:cubicBezTo>
                  <a:lnTo>
                    <a:pt x="45" y="101"/>
                  </a:lnTo>
                  <a:cubicBezTo>
                    <a:pt x="44" y="97"/>
                    <a:pt x="42" y="94"/>
                    <a:pt x="42" y="89"/>
                  </a:cubicBezTo>
                  <a:lnTo>
                    <a:pt x="42" y="89"/>
                  </a:lnTo>
                  <a:cubicBezTo>
                    <a:pt x="40" y="72"/>
                    <a:pt x="44" y="57"/>
                    <a:pt x="53" y="48"/>
                  </a:cubicBezTo>
                  <a:lnTo>
                    <a:pt x="29" y="30"/>
                  </a:lnTo>
                  <a:lnTo>
                    <a:pt x="29" y="30"/>
                  </a:lnTo>
                  <a:cubicBezTo>
                    <a:pt x="16" y="44"/>
                    <a:pt x="8" y="64"/>
                    <a:pt x="10" y="86"/>
                  </a:cubicBezTo>
                  <a:lnTo>
                    <a:pt x="0" y="87"/>
                  </a:lnTo>
                  <a:lnTo>
                    <a:pt x="3" y="109"/>
                  </a:lnTo>
                  <a:lnTo>
                    <a:pt x="4" y="119"/>
                  </a:lnTo>
                  <a:lnTo>
                    <a:pt x="19" y="116"/>
                  </a:lnTo>
                </a:path>
              </a:pathLst>
            </a:custGeom>
            <a:solidFill>
              <a:srgbClr val="5C930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85" name="Freeform 182">
              <a:extLst>
                <a:ext uri="{FF2B5EF4-FFF2-40B4-BE49-F238E27FC236}">
                  <a16:creationId xmlns:a16="http://schemas.microsoft.com/office/drawing/2014/main" id="{08A813C8-F6FD-1D45-82B2-E7BABF156048}"/>
                </a:ext>
              </a:extLst>
            </p:cNvPr>
            <p:cNvSpPr>
              <a:spLocks noChangeArrowheads="1"/>
            </p:cNvSpPr>
            <p:nvPr/>
          </p:nvSpPr>
          <p:spPr bwMode="auto">
            <a:xfrm>
              <a:off x="17400356" y="3134394"/>
              <a:ext cx="1170704" cy="1078583"/>
            </a:xfrm>
            <a:custGeom>
              <a:avLst/>
              <a:gdLst>
                <a:gd name="T0" fmla="*/ 945 w 1345"/>
                <a:gd name="T1" fmla="*/ 1238 h 1239"/>
                <a:gd name="T2" fmla="*/ 1344 w 1345"/>
                <a:gd name="T3" fmla="*/ 691 h 1239"/>
                <a:gd name="T4" fmla="*/ 402 w 1345"/>
                <a:gd name="T5" fmla="*/ 0 h 1239"/>
                <a:gd name="T6" fmla="*/ 0 w 1345"/>
                <a:gd name="T7" fmla="*/ 547 h 1239"/>
                <a:gd name="T8" fmla="*/ 945 w 1345"/>
                <a:gd name="T9" fmla="*/ 1238 h 1239"/>
              </a:gdLst>
              <a:ahLst/>
              <a:cxnLst>
                <a:cxn ang="0">
                  <a:pos x="T0" y="T1"/>
                </a:cxn>
                <a:cxn ang="0">
                  <a:pos x="T2" y="T3"/>
                </a:cxn>
                <a:cxn ang="0">
                  <a:pos x="T4" y="T5"/>
                </a:cxn>
                <a:cxn ang="0">
                  <a:pos x="T6" y="T7"/>
                </a:cxn>
                <a:cxn ang="0">
                  <a:pos x="T8" y="T9"/>
                </a:cxn>
              </a:cxnLst>
              <a:rect l="0" t="0" r="r" b="b"/>
              <a:pathLst>
                <a:path w="1345" h="1239">
                  <a:moveTo>
                    <a:pt x="945" y="1238"/>
                  </a:moveTo>
                  <a:lnTo>
                    <a:pt x="1344" y="691"/>
                  </a:lnTo>
                  <a:lnTo>
                    <a:pt x="402" y="0"/>
                  </a:lnTo>
                  <a:lnTo>
                    <a:pt x="0" y="547"/>
                  </a:lnTo>
                  <a:lnTo>
                    <a:pt x="945" y="1238"/>
                  </a:lnTo>
                </a:path>
              </a:pathLst>
            </a:custGeom>
            <a:solidFill>
              <a:srgbClr val="96C62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215" name="Freeform 214">
              <a:extLst>
                <a:ext uri="{FF2B5EF4-FFF2-40B4-BE49-F238E27FC236}">
                  <a16:creationId xmlns:a16="http://schemas.microsoft.com/office/drawing/2014/main" id="{DC24D60B-DB8A-1141-83F8-26F90CC03D7B}"/>
                </a:ext>
              </a:extLst>
            </p:cNvPr>
            <p:cNvSpPr>
              <a:spLocks noChangeArrowheads="1"/>
            </p:cNvSpPr>
            <p:nvPr/>
          </p:nvSpPr>
          <p:spPr bwMode="auto">
            <a:xfrm>
              <a:off x="17530859" y="3264900"/>
              <a:ext cx="908824" cy="816704"/>
            </a:xfrm>
            <a:custGeom>
              <a:avLst/>
              <a:gdLst>
                <a:gd name="connsiteX0" fmla="*/ 507078 w 908824"/>
                <a:gd name="connsiteY0" fmla="*/ 250012 h 816704"/>
                <a:gd name="connsiteX1" fmla="*/ 557078 w 908824"/>
                <a:gd name="connsiteY1" fmla="*/ 268905 h 816704"/>
                <a:gd name="connsiteX2" fmla="*/ 560558 w 908824"/>
                <a:gd name="connsiteY2" fmla="*/ 485439 h 816704"/>
                <a:gd name="connsiteX3" fmla="*/ 351750 w 908824"/>
                <a:gd name="connsiteY3" fmla="*/ 547801 h 816704"/>
                <a:gd name="connsiteX4" fmla="*/ 348270 w 908824"/>
                <a:gd name="connsiteY4" fmla="*/ 330401 h 816704"/>
                <a:gd name="connsiteX5" fmla="*/ 507078 w 908824"/>
                <a:gd name="connsiteY5" fmla="*/ 250012 h 816704"/>
                <a:gd name="connsiteX6" fmla="*/ 321222 w 908824"/>
                <a:gd name="connsiteY6" fmla="*/ 37400 h 816704"/>
                <a:gd name="connsiteX7" fmla="*/ 174974 w 908824"/>
                <a:gd name="connsiteY7" fmla="*/ 60013 h 816704"/>
                <a:gd name="connsiteX8" fmla="*/ 36562 w 908824"/>
                <a:gd name="connsiteY8" fmla="*/ 247882 h 816704"/>
                <a:gd name="connsiteX9" fmla="*/ 59196 w 908824"/>
                <a:gd name="connsiteY9" fmla="*/ 394001 h 816704"/>
                <a:gd name="connsiteX10" fmla="*/ 588472 w 908824"/>
                <a:gd name="connsiteY10" fmla="*/ 780174 h 816704"/>
                <a:gd name="connsiteX11" fmla="*/ 733850 w 908824"/>
                <a:gd name="connsiteY11" fmla="*/ 758431 h 816704"/>
                <a:gd name="connsiteX12" fmla="*/ 872262 w 908824"/>
                <a:gd name="connsiteY12" fmla="*/ 569693 h 816704"/>
                <a:gd name="connsiteX13" fmla="*/ 849628 w 908824"/>
                <a:gd name="connsiteY13" fmla="*/ 424443 h 816704"/>
                <a:gd name="connsiteX14" fmla="*/ 316000 w 908824"/>
                <a:gd name="connsiteY14" fmla="*/ 0 h 816704"/>
                <a:gd name="connsiteX15" fmla="*/ 886190 w 908824"/>
                <a:gd name="connsiteY15" fmla="*/ 417485 h 816704"/>
                <a:gd name="connsiteX16" fmla="*/ 908824 w 908824"/>
                <a:gd name="connsiteY16" fmla="*/ 566214 h 816704"/>
                <a:gd name="connsiteX17" fmla="*/ 742554 w 908824"/>
                <a:gd name="connsiteY17" fmla="*/ 794960 h 816704"/>
                <a:gd name="connsiteX18" fmla="*/ 592826 w 908824"/>
                <a:gd name="connsiteY18" fmla="*/ 816704 h 816704"/>
                <a:gd name="connsiteX19" fmla="*/ 22634 w 908824"/>
                <a:gd name="connsiteY19" fmla="*/ 400959 h 816704"/>
                <a:gd name="connsiteX20" fmla="*/ 0 w 908824"/>
                <a:gd name="connsiteY20" fmla="*/ 252230 h 816704"/>
                <a:gd name="connsiteX21" fmla="*/ 168010 w 908824"/>
                <a:gd name="connsiteY21" fmla="*/ 22614 h 816704"/>
                <a:gd name="connsiteX22" fmla="*/ 316000 w 908824"/>
                <a:gd name="connsiteY22" fmla="*/ 0 h 8167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908824" h="816704">
                  <a:moveTo>
                    <a:pt x="507078" y="250012"/>
                  </a:moveTo>
                  <a:cubicBezTo>
                    <a:pt x="525050" y="252123"/>
                    <a:pt x="542070" y="258295"/>
                    <a:pt x="557078" y="268905"/>
                  </a:cubicBezTo>
                  <a:cubicBezTo>
                    <a:pt x="617110" y="313944"/>
                    <a:pt x="615370" y="410951"/>
                    <a:pt x="560558" y="485439"/>
                  </a:cubicBezTo>
                  <a:cubicBezTo>
                    <a:pt x="503136" y="562526"/>
                    <a:pt x="410042" y="590242"/>
                    <a:pt x="351750" y="547801"/>
                  </a:cubicBezTo>
                  <a:cubicBezTo>
                    <a:pt x="293458" y="504494"/>
                    <a:pt x="291716" y="407487"/>
                    <a:pt x="348270" y="330401"/>
                  </a:cubicBezTo>
                  <a:cubicBezTo>
                    <a:pt x="390684" y="273885"/>
                    <a:pt x="453164" y="243679"/>
                    <a:pt x="507078" y="250012"/>
                  </a:cubicBezTo>
                  <a:close/>
                  <a:moveTo>
                    <a:pt x="321222" y="37400"/>
                  </a:moveTo>
                  <a:cubicBezTo>
                    <a:pt x="280308" y="73060"/>
                    <a:pt x="223724" y="82627"/>
                    <a:pt x="174974" y="60013"/>
                  </a:cubicBezTo>
                  <a:lnTo>
                    <a:pt x="36562" y="247882"/>
                  </a:lnTo>
                  <a:cubicBezTo>
                    <a:pt x="72254" y="287891"/>
                    <a:pt x="81830" y="345295"/>
                    <a:pt x="59196" y="394001"/>
                  </a:cubicBezTo>
                  <a:lnTo>
                    <a:pt x="588472" y="780174"/>
                  </a:lnTo>
                  <a:cubicBezTo>
                    <a:pt x="628516" y="744514"/>
                    <a:pt x="686842" y="736687"/>
                    <a:pt x="733850" y="758431"/>
                  </a:cubicBezTo>
                  <a:lnTo>
                    <a:pt x="872262" y="569693"/>
                  </a:lnTo>
                  <a:cubicBezTo>
                    <a:pt x="836572" y="530553"/>
                    <a:pt x="827866" y="473149"/>
                    <a:pt x="849628" y="424443"/>
                  </a:cubicBezTo>
                  <a:close/>
                  <a:moveTo>
                    <a:pt x="316000" y="0"/>
                  </a:moveTo>
                  <a:lnTo>
                    <a:pt x="886190" y="417485"/>
                  </a:lnTo>
                  <a:cubicBezTo>
                    <a:pt x="850500" y="465322"/>
                    <a:pt x="861816" y="531423"/>
                    <a:pt x="908824" y="566214"/>
                  </a:cubicBezTo>
                  <a:lnTo>
                    <a:pt x="742554" y="794960"/>
                  </a:lnTo>
                  <a:cubicBezTo>
                    <a:pt x="694676" y="760170"/>
                    <a:pt x="626776" y="770607"/>
                    <a:pt x="592826" y="816704"/>
                  </a:cubicBezTo>
                  <a:lnTo>
                    <a:pt x="22634" y="400959"/>
                  </a:lnTo>
                  <a:cubicBezTo>
                    <a:pt x="58324" y="353123"/>
                    <a:pt x="47008" y="287021"/>
                    <a:pt x="0" y="252230"/>
                  </a:cubicBezTo>
                  <a:lnTo>
                    <a:pt x="168010" y="22614"/>
                  </a:lnTo>
                  <a:cubicBezTo>
                    <a:pt x="215018" y="58274"/>
                    <a:pt x="282048" y="47837"/>
                    <a:pt x="316000" y="0"/>
                  </a:cubicBezTo>
                  <a:close/>
                </a:path>
              </a:pathLst>
            </a:custGeom>
            <a:solidFill>
              <a:srgbClr val="DFF2E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6532" dirty="0">
                <a:latin typeface="Lato Light" panose="020F0502020204030203" pitchFamily="34" charset="0"/>
              </a:endParaRPr>
            </a:p>
          </p:txBody>
        </p:sp>
        <p:sp>
          <p:nvSpPr>
            <p:cNvPr id="188" name="Freeform 185">
              <a:extLst>
                <a:ext uri="{FF2B5EF4-FFF2-40B4-BE49-F238E27FC236}">
                  <a16:creationId xmlns:a16="http://schemas.microsoft.com/office/drawing/2014/main" id="{8D42D811-C485-F54E-925E-E1F8913B76E5}"/>
                </a:ext>
              </a:extLst>
            </p:cNvPr>
            <p:cNvSpPr>
              <a:spLocks noChangeArrowheads="1"/>
            </p:cNvSpPr>
            <p:nvPr/>
          </p:nvSpPr>
          <p:spPr bwMode="auto">
            <a:xfrm>
              <a:off x="17891668" y="3575809"/>
              <a:ext cx="191918" cy="199596"/>
            </a:xfrm>
            <a:custGeom>
              <a:avLst/>
              <a:gdLst>
                <a:gd name="T0" fmla="*/ 53 w 219"/>
                <a:gd name="T1" fmla="*/ 216 h 229"/>
                <a:gd name="T2" fmla="*/ 53 w 219"/>
                <a:gd name="T3" fmla="*/ 216 h 229"/>
                <a:gd name="T4" fmla="*/ 134 w 219"/>
                <a:gd name="T5" fmla="*/ 196 h 229"/>
                <a:gd name="T6" fmla="*/ 134 w 219"/>
                <a:gd name="T7" fmla="*/ 196 h 229"/>
                <a:gd name="T8" fmla="*/ 123 w 219"/>
                <a:gd name="T9" fmla="*/ 105 h 229"/>
                <a:gd name="T10" fmla="*/ 123 w 219"/>
                <a:gd name="T11" fmla="*/ 105 h 229"/>
                <a:gd name="T12" fmla="*/ 119 w 219"/>
                <a:gd name="T13" fmla="*/ 101 h 229"/>
                <a:gd name="T14" fmla="*/ 119 w 219"/>
                <a:gd name="T15" fmla="*/ 101 h 229"/>
                <a:gd name="T16" fmla="*/ 109 w 219"/>
                <a:gd name="T17" fmla="*/ 49 h 229"/>
                <a:gd name="T18" fmla="*/ 109 w 219"/>
                <a:gd name="T19" fmla="*/ 49 h 229"/>
                <a:gd name="T20" fmla="*/ 165 w 219"/>
                <a:gd name="T21" fmla="*/ 45 h 229"/>
                <a:gd name="T22" fmla="*/ 165 w 219"/>
                <a:gd name="T23" fmla="*/ 45 h 229"/>
                <a:gd name="T24" fmla="*/ 166 w 219"/>
                <a:gd name="T25" fmla="*/ 47 h 229"/>
                <a:gd name="T26" fmla="*/ 166 w 219"/>
                <a:gd name="T27" fmla="*/ 47 h 229"/>
                <a:gd name="T28" fmla="*/ 187 w 219"/>
                <a:gd name="T29" fmla="*/ 85 h 229"/>
                <a:gd name="T30" fmla="*/ 218 w 219"/>
                <a:gd name="T31" fmla="*/ 79 h 229"/>
                <a:gd name="T32" fmla="*/ 218 w 219"/>
                <a:gd name="T33" fmla="*/ 79 h 229"/>
                <a:gd name="T34" fmla="*/ 192 w 219"/>
                <a:gd name="T35" fmla="*/ 27 h 229"/>
                <a:gd name="T36" fmla="*/ 198 w 219"/>
                <a:gd name="T37" fmla="*/ 18 h 229"/>
                <a:gd name="T38" fmla="*/ 191 w 219"/>
                <a:gd name="T39" fmla="*/ 12 h 229"/>
                <a:gd name="T40" fmla="*/ 173 w 219"/>
                <a:gd name="T41" fmla="*/ 0 h 229"/>
                <a:gd name="T42" fmla="*/ 165 w 219"/>
                <a:gd name="T43" fmla="*/ 11 h 229"/>
                <a:gd name="T44" fmla="*/ 165 w 219"/>
                <a:gd name="T45" fmla="*/ 11 h 229"/>
                <a:gd name="T46" fmla="*/ 84 w 219"/>
                <a:gd name="T47" fmla="*/ 32 h 229"/>
                <a:gd name="T48" fmla="*/ 84 w 219"/>
                <a:gd name="T49" fmla="*/ 32 h 229"/>
                <a:gd name="T50" fmla="*/ 99 w 219"/>
                <a:gd name="T51" fmla="*/ 126 h 229"/>
                <a:gd name="T52" fmla="*/ 99 w 219"/>
                <a:gd name="T53" fmla="*/ 126 h 229"/>
                <a:gd name="T54" fmla="*/ 104 w 219"/>
                <a:gd name="T55" fmla="*/ 130 h 229"/>
                <a:gd name="T56" fmla="*/ 104 w 219"/>
                <a:gd name="T57" fmla="*/ 130 h 229"/>
                <a:gd name="T58" fmla="*/ 109 w 219"/>
                <a:gd name="T59" fmla="*/ 178 h 229"/>
                <a:gd name="T60" fmla="*/ 109 w 219"/>
                <a:gd name="T61" fmla="*/ 178 h 229"/>
                <a:gd name="T62" fmla="*/ 61 w 219"/>
                <a:gd name="T63" fmla="*/ 187 h 229"/>
                <a:gd name="T64" fmla="*/ 61 w 219"/>
                <a:gd name="T65" fmla="*/ 187 h 229"/>
                <a:gd name="T66" fmla="*/ 50 w 219"/>
                <a:gd name="T67" fmla="*/ 181 h 229"/>
                <a:gd name="T68" fmla="*/ 50 w 219"/>
                <a:gd name="T69" fmla="*/ 181 h 229"/>
                <a:gd name="T70" fmla="*/ 30 w 219"/>
                <a:gd name="T71" fmla="*/ 142 h 229"/>
                <a:gd name="T72" fmla="*/ 0 w 219"/>
                <a:gd name="T73" fmla="*/ 148 h 229"/>
                <a:gd name="T74" fmla="*/ 0 w 219"/>
                <a:gd name="T75" fmla="*/ 148 h 229"/>
                <a:gd name="T76" fmla="*/ 26 w 219"/>
                <a:gd name="T77" fmla="*/ 201 h 229"/>
                <a:gd name="T78" fmla="*/ 19 w 219"/>
                <a:gd name="T79" fmla="*/ 209 h 229"/>
                <a:gd name="T80" fmla="*/ 37 w 219"/>
                <a:gd name="T81" fmla="*/ 222 h 229"/>
                <a:gd name="T82" fmla="*/ 43 w 219"/>
                <a:gd name="T83" fmla="*/ 228 h 229"/>
                <a:gd name="T84" fmla="*/ 53 w 219"/>
                <a:gd name="T85" fmla="*/ 216 h 2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19" h="229">
                  <a:moveTo>
                    <a:pt x="53" y="216"/>
                  </a:moveTo>
                  <a:lnTo>
                    <a:pt x="53" y="216"/>
                  </a:lnTo>
                  <a:cubicBezTo>
                    <a:pt x="82" y="228"/>
                    <a:pt x="116" y="220"/>
                    <a:pt x="134" y="196"/>
                  </a:cubicBezTo>
                  <a:lnTo>
                    <a:pt x="134" y="196"/>
                  </a:lnTo>
                  <a:cubicBezTo>
                    <a:pt x="153" y="168"/>
                    <a:pt x="147" y="130"/>
                    <a:pt x="123" y="105"/>
                  </a:cubicBezTo>
                  <a:lnTo>
                    <a:pt x="123" y="105"/>
                  </a:lnTo>
                  <a:cubicBezTo>
                    <a:pt x="120" y="103"/>
                    <a:pt x="119" y="103"/>
                    <a:pt x="119" y="101"/>
                  </a:cubicBezTo>
                  <a:lnTo>
                    <a:pt x="119" y="101"/>
                  </a:lnTo>
                  <a:cubicBezTo>
                    <a:pt x="102" y="86"/>
                    <a:pt x="98" y="64"/>
                    <a:pt x="109" y="49"/>
                  </a:cubicBezTo>
                  <a:lnTo>
                    <a:pt x="109" y="49"/>
                  </a:lnTo>
                  <a:cubicBezTo>
                    <a:pt x="120" y="33"/>
                    <a:pt x="146" y="32"/>
                    <a:pt x="165" y="45"/>
                  </a:cubicBezTo>
                  <a:lnTo>
                    <a:pt x="165" y="45"/>
                  </a:lnTo>
                  <a:cubicBezTo>
                    <a:pt x="166" y="45"/>
                    <a:pt x="166" y="47"/>
                    <a:pt x="166" y="47"/>
                  </a:cubicBezTo>
                  <a:lnTo>
                    <a:pt x="166" y="47"/>
                  </a:lnTo>
                  <a:cubicBezTo>
                    <a:pt x="180" y="56"/>
                    <a:pt x="188" y="71"/>
                    <a:pt x="187" y="85"/>
                  </a:cubicBezTo>
                  <a:lnTo>
                    <a:pt x="218" y="79"/>
                  </a:lnTo>
                  <a:lnTo>
                    <a:pt x="218" y="79"/>
                  </a:lnTo>
                  <a:cubicBezTo>
                    <a:pt x="217" y="60"/>
                    <a:pt x="207" y="41"/>
                    <a:pt x="192" y="27"/>
                  </a:cubicBezTo>
                  <a:lnTo>
                    <a:pt x="198" y="18"/>
                  </a:lnTo>
                  <a:lnTo>
                    <a:pt x="191" y="12"/>
                  </a:lnTo>
                  <a:lnTo>
                    <a:pt x="173" y="0"/>
                  </a:lnTo>
                  <a:lnTo>
                    <a:pt x="165" y="11"/>
                  </a:lnTo>
                  <a:lnTo>
                    <a:pt x="165" y="11"/>
                  </a:lnTo>
                  <a:cubicBezTo>
                    <a:pt x="135" y="0"/>
                    <a:pt x="102" y="7"/>
                    <a:pt x="84" y="32"/>
                  </a:cubicBezTo>
                  <a:lnTo>
                    <a:pt x="84" y="32"/>
                  </a:lnTo>
                  <a:cubicBezTo>
                    <a:pt x="64" y="60"/>
                    <a:pt x="71" y="101"/>
                    <a:pt x="99" y="126"/>
                  </a:cubicBezTo>
                  <a:lnTo>
                    <a:pt x="99" y="126"/>
                  </a:lnTo>
                  <a:cubicBezTo>
                    <a:pt x="101" y="127"/>
                    <a:pt x="102" y="129"/>
                    <a:pt x="104" y="130"/>
                  </a:cubicBezTo>
                  <a:lnTo>
                    <a:pt x="104" y="130"/>
                  </a:lnTo>
                  <a:cubicBezTo>
                    <a:pt x="116" y="145"/>
                    <a:pt x="119" y="164"/>
                    <a:pt x="109" y="178"/>
                  </a:cubicBezTo>
                  <a:lnTo>
                    <a:pt x="109" y="178"/>
                  </a:lnTo>
                  <a:cubicBezTo>
                    <a:pt x="98" y="191"/>
                    <a:pt x="79" y="194"/>
                    <a:pt x="61" y="187"/>
                  </a:cubicBezTo>
                  <a:lnTo>
                    <a:pt x="61" y="187"/>
                  </a:lnTo>
                  <a:cubicBezTo>
                    <a:pt x="57" y="185"/>
                    <a:pt x="54" y="183"/>
                    <a:pt x="50" y="181"/>
                  </a:cubicBezTo>
                  <a:lnTo>
                    <a:pt x="50" y="181"/>
                  </a:lnTo>
                  <a:cubicBezTo>
                    <a:pt x="37" y="171"/>
                    <a:pt x="30" y="156"/>
                    <a:pt x="30" y="142"/>
                  </a:cubicBezTo>
                  <a:lnTo>
                    <a:pt x="0" y="148"/>
                  </a:lnTo>
                  <a:lnTo>
                    <a:pt x="0" y="148"/>
                  </a:lnTo>
                  <a:cubicBezTo>
                    <a:pt x="1" y="167"/>
                    <a:pt x="9" y="186"/>
                    <a:pt x="26" y="201"/>
                  </a:cubicBezTo>
                  <a:lnTo>
                    <a:pt x="19" y="209"/>
                  </a:lnTo>
                  <a:lnTo>
                    <a:pt x="37" y="222"/>
                  </a:lnTo>
                  <a:lnTo>
                    <a:pt x="43" y="228"/>
                  </a:lnTo>
                  <a:lnTo>
                    <a:pt x="53" y="216"/>
                  </a:lnTo>
                </a:path>
              </a:pathLst>
            </a:custGeom>
            <a:solidFill>
              <a:srgbClr val="5C930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89" name="Freeform 186">
              <a:extLst>
                <a:ext uri="{FF2B5EF4-FFF2-40B4-BE49-F238E27FC236}">
                  <a16:creationId xmlns:a16="http://schemas.microsoft.com/office/drawing/2014/main" id="{C2E82F92-98F0-514B-AA6A-BF4A4FB349E4}"/>
                </a:ext>
              </a:extLst>
            </p:cNvPr>
            <p:cNvSpPr>
              <a:spLocks noChangeArrowheads="1"/>
            </p:cNvSpPr>
            <p:nvPr/>
          </p:nvSpPr>
          <p:spPr bwMode="auto">
            <a:xfrm>
              <a:off x="21618726" y="3126718"/>
              <a:ext cx="1166864" cy="1093936"/>
            </a:xfrm>
            <a:custGeom>
              <a:avLst/>
              <a:gdLst>
                <a:gd name="T0" fmla="*/ 0 w 1340"/>
                <a:gd name="T1" fmla="*/ 721 h 1256"/>
                <a:gd name="T2" fmla="*/ 417 w 1340"/>
                <a:gd name="T3" fmla="*/ 1255 h 1256"/>
                <a:gd name="T4" fmla="*/ 1339 w 1340"/>
                <a:gd name="T5" fmla="*/ 536 h 1256"/>
                <a:gd name="T6" fmla="*/ 922 w 1340"/>
                <a:gd name="T7" fmla="*/ 0 h 1256"/>
                <a:gd name="T8" fmla="*/ 0 w 1340"/>
                <a:gd name="T9" fmla="*/ 721 h 1256"/>
              </a:gdLst>
              <a:ahLst/>
              <a:cxnLst>
                <a:cxn ang="0">
                  <a:pos x="T0" y="T1"/>
                </a:cxn>
                <a:cxn ang="0">
                  <a:pos x="T2" y="T3"/>
                </a:cxn>
                <a:cxn ang="0">
                  <a:pos x="T4" y="T5"/>
                </a:cxn>
                <a:cxn ang="0">
                  <a:pos x="T6" y="T7"/>
                </a:cxn>
                <a:cxn ang="0">
                  <a:pos x="T8" y="T9"/>
                </a:cxn>
              </a:cxnLst>
              <a:rect l="0" t="0" r="r" b="b"/>
              <a:pathLst>
                <a:path w="1340" h="1256">
                  <a:moveTo>
                    <a:pt x="0" y="721"/>
                  </a:moveTo>
                  <a:lnTo>
                    <a:pt x="417" y="1255"/>
                  </a:lnTo>
                  <a:lnTo>
                    <a:pt x="1339" y="536"/>
                  </a:lnTo>
                  <a:lnTo>
                    <a:pt x="922" y="0"/>
                  </a:lnTo>
                  <a:lnTo>
                    <a:pt x="0" y="721"/>
                  </a:lnTo>
                </a:path>
              </a:pathLst>
            </a:custGeom>
            <a:solidFill>
              <a:srgbClr val="96C62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222" name="Freeform 221">
              <a:extLst>
                <a:ext uri="{FF2B5EF4-FFF2-40B4-BE49-F238E27FC236}">
                  <a16:creationId xmlns:a16="http://schemas.microsoft.com/office/drawing/2014/main" id="{A86BD0D0-06EC-324B-9748-60DBAEFDD9B4}"/>
                </a:ext>
              </a:extLst>
            </p:cNvPr>
            <p:cNvSpPr>
              <a:spLocks noChangeArrowheads="1"/>
            </p:cNvSpPr>
            <p:nvPr/>
          </p:nvSpPr>
          <p:spPr bwMode="auto">
            <a:xfrm>
              <a:off x="21753067" y="3261062"/>
              <a:ext cx="897310" cy="824379"/>
            </a:xfrm>
            <a:custGeom>
              <a:avLst/>
              <a:gdLst>
                <a:gd name="connsiteX0" fmla="*/ 388822 w 897310"/>
                <a:gd name="connsiteY0" fmla="*/ 258294 h 824379"/>
                <a:gd name="connsiteX1" fmla="*/ 548858 w 897310"/>
                <a:gd name="connsiteY1" fmla="*/ 335334 h 824379"/>
                <a:gd name="connsiteX2" fmla="*/ 552318 w 897310"/>
                <a:gd name="connsiteY2" fmla="*/ 552552 h 824379"/>
                <a:gd name="connsiteX3" fmla="*/ 342888 w 897310"/>
                <a:gd name="connsiteY3" fmla="*/ 496721 h 824379"/>
                <a:gd name="connsiteX4" fmla="*/ 340292 w 897310"/>
                <a:gd name="connsiteY4" fmla="*/ 279503 h 824379"/>
                <a:gd name="connsiteX5" fmla="*/ 388822 w 897310"/>
                <a:gd name="connsiteY5" fmla="*/ 258294 h 824379"/>
                <a:gd name="connsiteX6" fmla="*/ 571568 w 897310"/>
                <a:gd name="connsiteY6" fmla="*/ 37353 h 824379"/>
                <a:gd name="connsiteX7" fmla="*/ 54724 w 897310"/>
                <a:gd name="connsiteY7" fmla="*/ 439553 h 824379"/>
                <a:gd name="connsiteX8" fmla="*/ 36484 w 897310"/>
                <a:gd name="connsiteY8" fmla="*/ 585492 h 824379"/>
                <a:gd name="connsiteX9" fmla="*/ 179810 w 897310"/>
                <a:gd name="connsiteY9" fmla="*/ 769653 h 824379"/>
                <a:gd name="connsiteX10" fmla="*/ 325742 w 897310"/>
                <a:gd name="connsiteY10" fmla="*/ 787895 h 824379"/>
                <a:gd name="connsiteX11" fmla="*/ 842586 w 897310"/>
                <a:gd name="connsiteY11" fmla="*/ 384826 h 824379"/>
                <a:gd name="connsiteX12" fmla="*/ 859958 w 897310"/>
                <a:gd name="connsiteY12" fmla="*/ 238888 h 824379"/>
                <a:gd name="connsiteX13" fmla="*/ 716632 w 897310"/>
                <a:gd name="connsiteY13" fmla="*/ 54727 h 824379"/>
                <a:gd name="connsiteX14" fmla="*/ 571568 w 897310"/>
                <a:gd name="connsiteY14" fmla="*/ 37353 h 824379"/>
                <a:gd name="connsiteX15" fmla="*/ 572438 w 897310"/>
                <a:gd name="connsiteY15" fmla="*/ 0 h 824379"/>
                <a:gd name="connsiteX16" fmla="*/ 723582 w 897310"/>
                <a:gd name="connsiteY16" fmla="*/ 19111 h 824379"/>
                <a:gd name="connsiteX17" fmla="*/ 897310 w 897310"/>
                <a:gd name="connsiteY17" fmla="*/ 241494 h 824379"/>
                <a:gd name="connsiteX18" fmla="*/ 879068 w 897310"/>
                <a:gd name="connsiteY18" fmla="*/ 391776 h 824379"/>
                <a:gd name="connsiteX19" fmla="*/ 323136 w 897310"/>
                <a:gd name="connsiteY19" fmla="*/ 824379 h 824379"/>
                <a:gd name="connsiteX20" fmla="*/ 173730 w 897310"/>
                <a:gd name="connsiteY20" fmla="*/ 805268 h 824379"/>
                <a:gd name="connsiteX21" fmla="*/ 0 w 897310"/>
                <a:gd name="connsiteY21" fmla="*/ 582886 h 824379"/>
                <a:gd name="connsiteX22" fmla="*/ 18242 w 897310"/>
                <a:gd name="connsiteY22" fmla="*/ 433473 h 824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897310" h="824379">
                  <a:moveTo>
                    <a:pt x="388822" y="258294"/>
                  </a:moveTo>
                  <a:cubicBezTo>
                    <a:pt x="441924" y="249625"/>
                    <a:pt x="505370" y="277758"/>
                    <a:pt x="548858" y="335334"/>
                  </a:cubicBezTo>
                  <a:cubicBezTo>
                    <a:pt x="606840" y="409485"/>
                    <a:pt x="609436" y="507189"/>
                    <a:pt x="552318" y="552552"/>
                  </a:cubicBezTo>
                  <a:cubicBezTo>
                    <a:pt x="493470" y="597915"/>
                    <a:pt x="400006" y="569127"/>
                    <a:pt x="342888" y="496721"/>
                  </a:cubicBezTo>
                  <a:cubicBezTo>
                    <a:pt x="284904" y="419953"/>
                    <a:pt x="284040" y="323121"/>
                    <a:pt x="340292" y="279503"/>
                  </a:cubicBezTo>
                  <a:cubicBezTo>
                    <a:pt x="354572" y="268162"/>
                    <a:pt x="371122" y="261183"/>
                    <a:pt x="388822" y="258294"/>
                  </a:cubicBezTo>
                  <a:close/>
                  <a:moveTo>
                    <a:pt x="571568" y="37353"/>
                  </a:moveTo>
                  <a:lnTo>
                    <a:pt x="54724" y="439553"/>
                  </a:lnTo>
                  <a:cubicBezTo>
                    <a:pt x="79046" y="488199"/>
                    <a:pt x="72098" y="545533"/>
                    <a:pt x="36484" y="585492"/>
                  </a:cubicBezTo>
                  <a:lnTo>
                    <a:pt x="179810" y="769653"/>
                  </a:lnTo>
                  <a:cubicBezTo>
                    <a:pt x="227584" y="746198"/>
                    <a:pt x="285784" y="753148"/>
                    <a:pt x="325742" y="787895"/>
                  </a:cubicBezTo>
                  <a:lnTo>
                    <a:pt x="842586" y="384826"/>
                  </a:lnTo>
                  <a:cubicBezTo>
                    <a:pt x="818264" y="337049"/>
                    <a:pt x="826082" y="278847"/>
                    <a:pt x="859958" y="238888"/>
                  </a:cubicBezTo>
                  <a:lnTo>
                    <a:pt x="716632" y="54727"/>
                  </a:lnTo>
                  <a:cubicBezTo>
                    <a:pt x="668856" y="78181"/>
                    <a:pt x="612394" y="71232"/>
                    <a:pt x="571568" y="37353"/>
                  </a:cubicBezTo>
                  <a:close/>
                  <a:moveTo>
                    <a:pt x="572438" y="0"/>
                  </a:moveTo>
                  <a:cubicBezTo>
                    <a:pt x="609788" y="46040"/>
                    <a:pt x="677544" y="54727"/>
                    <a:pt x="723582" y="19111"/>
                  </a:cubicBezTo>
                  <a:lnTo>
                    <a:pt x="897310" y="241494"/>
                  </a:lnTo>
                  <a:cubicBezTo>
                    <a:pt x="850404" y="277978"/>
                    <a:pt x="842586" y="345736"/>
                    <a:pt x="879068" y="391776"/>
                  </a:cubicBezTo>
                  <a:lnTo>
                    <a:pt x="323136" y="824379"/>
                  </a:lnTo>
                  <a:cubicBezTo>
                    <a:pt x="287522" y="778339"/>
                    <a:pt x="219768" y="769653"/>
                    <a:pt x="173730" y="805268"/>
                  </a:cubicBezTo>
                  <a:lnTo>
                    <a:pt x="0" y="582886"/>
                  </a:lnTo>
                  <a:cubicBezTo>
                    <a:pt x="45170" y="546401"/>
                    <a:pt x="54724" y="479513"/>
                    <a:pt x="18242" y="433473"/>
                  </a:cubicBezTo>
                  <a:close/>
                </a:path>
              </a:pathLst>
            </a:custGeom>
            <a:solidFill>
              <a:srgbClr val="DFF2E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6532" dirty="0">
                <a:latin typeface="Lato Light" panose="020F0502020204030203" pitchFamily="34" charset="0"/>
              </a:endParaRPr>
            </a:p>
          </p:txBody>
        </p:sp>
        <p:sp>
          <p:nvSpPr>
            <p:cNvPr id="192" name="Freeform 189">
              <a:extLst>
                <a:ext uri="{FF2B5EF4-FFF2-40B4-BE49-F238E27FC236}">
                  <a16:creationId xmlns:a16="http://schemas.microsoft.com/office/drawing/2014/main" id="{D774206F-3215-A841-B768-2ABE8A74B0BB}"/>
                </a:ext>
              </a:extLst>
            </p:cNvPr>
            <p:cNvSpPr>
              <a:spLocks noChangeArrowheads="1"/>
            </p:cNvSpPr>
            <p:nvPr/>
          </p:nvSpPr>
          <p:spPr bwMode="auto">
            <a:xfrm>
              <a:off x="22110037" y="3571971"/>
              <a:ext cx="180402" cy="207272"/>
            </a:xfrm>
            <a:custGeom>
              <a:avLst/>
              <a:gdLst>
                <a:gd name="T0" fmla="*/ 21 w 209"/>
                <a:gd name="T1" fmla="*/ 35 h 238"/>
                <a:gd name="T2" fmla="*/ 21 w 209"/>
                <a:gd name="T3" fmla="*/ 35 h 238"/>
                <a:gd name="T4" fmla="*/ 19 w 209"/>
                <a:gd name="T5" fmla="*/ 120 h 238"/>
                <a:gd name="T6" fmla="*/ 19 w 209"/>
                <a:gd name="T7" fmla="*/ 120 h 238"/>
                <a:gd name="T8" fmla="*/ 109 w 209"/>
                <a:gd name="T9" fmla="*/ 134 h 238"/>
                <a:gd name="T10" fmla="*/ 109 w 209"/>
                <a:gd name="T11" fmla="*/ 134 h 238"/>
                <a:gd name="T12" fmla="*/ 113 w 209"/>
                <a:gd name="T13" fmla="*/ 129 h 238"/>
                <a:gd name="T14" fmla="*/ 113 w 209"/>
                <a:gd name="T15" fmla="*/ 129 h 238"/>
                <a:gd name="T16" fmla="*/ 165 w 209"/>
                <a:gd name="T17" fmla="*/ 136 h 238"/>
                <a:gd name="T18" fmla="*/ 165 w 209"/>
                <a:gd name="T19" fmla="*/ 136 h 238"/>
                <a:gd name="T20" fmla="*/ 155 w 209"/>
                <a:gd name="T21" fmla="*/ 191 h 238"/>
                <a:gd name="T22" fmla="*/ 155 w 209"/>
                <a:gd name="T23" fmla="*/ 191 h 238"/>
                <a:gd name="T24" fmla="*/ 153 w 209"/>
                <a:gd name="T25" fmla="*/ 192 h 238"/>
                <a:gd name="T26" fmla="*/ 153 w 209"/>
                <a:gd name="T27" fmla="*/ 192 h 238"/>
                <a:gd name="T28" fmla="*/ 111 w 209"/>
                <a:gd name="T29" fmla="*/ 201 h 238"/>
                <a:gd name="T30" fmla="*/ 107 w 209"/>
                <a:gd name="T31" fmla="*/ 233 h 238"/>
                <a:gd name="T32" fmla="*/ 107 w 209"/>
                <a:gd name="T33" fmla="*/ 233 h 238"/>
                <a:gd name="T34" fmla="*/ 165 w 209"/>
                <a:gd name="T35" fmla="*/ 221 h 238"/>
                <a:gd name="T36" fmla="*/ 172 w 209"/>
                <a:gd name="T37" fmla="*/ 231 h 238"/>
                <a:gd name="T38" fmla="*/ 180 w 209"/>
                <a:gd name="T39" fmla="*/ 224 h 238"/>
                <a:gd name="T40" fmla="*/ 196 w 209"/>
                <a:gd name="T41" fmla="*/ 212 h 238"/>
                <a:gd name="T42" fmla="*/ 189 w 209"/>
                <a:gd name="T43" fmla="*/ 201 h 238"/>
                <a:gd name="T44" fmla="*/ 189 w 209"/>
                <a:gd name="T45" fmla="*/ 201 h 238"/>
                <a:gd name="T46" fmla="*/ 190 w 209"/>
                <a:gd name="T47" fmla="*/ 117 h 238"/>
                <a:gd name="T48" fmla="*/ 190 w 209"/>
                <a:gd name="T49" fmla="*/ 117 h 238"/>
                <a:gd name="T50" fmla="*/ 94 w 209"/>
                <a:gd name="T51" fmla="*/ 106 h 238"/>
                <a:gd name="T52" fmla="*/ 94 w 209"/>
                <a:gd name="T53" fmla="*/ 106 h 238"/>
                <a:gd name="T54" fmla="*/ 90 w 209"/>
                <a:gd name="T55" fmla="*/ 108 h 238"/>
                <a:gd name="T56" fmla="*/ 90 w 209"/>
                <a:gd name="T57" fmla="*/ 108 h 238"/>
                <a:gd name="T58" fmla="*/ 42 w 209"/>
                <a:gd name="T59" fmla="*/ 101 h 238"/>
                <a:gd name="T60" fmla="*/ 42 w 209"/>
                <a:gd name="T61" fmla="*/ 101 h 238"/>
                <a:gd name="T62" fmla="*/ 46 w 209"/>
                <a:gd name="T63" fmla="*/ 53 h 238"/>
                <a:gd name="T64" fmla="*/ 46 w 209"/>
                <a:gd name="T65" fmla="*/ 53 h 238"/>
                <a:gd name="T66" fmla="*/ 55 w 209"/>
                <a:gd name="T67" fmla="*/ 45 h 238"/>
                <a:gd name="T68" fmla="*/ 55 w 209"/>
                <a:gd name="T69" fmla="*/ 45 h 238"/>
                <a:gd name="T70" fmla="*/ 97 w 209"/>
                <a:gd name="T71" fmla="*/ 35 h 238"/>
                <a:gd name="T72" fmla="*/ 101 w 209"/>
                <a:gd name="T73" fmla="*/ 4 h 238"/>
                <a:gd name="T74" fmla="*/ 101 w 209"/>
                <a:gd name="T75" fmla="*/ 4 h 238"/>
                <a:gd name="T76" fmla="*/ 44 w 209"/>
                <a:gd name="T77" fmla="*/ 15 h 238"/>
                <a:gd name="T78" fmla="*/ 37 w 209"/>
                <a:gd name="T79" fmla="*/ 6 h 238"/>
                <a:gd name="T80" fmla="*/ 19 w 209"/>
                <a:gd name="T81" fmla="*/ 19 h 238"/>
                <a:gd name="T82" fmla="*/ 11 w 209"/>
                <a:gd name="T83" fmla="*/ 24 h 238"/>
                <a:gd name="T84" fmla="*/ 21 w 209"/>
                <a:gd name="T85" fmla="*/ 35 h 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09" h="238">
                  <a:moveTo>
                    <a:pt x="21" y="35"/>
                  </a:moveTo>
                  <a:lnTo>
                    <a:pt x="21" y="35"/>
                  </a:lnTo>
                  <a:cubicBezTo>
                    <a:pt x="1" y="61"/>
                    <a:pt x="0" y="95"/>
                    <a:pt x="19" y="120"/>
                  </a:cubicBezTo>
                  <a:lnTo>
                    <a:pt x="19" y="120"/>
                  </a:lnTo>
                  <a:cubicBezTo>
                    <a:pt x="38" y="146"/>
                    <a:pt x="77" y="151"/>
                    <a:pt x="109" y="134"/>
                  </a:cubicBezTo>
                  <a:lnTo>
                    <a:pt x="109" y="134"/>
                  </a:lnTo>
                  <a:cubicBezTo>
                    <a:pt x="111" y="132"/>
                    <a:pt x="112" y="131"/>
                    <a:pt x="113" y="129"/>
                  </a:cubicBezTo>
                  <a:lnTo>
                    <a:pt x="113" y="129"/>
                  </a:lnTo>
                  <a:cubicBezTo>
                    <a:pt x="131" y="120"/>
                    <a:pt x="155" y="121"/>
                    <a:pt x="165" y="136"/>
                  </a:cubicBezTo>
                  <a:lnTo>
                    <a:pt x="165" y="136"/>
                  </a:lnTo>
                  <a:cubicBezTo>
                    <a:pt x="178" y="151"/>
                    <a:pt x="172" y="176"/>
                    <a:pt x="155" y="191"/>
                  </a:cubicBezTo>
                  <a:lnTo>
                    <a:pt x="155" y="191"/>
                  </a:lnTo>
                  <a:cubicBezTo>
                    <a:pt x="155" y="192"/>
                    <a:pt x="153" y="192"/>
                    <a:pt x="153" y="192"/>
                  </a:cubicBezTo>
                  <a:lnTo>
                    <a:pt x="153" y="192"/>
                  </a:lnTo>
                  <a:cubicBezTo>
                    <a:pt x="139" y="203"/>
                    <a:pt x="123" y="206"/>
                    <a:pt x="111" y="201"/>
                  </a:cubicBezTo>
                  <a:lnTo>
                    <a:pt x="107" y="233"/>
                  </a:lnTo>
                  <a:lnTo>
                    <a:pt x="107" y="233"/>
                  </a:lnTo>
                  <a:cubicBezTo>
                    <a:pt x="126" y="237"/>
                    <a:pt x="148" y="233"/>
                    <a:pt x="165" y="221"/>
                  </a:cubicBezTo>
                  <a:lnTo>
                    <a:pt x="172" y="231"/>
                  </a:lnTo>
                  <a:lnTo>
                    <a:pt x="180" y="224"/>
                  </a:lnTo>
                  <a:lnTo>
                    <a:pt x="196" y="212"/>
                  </a:lnTo>
                  <a:lnTo>
                    <a:pt x="189" y="201"/>
                  </a:lnTo>
                  <a:lnTo>
                    <a:pt x="189" y="201"/>
                  </a:lnTo>
                  <a:cubicBezTo>
                    <a:pt x="206" y="175"/>
                    <a:pt x="208" y="142"/>
                    <a:pt x="190" y="117"/>
                  </a:cubicBezTo>
                  <a:lnTo>
                    <a:pt x="190" y="117"/>
                  </a:lnTo>
                  <a:cubicBezTo>
                    <a:pt x="168" y="90"/>
                    <a:pt x="127" y="84"/>
                    <a:pt x="94" y="106"/>
                  </a:cubicBezTo>
                  <a:lnTo>
                    <a:pt x="94" y="106"/>
                  </a:lnTo>
                  <a:cubicBezTo>
                    <a:pt x="93" y="106"/>
                    <a:pt x="92" y="108"/>
                    <a:pt x="90" y="108"/>
                  </a:cubicBezTo>
                  <a:lnTo>
                    <a:pt x="90" y="108"/>
                  </a:lnTo>
                  <a:cubicBezTo>
                    <a:pt x="72" y="116"/>
                    <a:pt x="53" y="114"/>
                    <a:pt x="42" y="101"/>
                  </a:cubicBezTo>
                  <a:lnTo>
                    <a:pt x="42" y="101"/>
                  </a:lnTo>
                  <a:cubicBezTo>
                    <a:pt x="33" y="87"/>
                    <a:pt x="34" y="68"/>
                    <a:pt x="46" y="53"/>
                  </a:cubicBezTo>
                  <a:lnTo>
                    <a:pt x="46" y="53"/>
                  </a:lnTo>
                  <a:cubicBezTo>
                    <a:pt x="49" y="49"/>
                    <a:pt x="52" y="46"/>
                    <a:pt x="55" y="45"/>
                  </a:cubicBezTo>
                  <a:lnTo>
                    <a:pt x="55" y="45"/>
                  </a:lnTo>
                  <a:cubicBezTo>
                    <a:pt x="68" y="34"/>
                    <a:pt x="85" y="31"/>
                    <a:pt x="97" y="35"/>
                  </a:cubicBezTo>
                  <a:lnTo>
                    <a:pt x="101" y="4"/>
                  </a:lnTo>
                  <a:lnTo>
                    <a:pt x="101" y="4"/>
                  </a:lnTo>
                  <a:cubicBezTo>
                    <a:pt x="82" y="0"/>
                    <a:pt x="62" y="4"/>
                    <a:pt x="44" y="15"/>
                  </a:cubicBezTo>
                  <a:lnTo>
                    <a:pt x="37" y="6"/>
                  </a:lnTo>
                  <a:lnTo>
                    <a:pt x="19" y="19"/>
                  </a:lnTo>
                  <a:lnTo>
                    <a:pt x="11" y="24"/>
                  </a:lnTo>
                  <a:lnTo>
                    <a:pt x="21" y="35"/>
                  </a:lnTo>
                </a:path>
              </a:pathLst>
            </a:custGeom>
            <a:solidFill>
              <a:srgbClr val="5C930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93" name="Freeform 190">
              <a:extLst>
                <a:ext uri="{FF2B5EF4-FFF2-40B4-BE49-F238E27FC236}">
                  <a16:creationId xmlns:a16="http://schemas.microsoft.com/office/drawing/2014/main" id="{E364BD6D-9363-144D-86CF-C75DD360E46A}"/>
                </a:ext>
              </a:extLst>
            </p:cNvPr>
            <p:cNvSpPr>
              <a:spLocks noChangeArrowheads="1"/>
            </p:cNvSpPr>
            <p:nvPr/>
          </p:nvSpPr>
          <p:spPr bwMode="auto">
            <a:xfrm>
              <a:off x="21630239" y="5756001"/>
              <a:ext cx="1139997" cy="844442"/>
            </a:xfrm>
            <a:custGeom>
              <a:avLst/>
              <a:gdLst>
                <a:gd name="T0" fmla="*/ 185 w 1311"/>
                <a:gd name="T1" fmla="*/ 0 h 972"/>
                <a:gd name="T2" fmla="*/ 0 w 1311"/>
                <a:gd name="T3" fmla="*/ 653 h 972"/>
                <a:gd name="T4" fmla="*/ 1125 w 1311"/>
                <a:gd name="T5" fmla="*/ 971 h 972"/>
                <a:gd name="T6" fmla="*/ 1310 w 1311"/>
                <a:gd name="T7" fmla="*/ 319 h 972"/>
                <a:gd name="T8" fmla="*/ 185 w 1311"/>
                <a:gd name="T9" fmla="*/ 0 h 972"/>
              </a:gdLst>
              <a:ahLst/>
              <a:cxnLst>
                <a:cxn ang="0">
                  <a:pos x="T0" y="T1"/>
                </a:cxn>
                <a:cxn ang="0">
                  <a:pos x="T2" y="T3"/>
                </a:cxn>
                <a:cxn ang="0">
                  <a:pos x="T4" y="T5"/>
                </a:cxn>
                <a:cxn ang="0">
                  <a:pos x="T6" y="T7"/>
                </a:cxn>
                <a:cxn ang="0">
                  <a:pos x="T8" y="T9"/>
                </a:cxn>
              </a:cxnLst>
              <a:rect l="0" t="0" r="r" b="b"/>
              <a:pathLst>
                <a:path w="1311" h="972">
                  <a:moveTo>
                    <a:pt x="185" y="0"/>
                  </a:moveTo>
                  <a:lnTo>
                    <a:pt x="0" y="653"/>
                  </a:lnTo>
                  <a:lnTo>
                    <a:pt x="1125" y="971"/>
                  </a:lnTo>
                  <a:lnTo>
                    <a:pt x="1310" y="319"/>
                  </a:lnTo>
                  <a:lnTo>
                    <a:pt x="185" y="0"/>
                  </a:lnTo>
                </a:path>
              </a:pathLst>
            </a:custGeom>
            <a:solidFill>
              <a:srgbClr val="96C62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218" name="Freeform 217">
              <a:extLst>
                <a:ext uri="{FF2B5EF4-FFF2-40B4-BE49-F238E27FC236}">
                  <a16:creationId xmlns:a16="http://schemas.microsoft.com/office/drawing/2014/main" id="{0EBFE6D9-AF33-6348-BF38-77D250462231}"/>
                </a:ext>
              </a:extLst>
            </p:cNvPr>
            <p:cNvSpPr>
              <a:spLocks noChangeArrowheads="1"/>
            </p:cNvSpPr>
            <p:nvPr/>
          </p:nvSpPr>
          <p:spPr bwMode="auto">
            <a:xfrm>
              <a:off x="21722360" y="5840446"/>
              <a:ext cx="962562" cy="670843"/>
            </a:xfrm>
            <a:custGeom>
              <a:avLst/>
              <a:gdLst>
                <a:gd name="connsiteX0" fmla="*/ 471638 w 962562"/>
                <a:gd name="connsiteY0" fmla="*/ 168653 h 670843"/>
                <a:gd name="connsiteX1" fmla="*/ 524662 w 962562"/>
                <a:gd name="connsiteY1" fmla="*/ 169657 h 670843"/>
                <a:gd name="connsiteX2" fmla="*/ 602636 w 962562"/>
                <a:gd name="connsiteY2" fmla="*/ 371874 h 670843"/>
                <a:gd name="connsiteX3" fmla="*/ 429362 w 962562"/>
                <a:gd name="connsiteY3" fmla="*/ 502057 h 670843"/>
                <a:gd name="connsiteX4" fmla="*/ 351388 w 962562"/>
                <a:gd name="connsiteY4" fmla="*/ 300707 h 670843"/>
                <a:gd name="connsiteX5" fmla="*/ 471638 w 962562"/>
                <a:gd name="connsiteY5" fmla="*/ 168653 h 670843"/>
                <a:gd name="connsiteX6" fmla="*/ 225820 w 962562"/>
                <a:gd name="connsiteY6" fmla="*/ 33063 h 670843"/>
                <a:gd name="connsiteX7" fmla="*/ 95908 w 962562"/>
                <a:gd name="connsiteY7" fmla="*/ 106151 h 670843"/>
                <a:gd name="connsiteX8" fmla="*/ 33132 w 962562"/>
                <a:gd name="connsiteY8" fmla="*/ 329766 h 670843"/>
                <a:gd name="connsiteX9" fmla="*/ 105498 w 962562"/>
                <a:gd name="connsiteY9" fmla="*/ 458540 h 670843"/>
                <a:gd name="connsiteX10" fmla="*/ 737616 w 962562"/>
                <a:gd name="connsiteY10" fmla="*/ 637780 h 670843"/>
                <a:gd name="connsiteX11" fmla="*/ 866654 w 962562"/>
                <a:gd name="connsiteY11" fmla="*/ 566432 h 670843"/>
                <a:gd name="connsiteX12" fmla="*/ 929430 w 962562"/>
                <a:gd name="connsiteY12" fmla="*/ 340207 h 670843"/>
                <a:gd name="connsiteX13" fmla="*/ 857936 w 962562"/>
                <a:gd name="connsiteY13" fmla="*/ 212303 h 670843"/>
                <a:gd name="connsiteX14" fmla="*/ 209254 w 962562"/>
                <a:gd name="connsiteY14" fmla="*/ 0 h 670843"/>
                <a:gd name="connsiteX15" fmla="*/ 888450 w 962562"/>
                <a:gd name="connsiteY15" fmla="*/ 193161 h 670843"/>
                <a:gd name="connsiteX16" fmla="*/ 962562 w 962562"/>
                <a:gd name="connsiteY16" fmla="*/ 324546 h 670843"/>
                <a:gd name="connsiteX17" fmla="*/ 884964 w 962562"/>
                <a:gd name="connsiteY17" fmla="*/ 596885 h 670843"/>
                <a:gd name="connsiteX18" fmla="*/ 753308 w 962562"/>
                <a:gd name="connsiteY18" fmla="*/ 670843 h 670843"/>
                <a:gd name="connsiteX19" fmla="*/ 73240 w 962562"/>
                <a:gd name="connsiteY19" fmla="*/ 478552 h 670843"/>
                <a:gd name="connsiteX20" fmla="*/ 0 w 962562"/>
                <a:gd name="connsiteY20" fmla="*/ 346298 h 670843"/>
                <a:gd name="connsiteX21" fmla="*/ 76726 w 962562"/>
                <a:gd name="connsiteY21" fmla="*/ 73958 h 670843"/>
                <a:gd name="connsiteX22" fmla="*/ 209254 w 962562"/>
                <a:gd name="connsiteY22" fmla="*/ 0 h 670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962562" h="670843">
                  <a:moveTo>
                    <a:pt x="471638" y="168653"/>
                  </a:moveTo>
                  <a:cubicBezTo>
                    <a:pt x="489140" y="164558"/>
                    <a:pt x="507118" y="164666"/>
                    <a:pt x="524662" y="169657"/>
                  </a:cubicBezTo>
                  <a:cubicBezTo>
                    <a:pt x="593972" y="190486"/>
                    <a:pt x="628626" y="279878"/>
                    <a:pt x="602636" y="371874"/>
                  </a:cubicBezTo>
                  <a:cubicBezTo>
                    <a:pt x="576644" y="462134"/>
                    <a:pt x="500404" y="521150"/>
                    <a:pt x="429362" y="502057"/>
                  </a:cubicBezTo>
                  <a:cubicBezTo>
                    <a:pt x="358318" y="481228"/>
                    <a:pt x="326264" y="388364"/>
                    <a:pt x="351388" y="300707"/>
                  </a:cubicBezTo>
                  <a:cubicBezTo>
                    <a:pt x="370880" y="231060"/>
                    <a:pt x="419126" y="180939"/>
                    <a:pt x="471638" y="168653"/>
                  </a:cubicBezTo>
                  <a:close/>
                  <a:moveTo>
                    <a:pt x="225820" y="33063"/>
                  </a:moveTo>
                  <a:cubicBezTo>
                    <a:pt x="201406" y="80919"/>
                    <a:pt x="149966" y="108762"/>
                    <a:pt x="95908" y="106151"/>
                  </a:cubicBezTo>
                  <a:lnTo>
                    <a:pt x="33132" y="329766"/>
                  </a:lnTo>
                  <a:cubicBezTo>
                    <a:pt x="79342" y="354999"/>
                    <a:pt x="108114" y="405464"/>
                    <a:pt x="105498" y="458540"/>
                  </a:cubicBezTo>
                  <a:lnTo>
                    <a:pt x="737616" y="637780"/>
                  </a:lnTo>
                  <a:cubicBezTo>
                    <a:pt x="761156" y="589924"/>
                    <a:pt x="812598" y="562951"/>
                    <a:pt x="866654" y="566432"/>
                  </a:cubicBezTo>
                  <a:lnTo>
                    <a:pt x="929430" y="340207"/>
                  </a:lnTo>
                  <a:cubicBezTo>
                    <a:pt x="883220" y="316715"/>
                    <a:pt x="854448" y="265379"/>
                    <a:pt x="857936" y="212303"/>
                  </a:cubicBezTo>
                  <a:close/>
                  <a:moveTo>
                    <a:pt x="209254" y="0"/>
                  </a:moveTo>
                  <a:lnTo>
                    <a:pt x="888450" y="193161"/>
                  </a:lnTo>
                  <a:cubicBezTo>
                    <a:pt x="873628" y="249717"/>
                    <a:pt x="905888" y="309754"/>
                    <a:pt x="962562" y="324546"/>
                  </a:cubicBezTo>
                  <a:lnTo>
                    <a:pt x="884964" y="596885"/>
                  </a:lnTo>
                  <a:cubicBezTo>
                    <a:pt x="829162" y="580353"/>
                    <a:pt x="769874" y="614287"/>
                    <a:pt x="753308" y="670843"/>
                  </a:cubicBezTo>
                  <a:lnTo>
                    <a:pt x="73240" y="478552"/>
                  </a:lnTo>
                  <a:cubicBezTo>
                    <a:pt x="88934" y="422866"/>
                    <a:pt x="56674" y="362830"/>
                    <a:pt x="0" y="346298"/>
                  </a:cubicBezTo>
                  <a:lnTo>
                    <a:pt x="76726" y="73958"/>
                  </a:lnTo>
                  <a:cubicBezTo>
                    <a:pt x="133400" y="90490"/>
                    <a:pt x="192688" y="57426"/>
                    <a:pt x="209254" y="0"/>
                  </a:cubicBezTo>
                  <a:close/>
                </a:path>
              </a:pathLst>
            </a:custGeom>
            <a:solidFill>
              <a:srgbClr val="DFF2E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6532" dirty="0">
                <a:latin typeface="Lato Light" panose="020F0502020204030203" pitchFamily="34" charset="0"/>
              </a:endParaRPr>
            </a:p>
          </p:txBody>
        </p:sp>
        <p:sp>
          <p:nvSpPr>
            <p:cNvPr id="196" name="Freeform 193">
              <a:extLst>
                <a:ext uri="{FF2B5EF4-FFF2-40B4-BE49-F238E27FC236}">
                  <a16:creationId xmlns:a16="http://schemas.microsoft.com/office/drawing/2014/main" id="{AD201217-C355-6043-B541-CA65F703F514}"/>
                </a:ext>
              </a:extLst>
            </p:cNvPr>
            <p:cNvSpPr>
              <a:spLocks noChangeArrowheads="1"/>
            </p:cNvSpPr>
            <p:nvPr/>
          </p:nvSpPr>
          <p:spPr bwMode="auto">
            <a:xfrm>
              <a:off x="22121551" y="6063072"/>
              <a:ext cx="157374" cy="226463"/>
            </a:xfrm>
            <a:custGeom>
              <a:avLst/>
              <a:gdLst>
                <a:gd name="T0" fmla="*/ 108 w 181"/>
                <a:gd name="T1" fmla="*/ 14 h 259"/>
                <a:gd name="T2" fmla="*/ 108 w 181"/>
                <a:gd name="T3" fmla="*/ 14 h 259"/>
                <a:gd name="T4" fmla="*/ 39 w 181"/>
                <a:gd name="T5" fmla="*/ 60 h 259"/>
                <a:gd name="T6" fmla="*/ 39 w 181"/>
                <a:gd name="T7" fmla="*/ 60 h 259"/>
                <a:gd name="T8" fmla="*/ 80 w 181"/>
                <a:gd name="T9" fmla="*/ 142 h 259"/>
                <a:gd name="T10" fmla="*/ 80 w 181"/>
                <a:gd name="T11" fmla="*/ 142 h 259"/>
                <a:gd name="T12" fmla="*/ 86 w 181"/>
                <a:gd name="T13" fmla="*/ 143 h 259"/>
                <a:gd name="T14" fmla="*/ 86 w 181"/>
                <a:gd name="T15" fmla="*/ 143 h 259"/>
                <a:gd name="T16" fmla="*/ 112 w 181"/>
                <a:gd name="T17" fmla="*/ 189 h 259"/>
                <a:gd name="T18" fmla="*/ 112 w 181"/>
                <a:gd name="T19" fmla="*/ 189 h 259"/>
                <a:gd name="T20" fmla="*/ 61 w 181"/>
                <a:gd name="T21" fmla="*/ 213 h 259"/>
                <a:gd name="T22" fmla="*/ 61 w 181"/>
                <a:gd name="T23" fmla="*/ 213 h 259"/>
                <a:gd name="T24" fmla="*/ 60 w 181"/>
                <a:gd name="T25" fmla="*/ 212 h 259"/>
                <a:gd name="T26" fmla="*/ 60 w 181"/>
                <a:gd name="T27" fmla="*/ 212 h 259"/>
                <a:gd name="T28" fmla="*/ 27 w 181"/>
                <a:gd name="T29" fmla="*/ 184 h 259"/>
                <a:gd name="T30" fmla="*/ 0 w 181"/>
                <a:gd name="T31" fmla="*/ 198 h 259"/>
                <a:gd name="T32" fmla="*/ 0 w 181"/>
                <a:gd name="T33" fmla="*/ 198 h 259"/>
                <a:gd name="T34" fmla="*/ 42 w 181"/>
                <a:gd name="T35" fmla="*/ 239 h 259"/>
                <a:gd name="T36" fmla="*/ 39 w 181"/>
                <a:gd name="T37" fmla="*/ 251 h 259"/>
                <a:gd name="T38" fmla="*/ 49 w 181"/>
                <a:gd name="T39" fmla="*/ 253 h 259"/>
                <a:gd name="T40" fmla="*/ 69 w 181"/>
                <a:gd name="T41" fmla="*/ 258 h 259"/>
                <a:gd name="T42" fmla="*/ 74 w 181"/>
                <a:gd name="T43" fmla="*/ 245 h 259"/>
                <a:gd name="T44" fmla="*/ 74 w 181"/>
                <a:gd name="T45" fmla="*/ 245 h 259"/>
                <a:gd name="T46" fmla="*/ 142 w 181"/>
                <a:gd name="T47" fmla="*/ 198 h 259"/>
                <a:gd name="T48" fmla="*/ 142 w 181"/>
                <a:gd name="T49" fmla="*/ 198 h 259"/>
                <a:gd name="T50" fmla="*/ 94 w 181"/>
                <a:gd name="T51" fmla="*/ 115 h 259"/>
                <a:gd name="T52" fmla="*/ 94 w 181"/>
                <a:gd name="T53" fmla="*/ 115 h 259"/>
                <a:gd name="T54" fmla="*/ 90 w 181"/>
                <a:gd name="T55" fmla="*/ 112 h 259"/>
                <a:gd name="T56" fmla="*/ 90 w 181"/>
                <a:gd name="T57" fmla="*/ 112 h 259"/>
                <a:gd name="T58" fmla="*/ 68 w 181"/>
                <a:gd name="T59" fmla="*/ 70 h 259"/>
                <a:gd name="T60" fmla="*/ 68 w 181"/>
                <a:gd name="T61" fmla="*/ 70 h 259"/>
                <a:gd name="T62" fmla="*/ 109 w 181"/>
                <a:gd name="T63" fmla="*/ 44 h 259"/>
                <a:gd name="T64" fmla="*/ 109 w 181"/>
                <a:gd name="T65" fmla="*/ 44 h 259"/>
                <a:gd name="T66" fmla="*/ 121 w 181"/>
                <a:gd name="T67" fmla="*/ 46 h 259"/>
                <a:gd name="T68" fmla="*/ 121 w 181"/>
                <a:gd name="T69" fmla="*/ 46 h 259"/>
                <a:gd name="T70" fmla="*/ 154 w 181"/>
                <a:gd name="T71" fmla="*/ 75 h 259"/>
                <a:gd name="T72" fmla="*/ 180 w 181"/>
                <a:gd name="T73" fmla="*/ 60 h 259"/>
                <a:gd name="T74" fmla="*/ 180 w 181"/>
                <a:gd name="T75" fmla="*/ 60 h 259"/>
                <a:gd name="T76" fmla="*/ 138 w 181"/>
                <a:gd name="T77" fmla="*/ 19 h 259"/>
                <a:gd name="T78" fmla="*/ 141 w 181"/>
                <a:gd name="T79" fmla="*/ 8 h 259"/>
                <a:gd name="T80" fmla="*/ 121 w 181"/>
                <a:gd name="T81" fmla="*/ 3 h 259"/>
                <a:gd name="T82" fmla="*/ 110 w 181"/>
                <a:gd name="T83" fmla="*/ 0 h 259"/>
                <a:gd name="T84" fmla="*/ 108 w 181"/>
                <a:gd name="T85" fmla="*/ 14 h 2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81" h="259">
                  <a:moveTo>
                    <a:pt x="108" y="14"/>
                  </a:moveTo>
                  <a:lnTo>
                    <a:pt x="108" y="14"/>
                  </a:lnTo>
                  <a:cubicBezTo>
                    <a:pt x="75" y="14"/>
                    <a:pt x="48" y="31"/>
                    <a:pt x="39" y="60"/>
                  </a:cubicBezTo>
                  <a:lnTo>
                    <a:pt x="39" y="60"/>
                  </a:lnTo>
                  <a:cubicBezTo>
                    <a:pt x="30" y="93"/>
                    <a:pt x="48" y="127"/>
                    <a:pt x="80" y="142"/>
                  </a:cubicBezTo>
                  <a:lnTo>
                    <a:pt x="80" y="142"/>
                  </a:lnTo>
                  <a:cubicBezTo>
                    <a:pt x="82" y="142"/>
                    <a:pt x="84" y="143"/>
                    <a:pt x="86" y="143"/>
                  </a:cubicBezTo>
                  <a:lnTo>
                    <a:pt x="86" y="143"/>
                  </a:lnTo>
                  <a:cubicBezTo>
                    <a:pt x="106" y="153"/>
                    <a:pt x="117" y="172"/>
                    <a:pt x="112" y="189"/>
                  </a:cubicBezTo>
                  <a:lnTo>
                    <a:pt x="112" y="189"/>
                  </a:lnTo>
                  <a:cubicBezTo>
                    <a:pt x="106" y="208"/>
                    <a:pt x="84" y="219"/>
                    <a:pt x="61" y="213"/>
                  </a:cubicBezTo>
                  <a:lnTo>
                    <a:pt x="61" y="213"/>
                  </a:lnTo>
                  <a:cubicBezTo>
                    <a:pt x="60" y="213"/>
                    <a:pt x="60" y="213"/>
                    <a:pt x="60" y="212"/>
                  </a:cubicBezTo>
                  <a:lnTo>
                    <a:pt x="60" y="212"/>
                  </a:lnTo>
                  <a:cubicBezTo>
                    <a:pt x="43" y="208"/>
                    <a:pt x="31" y="197"/>
                    <a:pt x="27" y="184"/>
                  </a:cubicBezTo>
                  <a:lnTo>
                    <a:pt x="0" y="198"/>
                  </a:lnTo>
                  <a:lnTo>
                    <a:pt x="0" y="198"/>
                  </a:lnTo>
                  <a:cubicBezTo>
                    <a:pt x="8" y="217"/>
                    <a:pt x="23" y="231"/>
                    <a:pt x="42" y="239"/>
                  </a:cubicBezTo>
                  <a:lnTo>
                    <a:pt x="39" y="251"/>
                  </a:lnTo>
                  <a:lnTo>
                    <a:pt x="49" y="253"/>
                  </a:lnTo>
                  <a:lnTo>
                    <a:pt x="69" y="258"/>
                  </a:lnTo>
                  <a:lnTo>
                    <a:pt x="74" y="245"/>
                  </a:lnTo>
                  <a:lnTo>
                    <a:pt x="74" y="245"/>
                  </a:lnTo>
                  <a:cubicBezTo>
                    <a:pt x="105" y="245"/>
                    <a:pt x="134" y="227"/>
                    <a:pt x="142" y="198"/>
                  </a:cubicBezTo>
                  <a:lnTo>
                    <a:pt x="142" y="198"/>
                  </a:lnTo>
                  <a:cubicBezTo>
                    <a:pt x="151" y="164"/>
                    <a:pt x="131" y="128"/>
                    <a:pt x="94" y="115"/>
                  </a:cubicBezTo>
                  <a:lnTo>
                    <a:pt x="94" y="115"/>
                  </a:lnTo>
                  <a:cubicBezTo>
                    <a:pt x="93" y="113"/>
                    <a:pt x="91" y="113"/>
                    <a:pt x="90" y="112"/>
                  </a:cubicBezTo>
                  <a:lnTo>
                    <a:pt x="90" y="112"/>
                  </a:lnTo>
                  <a:cubicBezTo>
                    <a:pt x="74" y="102"/>
                    <a:pt x="64" y="86"/>
                    <a:pt x="68" y="70"/>
                  </a:cubicBezTo>
                  <a:lnTo>
                    <a:pt x="68" y="70"/>
                  </a:lnTo>
                  <a:cubicBezTo>
                    <a:pt x="74" y="53"/>
                    <a:pt x="90" y="44"/>
                    <a:pt x="109" y="44"/>
                  </a:cubicBezTo>
                  <a:lnTo>
                    <a:pt x="109" y="44"/>
                  </a:lnTo>
                  <a:cubicBezTo>
                    <a:pt x="113" y="45"/>
                    <a:pt x="117" y="45"/>
                    <a:pt x="121" y="46"/>
                  </a:cubicBezTo>
                  <a:lnTo>
                    <a:pt x="121" y="46"/>
                  </a:lnTo>
                  <a:cubicBezTo>
                    <a:pt x="136" y="50"/>
                    <a:pt x="149" y="61"/>
                    <a:pt x="154" y="75"/>
                  </a:cubicBezTo>
                  <a:lnTo>
                    <a:pt x="180" y="60"/>
                  </a:lnTo>
                  <a:lnTo>
                    <a:pt x="180" y="60"/>
                  </a:lnTo>
                  <a:cubicBezTo>
                    <a:pt x="173" y="42"/>
                    <a:pt x="158" y="27"/>
                    <a:pt x="138" y="19"/>
                  </a:cubicBezTo>
                  <a:lnTo>
                    <a:pt x="141" y="8"/>
                  </a:lnTo>
                  <a:lnTo>
                    <a:pt x="121" y="3"/>
                  </a:lnTo>
                  <a:lnTo>
                    <a:pt x="110" y="0"/>
                  </a:lnTo>
                  <a:lnTo>
                    <a:pt x="108" y="14"/>
                  </a:lnTo>
                </a:path>
              </a:pathLst>
            </a:custGeom>
            <a:solidFill>
              <a:srgbClr val="5C930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97" name="Freeform 194">
              <a:extLst>
                <a:ext uri="{FF2B5EF4-FFF2-40B4-BE49-F238E27FC236}">
                  <a16:creationId xmlns:a16="http://schemas.microsoft.com/office/drawing/2014/main" id="{BFE88DD9-2074-2B48-803D-DF272DB12F44}"/>
                </a:ext>
              </a:extLst>
            </p:cNvPr>
            <p:cNvSpPr>
              <a:spLocks noChangeArrowheads="1"/>
            </p:cNvSpPr>
            <p:nvPr/>
          </p:nvSpPr>
          <p:spPr bwMode="auto">
            <a:xfrm>
              <a:off x="17074097" y="5318428"/>
              <a:ext cx="1082420" cy="706260"/>
            </a:xfrm>
            <a:custGeom>
              <a:avLst/>
              <a:gdLst>
                <a:gd name="T0" fmla="*/ 1161 w 1243"/>
                <a:gd name="T1" fmla="*/ 812 h 813"/>
                <a:gd name="T2" fmla="*/ 1242 w 1243"/>
                <a:gd name="T3" fmla="*/ 139 h 813"/>
                <a:gd name="T4" fmla="*/ 81 w 1243"/>
                <a:gd name="T5" fmla="*/ 0 h 813"/>
                <a:gd name="T6" fmla="*/ 0 w 1243"/>
                <a:gd name="T7" fmla="*/ 674 h 813"/>
                <a:gd name="T8" fmla="*/ 1161 w 1243"/>
                <a:gd name="T9" fmla="*/ 812 h 813"/>
              </a:gdLst>
              <a:ahLst/>
              <a:cxnLst>
                <a:cxn ang="0">
                  <a:pos x="T0" y="T1"/>
                </a:cxn>
                <a:cxn ang="0">
                  <a:pos x="T2" y="T3"/>
                </a:cxn>
                <a:cxn ang="0">
                  <a:pos x="T4" y="T5"/>
                </a:cxn>
                <a:cxn ang="0">
                  <a:pos x="T6" y="T7"/>
                </a:cxn>
                <a:cxn ang="0">
                  <a:pos x="T8" y="T9"/>
                </a:cxn>
              </a:cxnLst>
              <a:rect l="0" t="0" r="r" b="b"/>
              <a:pathLst>
                <a:path w="1243" h="813">
                  <a:moveTo>
                    <a:pt x="1161" y="812"/>
                  </a:moveTo>
                  <a:lnTo>
                    <a:pt x="1242" y="139"/>
                  </a:lnTo>
                  <a:lnTo>
                    <a:pt x="81" y="0"/>
                  </a:lnTo>
                  <a:lnTo>
                    <a:pt x="0" y="674"/>
                  </a:lnTo>
                  <a:lnTo>
                    <a:pt x="1161" y="812"/>
                  </a:lnTo>
                </a:path>
              </a:pathLst>
            </a:custGeom>
            <a:solidFill>
              <a:srgbClr val="96C62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214" name="Freeform 213">
              <a:extLst>
                <a:ext uri="{FF2B5EF4-FFF2-40B4-BE49-F238E27FC236}">
                  <a16:creationId xmlns:a16="http://schemas.microsoft.com/office/drawing/2014/main" id="{289CA3AD-E3F3-CD44-8186-20E61C928486}"/>
                </a:ext>
              </a:extLst>
            </p:cNvPr>
            <p:cNvSpPr>
              <a:spLocks noChangeArrowheads="1"/>
            </p:cNvSpPr>
            <p:nvPr/>
          </p:nvSpPr>
          <p:spPr bwMode="auto">
            <a:xfrm>
              <a:off x="17143186" y="5383680"/>
              <a:ext cx="947206" cy="574887"/>
            </a:xfrm>
            <a:custGeom>
              <a:avLst/>
              <a:gdLst>
                <a:gd name="connsiteX0" fmla="*/ 491664 w 947206"/>
                <a:gd name="connsiteY0" fmla="*/ 117016 h 574887"/>
                <a:gd name="connsiteX1" fmla="*/ 601110 w 947206"/>
                <a:gd name="connsiteY1" fmla="*/ 302623 h 574887"/>
                <a:gd name="connsiteX2" fmla="*/ 451708 w 947206"/>
                <a:gd name="connsiteY2" fmla="*/ 458741 h 574887"/>
                <a:gd name="connsiteX3" fmla="*/ 342262 w 947206"/>
                <a:gd name="connsiteY3" fmla="*/ 272266 h 574887"/>
                <a:gd name="connsiteX4" fmla="*/ 491664 w 947206"/>
                <a:gd name="connsiteY4" fmla="*/ 117016 h 574887"/>
                <a:gd name="connsiteX5" fmla="*/ 174118 w 947206"/>
                <a:gd name="connsiteY5" fmla="*/ 29526 h 574887"/>
                <a:gd name="connsiteX6" fmla="*/ 58330 w 947206"/>
                <a:gd name="connsiteY6" fmla="*/ 120709 h 574887"/>
                <a:gd name="connsiteX7" fmla="*/ 31342 w 947206"/>
                <a:gd name="connsiteY7" fmla="*/ 352574 h 574887"/>
                <a:gd name="connsiteX8" fmla="*/ 121012 w 947206"/>
                <a:gd name="connsiteY8" fmla="*/ 467204 h 574887"/>
                <a:gd name="connsiteX9" fmla="*/ 773958 w 947206"/>
                <a:gd name="connsiteY9" fmla="*/ 544493 h 574887"/>
                <a:gd name="connsiteX10" fmla="*/ 888876 w 947206"/>
                <a:gd name="connsiteY10" fmla="*/ 454178 h 574887"/>
                <a:gd name="connsiteX11" fmla="*/ 916734 w 947206"/>
                <a:gd name="connsiteY11" fmla="*/ 223181 h 574887"/>
                <a:gd name="connsiteX12" fmla="*/ 825322 w 947206"/>
                <a:gd name="connsiteY12" fmla="*/ 106815 h 574887"/>
                <a:gd name="connsiteX13" fmla="*/ 153224 w 947206"/>
                <a:gd name="connsiteY13" fmla="*/ 0 h 574887"/>
                <a:gd name="connsiteX14" fmla="*/ 853182 w 947206"/>
                <a:gd name="connsiteY14" fmla="*/ 81631 h 574887"/>
                <a:gd name="connsiteX15" fmla="*/ 947206 w 947206"/>
                <a:gd name="connsiteY15" fmla="*/ 200603 h 574887"/>
                <a:gd name="connsiteX16" fmla="*/ 914122 w 947206"/>
                <a:gd name="connsiteY16" fmla="*/ 481967 h 574887"/>
                <a:gd name="connsiteX17" fmla="*/ 794852 w 947206"/>
                <a:gd name="connsiteY17" fmla="*/ 574887 h 574887"/>
                <a:gd name="connsiteX18" fmla="*/ 94024 w 947206"/>
                <a:gd name="connsiteY18" fmla="*/ 491520 h 574887"/>
                <a:gd name="connsiteX19" fmla="*/ 0 w 947206"/>
                <a:gd name="connsiteY19" fmla="*/ 372548 h 574887"/>
                <a:gd name="connsiteX20" fmla="*/ 34824 w 947206"/>
                <a:gd name="connsiteY20" fmla="*/ 92052 h 574887"/>
                <a:gd name="connsiteX21" fmla="*/ 153224 w 947206"/>
                <a:gd name="connsiteY21" fmla="*/ 0 h 5748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947206" h="574887">
                  <a:moveTo>
                    <a:pt x="491664" y="117016"/>
                  </a:moveTo>
                  <a:cubicBezTo>
                    <a:pt x="567234" y="124822"/>
                    <a:pt x="613272" y="211554"/>
                    <a:pt x="601110" y="302623"/>
                  </a:cubicBezTo>
                  <a:cubicBezTo>
                    <a:pt x="590688" y="398028"/>
                    <a:pt x="523804" y="467414"/>
                    <a:pt x="451708" y="458741"/>
                  </a:cubicBezTo>
                  <a:cubicBezTo>
                    <a:pt x="380482" y="450935"/>
                    <a:pt x="330102" y="366805"/>
                    <a:pt x="342262" y="272266"/>
                  </a:cubicBezTo>
                  <a:cubicBezTo>
                    <a:pt x="352686" y="178596"/>
                    <a:pt x="419568" y="107475"/>
                    <a:pt x="491664" y="117016"/>
                  </a:cubicBezTo>
                  <a:close/>
                  <a:moveTo>
                    <a:pt x="174118" y="29526"/>
                  </a:moveTo>
                  <a:cubicBezTo>
                    <a:pt x="157578" y="80762"/>
                    <a:pt x="112306" y="116367"/>
                    <a:pt x="58330" y="120709"/>
                  </a:cubicBezTo>
                  <a:lnTo>
                    <a:pt x="31342" y="352574"/>
                  </a:lnTo>
                  <a:cubicBezTo>
                    <a:pt x="80966" y="369074"/>
                    <a:pt x="117530" y="414231"/>
                    <a:pt x="121012" y="467204"/>
                  </a:cubicBezTo>
                  <a:lnTo>
                    <a:pt x="773958" y="544493"/>
                  </a:lnTo>
                  <a:cubicBezTo>
                    <a:pt x="790498" y="494125"/>
                    <a:pt x="835770" y="458520"/>
                    <a:pt x="888876" y="454178"/>
                  </a:cubicBezTo>
                  <a:lnTo>
                    <a:pt x="916734" y="223181"/>
                  </a:lnTo>
                  <a:cubicBezTo>
                    <a:pt x="866240" y="204945"/>
                    <a:pt x="830546" y="159787"/>
                    <a:pt x="825322" y="106815"/>
                  </a:cubicBezTo>
                  <a:close/>
                  <a:moveTo>
                    <a:pt x="153224" y="0"/>
                  </a:moveTo>
                  <a:lnTo>
                    <a:pt x="853182" y="81631"/>
                  </a:lnTo>
                  <a:cubicBezTo>
                    <a:pt x="846216" y="141551"/>
                    <a:pt x="888006" y="193655"/>
                    <a:pt x="947206" y="200603"/>
                  </a:cubicBezTo>
                  <a:lnTo>
                    <a:pt x="914122" y="481967"/>
                  </a:lnTo>
                  <a:cubicBezTo>
                    <a:pt x="854922" y="475020"/>
                    <a:pt x="800946" y="516703"/>
                    <a:pt x="794852" y="574887"/>
                  </a:cubicBezTo>
                  <a:lnTo>
                    <a:pt x="94024" y="491520"/>
                  </a:lnTo>
                  <a:cubicBezTo>
                    <a:pt x="100988" y="433336"/>
                    <a:pt x="59200" y="379495"/>
                    <a:pt x="0" y="372548"/>
                  </a:cubicBezTo>
                  <a:lnTo>
                    <a:pt x="34824" y="92052"/>
                  </a:lnTo>
                  <a:cubicBezTo>
                    <a:pt x="93154" y="99867"/>
                    <a:pt x="146260" y="56447"/>
                    <a:pt x="153224" y="0"/>
                  </a:cubicBezTo>
                  <a:close/>
                </a:path>
              </a:pathLst>
            </a:custGeom>
            <a:solidFill>
              <a:srgbClr val="DFF2E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6532" dirty="0">
                <a:latin typeface="Lato Light" panose="020F0502020204030203" pitchFamily="34" charset="0"/>
              </a:endParaRPr>
            </a:p>
          </p:txBody>
        </p:sp>
        <p:sp>
          <p:nvSpPr>
            <p:cNvPr id="200" name="Freeform 197">
              <a:extLst>
                <a:ext uri="{FF2B5EF4-FFF2-40B4-BE49-F238E27FC236}">
                  <a16:creationId xmlns:a16="http://schemas.microsoft.com/office/drawing/2014/main" id="{53330323-CD54-4E47-A5F8-C5E11B77B042}"/>
                </a:ext>
              </a:extLst>
            </p:cNvPr>
            <p:cNvSpPr>
              <a:spLocks noChangeArrowheads="1"/>
            </p:cNvSpPr>
            <p:nvPr/>
          </p:nvSpPr>
          <p:spPr bwMode="auto">
            <a:xfrm>
              <a:off x="17550053" y="5556407"/>
              <a:ext cx="138181" cy="230302"/>
            </a:xfrm>
            <a:custGeom>
              <a:avLst/>
              <a:gdLst>
                <a:gd name="T0" fmla="*/ 80 w 157"/>
                <a:gd name="T1" fmla="*/ 249 h 264"/>
                <a:gd name="T2" fmla="*/ 80 w 157"/>
                <a:gd name="T3" fmla="*/ 249 h 264"/>
                <a:gd name="T4" fmla="*/ 140 w 157"/>
                <a:gd name="T5" fmla="*/ 192 h 264"/>
                <a:gd name="T6" fmla="*/ 140 w 157"/>
                <a:gd name="T7" fmla="*/ 192 h 264"/>
                <a:gd name="T8" fmla="*/ 85 w 157"/>
                <a:gd name="T9" fmla="*/ 118 h 264"/>
                <a:gd name="T10" fmla="*/ 85 w 157"/>
                <a:gd name="T11" fmla="*/ 118 h 264"/>
                <a:gd name="T12" fmla="*/ 80 w 157"/>
                <a:gd name="T13" fmla="*/ 117 h 264"/>
                <a:gd name="T14" fmla="*/ 80 w 157"/>
                <a:gd name="T15" fmla="*/ 117 h 264"/>
                <a:gd name="T16" fmla="*/ 47 w 157"/>
                <a:gd name="T17" fmla="*/ 77 h 264"/>
                <a:gd name="T18" fmla="*/ 47 w 157"/>
                <a:gd name="T19" fmla="*/ 77 h 264"/>
                <a:gd name="T20" fmla="*/ 95 w 157"/>
                <a:gd name="T21" fmla="*/ 46 h 264"/>
                <a:gd name="T22" fmla="*/ 95 w 157"/>
                <a:gd name="T23" fmla="*/ 46 h 264"/>
                <a:gd name="T24" fmla="*/ 96 w 157"/>
                <a:gd name="T25" fmla="*/ 46 h 264"/>
                <a:gd name="T26" fmla="*/ 96 w 157"/>
                <a:gd name="T27" fmla="*/ 46 h 264"/>
                <a:gd name="T28" fmla="*/ 132 w 157"/>
                <a:gd name="T29" fmla="*/ 69 h 264"/>
                <a:gd name="T30" fmla="*/ 156 w 157"/>
                <a:gd name="T31" fmla="*/ 50 h 264"/>
                <a:gd name="T32" fmla="*/ 156 w 157"/>
                <a:gd name="T33" fmla="*/ 50 h 264"/>
                <a:gd name="T34" fmla="*/ 108 w 157"/>
                <a:gd name="T35" fmla="*/ 15 h 264"/>
                <a:gd name="T36" fmla="*/ 108 w 157"/>
                <a:gd name="T37" fmla="*/ 5 h 264"/>
                <a:gd name="T38" fmla="*/ 99 w 157"/>
                <a:gd name="T39" fmla="*/ 3 h 264"/>
                <a:gd name="T40" fmla="*/ 78 w 157"/>
                <a:gd name="T41" fmla="*/ 0 h 264"/>
                <a:gd name="T42" fmla="*/ 77 w 157"/>
                <a:gd name="T43" fmla="*/ 14 h 264"/>
                <a:gd name="T44" fmla="*/ 77 w 157"/>
                <a:gd name="T45" fmla="*/ 14 h 264"/>
                <a:gd name="T46" fmla="*/ 17 w 157"/>
                <a:gd name="T47" fmla="*/ 73 h 264"/>
                <a:gd name="T48" fmla="*/ 17 w 157"/>
                <a:gd name="T49" fmla="*/ 73 h 264"/>
                <a:gd name="T50" fmla="*/ 77 w 157"/>
                <a:gd name="T51" fmla="*/ 148 h 264"/>
                <a:gd name="T52" fmla="*/ 77 w 157"/>
                <a:gd name="T53" fmla="*/ 148 h 264"/>
                <a:gd name="T54" fmla="*/ 81 w 157"/>
                <a:gd name="T55" fmla="*/ 149 h 264"/>
                <a:gd name="T56" fmla="*/ 81 w 157"/>
                <a:gd name="T57" fmla="*/ 149 h 264"/>
                <a:gd name="T58" fmla="*/ 110 w 157"/>
                <a:gd name="T59" fmla="*/ 188 h 264"/>
                <a:gd name="T60" fmla="*/ 110 w 157"/>
                <a:gd name="T61" fmla="*/ 188 h 264"/>
                <a:gd name="T62" fmla="*/ 74 w 157"/>
                <a:gd name="T63" fmla="*/ 219 h 264"/>
                <a:gd name="T64" fmla="*/ 74 w 157"/>
                <a:gd name="T65" fmla="*/ 219 h 264"/>
                <a:gd name="T66" fmla="*/ 60 w 157"/>
                <a:gd name="T67" fmla="*/ 219 h 264"/>
                <a:gd name="T68" fmla="*/ 60 w 157"/>
                <a:gd name="T69" fmla="*/ 219 h 264"/>
                <a:gd name="T70" fmla="*/ 25 w 157"/>
                <a:gd name="T71" fmla="*/ 196 h 264"/>
                <a:gd name="T72" fmla="*/ 0 w 157"/>
                <a:gd name="T73" fmla="*/ 215 h 264"/>
                <a:gd name="T74" fmla="*/ 0 w 157"/>
                <a:gd name="T75" fmla="*/ 215 h 264"/>
                <a:gd name="T76" fmla="*/ 48 w 157"/>
                <a:gd name="T77" fmla="*/ 248 h 264"/>
                <a:gd name="T78" fmla="*/ 47 w 157"/>
                <a:gd name="T79" fmla="*/ 259 h 264"/>
                <a:gd name="T80" fmla="*/ 67 w 157"/>
                <a:gd name="T81" fmla="*/ 262 h 264"/>
                <a:gd name="T82" fmla="*/ 78 w 157"/>
                <a:gd name="T83" fmla="*/ 263 h 264"/>
                <a:gd name="T84" fmla="*/ 80 w 157"/>
                <a:gd name="T85" fmla="*/ 249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57" h="264">
                  <a:moveTo>
                    <a:pt x="80" y="249"/>
                  </a:moveTo>
                  <a:lnTo>
                    <a:pt x="80" y="249"/>
                  </a:lnTo>
                  <a:cubicBezTo>
                    <a:pt x="111" y="244"/>
                    <a:pt x="136" y="222"/>
                    <a:pt x="140" y="192"/>
                  </a:cubicBezTo>
                  <a:lnTo>
                    <a:pt x="140" y="192"/>
                  </a:lnTo>
                  <a:cubicBezTo>
                    <a:pt x="144" y="159"/>
                    <a:pt x="119" y="128"/>
                    <a:pt x="85" y="118"/>
                  </a:cubicBezTo>
                  <a:lnTo>
                    <a:pt x="85" y="118"/>
                  </a:lnTo>
                  <a:cubicBezTo>
                    <a:pt x="84" y="118"/>
                    <a:pt x="81" y="118"/>
                    <a:pt x="80" y="117"/>
                  </a:cubicBezTo>
                  <a:lnTo>
                    <a:pt x="80" y="117"/>
                  </a:lnTo>
                  <a:cubicBezTo>
                    <a:pt x="59" y="111"/>
                    <a:pt x="45" y="93"/>
                    <a:pt x="47" y="77"/>
                  </a:cubicBezTo>
                  <a:lnTo>
                    <a:pt x="47" y="77"/>
                  </a:lnTo>
                  <a:cubicBezTo>
                    <a:pt x="49" y="56"/>
                    <a:pt x="70" y="43"/>
                    <a:pt x="95" y="46"/>
                  </a:cubicBezTo>
                  <a:lnTo>
                    <a:pt x="95" y="46"/>
                  </a:lnTo>
                  <a:cubicBezTo>
                    <a:pt x="95" y="46"/>
                    <a:pt x="95" y="46"/>
                    <a:pt x="96" y="46"/>
                  </a:cubicBezTo>
                  <a:lnTo>
                    <a:pt x="96" y="46"/>
                  </a:lnTo>
                  <a:cubicBezTo>
                    <a:pt x="112" y="47"/>
                    <a:pt x="126" y="56"/>
                    <a:pt x="132" y="69"/>
                  </a:cubicBezTo>
                  <a:lnTo>
                    <a:pt x="156" y="50"/>
                  </a:lnTo>
                  <a:lnTo>
                    <a:pt x="156" y="50"/>
                  </a:lnTo>
                  <a:cubicBezTo>
                    <a:pt x="145" y="33"/>
                    <a:pt x="129" y="21"/>
                    <a:pt x="108" y="15"/>
                  </a:cubicBezTo>
                  <a:lnTo>
                    <a:pt x="108" y="5"/>
                  </a:lnTo>
                  <a:lnTo>
                    <a:pt x="99" y="3"/>
                  </a:lnTo>
                  <a:lnTo>
                    <a:pt x="78" y="0"/>
                  </a:lnTo>
                  <a:lnTo>
                    <a:pt x="77" y="14"/>
                  </a:lnTo>
                  <a:lnTo>
                    <a:pt x="77" y="14"/>
                  </a:lnTo>
                  <a:cubicBezTo>
                    <a:pt x="45" y="21"/>
                    <a:pt x="21" y="43"/>
                    <a:pt x="17" y="73"/>
                  </a:cubicBezTo>
                  <a:lnTo>
                    <a:pt x="17" y="73"/>
                  </a:lnTo>
                  <a:cubicBezTo>
                    <a:pt x="13" y="107"/>
                    <a:pt x="39" y="140"/>
                    <a:pt x="77" y="148"/>
                  </a:cubicBezTo>
                  <a:lnTo>
                    <a:pt x="77" y="148"/>
                  </a:lnTo>
                  <a:cubicBezTo>
                    <a:pt x="78" y="148"/>
                    <a:pt x="80" y="148"/>
                    <a:pt x="81" y="149"/>
                  </a:cubicBezTo>
                  <a:lnTo>
                    <a:pt x="81" y="149"/>
                  </a:lnTo>
                  <a:cubicBezTo>
                    <a:pt x="99" y="156"/>
                    <a:pt x="111" y="171"/>
                    <a:pt x="110" y="188"/>
                  </a:cubicBezTo>
                  <a:lnTo>
                    <a:pt x="110" y="188"/>
                  </a:lnTo>
                  <a:cubicBezTo>
                    <a:pt x="107" y="204"/>
                    <a:pt x="92" y="216"/>
                    <a:pt x="74" y="219"/>
                  </a:cubicBezTo>
                  <a:lnTo>
                    <a:pt x="74" y="219"/>
                  </a:lnTo>
                  <a:cubicBezTo>
                    <a:pt x="70" y="221"/>
                    <a:pt x="65" y="221"/>
                    <a:pt x="60" y="219"/>
                  </a:cubicBezTo>
                  <a:lnTo>
                    <a:pt x="60" y="219"/>
                  </a:lnTo>
                  <a:cubicBezTo>
                    <a:pt x="44" y="218"/>
                    <a:pt x="30" y="208"/>
                    <a:pt x="25" y="196"/>
                  </a:cubicBezTo>
                  <a:lnTo>
                    <a:pt x="0" y="215"/>
                  </a:lnTo>
                  <a:lnTo>
                    <a:pt x="0" y="215"/>
                  </a:lnTo>
                  <a:cubicBezTo>
                    <a:pt x="10" y="231"/>
                    <a:pt x="28" y="244"/>
                    <a:pt x="48" y="248"/>
                  </a:cubicBezTo>
                  <a:lnTo>
                    <a:pt x="47" y="259"/>
                  </a:lnTo>
                  <a:lnTo>
                    <a:pt x="67" y="262"/>
                  </a:lnTo>
                  <a:lnTo>
                    <a:pt x="78" y="263"/>
                  </a:lnTo>
                  <a:lnTo>
                    <a:pt x="80" y="249"/>
                  </a:lnTo>
                </a:path>
              </a:pathLst>
            </a:custGeom>
            <a:solidFill>
              <a:srgbClr val="5C930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201" name="Freeform 198">
              <a:extLst>
                <a:ext uri="{FF2B5EF4-FFF2-40B4-BE49-F238E27FC236}">
                  <a16:creationId xmlns:a16="http://schemas.microsoft.com/office/drawing/2014/main" id="{FC530A44-7CCF-B643-BA8C-DDDCD2CB351B}"/>
                </a:ext>
              </a:extLst>
            </p:cNvPr>
            <p:cNvSpPr>
              <a:spLocks noChangeArrowheads="1"/>
            </p:cNvSpPr>
            <p:nvPr/>
          </p:nvSpPr>
          <p:spPr bwMode="auto">
            <a:xfrm>
              <a:off x="18904997" y="3030760"/>
              <a:ext cx="1243632" cy="917369"/>
            </a:xfrm>
            <a:custGeom>
              <a:avLst/>
              <a:gdLst>
                <a:gd name="T0" fmla="*/ 1228 w 1428"/>
                <a:gd name="T1" fmla="*/ 1054 h 1055"/>
                <a:gd name="T2" fmla="*/ 1427 w 1428"/>
                <a:gd name="T3" fmla="*/ 341 h 1055"/>
                <a:gd name="T4" fmla="*/ 199 w 1428"/>
                <a:gd name="T5" fmla="*/ 0 h 1055"/>
                <a:gd name="T6" fmla="*/ 0 w 1428"/>
                <a:gd name="T7" fmla="*/ 710 h 1055"/>
                <a:gd name="T8" fmla="*/ 1228 w 1428"/>
                <a:gd name="T9" fmla="*/ 1054 h 1055"/>
              </a:gdLst>
              <a:ahLst/>
              <a:cxnLst>
                <a:cxn ang="0">
                  <a:pos x="T0" y="T1"/>
                </a:cxn>
                <a:cxn ang="0">
                  <a:pos x="T2" y="T3"/>
                </a:cxn>
                <a:cxn ang="0">
                  <a:pos x="T4" y="T5"/>
                </a:cxn>
                <a:cxn ang="0">
                  <a:pos x="T6" y="T7"/>
                </a:cxn>
                <a:cxn ang="0">
                  <a:pos x="T8" y="T9"/>
                </a:cxn>
              </a:cxnLst>
              <a:rect l="0" t="0" r="r" b="b"/>
              <a:pathLst>
                <a:path w="1428" h="1055">
                  <a:moveTo>
                    <a:pt x="1228" y="1054"/>
                  </a:moveTo>
                  <a:lnTo>
                    <a:pt x="1427" y="341"/>
                  </a:lnTo>
                  <a:lnTo>
                    <a:pt x="199" y="0"/>
                  </a:lnTo>
                  <a:lnTo>
                    <a:pt x="0" y="710"/>
                  </a:lnTo>
                  <a:lnTo>
                    <a:pt x="1228" y="1054"/>
                  </a:lnTo>
                </a:path>
              </a:pathLst>
            </a:custGeom>
            <a:solidFill>
              <a:srgbClr val="96C62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216" name="Freeform 215">
              <a:extLst>
                <a:ext uri="{FF2B5EF4-FFF2-40B4-BE49-F238E27FC236}">
                  <a16:creationId xmlns:a16="http://schemas.microsoft.com/office/drawing/2014/main" id="{EC0FDB87-FC0E-0F4F-9CB0-8694A13437EA}"/>
                </a:ext>
              </a:extLst>
            </p:cNvPr>
            <p:cNvSpPr>
              <a:spLocks noChangeArrowheads="1"/>
            </p:cNvSpPr>
            <p:nvPr/>
          </p:nvSpPr>
          <p:spPr bwMode="auto">
            <a:xfrm>
              <a:off x="19000958" y="3122882"/>
              <a:ext cx="1047006" cy="728421"/>
            </a:xfrm>
            <a:custGeom>
              <a:avLst/>
              <a:gdLst>
                <a:gd name="connsiteX0" fmla="*/ 543872 w 1047006"/>
                <a:gd name="connsiteY0" fmla="*/ 179384 h 728421"/>
                <a:gd name="connsiteX1" fmla="*/ 572702 w 1047006"/>
                <a:gd name="connsiteY1" fmla="*/ 183768 h 728421"/>
                <a:gd name="connsiteX2" fmla="*/ 660210 w 1047006"/>
                <a:gd name="connsiteY2" fmla="*/ 403250 h 728421"/>
                <a:gd name="connsiteX3" fmla="*/ 472200 w 1047006"/>
                <a:gd name="connsiteY3" fmla="*/ 546391 h 728421"/>
                <a:gd name="connsiteX4" fmla="*/ 385560 w 1047006"/>
                <a:gd name="connsiteY4" fmla="*/ 326041 h 728421"/>
                <a:gd name="connsiteX5" fmla="*/ 543872 w 1047006"/>
                <a:gd name="connsiteY5" fmla="*/ 179384 h 728421"/>
                <a:gd name="connsiteX6" fmla="*/ 244156 w 1047006"/>
                <a:gd name="connsiteY6" fmla="*/ 36508 h 728421"/>
                <a:gd name="connsiteX7" fmla="*/ 104266 w 1047006"/>
                <a:gd name="connsiteY7" fmla="*/ 114739 h 728421"/>
                <a:gd name="connsiteX8" fmla="*/ 36494 w 1047006"/>
                <a:gd name="connsiteY8" fmla="*/ 359864 h 728421"/>
                <a:gd name="connsiteX9" fmla="*/ 114692 w 1047006"/>
                <a:gd name="connsiteY9" fmla="*/ 498942 h 728421"/>
                <a:gd name="connsiteX10" fmla="*/ 802848 w 1047006"/>
                <a:gd name="connsiteY10" fmla="*/ 691044 h 728421"/>
                <a:gd name="connsiteX11" fmla="*/ 942740 w 1047006"/>
                <a:gd name="connsiteY11" fmla="*/ 612812 h 728421"/>
                <a:gd name="connsiteX12" fmla="*/ 1010512 w 1047006"/>
                <a:gd name="connsiteY12" fmla="*/ 367687 h 728421"/>
                <a:gd name="connsiteX13" fmla="*/ 932312 w 1047006"/>
                <a:gd name="connsiteY13" fmla="*/ 227740 h 728421"/>
                <a:gd name="connsiteX14" fmla="*/ 226778 w 1047006"/>
                <a:gd name="connsiteY14" fmla="*/ 0 h 728421"/>
                <a:gd name="connsiteX15" fmla="*/ 966198 w 1047006"/>
                <a:gd name="connsiteY15" fmla="*/ 206009 h 728421"/>
                <a:gd name="connsiteX16" fmla="*/ 1047006 w 1047006"/>
                <a:gd name="connsiteY16" fmla="*/ 350303 h 728421"/>
                <a:gd name="connsiteX17" fmla="*/ 964462 w 1047006"/>
                <a:gd name="connsiteY17" fmla="*/ 647582 h 728421"/>
                <a:gd name="connsiteX18" fmla="*/ 820226 w 1047006"/>
                <a:gd name="connsiteY18" fmla="*/ 728421 h 728421"/>
                <a:gd name="connsiteX19" fmla="*/ 80806 w 1047006"/>
                <a:gd name="connsiteY19" fmla="*/ 519804 h 728421"/>
                <a:gd name="connsiteX20" fmla="*/ 0 w 1047006"/>
                <a:gd name="connsiteY20" fmla="*/ 377249 h 728421"/>
                <a:gd name="connsiteX21" fmla="*/ 82544 w 1047006"/>
                <a:gd name="connsiteY21" fmla="*/ 80839 h 728421"/>
                <a:gd name="connsiteX22" fmla="*/ 226778 w 1047006"/>
                <a:gd name="connsiteY22" fmla="*/ 0 h 7284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047006" h="728421">
                  <a:moveTo>
                    <a:pt x="543872" y="179384"/>
                  </a:moveTo>
                  <a:cubicBezTo>
                    <a:pt x="553520" y="179525"/>
                    <a:pt x="563172" y="180948"/>
                    <a:pt x="572702" y="183768"/>
                  </a:cubicBezTo>
                  <a:cubicBezTo>
                    <a:pt x="652412" y="205456"/>
                    <a:pt x="686202" y="306088"/>
                    <a:pt x="660210" y="403250"/>
                  </a:cubicBezTo>
                  <a:cubicBezTo>
                    <a:pt x="631618" y="503015"/>
                    <a:pt x="547576" y="567212"/>
                    <a:pt x="472200" y="546391"/>
                  </a:cubicBezTo>
                  <a:cubicBezTo>
                    <a:pt x="395956" y="523836"/>
                    <a:pt x="356968" y="426673"/>
                    <a:pt x="385560" y="326041"/>
                  </a:cubicBezTo>
                  <a:cubicBezTo>
                    <a:pt x="409060" y="240265"/>
                    <a:pt x="476344" y="178400"/>
                    <a:pt x="543872" y="179384"/>
                  </a:cubicBezTo>
                  <a:close/>
                  <a:moveTo>
                    <a:pt x="244156" y="36508"/>
                  </a:moveTo>
                  <a:cubicBezTo>
                    <a:pt x="217220" y="87793"/>
                    <a:pt x="162482" y="117347"/>
                    <a:pt x="104266" y="114739"/>
                  </a:cubicBezTo>
                  <a:lnTo>
                    <a:pt x="36494" y="359864"/>
                  </a:lnTo>
                  <a:cubicBezTo>
                    <a:pt x="87758" y="386811"/>
                    <a:pt x="118168" y="441573"/>
                    <a:pt x="114692" y="498942"/>
                  </a:cubicBezTo>
                  <a:lnTo>
                    <a:pt x="802848" y="691044"/>
                  </a:lnTo>
                  <a:cubicBezTo>
                    <a:pt x="828916" y="639759"/>
                    <a:pt x="884524" y="609335"/>
                    <a:pt x="942740" y="612812"/>
                  </a:cubicBezTo>
                  <a:lnTo>
                    <a:pt x="1010512" y="367687"/>
                  </a:lnTo>
                  <a:cubicBezTo>
                    <a:pt x="959248" y="340741"/>
                    <a:pt x="928836" y="285979"/>
                    <a:pt x="932312" y="227740"/>
                  </a:cubicBezTo>
                  <a:close/>
                  <a:moveTo>
                    <a:pt x="226778" y="0"/>
                  </a:moveTo>
                  <a:lnTo>
                    <a:pt x="966198" y="206009"/>
                  </a:lnTo>
                  <a:cubicBezTo>
                    <a:pt x="948822" y="268594"/>
                    <a:pt x="984446" y="332049"/>
                    <a:pt x="1047006" y="350303"/>
                  </a:cubicBezTo>
                  <a:lnTo>
                    <a:pt x="964462" y="647582"/>
                  </a:lnTo>
                  <a:cubicBezTo>
                    <a:pt x="901032" y="631066"/>
                    <a:pt x="838474" y="666705"/>
                    <a:pt x="820226" y="728421"/>
                  </a:cubicBezTo>
                  <a:lnTo>
                    <a:pt x="80806" y="519804"/>
                  </a:lnTo>
                  <a:cubicBezTo>
                    <a:pt x="97314" y="459827"/>
                    <a:pt x="61690" y="395503"/>
                    <a:pt x="0" y="377249"/>
                  </a:cubicBezTo>
                  <a:lnTo>
                    <a:pt x="82544" y="80839"/>
                  </a:lnTo>
                  <a:cubicBezTo>
                    <a:pt x="144234" y="98224"/>
                    <a:pt x="208532" y="61716"/>
                    <a:pt x="226778" y="0"/>
                  </a:cubicBezTo>
                  <a:close/>
                </a:path>
              </a:pathLst>
            </a:custGeom>
            <a:solidFill>
              <a:srgbClr val="DFF2E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6532" dirty="0">
                <a:latin typeface="Lato Light" panose="020F0502020204030203" pitchFamily="34" charset="0"/>
              </a:endParaRPr>
            </a:p>
          </p:txBody>
        </p:sp>
        <p:sp>
          <p:nvSpPr>
            <p:cNvPr id="204" name="Freeform 201">
              <a:extLst>
                <a:ext uri="{FF2B5EF4-FFF2-40B4-BE49-F238E27FC236}">
                  <a16:creationId xmlns:a16="http://schemas.microsoft.com/office/drawing/2014/main" id="{7CC8B6D0-6EBC-4742-81EA-FEB315A31735}"/>
                </a:ext>
              </a:extLst>
            </p:cNvPr>
            <p:cNvSpPr>
              <a:spLocks noChangeArrowheads="1"/>
            </p:cNvSpPr>
            <p:nvPr/>
          </p:nvSpPr>
          <p:spPr bwMode="auto">
            <a:xfrm>
              <a:off x="19442368" y="3364696"/>
              <a:ext cx="172728" cy="245655"/>
            </a:xfrm>
            <a:custGeom>
              <a:avLst/>
              <a:gdLst>
                <a:gd name="T0" fmla="*/ 81 w 198"/>
                <a:gd name="T1" fmla="*/ 268 h 283"/>
                <a:gd name="T2" fmla="*/ 81 w 198"/>
                <a:gd name="T3" fmla="*/ 268 h 283"/>
                <a:gd name="T4" fmla="*/ 155 w 198"/>
                <a:gd name="T5" fmla="*/ 215 h 283"/>
                <a:gd name="T6" fmla="*/ 155 w 198"/>
                <a:gd name="T7" fmla="*/ 215 h 283"/>
                <a:gd name="T8" fmla="*/ 108 w 198"/>
                <a:gd name="T9" fmla="*/ 126 h 283"/>
                <a:gd name="T10" fmla="*/ 108 w 198"/>
                <a:gd name="T11" fmla="*/ 126 h 283"/>
                <a:gd name="T12" fmla="*/ 103 w 198"/>
                <a:gd name="T13" fmla="*/ 125 h 283"/>
                <a:gd name="T14" fmla="*/ 103 w 198"/>
                <a:gd name="T15" fmla="*/ 125 h 283"/>
                <a:gd name="T16" fmla="*/ 74 w 198"/>
                <a:gd name="T17" fmla="*/ 76 h 283"/>
                <a:gd name="T18" fmla="*/ 74 w 198"/>
                <a:gd name="T19" fmla="*/ 76 h 283"/>
                <a:gd name="T20" fmla="*/ 130 w 198"/>
                <a:gd name="T21" fmla="*/ 50 h 283"/>
                <a:gd name="T22" fmla="*/ 130 w 198"/>
                <a:gd name="T23" fmla="*/ 50 h 283"/>
                <a:gd name="T24" fmla="*/ 131 w 198"/>
                <a:gd name="T25" fmla="*/ 50 h 283"/>
                <a:gd name="T26" fmla="*/ 131 w 198"/>
                <a:gd name="T27" fmla="*/ 50 h 283"/>
                <a:gd name="T28" fmla="*/ 167 w 198"/>
                <a:gd name="T29" fmla="*/ 81 h 283"/>
                <a:gd name="T30" fmla="*/ 197 w 198"/>
                <a:gd name="T31" fmla="*/ 65 h 283"/>
                <a:gd name="T32" fmla="*/ 197 w 198"/>
                <a:gd name="T33" fmla="*/ 65 h 283"/>
                <a:gd name="T34" fmla="*/ 149 w 198"/>
                <a:gd name="T35" fmla="*/ 21 h 283"/>
                <a:gd name="T36" fmla="*/ 153 w 198"/>
                <a:gd name="T37" fmla="*/ 9 h 283"/>
                <a:gd name="T38" fmla="*/ 142 w 198"/>
                <a:gd name="T39" fmla="*/ 6 h 283"/>
                <a:gd name="T40" fmla="*/ 120 w 198"/>
                <a:gd name="T41" fmla="*/ 0 h 283"/>
                <a:gd name="T42" fmla="*/ 116 w 198"/>
                <a:gd name="T43" fmla="*/ 14 h 283"/>
                <a:gd name="T44" fmla="*/ 116 w 198"/>
                <a:gd name="T45" fmla="*/ 14 h 283"/>
                <a:gd name="T46" fmla="*/ 42 w 198"/>
                <a:gd name="T47" fmla="*/ 66 h 283"/>
                <a:gd name="T48" fmla="*/ 42 w 198"/>
                <a:gd name="T49" fmla="*/ 66 h 283"/>
                <a:gd name="T50" fmla="*/ 94 w 198"/>
                <a:gd name="T51" fmla="*/ 158 h 283"/>
                <a:gd name="T52" fmla="*/ 94 w 198"/>
                <a:gd name="T53" fmla="*/ 158 h 283"/>
                <a:gd name="T54" fmla="*/ 99 w 198"/>
                <a:gd name="T55" fmla="*/ 159 h 283"/>
                <a:gd name="T56" fmla="*/ 99 w 198"/>
                <a:gd name="T57" fmla="*/ 159 h 283"/>
                <a:gd name="T58" fmla="*/ 122 w 198"/>
                <a:gd name="T59" fmla="*/ 206 h 283"/>
                <a:gd name="T60" fmla="*/ 122 w 198"/>
                <a:gd name="T61" fmla="*/ 206 h 283"/>
                <a:gd name="T62" fmla="*/ 78 w 198"/>
                <a:gd name="T63" fmla="*/ 234 h 283"/>
                <a:gd name="T64" fmla="*/ 78 w 198"/>
                <a:gd name="T65" fmla="*/ 234 h 283"/>
                <a:gd name="T66" fmla="*/ 64 w 198"/>
                <a:gd name="T67" fmla="*/ 231 h 283"/>
                <a:gd name="T68" fmla="*/ 64 w 198"/>
                <a:gd name="T69" fmla="*/ 231 h 283"/>
                <a:gd name="T70" fmla="*/ 30 w 198"/>
                <a:gd name="T71" fmla="*/ 201 h 283"/>
                <a:gd name="T72" fmla="*/ 0 w 198"/>
                <a:gd name="T73" fmla="*/ 218 h 283"/>
                <a:gd name="T74" fmla="*/ 0 w 198"/>
                <a:gd name="T75" fmla="*/ 218 h 283"/>
                <a:gd name="T76" fmla="*/ 47 w 198"/>
                <a:gd name="T77" fmla="*/ 262 h 283"/>
                <a:gd name="T78" fmla="*/ 44 w 198"/>
                <a:gd name="T79" fmla="*/ 274 h 283"/>
                <a:gd name="T80" fmla="*/ 66 w 198"/>
                <a:gd name="T81" fmla="*/ 279 h 283"/>
                <a:gd name="T82" fmla="*/ 77 w 198"/>
                <a:gd name="T83" fmla="*/ 282 h 283"/>
                <a:gd name="T84" fmla="*/ 81 w 198"/>
                <a:gd name="T85" fmla="*/ 268 h 2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98" h="283">
                  <a:moveTo>
                    <a:pt x="81" y="268"/>
                  </a:moveTo>
                  <a:lnTo>
                    <a:pt x="81" y="268"/>
                  </a:lnTo>
                  <a:cubicBezTo>
                    <a:pt x="115" y="268"/>
                    <a:pt x="146" y="247"/>
                    <a:pt x="155" y="215"/>
                  </a:cubicBezTo>
                  <a:lnTo>
                    <a:pt x="155" y="215"/>
                  </a:lnTo>
                  <a:cubicBezTo>
                    <a:pt x="164" y="181"/>
                    <a:pt x="144" y="144"/>
                    <a:pt x="108" y="126"/>
                  </a:cubicBezTo>
                  <a:lnTo>
                    <a:pt x="108" y="126"/>
                  </a:lnTo>
                  <a:cubicBezTo>
                    <a:pt x="105" y="126"/>
                    <a:pt x="104" y="126"/>
                    <a:pt x="103" y="125"/>
                  </a:cubicBezTo>
                  <a:lnTo>
                    <a:pt x="103" y="125"/>
                  </a:lnTo>
                  <a:cubicBezTo>
                    <a:pt x="81" y="115"/>
                    <a:pt x="70" y="95"/>
                    <a:pt x="74" y="76"/>
                  </a:cubicBezTo>
                  <a:lnTo>
                    <a:pt x="74" y="76"/>
                  </a:lnTo>
                  <a:cubicBezTo>
                    <a:pt x="81" y="55"/>
                    <a:pt x="104" y="43"/>
                    <a:pt x="130" y="50"/>
                  </a:cubicBezTo>
                  <a:lnTo>
                    <a:pt x="130" y="50"/>
                  </a:lnTo>
                  <a:lnTo>
                    <a:pt x="131" y="50"/>
                  </a:lnTo>
                  <a:lnTo>
                    <a:pt x="131" y="50"/>
                  </a:lnTo>
                  <a:cubicBezTo>
                    <a:pt x="149" y="55"/>
                    <a:pt x="163" y="67"/>
                    <a:pt x="167" y="81"/>
                  </a:cubicBezTo>
                  <a:lnTo>
                    <a:pt x="197" y="65"/>
                  </a:lnTo>
                  <a:lnTo>
                    <a:pt x="197" y="65"/>
                  </a:lnTo>
                  <a:cubicBezTo>
                    <a:pt x="187" y="46"/>
                    <a:pt x="171" y="29"/>
                    <a:pt x="149" y="21"/>
                  </a:cubicBezTo>
                  <a:lnTo>
                    <a:pt x="153" y="9"/>
                  </a:lnTo>
                  <a:lnTo>
                    <a:pt x="142" y="6"/>
                  </a:lnTo>
                  <a:lnTo>
                    <a:pt x="120" y="0"/>
                  </a:lnTo>
                  <a:lnTo>
                    <a:pt x="116" y="14"/>
                  </a:lnTo>
                  <a:lnTo>
                    <a:pt x="116" y="14"/>
                  </a:lnTo>
                  <a:cubicBezTo>
                    <a:pt x="81" y="14"/>
                    <a:pt x="51" y="35"/>
                    <a:pt x="42" y="66"/>
                  </a:cubicBezTo>
                  <a:lnTo>
                    <a:pt x="42" y="66"/>
                  </a:lnTo>
                  <a:cubicBezTo>
                    <a:pt x="32" y="103"/>
                    <a:pt x="55" y="143"/>
                    <a:pt x="94" y="158"/>
                  </a:cubicBezTo>
                  <a:lnTo>
                    <a:pt x="94" y="158"/>
                  </a:lnTo>
                  <a:cubicBezTo>
                    <a:pt x="96" y="158"/>
                    <a:pt x="97" y="159"/>
                    <a:pt x="99" y="159"/>
                  </a:cubicBezTo>
                  <a:lnTo>
                    <a:pt x="99" y="159"/>
                  </a:lnTo>
                  <a:cubicBezTo>
                    <a:pt x="118" y="170"/>
                    <a:pt x="127" y="188"/>
                    <a:pt x="122" y="206"/>
                  </a:cubicBezTo>
                  <a:lnTo>
                    <a:pt x="122" y="206"/>
                  </a:lnTo>
                  <a:cubicBezTo>
                    <a:pt x="118" y="223"/>
                    <a:pt x="99" y="236"/>
                    <a:pt x="78" y="234"/>
                  </a:cubicBezTo>
                  <a:lnTo>
                    <a:pt x="78" y="234"/>
                  </a:lnTo>
                  <a:cubicBezTo>
                    <a:pt x="74" y="234"/>
                    <a:pt x="70" y="233"/>
                    <a:pt x="64" y="231"/>
                  </a:cubicBezTo>
                  <a:lnTo>
                    <a:pt x="64" y="231"/>
                  </a:lnTo>
                  <a:cubicBezTo>
                    <a:pt x="48" y="227"/>
                    <a:pt x="34" y="215"/>
                    <a:pt x="30" y="201"/>
                  </a:cubicBezTo>
                  <a:lnTo>
                    <a:pt x="0" y="218"/>
                  </a:lnTo>
                  <a:lnTo>
                    <a:pt x="0" y="218"/>
                  </a:lnTo>
                  <a:cubicBezTo>
                    <a:pt x="8" y="237"/>
                    <a:pt x="25" y="253"/>
                    <a:pt x="47" y="262"/>
                  </a:cubicBezTo>
                  <a:lnTo>
                    <a:pt x="44" y="274"/>
                  </a:lnTo>
                  <a:lnTo>
                    <a:pt x="66" y="279"/>
                  </a:lnTo>
                  <a:lnTo>
                    <a:pt x="77" y="282"/>
                  </a:lnTo>
                  <a:lnTo>
                    <a:pt x="81" y="268"/>
                  </a:lnTo>
                </a:path>
              </a:pathLst>
            </a:custGeom>
            <a:solidFill>
              <a:srgbClr val="5C930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227" name="Freeform 226">
              <a:extLst>
                <a:ext uri="{FF2B5EF4-FFF2-40B4-BE49-F238E27FC236}">
                  <a16:creationId xmlns:a16="http://schemas.microsoft.com/office/drawing/2014/main" id="{EDBB0794-4F23-D040-B5A1-5245AA15CBF4}"/>
                </a:ext>
              </a:extLst>
            </p:cNvPr>
            <p:cNvSpPr>
              <a:spLocks noChangeArrowheads="1"/>
            </p:cNvSpPr>
            <p:nvPr/>
          </p:nvSpPr>
          <p:spPr bwMode="auto">
            <a:xfrm>
              <a:off x="18821153" y="4972510"/>
              <a:ext cx="2443751" cy="210712"/>
            </a:xfrm>
            <a:custGeom>
              <a:avLst/>
              <a:gdLst>
                <a:gd name="connsiteX0" fmla="*/ 2438077 w 2443751"/>
                <a:gd name="connsiteY0" fmla="*/ 79 h 210712"/>
                <a:gd name="connsiteX1" fmla="*/ 2395711 w 2443751"/>
                <a:gd name="connsiteY1" fmla="*/ 84678 h 210712"/>
                <a:gd name="connsiteX2" fmla="*/ 2313573 w 2443751"/>
                <a:gd name="connsiteY2" fmla="*/ 119208 h 210712"/>
                <a:gd name="connsiteX3" fmla="*/ 2298875 w 2443751"/>
                <a:gd name="connsiteY3" fmla="*/ 210712 h 210712"/>
                <a:gd name="connsiteX4" fmla="*/ 2298875 w 2443751"/>
                <a:gd name="connsiteY4" fmla="*/ 35472 h 210712"/>
                <a:gd name="connsiteX5" fmla="*/ 2438077 w 2443751"/>
                <a:gd name="connsiteY5" fmla="*/ 79 h 210712"/>
                <a:gd name="connsiteX6" fmla="*/ 6011 w 2443751"/>
                <a:gd name="connsiteY6" fmla="*/ 79 h 210712"/>
                <a:gd name="connsiteX7" fmla="*/ 147237 w 2443751"/>
                <a:gd name="connsiteY7" fmla="*/ 35472 h 210712"/>
                <a:gd name="connsiteX8" fmla="*/ 147237 w 2443751"/>
                <a:gd name="connsiteY8" fmla="*/ 210712 h 210712"/>
                <a:gd name="connsiteX9" fmla="*/ 132417 w 2443751"/>
                <a:gd name="connsiteY9" fmla="*/ 119208 h 210712"/>
                <a:gd name="connsiteX10" fmla="*/ 48727 w 2443751"/>
                <a:gd name="connsiteY10" fmla="*/ 84678 h 210712"/>
                <a:gd name="connsiteX11" fmla="*/ 6011 w 2443751"/>
                <a:gd name="connsiteY11" fmla="*/ 79 h 2107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443751" h="210712">
                  <a:moveTo>
                    <a:pt x="2438077" y="79"/>
                  </a:moveTo>
                  <a:cubicBezTo>
                    <a:pt x="2438077" y="79"/>
                    <a:pt x="2466609" y="58780"/>
                    <a:pt x="2395711" y="84678"/>
                  </a:cubicBezTo>
                  <a:cubicBezTo>
                    <a:pt x="2323949" y="113165"/>
                    <a:pt x="2313573" y="119208"/>
                    <a:pt x="2313573" y="119208"/>
                  </a:cubicBezTo>
                  <a:lnTo>
                    <a:pt x="2298875" y="210712"/>
                  </a:lnTo>
                  <a:cubicBezTo>
                    <a:pt x="2298875" y="210712"/>
                    <a:pt x="2214143" y="71729"/>
                    <a:pt x="2298875" y="35472"/>
                  </a:cubicBezTo>
                  <a:cubicBezTo>
                    <a:pt x="2382741" y="-3374"/>
                    <a:pt x="2438077" y="79"/>
                    <a:pt x="2438077" y="79"/>
                  </a:cubicBezTo>
                  <a:close/>
                  <a:moveTo>
                    <a:pt x="6011" y="79"/>
                  </a:moveTo>
                  <a:cubicBezTo>
                    <a:pt x="6011" y="79"/>
                    <a:pt x="60933" y="-3374"/>
                    <a:pt x="147237" y="35472"/>
                  </a:cubicBezTo>
                  <a:cubicBezTo>
                    <a:pt x="232671" y="71729"/>
                    <a:pt x="147237" y="210712"/>
                    <a:pt x="147237" y="210712"/>
                  </a:cubicBezTo>
                  <a:lnTo>
                    <a:pt x="132417" y="119208"/>
                  </a:lnTo>
                  <a:cubicBezTo>
                    <a:pt x="132417" y="119208"/>
                    <a:pt x="120213" y="113165"/>
                    <a:pt x="48727" y="84678"/>
                  </a:cubicBezTo>
                  <a:cubicBezTo>
                    <a:pt x="-23629" y="58780"/>
                    <a:pt x="6011" y="79"/>
                    <a:pt x="6011" y="79"/>
                  </a:cubicBezTo>
                  <a:close/>
                </a:path>
              </a:pathLst>
            </a:custGeom>
            <a:solidFill>
              <a:srgbClr val="FFC37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6532" dirty="0">
                <a:latin typeface="Lato Light" panose="020F0502020204030203" pitchFamily="34" charset="0"/>
              </a:endParaRPr>
            </a:p>
          </p:txBody>
        </p:sp>
        <p:sp>
          <p:nvSpPr>
            <p:cNvPr id="206" name="Freeform 203">
              <a:extLst>
                <a:ext uri="{FF2B5EF4-FFF2-40B4-BE49-F238E27FC236}">
                  <a16:creationId xmlns:a16="http://schemas.microsoft.com/office/drawing/2014/main" id="{605345D8-E520-8747-8A49-CC98CC63E7C6}"/>
                </a:ext>
              </a:extLst>
            </p:cNvPr>
            <p:cNvSpPr>
              <a:spLocks noChangeArrowheads="1"/>
            </p:cNvSpPr>
            <p:nvPr/>
          </p:nvSpPr>
          <p:spPr bwMode="auto">
            <a:xfrm>
              <a:off x="19503783" y="5402874"/>
              <a:ext cx="253332" cy="126665"/>
            </a:xfrm>
            <a:custGeom>
              <a:avLst/>
              <a:gdLst>
                <a:gd name="T0" fmla="*/ 144 w 290"/>
                <a:gd name="T1" fmla="*/ 0 h 145"/>
                <a:gd name="T2" fmla="*/ 144 w 290"/>
                <a:gd name="T3" fmla="*/ 0 h 145"/>
                <a:gd name="T4" fmla="*/ 0 w 290"/>
                <a:gd name="T5" fmla="*/ 144 h 145"/>
                <a:gd name="T6" fmla="*/ 289 w 290"/>
                <a:gd name="T7" fmla="*/ 144 h 145"/>
                <a:gd name="T8" fmla="*/ 289 w 290"/>
                <a:gd name="T9" fmla="*/ 144 h 145"/>
                <a:gd name="T10" fmla="*/ 144 w 290"/>
                <a:gd name="T11" fmla="*/ 0 h 145"/>
              </a:gdLst>
              <a:ahLst/>
              <a:cxnLst>
                <a:cxn ang="0">
                  <a:pos x="T0" y="T1"/>
                </a:cxn>
                <a:cxn ang="0">
                  <a:pos x="T2" y="T3"/>
                </a:cxn>
                <a:cxn ang="0">
                  <a:pos x="T4" y="T5"/>
                </a:cxn>
                <a:cxn ang="0">
                  <a:pos x="T6" y="T7"/>
                </a:cxn>
                <a:cxn ang="0">
                  <a:pos x="T8" y="T9"/>
                </a:cxn>
                <a:cxn ang="0">
                  <a:pos x="T10" y="T11"/>
                </a:cxn>
              </a:cxnLst>
              <a:rect l="0" t="0" r="r" b="b"/>
              <a:pathLst>
                <a:path w="290" h="145">
                  <a:moveTo>
                    <a:pt x="144" y="0"/>
                  </a:moveTo>
                  <a:lnTo>
                    <a:pt x="144" y="0"/>
                  </a:lnTo>
                  <a:cubicBezTo>
                    <a:pt x="64" y="0"/>
                    <a:pt x="0" y="64"/>
                    <a:pt x="0" y="144"/>
                  </a:cubicBezTo>
                  <a:lnTo>
                    <a:pt x="289" y="144"/>
                  </a:lnTo>
                  <a:lnTo>
                    <a:pt x="289" y="144"/>
                  </a:lnTo>
                  <a:cubicBezTo>
                    <a:pt x="289" y="64"/>
                    <a:pt x="224" y="0"/>
                    <a:pt x="144" y="0"/>
                  </a:cubicBezTo>
                </a:path>
              </a:pathLst>
            </a:custGeom>
            <a:solidFill>
              <a:srgbClr val="5D5D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207" name="Freeform 204">
              <a:extLst>
                <a:ext uri="{FF2B5EF4-FFF2-40B4-BE49-F238E27FC236}">
                  <a16:creationId xmlns:a16="http://schemas.microsoft.com/office/drawing/2014/main" id="{5C1BE2E2-1819-0D4E-B36C-6A3BDB133AD6}"/>
                </a:ext>
              </a:extLst>
            </p:cNvPr>
            <p:cNvSpPr>
              <a:spLocks noChangeArrowheads="1"/>
            </p:cNvSpPr>
            <p:nvPr/>
          </p:nvSpPr>
          <p:spPr bwMode="auto">
            <a:xfrm>
              <a:off x="19534490" y="5422064"/>
              <a:ext cx="222626" cy="107474"/>
            </a:xfrm>
            <a:custGeom>
              <a:avLst/>
              <a:gdLst>
                <a:gd name="T0" fmla="*/ 253 w 254"/>
                <a:gd name="T1" fmla="*/ 121 h 122"/>
                <a:gd name="T2" fmla="*/ 0 w 254"/>
                <a:gd name="T3" fmla="*/ 121 h 122"/>
                <a:gd name="T4" fmla="*/ 0 w 254"/>
                <a:gd name="T5" fmla="*/ 121 h 122"/>
                <a:gd name="T6" fmla="*/ 47 w 254"/>
                <a:gd name="T7" fmla="*/ 37 h 122"/>
                <a:gd name="T8" fmla="*/ 47 w 254"/>
                <a:gd name="T9" fmla="*/ 37 h 122"/>
                <a:gd name="T10" fmla="*/ 175 w 254"/>
                <a:gd name="T11" fmla="*/ 21 h 122"/>
                <a:gd name="T12" fmla="*/ 175 w 254"/>
                <a:gd name="T13" fmla="*/ 21 h 122"/>
                <a:gd name="T14" fmla="*/ 253 w 254"/>
                <a:gd name="T15" fmla="*/ 121 h 12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4" h="122">
                  <a:moveTo>
                    <a:pt x="253" y="121"/>
                  </a:moveTo>
                  <a:lnTo>
                    <a:pt x="0" y="121"/>
                  </a:lnTo>
                  <a:lnTo>
                    <a:pt x="0" y="121"/>
                  </a:lnTo>
                  <a:cubicBezTo>
                    <a:pt x="0" y="88"/>
                    <a:pt x="18" y="58"/>
                    <a:pt x="47" y="37"/>
                  </a:cubicBezTo>
                  <a:lnTo>
                    <a:pt x="47" y="37"/>
                  </a:lnTo>
                  <a:cubicBezTo>
                    <a:pt x="59" y="25"/>
                    <a:pt x="114" y="0"/>
                    <a:pt x="175" y="21"/>
                  </a:cubicBezTo>
                  <a:lnTo>
                    <a:pt x="175" y="21"/>
                  </a:lnTo>
                  <a:cubicBezTo>
                    <a:pt x="221" y="37"/>
                    <a:pt x="253" y="75"/>
                    <a:pt x="253" y="121"/>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208" name="Freeform 205">
              <a:extLst>
                <a:ext uri="{FF2B5EF4-FFF2-40B4-BE49-F238E27FC236}">
                  <a16:creationId xmlns:a16="http://schemas.microsoft.com/office/drawing/2014/main" id="{E73F83FA-B77F-0645-90FE-D171CC49A2DB}"/>
                </a:ext>
              </a:extLst>
            </p:cNvPr>
            <p:cNvSpPr>
              <a:spLocks noChangeArrowheads="1"/>
            </p:cNvSpPr>
            <p:nvPr/>
          </p:nvSpPr>
          <p:spPr bwMode="auto">
            <a:xfrm>
              <a:off x="19565197" y="5422064"/>
              <a:ext cx="149698" cy="107474"/>
            </a:xfrm>
            <a:custGeom>
              <a:avLst/>
              <a:gdLst>
                <a:gd name="T0" fmla="*/ 149 w 172"/>
                <a:gd name="T1" fmla="*/ 121 h 122"/>
                <a:gd name="T2" fmla="*/ 19 w 172"/>
                <a:gd name="T3" fmla="*/ 121 h 122"/>
                <a:gd name="T4" fmla="*/ 19 w 172"/>
                <a:gd name="T5" fmla="*/ 121 h 122"/>
                <a:gd name="T6" fmla="*/ 14 w 172"/>
                <a:gd name="T7" fmla="*/ 37 h 122"/>
                <a:gd name="T8" fmla="*/ 14 w 172"/>
                <a:gd name="T9" fmla="*/ 37 h 122"/>
                <a:gd name="T10" fmla="*/ 142 w 172"/>
                <a:gd name="T11" fmla="*/ 21 h 122"/>
                <a:gd name="T12" fmla="*/ 142 w 172"/>
                <a:gd name="T13" fmla="*/ 21 h 122"/>
                <a:gd name="T14" fmla="*/ 149 w 172"/>
                <a:gd name="T15" fmla="*/ 121 h 12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2" h="122">
                  <a:moveTo>
                    <a:pt x="149" y="121"/>
                  </a:moveTo>
                  <a:lnTo>
                    <a:pt x="19" y="121"/>
                  </a:lnTo>
                  <a:lnTo>
                    <a:pt x="19" y="121"/>
                  </a:lnTo>
                  <a:cubicBezTo>
                    <a:pt x="2" y="96"/>
                    <a:pt x="0" y="65"/>
                    <a:pt x="14" y="37"/>
                  </a:cubicBezTo>
                  <a:lnTo>
                    <a:pt x="14" y="37"/>
                  </a:lnTo>
                  <a:cubicBezTo>
                    <a:pt x="26" y="25"/>
                    <a:pt x="81" y="0"/>
                    <a:pt x="142" y="21"/>
                  </a:cubicBezTo>
                  <a:lnTo>
                    <a:pt x="142" y="21"/>
                  </a:lnTo>
                  <a:cubicBezTo>
                    <a:pt x="170" y="50"/>
                    <a:pt x="171" y="92"/>
                    <a:pt x="149" y="121"/>
                  </a:cubicBezTo>
                </a:path>
              </a:pathLst>
            </a:custGeom>
            <a:solidFill>
              <a:srgbClr val="33323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209" name="Freeform 206">
              <a:extLst>
                <a:ext uri="{FF2B5EF4-FFF2-40B4-BE49-F238E27FC236}">
                  <a16:creationId xmlns:a16="http://schemas.microsoft.com/office/drawing/2014/main" id="{CE21EF67-1EA4-6D4D-818E-DAF35CA3706A}"/>
                </a:ext>
              </a:extLst>
            </p:cNvPr>
            <p:cNvSpPr>
              <a:spLocks noChangeArrowheads="1"/>
            </p:cNvSpPr>
            <p:nvPr/>
          </p:nvSpPr>
          <p:spPr bwMode="auto">
            <a:xfrm>
              <a:off x="19645804" y="5452771"/>
              <a:ext cx="38384" cy="38384"/>
            </a:xfrm>
            <a:custGeom>
              <a:avLst/>
              <a:gdLst>
                <a:gd name="T0" fmla="*/ 42 w 43"/>
                <a:gd name="T1" fmla="*/ 22 h 45"/>
                <a:gd name="T2" fmla="*/ 42 w 43"/>
                <a:gd name="T3" fmla="*/ 22 h 45"/>
                <a:gd name="T4" fmla="*/ 20 w 43"/>
                <a:gd name="T5" fmla="*/ 44 h 45"/>
                <a:gd name="T6" fmla="*/ 20 w 43"/>
                <a:gd name="T7" fmla="*/ 44 h 45"/>
                <a:gd name="T8" fmla="*/ 0 w 43"/>
                <a:gd name="T9" fmla="*/ 22 h 45"/>
                <a:gd name="T10" fmla="*/ 0 w 43"/>
                <a:gd name="T11" fmla="*/ 22 h 45"/>
                <a:gd name="T12" fmla="*/ 20 w 43"/>
                <a:gd name="T13" fmla="*/ 0 h 45"/>
                <a:gd name="T14" fmla="*/ 20 w 43"/>
                <a:gd name="T15" fmla="*/ 0 h 45"/>
                <a:gd name="T16" fmla="*/ 42 w 43"/>
                <a:gd name="T17" fmla="*/ 22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 h="45">
                  <a:moveTo>
                    <a:pt x="42" y="22"/>
                  </a:moveTo>
                  <a:lnTo>
                    <a:pt x="42" y="22"/>
                  </a:lnTo>
                  <a:cubicBezTo>
                    <a:pt x="42" y="33"/>
                    <a:pt x="32" y="44"/>
                    <a:pt x="20" y="44"/>
                  </a:cubicBezTo>
                  <a:lnTo>
                    <a:pt x="20" y="44"/>
                  </a:lnTo>
                  <a:cubicBezTo>
                    <a:pt x="9" y="44"/>
                    <a:pt x="0" y="33"/>
                    <a:pt x="0" y="22"/>
                  </a:cubicBezTo>
                  <a:lnTo>
                    <a:pt x="0" y="22"/>
                  </a:lnTo>
                  <a:cubicBezTo>
                    <a:pt x="0" y="11"/>
                    <a:pt x="9" y="0"/>
                    <a:pt x="20" y="0"/>
                  </a:cubicBezTo>
                  <a:lnTo>
                    <a:pt x="20" y="0"/>
                  </a:lnTo>
                  <a:cubicBezTo>
                    <a:pt x="32" y="0"/>
                    <a:pt x="42" y="11"/>
                    <a:pt x="42" y="22"/>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210" name="Freeform 207">
              <a:extLst>
                <a:ext uri="{FF2B5EF4-FFF2-40B4-BE49-F238E27FC236}">
                  <a16:creationId xmlns:a16="http://schemas.microsoft.com/office/drawing/2014/main" id="{5D164CD9-17D9-7F40-8FE1-3DF47E882FE3}"/>
                </a:ext>
              </a:extLst>
            </p:cNvPr>
            <p:cNvSpPr>
              <a:spLocks noChangeArrowheads="1"/>
            </p:cNvSpPr>
            <p:nvPr/>
          </p:nvSpPr>
          <p:spPr bwMode="auto">
            <a:xfrm>
              <a:off x="20129438" y="5402874"/>
              <a:ext cx="253332" cy="126665"/>
            </a:xfrm>
            <a:custGeom>
              <a:avLst/>
              <a:gdLst>
                <a:gd name="T0" fmla="*/ 145 w 293"/>
                <a:gd name="T1" fmla="*/ 0 h 145"/>
                <a:gd name="T2" fmla="*/ 145 w 293"/>
                <a:gd name="T3" fmla="*/ 0 h 145"/>
                <a:gd name="T4" fmla="*/ 292 w 293"/>
                <a:gd name="T5" fmla="*/ 144 h 145"/>
                <a:gd name="T6" fmla="*/ 0 w 293"/>
                <a:gd name="T7" fmla="*/ 144 h 145"/>
                <a:gd name="T8" fmla="*/ 0 w 293"/>
                <a:gd name="T9" fmla="*/ 144 h 145"/>
                <a:gd name="T10" fmla="*/ 145 w 293"/>
                <a:gd name="T11" fmla="*/ 0 h 145"/>
              </a:gdLst>
              <a:ahLst/>
              <a:cxnLst>
                <a:cxn ang="0">
                  <a:pos x="T0" y="T1"/>
                </a:cxn>
                <a:cxn ang="0">
                  <a:pos x="T2" y="T3"/>
                </a:cxn>
                <a:cxn ang="0">
                  <a:pos x="T4" y="T5"/>
                </a:cxn>
                <a:cxn ang="0">
                  <a:pos x="T6" y="T7"/>
                </a:cxn>
                <a:cxn ang="0">
                  <a:pos x="T8" y="T9"/>
                </a:cxn>
                <a:cxn ang="0">
                  <a:pos x="T10" y="T11"/>
                </a:cxn>
              </a:cxnLst>
              <a:rect l="0" t="0" r="r" b="b"/>
              <a:pathLst>
                <a:path w="293" h="145">
                  <a:moveTo>
                    <a:pt x="145" y="0"/>
                  </a:moveTo>
                  <a:lnTo>
                    <a:pt x="145" y="0"/>
                  </a:lnTo>
                  <a:cubicBezTo>
                    <a:pt x="226" y="0"/>
                    <a:pt x="292" y="64"/>
                    <a:pt x="292" y="144"/>
                  </a:cubicBezTo>
                  <a:lnTo>
                    <a:pt x="0" y="144"/>
                  </a:lnTo>
                  <a:lnTo>
                    <a:pt x="0" y="144"/>
                  </a:lnTo>
                  <a:cubicBezTo>
                    <a:pt x="2" y="64"/>
                    <a:pt x="66" y="0"/>
                    <a:pt x="145" y="0"/>
                  </a:cubicBezTo>
                </a:path>
              </a:pathLst>
            </a:custGeom>
            <a:solidFill>
              <a:srgbClr val="5D5D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211" name="Freeform 208">
              <a:extLst>
                <a:ext uri="{FF2B5EF4-FFF2-40B4-BE49-F238E27FC236}">
                  <a16:creationId xmlns:a16="http://schemas.microsoft.com/office/drawing/2014/main" id="{A655DA4B-1B54-CF4C-BB07-ACD7A9BAEC35}"/>
                </a:ext>
              </a:extLst>
            </p:cNvPr>
            <p:cNvSpPr>
              <a:spLocks noChangeArrowheads="1"/>
            </p:cNvSpPr>
            <p:nvPr/>
          </p:nvSpPr>
          <p:spPr bwMode="auto">
            <a:xfrm>
              <a:off x="20129438" y="5422064"/>
              <a:ext cx="222626" cy="107474"/>
            </a:xfrm>
            <a:custGeom>
              <a:avLst/>
              <a:gdLst>
                <a:gd name="T0" fmla="*/ 0 w 254"/>
                <a:gd name="T1" fmla="*/ 121 h 122"/>
                <a:gd name="T2" fmla="*/ 253 w 254"/>
                <a:gd name="T3" fmla="*/ 121 h 122"/>
                <a:gd name="T4" fmla="*/ 253 w 254"/>
                <a:gd name="T5" fmla="*/ 121 h 122"/>
                <a:gd name="T6" fmla="*/ 208 w 254"/>
                <a:gd name="T7" fmla="*/ 37 h 122"/>
                <a:gd name="T8" fmla="*/ 208 w 254"/>
                <a:gd name="T9" fmla="*/ 37 h 122"/>
                <a:gd name="T10" fmla="*/ 78 w 254"/>
                <a:gd name="T11" fmla="*/ 21 h 122"/>
                <a:gd name="T12" fmla="*/ 78 w 254"/>
                <a:gd name="T13" fmla="*/ 21 h 122"/>
                <a:gd name="T14" fmla="*/ 0 w 254"/>
                <a:gd name="T15" fmla="*/ 121 h 12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4" h="122">
                  <a:moveTo>
                    <a:pt x="0" y="121"/>
                  </a:moveTo>
                  <a:lnTo>
                    <a:pt x="253" y="121"/>
                  </a:lnTo>
                  <a:lnTo>
                    <a:pt x="253" y="121"/>
                  </a:lnTo>
                  <a:cubicBezTo>
                    <a:pt x="253" y="88"/>
                    <a:pt x="235" y="58"/>
                    <a:pt x="208" y="37"/>
                  </a:cubicBezTo>
                  <a:lnTo>
                    <a:pt x="208" y="37"/>
                  </a:lnTo>
                  <a:cubicBezTo>
                    <a:pt x="194" y="25"/>
                    <a:pt x="141" y="0"/>
                    <a:pt x="78" y="21"/>
                  </a:cubicBezTo>
                  <a:lnTo>
                    <a:pt x="78" y="21"/>
                  </a:lnTo>
                  <a:cubicBezTo>
                    <a:pt x="33" y="37"/>
                    <a:pt x="2" y="75"/>
                    <a:pt x="0" y="121"/>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212" name="Freeform 209">
              <a:extLst>
                <a:ext uri="{FF2B5EF4-FFF2-40B4-BE49-F238E27FC236}">
                  <a16:creationId xmlns:a16="http://schemas.microsoft.com/office/drawing/2014/main" id="{48C211C7-6982-5943-99D3-8F169FB04602}"/>
                </a:ext>
              </a:extLst>
            </p:cNvPr>
            <p:cNvSpPr>
              <a:spLocks noChangeArrowheads="1"/>
            </p:cNvSpPr>
            <p:nvPr/>
          </p:nvSpPr>
          <p:spPr bwMode="auto">
            <a:xfrm>
              <a:off x="20171660" y="5422064"/>
              <a:ext cx="149698" cy="107474"/>
            </a:xfrm>
            <a:custGeom>
              <a:avLst/>
              <a:gdLst>
                <a:gd name="T0" fmla="*/ 21 w 173"/>
                <a:gd name="T1" fmla="*/ 121 h 122"/>
                <a:gd name="T2" fmla="*/ 151 w 173"/>
                <a:gd name="T3" fmla="*/ 121 h 122"/>
                <a:gd name="T4" fmla="*/ 151 w 173"/>
                <a:gd name="T5" fmla="*/ 121 h 122"/>
                <a:gd name="T6" fmla="*/ 158 w 173"/>
                <a:gd name="T7" fmla="*/ 37 h 122"/>
                <a:gd name="T8" fmla="*/ 158 w 173"/>
                <a:gd name="T9" fmla="*/ 37 h 122"/>
                <a:gd name="T10" fmla="*/ 28 w 173"/>
                <a:gd name="T11" fmla="*/ 21 h 122"/>
                <a:gd name="T12" fmla="*/ 28 w 173"/>
                <a:gd name="T13" fmla="*/ 21 h 122"/>
                <a:gd name="T14" fmla="*/ 21 w 173"/>
                <a:gd name="T15" fmla="*/ 121 h 12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3" h="122">
                  <a:moveTo>
                    <a:pt x="21" y="121"/>
                  </a:moveTo>
                  <a:lnTo>
                    <a:pt x="151" y="121"/>
                  </a:lnTo>
                  <a:lnTo>
                    <a:pt x="151" y="121"/>
                  </a:lnTo>
                  <a:cubicBezTo>
                    <a:pt x="169" y="96"/>
                    <a:pt x="172" y="65"/>
                    <a:pt x="158" y="37"/>
                  </a:cubicBezTo>
                  <a:lnTo>
                    <a:pt x="158" y="37"/>
                  </a:lnTo>
                  <a:cubicBezTo>
                    <a:pt x="144" y="25"/>
                    <a:pt x="91" y="0"/>
                    <a:pt x="28" y="21"/>
                  </a:cubicBezTo>
                  <a:lnTo>
                    <a:pt x="28" y="21"/>
                  </a:lnTo>
                  <a:cubicBezTo>
                    <a:pt x="1" y="50"/>
                    <a:pt x="0" y="92"/>
                    <a:pt x="21" y="121"/>
                  </a:cubicBezTo>
                </a:path>
              </a:pathLst>
            </a:custGeom>
            <a:solidFill>
              <a:srgbClr val="33323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213" name="Freeform 210">
              <a:extLst>
                <a:ext uri="{FF2B5EF4-FFF2-40B4-BE49-F238E27FC236}">
                  <a16:creationId xmlns:a16="http://schemas.microsoft.com/office/drawing/2014/main" id="{F0A8C65C-7B31-2341-B194-93299216D8EE}"/>
                </a:ext>
              </a:extLst>
            </p:cNvPr>
            <p:cNvSpPr>
              <a:spLocks noChangeArrowheads="1"/>
            </p:cNvSpPr>
            <p:nvPr/>
          </p:nvSpPr>
          <p:spPr bwMode="auto">
            <a:xfrm>
              <a:off x="20202367" y="5452771"/>
              <a:ext cx="38384" cy="38384"/>
            </a:xfrm>
            <a:custGeom>
              <a:avLst/>
              <a:gdLst>
                <a:gd name="T0" fmla="*/ 0 w 43"/>
                <a:gd name="T1" fmla="*/ 22 h 45"/>
                <a:gd name="T2" fmla="*/ 0 w 43"/>
                <a:gd name="T3" fmla="*/ 22 h 45"/>
                <a:gd name="T4" fmla="*/ 21 w 43"/>
                <a:gd name="T5" fmla="*/ 44 h 45"/>
                <a:gd name="T6" fmla="*/ 21 w 43"/>
                <a:gd name="T7" fmla="*/ 44 h 45"/>
                <a:gd name="T8" fmla="*/ 42 w 43"/>
                <a:gd name="T9" fmla="*/ 22 h 45"/>
                <a:gd name="T10" fmla="*/ 42 w 43"/>
                <a:gd name="T11" fmla="*/ 22 h 45"/>
                <a:gd name="T12" fmla="*/ 21 w 43"/>
                <a:gd name="T13" fmla="*/ 0 h 45"/>
                <a:gd name="T14" fmla="*/ 21 w 43"/>
                <a:gd name="T15" fmla="*/ 0 h 45"/>
                <a:gd name="T16" fmla="*/ 0 w 43"/>
                <a:gd name="T17" fmla="*/ 22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 h="45">
                  <a:moveTo>
                    <a:pt x="0" y="22"/>
                  </a:moveTo>
                  <a:lnTo>
                    <a:pt x="0" y="22"/>
                  </a:lnTo>
                  <a:cubicBezTo>
                    <a:pt x="0" y="33"/>
                    <a:pt x="10" y="44"/>
                    <a:pt x="21" y="44"/>
                  </a:cubicBezTo>
                  <a:lnTo>
                    <a:pt x="21" y="44"/>
                  </a:lnTo>
                  <a:cubicBezTo>
                    <a:pt x="32" y="44"/>
                    <a:pt x="42" y="33"/>
                    <a:pt x="42" y="22"/>
                  </a:cubicBezTo>
                  <a:lnTo>
                    <a:pt x="42" y="22"/>
                  </a:lnTo>
                  <a:cubicBezTo>
                    <a:pt x="42" y="11"/>
                    <a:pt x="32" y="0"/>
                    <a:pt x="21" y="0"/>
                  </a:cubicBezTo>
                  <a:lnTo>
                    <a:pt x="21" y="0"/>
                  </a:lnTo>
                  <a:cubicBezTo>
                    <a:pt x="10" y="0"/>
                    <a:pt x="0" y="11"/>
                    <a:pt x="0" y="22"/>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grpSp>
      <p:grpSp>
        <p:nvGrpSpPr>
          <p:cNvPr id="426" name="Group 425">
            <a:extLst>
              <a:ext uri="{FF2B5EF4-FFF2-40B4-BE49-F238E27FC236}">
                <a16:creationId xmlns:a16="http://schemas.microsoft.com/office/drawing/2014/main" id="{FE11472F-A87E-2F43-9826-7353082D26C3}"/>
              </a:ext>
            </a:extLst>
          </p:cNvPr>
          <p:cNvGrpSpPr/>
          <p:nvPr/>
        </p:nvGrpSpPr>
        <p:grpSpPr>
          <a:xfrm>
            <a:off x="11880030" y="4929960"/>
            <a:ext cx="2599015" cy="5971948"/>
            <a:chOff x="13308655" y="4370352"/>
            <a:chExt cx="2410494" cy="5538768"/>
          </a:xfrm>
        </p:grpSpPr>
        <p:sp>
          <p:nvSpPr>
            <p:cNvPr id="4" name="Freeform 1">
              <a:extLst>
                <a:ext uri="{FF2B5EF4-FFF2-40B4-BE49-F238E27FC236}">
                  <a16:creationId xmlns:a16="http://schemas.microsoft.com/office/drawing/2014/main" id="{46F5A12F-FB51-6B43-9A96-3A00D50E13B4}"/>
                </a:ext>
              </a:extLst>
            </p:cNvPr>
            <p:cNvSpPr>
              <a:spLocks noChangeArrowheads="1"/>
            </p:cNvSpPr>
            <p:nvPr/>
          </p:nvSpPr>
          <p:spPr bwMode="auto">
            <a:xfrm>
              <a:off x="13769257" y="4370352"/>
              <a:ext cx="1949892" cy="5538768"/>
            </a:xfrm>
            <a:custGeom>
              <a:avLst/>
              <a:gdLst>
                <a:gd name="T0" fmla="*/ 1119 w 2238"/>
                <a:gd name="T1" fmla="*/ 0 h 6364"/>
                <a:gd name="T2" fmla="*/ 590 w 2238"/>
                <a:gd name="T3" fmla="*/ 0 h 6364"/>
                <a:gd name="T4" fmla="*/ 590 w 2238"/>
                <a:gd name="T5" fmla="*/ 380 h 6364"/>
                <a:gd name="T6" fmla="*/ 590 w 2238"/>
                <a:gd name="T7" fmla="*/ 380 h 6364"/>
                <a:gd name="T8" fmla="*/ 0 w 2238"/>
                <a:gd name="T9" fmla="*/ 3182 h 6364"/>
                <a:gd name="T10" fmla="*/ 0 w 2238"/>
                <a:gd name="T11" fmla="*/ 3182 h 6364"/>
                <a:gd name="T12" fmla="*/ 590 w 2238"/>
                <a:gd name="T13" fmla="*/ 5984 h 6364"/>
                <a:gd name="T14" fmla="*/ 590 w 2238"/>
                <a:gd name="T15" fmla="*/ 6363 h 6364"/>
                <a:gd name="T16" fmla="*/ 1119 w 2238"/>
                <a:gd name="T17" fmla="*/ 6363 h 6364"/>
                <a:gd name="T18" fmla="*/ 1119 w 2238"/>
                <a:gd name="T19" fmla="*/ 6363 h 6364"/>
                <a:gd name="T20" fmla="*/ 2237 w 2238"/>
                <a:gd name="T21" fmla="*/ 3182 h 6364"/>
                <a:gd name="T22" fmla="*/ 2237 w 2238"/>
                <a:gd name="T23" fmla="*/ 3182 h 6364"/>
                <a:gd name="T24" fmla="*/ 1119 w 2238"/>
                <a:gd name="T25" fmla="*/ 0 h 63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238" h="6364">
                  <a:moveTo>
                    <a:pt x="1119" y="0"/>
                  </a:moveTo>
                  <a:lnTo>
                    <a:pt x="590" y="0"/>
                  </a:lnTo>
                  <a:lnTo>
                    <a:pt x="590" y="380"/>
                  </a:lnTo>
                  <a:lnTo>
                    <a:pt x="590" y="380"/>
                  </a:lnTo>
                  <a:cubicBezTo>
                    <a:pt x="238" y="918"/>
                    <a:pt x="0" y="1970"/>
                    <a:pt x="0" y="3182"/>
                  </a:cubicBezTo>
                  <a:lnTo>
                    <a:pt x="0" y="3182"/>
                  </a:lnTo>
                  <a:cubicBezTo>
                    <a:pt x="0" y="4393"/>
                    <a:pt x="238" y="5447"/>
                    <a:pt x="590" y="5984"/>
                  </a:cubicBezTo>
                  <a:lnTo>
                    <a:pt x="590" y="6363"/>
                  </a:lnTo>
                  <a:lnTo>
                    <a:pt x="1119" y="6363"/>
                  </a:lnTo>
                  <a:lnTo>
                    <a:pt x="1119" y="6363"/>
                  </a:lnTo>
                  <a:cubicBezTo>
                    <a:pt x="1737" y="6363"/>
                    <a:pt x="2237" y="4939"/>
                    <a:pt x="2237" y="3182"/>
                  </a:cubicBezTo>
                  <a:lnTo>
                    <a:pt x="2237" y="3182"/>
                  </a:lnTo>
                  <a:cubicBezTo>
                    <a:pt x="2237" y="1425"/>
                    <a:pt x="1737" y="0"/>
                    <a:pt x="1119" y="0"/>
                  </a:cubicBezTo>
                </a:path>
              </a:pathLst>
            </a:custGeom>
            <a:solidFill>
              <a:schemeClr val="accent5">
                <a:lumMod val="50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5" name="Freeform 2">
              <a:extLst>
                <a:ext uri="{FF2B5EF4-FFF2-40B4-BE49-F238E27FC236}">
                  <a16:creationId xmlns:a16="http://schemas.microsoft.com/office/drawing/2014/main" id="{B3782102-42A3-124C-95BC-B11A684C0672}"/>
                </a:ext>
              </a:extLst>
            </p:cNvPr>
            <p:cNvSpPr>
              <a:spLocks noChangeArrowheads="1"/>
            </p:cNvSpPr>
            <p:nvPr/>
          </p:nvSpPr>
          <p:spPr bwMode="auto">
            <a:xfrm>
              <a:off x="13308655" y="4370352"/>
              <a:ext cx="1946054" cy="5538768"/>
            </a:xfrm>
            <a:custGeom>
              <a:avLst/>
              <a:gdLst>
                <a:gd name="T0" fmla="*/ 2236 w 2237"/>
                <a:gd name="T1" fmla="*/ 3182 h 6364"/>
                <a:gd name="T2" fmla="*/ 2236 w 2237"/>
                <a:gd name="T3" fmla="*/ 3182 h 6364"/>
                <a:gd name="T4" fmla="*/ 1119 w 2237"/>
                <a:gd name="T5" fmla="*/ 6363 h 6364"/>
                <a:gd name="T6" fmla="*/ 1119 w 2237"/>
                <a:gd name="T7" fmla="*/ 6363 h 6364"/>
                <a:gd name="T8" fmla="*/ 0 w 2237"/>
                <a:gd name="T9" fmla="*/ 3182 h 6364"/>
                <a:gd name="T10" fmla="*/ 0 w 2237"/>
                <a:gd name="T11" fmla="*/ 3182 h 6364"/>
                <a:gd name="T12" fmla="*/ 1119 w 2237"/>
                <a:gd name="T13" fmla="*/ 0 h 6364"/>
                <a:gd name="T14" fmla="*/ 1119 w 2237"/>
                <a:gd name="T15" fmla="*/ 0 h 6364"/>
                <a:gd name="T16" fmla="*/ 2236 w 2237"/>
                <a:gd name="T17" fmla="*/ 3182 h 63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37" h="6364">
                  <a:moveTo>
                    <a:pt x="2236" y="3182"/>
                  </a:moveTo>
                  <a:lnTo>
                    <a:pt x="2236" y="3182"/>
                  </a:lnTo>
                  <a:cubicBezTo>
                    <a:pt x="2236" y="4939"/>
                    <a:pt x="1735" y="6363"/>
                    <a:pt x="1119" y="6363"/>
                  </a:cubicBezTo>
                  <a:lnTo>
                    <a:pt x="1119" y="6363"/>
                  </a:lnTo>
                  <a:cubicBezTo>
                    <a:pt x="501" y="6363"/>
                    <a:pt x="0" y="4939"/>
                    <a:pt x="0" y="3182"/>
                  </a:cubicBezTo>
                  <a:lnTo>
                    <a:pt x="0" y="3182"/>
                  </a:lnTo>
                  <a:cubicBezTo>
                    <a:pt x="0" y="1425"/>
                    <a:pt x="501" y="0"/>
                    <a:pt x="1119" y="0"/>
                  </a:cubicBezTo>
                  <a:lnTo>
                    <a:pt x="1119" y="0"/>
                  </a:lnTo>
                  <a:cubicBezTo>
                    <a:pt x="1735" y="0"/>
                    <a:pt x="2236" y="1425"/>
                    <a:pt x="2236" y="3182"/>
                  </a:cubicBezTo>
                </a:path>
              </a:pathLst>
            </a:custGeom>
            <a:solidFill>
              <a:schemeClr val="bg1">
                <a:lumMod val="95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6" name="Freeform 3">
              <a:extLst>
                <a:ext uri="{FF2B5EF4-FFF2-40B4-BE49-F238E27FC236}">
                  <a16:creationId xmlns:a16="http://schemas.microsoft.com/office/drawing/2014/main" id="{D4EA9412-5B33-EC4F-8A33-5058C7FF072D}"/>
                </a:ext>
              </a:extLst>
            </p:cNvPr>
            <p:cNvSpPr>
              <a:spLocks noChangeArrowheads="1"/>
            </p:cNvSpPr>
            <p:nvPr/>
          </p:nvSpPr>
          <p:spPr bwMode="auto">
            <a:xfrm>
              <a:off x="13427645" y="4930752"/>
              <a:ext cx="1554539" cy="4421801"/>
            </a:xfrm>
            <a:custGeom>
              <a:avLst/>
              <a:gdLst>
                <a:gd name="T0" fmla="*/ 1785 w 1786"/>
                <a:gd name="T1" fmla="*/ 2540 h 5081"/>
                <a:gd name="T2" fmla="*/ 1785 w 1786"/>
                <a:gd name="T3" fmla="*/ 2540 h 5081"/>
                <a:gd name="T4" fmla="*/ 892 w 1786"/>
                <a:gd name="T5" fmla="*/ 5080 h 5081"/>
                <a:gd name="T6" fmla="*/ 892 w 1786"/>
                <a:gd name="T7" fmla="*/ 5080 h 5081"/>
                <a:gd name="T8" fmla="*/ 0 w 1786"/>
                <a:gd name="T9" fmla="*/ 2540 h 5081"/>
                <a:gd name="T10" fmla="*/ 0 w 1786"/>
                <a:gd name="T11" fmla="*/ 2540 h 5081"/>
                <a:gd name="T12" fmla="*/ 892 w 1786"/>
                <a:gd name="T13" fmla="*/ 0 h 5081"/>
                <a:gd name="T14" fmla="*/ 892 w 1786"/>
                <a:gd name="T15" fmla="*/ 0 h 5081"/>
                <a:gd name="T16" fmla="*/ 1785 w 1786"/>
                <a:gd name="T17" fmla="*/ 2540 h 50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86" h="5081">
                  <a:moveTo>
                    <a:pt x="1785" y="2540"/>
                  </a:moveTo>
                  <a:lnTo>
                    <a:pt x="1785" y="2540"/>
                  </a:lnTo>
                  <a:cubicBezTo>
                    <a:pt x="1785" y="3942"/>
                    <a:pt x="1386" y="5080"/>
                    <a:pt x="892" y="5080"/>
                  </a:cubicBezTo>
                  <a:lnTo>
                    <a:pt x="892" y="5080"/>
                  </a:lnTo>
                  <a:cubicBezTo>
                    <a:pt x="399" y="5080"/>
                    <a:pt x="0" y="3942"/>
                    <a:pt x="0" y="2540"/>
                  </a:cubicBezTo>
                  <a:lnTo>
                    <a:pt x="0" y="2540"/>
                  </a:lnTo>
                  <a:cubicBezTo>
                    <a:pt x="0" y="1137"/>
                    <a:pt x="399" y="0"/>
                    <a:pt x="892" y="0"/>
                  </a:cubicBezTo>
                  <a:lnTo>
                    <a:pt x="892" y="0"/>
                  </a:lnTo>
                  <a:cubicBezTo>
                    <a:pt x="1386" y="0"/>
                    <a:pt x="1785" y="1137"/>
                    <a:pt x="1785" y="2540"/>
                  </a:cubicBezTo>
                </a:path>
              </a:pathLst>
            </a:custGeom>
            <a:solidFill>
              <a:schemeClr val="accent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7" name="Freeform 4">
              <a:extLst>
                <a:ext uri="{FF2B5EF4-FFF2-40B4-BE49-F238E27FC236}">
                  <a16:creationId xmlns:a16="http://schemas.microsoft.com/office/drawing/2014/main" id="{B560C8E5-0605-404C-ADF2-60D8EE604535}"/>
                </a:ext>
              </a:extLst>
            </p:cNvPr>
            <p:cNvSpPr>
              <a:spLocks noChangeArrowheads="1"/>
            </p:cNvSpPr>
            <p:nvPr/>
          </p:nvSpPr>
          <p:spPr bwMode="auto">
            <a:xfrm>
              <a:off x="13565828" y="5567921"/>
              <a:ext cx="1109287" cy="3147463"/>
            </a:xfrm>
            <a:custGeom>
              <a:avLst/>
              <a:gdLst>
                <a:gd name="T0" fmla="*/ 1272 w 1273"/>
                <a:gd name="T1" fmla="*/ 1808 h 3616"/>
                <a:gd name="T2" fmla="*/ 1272 w 1273"/>
                <a:gd name="T3" fmla="*/ 1808 h 3616"/>
                <a:gd name="T4" fmla="*/ 636 w 1273"/>
                <a:gd name="T5" fmla="*/ 3615 h 3616"/>
                <a:gd name="T6" fmla="*/ 636 w 1273"/>
                <a:gd name="T7" fmla="*/ 3615 h 3616"/>
                <a:gd name="T8" fmla="*/ 0 w 1273"/>
                <a:gd name="T9" fmla="*/ 1808 h 3616"/>
                <a:gd name="T10" fmla="*/ 0 w 1273"/>
                <a:gd name="T11" fmla="*/ 1808 h 3616"/>
                <a:gd name="T12" fmla="*/ 636 w 1273"/>
                <a:gd name="T13" fmla="*/ 0 h 3616"/>
                <a:gd name="T14" fmla="*/ 636 w 1273"/>
                <a:gd name="T15" fmla="*/ 0 h 3616"/>
                <a:gd name="T16" fmla="*/ 1272 w 1273"/>
                <a:gd name="T17" fmla="*/ 1808 h 36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73" h="3616">
                  <a:moveTo>
                    <a:pt x="1272" y="1808"/>
                  </a:moveTo>
                  <a:lnTo>
                    <a:pt x="1272" y="1808"/>
                  </a:lnTo>
                  <a:cubicBezTo>
                    <a:pt x="1272" y="2807"/>
                    <a:pt x="987" y="3615"/>
                    <a:pt x="636" y="3615"/>
                  </a:cubicBezTo>
                  <a:lnTo>
                    <a:pt x="636" y="3615"/>
                  </a:lnTo>
                  <a:cubicBezTo>
                    <a:pt x="286" y="3615"/>
                    <a:pt x="0" y="2807"/>
                    <a:pt x="0" y="1808"/>
                  </a:cubicBezTo>
                  <a:lnTo>
                    <a:pt x="0" y="1808"/>
                  </a:lnTo>
                  <a:cubicBezTo>
                    <a:pt x="0" y="810"/>
                    <a:pt x="286" y="0"/>
                    <a:pt x="636" y="0"/>
                  </a:cubicBezTo>
                  <a:lnTo>
                    <a:pt x="636" y="0"/>
                  </a:lnTo>
                  <a:cubicBezTo>
                    <a:pt x="987" y="0"/>
                    <a:pt x="1272" y="810"/>
                    <a:pt x="1272" y="1808"/>
                  </a:cubicBezTo>
                </a:path>
              </a:pathLst>
            </a:custGeom>
            <a:solidFill>
              <a:schemeClr val="bg1">
                <a:lumMod val="95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8" name="Freeform 5">
              <a:extLst>
                <a:ext uri="{FF2B5EF4-FFF2-40B4-BE49-F238E27FC236}">
                  <a16:creationId xmlns:a16="http://schemas.microsoft.com/office/drawing/2014/main" id="{97C43824-38C9-8B44-B392-104C5BAB0412}"/>
                </a:ext>
              </a:extLst>
            </p:cNvPr>
            <p:cNvSpPr>
              <a:spLocks noChangeArrowheads="1"/>
            </p:cNvSpPr>
            <p:nvPr/>
          </p:nvSpPr>
          <p:spPr bwMode="auto">
            <a:xfrm>
              <a:off x="13700169" y="6101457"/>
              <a:ext cx="733130" cy="2080396"/>
            </a:xfrm>
            <a:custGeom>
              <a:avLst/>
              <a:gdLst>
                <a:gd name="T0" fmla="*/ 840 w 841"/>
                <a:gd name="T1" fmla="*/ 1194 h 2388"/>
                <a:gd name="T2" fmla="*/ 840 w 841"/>
                <a:gd name="T3" fmla="*/ 1194 h 2388"/>
                <a:gd name="T4" fmla="*/ 421 w 841"/>
                <a:gd name="T5" fmla="*/ 2387 h 2388"/>
                <a:gd name="T6" fmla="*/ 421 w 841"/>
                <a:gd name="T7" fmla="*/ 2387 h 2388"/>
                <a:gd name="T8" fmla="*/ 0 w 841"/>
                <a:gd name="T9" fmla="*/ 1194 h 2388"/>
                <a:gd name="T10" fmla="*/ 0 w 841"/>
                <a:gd name="T11" fmla="*/ 1194 h 2388"/>
                <a:gd name="T12" fmla="*/ 421 w 841"/>
                <a:gd name="T13" fmla="*/ 0 h 2388"/>
                <a:gd name="T14" fmla="*/ 421 w 841"/>
                <a:gd name="T15" fmla="*/ 0 h 2388"/>
                <a:gd name="T16" fmla="*/ 840 w 841"/>
                <a:gd name="T17" fmla="*/ 1194 h 23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41" h="2388">
                  <a:moveTo>
                    <a:pt x="840" y="1194"/>
                  </a:moveTo>
                  <a:lnTo>
                    <a:pt x="840" y="1194"/>
                  </a:lnTo>
                  <a:cubicBezTo>
                    <a:pt x="840" y="1853"/>
                    <a:pt x="652" y="2387"/>
                    <a:pt x="421" y="2387"/>
                  </a:cubicBezTo>
                  <a:lnTo>
                    <a:pt x="421" y="2387"/>
                  </a:lnTo>
                  <a:cubicBezTo>
                    <a:pt x="189" y="2387"/>
                    <a:pt x="0" y="1853"/>
                    <a:pt x="0" y="1194"/>
                  </a:cubicBezTo>
                  <a:lnTo>
                    <a:pt x="0" y="1194"/>
                  </a:lnTo>
                  <a:cubicBezTo>
                    <a:pt x="0" y="535"/>
                    <a:pt x="189" y="0"/>
                    <a:pt x="421" y="0"/>
                  </a:cubicBezTo>
                  <a:lnTo>
                    <a:pt x="421" y="0"/>
                  </a:lnTo>
                  <a:cubicBezTo>
                    <a:pt x="652" y="0"/>
                    <a:pt x="840" y="535"/>
                    <a:pt x="840" y="1194"/>
                  </a:cubicBezTo>
                </a:path>
              </a:pathLst>
            </a:custGeom>
            <a:solidFill>
              <a:schemeClr val="accent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9" name="Freeform 6">
              <a:extLst>
                <a:ext uri="{FF2B5EF4-FFF2-40B4-BE49-F238E27FC236}">
                  <a16:creationId xmlns:a16="http://schemas.microsoft.com/office/drawing/2014/main" id="{A001A111-3032-A24B-B589-725C3986AED3}"/>
                </a:ext>
              </a:extLst>
            </p:cNvPr>
            <p:cNvSpPr>
              <a:spLocks noChangeArrowheads="1"/>
            </p:cNvSpPr>
            <p:nvPr/>
          </p:nvSpPr>
          <p:spPr bwMode="auto">
            <a:xfrm>
              <a:off x="13853702" y="6673373"/>
              <a:ext cx="326263" cy="932725"/>
            </a:xfrm>
            <a:custGeom>
              <a:avLst/>
              <a:gdLst>
                <a:gd name="T0" fmla="*/ 376 w 377"/>
                <a:gd name="T1" fmla="*/ 535 h 1070"/>
                <a:gd name="T2" fmla="*/ 376 w 377"/>
                <a:gd name="T3" fmla="*/ 535 h 1070"/>
                <a:gd name="T4" fmla="*/ 187 w 377"/>
                <a:gd name="T5" fmla="*/ 1069 h 1070"/>
                <a:gd name="T6" fmla="*/ 187 w 377"/>
                <a:gd name="T7" fmla="*/ 1069 h 1070"/>
                <a:gd name="T8" fmla="*/ 0 w 377"/>
                <a:gd name="T9" fmla="*/ 535 h 1070"/>
                <a:gd name="T10" fmla="*/ 0 w 377"/>
                <a:gd name="T11" fmla="*/ 535 h 1070"/>
                <a:gd name="T12" fmla="*/ 187 w 377"/>
                <a:gd name="T13" fmla="*/ 0 h 1070"/>
                <a:gd name="T14" fmla="*/ 187 w 377"/>
                <a:gd name="T15" fmla="*/ 0 h 1070"/>
                <a:gd name="T16" fmla="*/ 376 w 377"/>
                <a:gd name="T17" fmla="*/ 535 h 10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7" h="1070">
                  <a:moveTo>
                    <a:pt x="376" y="535"/>
                  </a:moveTo>
                  <a:lnTo>
                    <a:pt x="376" y="535"/>
                  </a:lnTo>
                  <a:cubicBezTo>
                    <a:pt x="376" y="830"/>
                    <a:pt x="291" y="1069"/>
                    <a:pt x="187" y="1069"/>
                  </a:cubicBezTo>
                  <a:lnTo>
                    <a:pt x="187" y="1069"/>
                  </a:lnTo>
                  <a:cubicBezTo>
                    <a:pt x="84" y="1069"/>
                    <a:pt x="0" y="830"/>
                    <a:pt x="0" y="535"/>
                  </a:cubicBezTo>
                  <a:lnTo>
                    <a:pt x="0" y="535"/>
                  </a:lnTo>
                  <a:cubicBezTo>
                    <a:pt x="0" y="239"/>
                    <a:pt x="84" y="0"/>
                    <a:pt x="187" y="0"/>
                  </a:cubicBezTo>
                  <a:lnTo>
                    <a:pt x="187" y="0"/>
                  </a:lnTo>
                  <a:cubicBezTo>
                    <a:pt x="291" y="0"/>
                    <a:pt x="376" y="239"/>
                    <a:pt x="376" y="535"/>
                  </a:cubicBezTo>
                </a:path>
              </a:pathLst>
            </a:custGeom>
            <a:solidFill>
              <a:srgbClr val="EDEDE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grpSp>
      <p:sp>
        <p:nvSpPr>
          <p:cNvPr id="10" name="Freeform 7">
            <a:extLst>
              <a:ext uri="{FF2B5EF4-FFF2-40B4-BE49-F238E27FC236}">
                <a16:creationId xmlns:a16="http://schemas.microsoft.com/office/drawing/2014/main" id="{BF167B84-7917-064E-A850-B9ED842CBC68}"/>
              </a:ext>
            </a:extLst>
          </p:cNvPr>
          <p:cNvSpPr>
            <a:spLocks noChangeArrowheads="1"/>
          </p:cNvSpPr>
          <p:nvPr/>
        </p:nvSpPr>
        <p:spPr bwMode="auto">
          <a:xfrm>
            <a:off x="11129629" y="7918001"/>
            <a:ext cx="1589208" cy="82771"/>
          </a:xfrm>
          <a:custGeom>
            <a:avLst/>
            <a:gdLst>
              <a:gd name="T0" fmla="*/ 1571 w 1692"/>
              <a:gd name="T1" fmla="*/ 0 h 87"/>
              <a:gd name="T2" fmla="*/ 1571 w 1692"/>
              <a:gd name="T3" fmla="*/ 0 h 87"/>
              <a:gd name="T4" fmla="*/ 0 w 1692"/>
              <a:gd name="T5" fmla="*/ 0 h 87"/>
              <a:gd name="T6" fmla="*/ 0 w 1692"/>
              <a:gd name="T7" fmla="*/ 86 h 87"/>
              <a:gd name="T8" fmla="*/ 1571 w 1692"/>
              <a:gd name="T9" fmla="*/ 86 h 87"/>
              <a:gd name="T10" fmla="*/ 1691 w 1692"/>
              <a:gd name="T11" fmla="*/ 0 h 87"/>
              <a:gd name="T12" fmla="*/ 1571 w 1692"/>
              <a:gd name="T13" fmla="*/ 0 h 87"/>
            </a:gdLst>
            <a:ahLst/>
            <a:cxnLst>
              <a:cxn ang="0">
                <a:pos x="T0" y="T1"/>
              </a:cxn>
              <a:cxn ang="0">
                <a:pos x="T2" y="T3"/>
              </a:cxn>
              <a:cxn ang="0">
                <a:pos x="T4" y="T5"/>
              </a:cxn>
              <a:cxn ang="0">
                <a:pos x="T6" y="T7"/>
              </a:cxn>
              <a:cxn ang="0">
                <a:pos x="T8" y="T9"/>
              </a:cxn>
              <a:cxn ang="0">
                <a:pos x="T10" y="T11"/>
              </a:cxn>
              <a:cxn ang="0">
                <a:pos x="T12" y="T13"/>
              </a:cxn>
            </a:cxnLst>
            <a:rect l="0" t="0" r="r" b="b"/>
            <a:pathLst>
              <a:path w="1692" h="87">
                <a:moveTo>
                  <a:pt x="1571" y="0"/>
                </a:moveTo>
                <a:lnTo>
                  <a:pt x="1571" y="0"/>
                </a:lnTo>
                <a:lnTo>
                  <a:pt x="0" y="0"/>
                </a:lnTo>
                <a:lnTo>
                  <a:pt x="0" y="86"/>
                </a:lnTo>
                <a:lnTo>
                  <a:pt x="1571" y="86"/>
                </a:lnTo>
                <a:lnTo>
                  <a:pt x="1691" y="0"/>
                </a:lnTo>
                <a:lnTo>
                  <a:pt x="1571" y="0"/>
                </a:lnTo>
              </a:path>
            </a:pathLst>
          </a:custGeom>
          <a:solidFill>
            <a:srgbClr val="D1D3D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1" name="Freeform 8">
            <a:extLst>
              <a:ext uri="{FF2B5EF4-FFF2-40B4-BE49-F238E27FC236}">
                <a16:creationId xmlns:a16="http://schemas.microsoft.com/office/drawing/2014/main" id="{57877ECA-EA57-CD46-B9AB-8F8E54FC842D}"/>
              </a:ext>
            </a:extLst>
          </p:cNvPr>
          <p:cNvSpPr>
            <a:spLocks noChangeArrowheads="1"/>
          </p:cNvSpPr>
          <p:nvPr/>
        </p:nvSpPr>
        <p:spPr bwMode="auto">
          <a:xfrm>
            <a:off x="11129629" y="7835229"/>
            <a:ext cx="1589208" cy="82771"/>
          </a:xfrm>
          <a:custGeom>
            <a:avLst/>
            <a:gdLst>
              <a:gd name="T0" fmla="*/ 1691 w 1692"/>
              <a:gd name="T1" fmla="*/ 86 h 87"/>
              <a:gd name="T2" fmla="*/ 1571 w 1692"/>
              <a:gd name="T3" fmla="*/ 0 h 87"/>
              <a:gd name="T4" fmla="*/ 1571 w 1692"/>
              <a:gd name="T5" fmla="*/ 0 h 87"/>
              <a:gd name="T6" fmla="*/ 0 w 1692"/>
              <a:gd name="T7" fmla="*/ 0 h 87"/>
              <a:gd name="T8" fmla="*/ 0 w 1692"/>
              <a:gd name="T9" fmla="*/ 86 h 87"/>
              <a:gd name="T10" fmla="*/ 1641 w 1692"/>
              <a:gd name="T11" fmla="*/ 86 h 87"/>
              <a:gd name="T12" fmla="*/ 1640 w 1692"/>
              <a:gd name="T13" fmla="*/ 86 h 87"/>
              <a:gd name="T14" fmla="*/ 1691 w 1692"/>
              <a:gd name="T15" fmla="*/ 86 h 8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92" h="87">
                <a:moveTo>
                  <a:pt x="1691" y="86"/>
                </a:moveTo>
                <a:lnTo>
                  <a:pt x="1571" y="0"/>
                </a:lnTo>
                <a:lnTo>
                  <a:pt x="1571" y="0"/>
                </a:lnTo>
                <a:lnTo>
                  <a:pt x="0" y="0"/>
                </a:lnTo>
                <a:lnTo>
                  <a:pt x="0" y="86"/>
                </a:lnTo>
                <a:lnTo>
                  <a:pt x="1641" y="86"/>
                </a:lnTo>
                <a:lnTo>
                  <a:pt x="1640" y="86"/>
                </a:lnTo>
                <a:lnTo>
                  <a:pt x="1691" y="86"/>
                </a:lnTo>
              </a:path>
            </a:pathLst>
          </a:custGeom>
          <a:solidFill>
            <a:srgbClr val="EDEDE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2" name="Freeform 9">
            <a:extLst>
              <a:ext uri="{FF2B5EF4-FFF2-40B4-BE49-F238E27FC236}">
                <a16:creationId xmlns:a16="http://schemas.microsoft.com/office/drawing/2014/main" id="{9CC7FE8F-DF75-9441-9C7E-FB170D74326C}"/>
              </a:ext>
            </a:extLst>
          </p:cNvPr>
          <p:cNvSpPr>
            <a:spLocks noChangeArrowheads="1"/>
          </p:cNvSpPr>
          <p:nvPr/>
        </p:nvSpPr>
        <p:spPr bwMode="auto">
          <a:xfrm>
            <a:off x="199683" y="7392405"/>
            <a:ext cx="6886569" cy="1013946"/>
          </a:xfrm>
          <a:custGeom>
            <a:avLst/>
            <a:gdLst>
              <a:gd name="T0" fmla="*/ 5165 w 7336"/>
              <a:gd name="T1" fmla="*/ 0 h 1079"/>
              <a:gd name="T2" fmla="*/ 5165 w 7336"/>
              <a:gd name="T3" fmla="*/ 6 h 1079"/>
              <a:gd name="T4" fmla="*/ 0 w 7336"/>
              <a:gd name="T5" fmla="*/ 6 h 1079"/>
              <a:gd name="T6" fmla="*/ 649 w 7336"/>
              <a:gd name="T7" fmla="*/ 542 h 1079"/>
              <a:gd name="T8" fmla="*/ 0 w 7336"/>
              <a:gd name="T9" fmla="*/ 1078 h 1079"/>
              <a:gd name="T10" fmla="*/ 5165 w 7336"/>
              <a:gd name="T11" fmla="*/ 1078 h 1079"/>
              <a:gd name="T12" fmla="*/ 5165 w 7336"/>
              <a:gd name="T13" fmla="*/ 1071 h 1079"/>
              <a:gd name="T14" fmla="*/ 7335 w 7336"/>
              <a:gd name="T15" fmla="*/ 1071 h 1079"/>
              <a:gd name="T16" fmla="*/ 7335 w 7336"/>
              <a:gd name="T17" fmla="*/ 0 h 1079"/>
              <a:gd name="T18" fmla="*/ 5165 w 7336"/>
              <a:gd name="T19" fmla="*/ 0 h 10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336" h="1079">
                <a:moveTo>
                  <a:pt x="5165" y="0"/>
                </a:moveTo>
                <a:lnTo>
                  <a:pt x="5165" y="6"/>
                </a:lnTo>
                <a:lnTo>
                  <a:pt x="0" y="6"/>
                </a:lnTo>
                <a:lnTo>
                  <a:pt x="649" y="542"/>
                </a:lnTo>
                <a:lnTo>
                  <a:pt x="0" y="1078"/>
                </a:lnTo>
                <a:lnTo>
                  <a:pt x="5165" y="1078"/>
                </a:lnTo>
                <a:lnTo>
                  <a:pt x="5165" y="1071"/>
                </a:lnTo>
                <a:lnTo>
                  <a:pt x="7335" y="1071"/>
                </a:lnTo>
                <a:lnTo>
                  <a:pt x="7335" y="0"/>
                </a:lnTo>
                <a:lnTo>
                  <a:pt x="5165" y="0"/>
                </a:lnTo>
              </a:path>
            </a:pathLst>
          </a:custGeom>
          <a:solidFill>
            <a:schemeClr val="accent3"/>
          </a:solidFill>
          <a:ln>
            <a:noFill/>
          </a:ln>
          <a:effectLst/>
        </p:spPr>
        <p:txBody>
          <a:bodyPr wrap="none" anchor="ctr"/>
          <a:lstStyle/>
          <a:p>
            <a:endParaRPr lang="en-US" sz="6532" dirty="0">
              <a:latin typeface="Lato Light" panose="020F0502020204030203" pitchFamily="34" charset="0"/>
            </a:endParaRPr>
          </a:p>
        </p:txBody>
      </p:sp>
      <p:sp>
        <p:nvSpPr>
          <p:cNvPr id="13" name="Freeform 10">
            <a:extLst>
              <a:ext uri="{FF2B5EF4-FFF2-40B4-BE49-F238E27FC236}">
                <a16:creationId xmlns:a16="http://schemas.microsoft.com/office/drawing/2014/main" id="{468C8B69-FA17-EF47-80A6-CAF8DBED0600}"/>
              </a:ext>
            </a:extLst>
          </p:cNvPr>
          <p:cNvSpPr>
            <a:spLocks noChangeArrowheads="1"/>
          </p:cNvSpPr>
          <p:nvPr/>
        </p:nvSpPr>
        <p:spPr bwMode="auto">
          <a:xfrm>
            <a:off x="1255015" y="5248629"/>
            <a:ext cx="6874155" cy="3323266"/>
          </a:xfrm>
          <a:custGeom>
            <a:avLst/>
            <a:gdLst>
              <a:gd name="T0" fmla="*/ 367 w 7323"/>
              <a:gd name="T1" fmla="*/ 0 h 3539"/>
              <a:gd name="T2" fmla="*/ 792 w 7323"/>
              <a:gd name="T3" fmla="*/ 724 h 3539"/>
              <a:gd name="T4" fmla="*/ 0 w 7323"/>
              <a:gd name="T5" fmla="*/ 1006 h 3539"/>
              <a:gd name="T6" fmla="*/ 6956 w 7323"/>
              <a:gd name="T7" fmla="*/ 3538 h 3539"/>
              <a:gd name="T8" fmla="*/ 7322 w 7323"/>
              <a:gd name="T9" fmla="*/ 2530 h 3539"/>
              <a:gd name="T10" fmla="*/ 367 w 7323"/>
              <a:gd name="T11" fmla="*/ 0 h 3539"/>
            </a:gdLst>
            <a:ahLst/>
            <a:cxnLst>
              <a:cxn ang="0">
                <a:pos x="T0" y="T1"/>
              </a:cxn>
              <a:cxn ang="0">
                <a:pos x="T2" y="T3"/>
              </a:cxn>
              <a:cxn ang="0">
                <a:pos x="T4" y="T5"/>
              </a:cxn>
              <a:cxn ang="0">
                <a:pos x="T6" y="T7"/>
              </a:cxn>
              <a:cxn ang="0">
                <a:pos x="T8" y="T9"/>
              </a:cxn>
              <a:cxn ang="0">
                <a:pos x="T10" y="T11"/>
              </a:cxn>
            </a:cxnLst>
            <a:rect l="0" t="0" r="r" b="b"/>
            <a:pathLst>
              <a:path w="7323" h="3539">
                <a:moveTo>
                  <a:pt x="367" y="0"/>
                </a:moveTo>
                <a:lnTo>
                  <a:pt x="792" y="724"/>
                </a:lnTo>
                <a:lnTo>
                  <a:pt x="0" y="1006"/>
                </a:lnTo>
                <a:lnTo>
                  <a:pt x="6956" y="3538"/>
                </a:lnTo>
                <a:lnTo>
                  <a:pt x="7322" y="2530"/>
                </a:lnTo>
                <a:lnTo>
                  <a:pt x="367" y="0"/>
                </a:lnTo>
              </a:path>
            </a:pathLst>
          </a:custGeom>
          <a:solidFill>
            <a:schemeClr val="accent2"/>
          </a:solidFill>
          <a:ln>
            <a:noFill/>
          </a:ln>
          <a:effectLst/>
        </p:spPr>
        <p:txBody>
          <a:bodyPr wrap="none" anchor="ctr"/>
          <a:lstStyle/>
          <a:p>
            <a:endParaRPr lang="en-US" sz="6532" dirty="0">
              <a:latin typeface="Lato Light" panose="020F0502020204030203" pitchFamily="34" charset="0"/>
            </a:endParaRPr>
          </a:p>
        </p:txBody>
      </p:sp>
      <p:sp>
        <p:nvSpPr>
          <p:cNvPr id="14" name="Freeform 11">
            <a:extLst>
              <a:ext uri="{FF2B5EF4-FFF2-40B4-BE49-F238E27FC236}">
                <a16:creationId xmlns:a16="http://schemas.microsoft.com/office/drawing/2014/main" id="{0BEC8A2D-6BE5-AB40-982B-DC7D2BEC7CC6}"/>
              </a:ext>
            </a:extLst>
          </p:cNvPr>
          <p:cNvSpPr>
            <a:spLocks noChangeArrowheads="1"/>
          </p:cNvSpPr>
          <p:nvPr/>
        </p:nvSpPr>
        <p:spPr bwMode="auto">
          <a:xfrm>
            <a:off x="1255015" y="7218585"/>
            <a:ext cx="6874155" cy="3323266"/>
          </a:xfrm>
          <a:custGeom>
            <a:avLst/>
            <a:gdLst>
              <a:gd name="T0" fmla="*/ 366 w 7323"/>
              <a:gd name="T1" fmla="*/ 3540 h 3541"/>
              <a:gd name="T2" fmla="*/ 793 w 7323"/>
              <a:gd name="T3" fmla="*/ 2814 h 3541"/>
              <a:gd name="T4" fmla="*/ 0 w 7323"/>
              <a:gd name="T5" fmla="*/ 2532 h 3541"/>
              <a:gd name="T6" fmla="*/ 6956 w 7323"/>
              <a:gd name="T7" fmla="*/ 0 h 3541"/>
              <a:gd name="T8" fmla="*/ 7322 w 7323"/>
              <a:gd name="T9" fmla="*/ 1009 h 3541"/>
              <a:gd name="T10" fmla="*/ 366 w 7323"/>
              <a:gd name="T11" fmla="*/ 3540 h 3541"/>
            </a:gdLst>
            <a:ahLst/>
            <a:cxnLst>
              <a:cxn ang="0">
                <a:pos x="T0" y="T1"/>
              </a:cxn>
              <a:cxn ang="0">
                <a:pos x="T2" y="T3"/>
              </a:cxn>
              <a:cxn ang="0">
                <a:pos x="T4" y="T5"/>
              </a:cxn>
              <a:cxn ang="0">
                <a:pos x="T6" y="T7"/>
              </a:cxn>
              <a:cxn ang="0">
                <a:pos x="T8" y="T9"/>
              </a:cxn>
              <a:cxn ang="0">
                <a:pos x="T10" y="T11"/>
              </a:cxn>
            </a:cxnLst>
            <a:rect l="0" t="0" r="r" b="b"/>
            <a:pathLst>
              <a:path w="7323" h="3541">
                <a:moveTo>
                  <a:pt x="366" y="3540"/>
                </a:moveTo>
                <a:lnTo>
                  <a:pt x="793" y="2814"/>
                </a:lnTo>
                <a:lnTo>
                  <a:pt x="0" y="2532"/>
                </a:lnTo>
                <a:lnTo>
                  <a:pt x="6956" y="0"/>
                </a:lnTo>
                <a:lnTo>
                  <a:pt x="7322" y="1009"/>
                </a:lnTo>
                <a:lnTo>
                  <a:pt x="366" y="3540"/>
                </a:lnTo>
              </a:path>
            </a:pathLst>
          </a:custGeom>
          <a:solidFill>
            <a:schemeClr val="accent4"/>
          </a:solidFill>
          <a:ln>
            <a:noFill/>
          </a:ln>
          <a:effectLst/>
        </p:spPr>
        <p:txBody>
          <a:bodyPr wrap="none" anchor="ctr"/>
          <a:lstStyle/>
          <a:p>
            <a:endParaRPr lang="en-US" sz="6532" dirty="0">
              <a:latin typeface="Lato Light" panose="020F0502020204030203" pitchFamily="34" charset="0"/>
            </a:endParaRPr>
          </a:p>
        </p:txBody>
      </p:sp>
      <p:sp>
        <p:nvSpPr>
          <p:cNvPr id="15" name="Freeform 12">
            <a:extLst>
              <a:ext uri="{FF2B5EF4-FFF2-40B4-BE49-F238E27FC236}">
                <a16:creationId xmlns:a16="http://schemas.microsoft.com/office/drawing/2014/main" id="{F5E71B0B-57EB-684E-8DA7-A22EEE285DC6}"/>
              </a:ext>
            </a:extLst>
          </p:cNvPr>
          <p:cNvSpPr>
            <a:spLocks noChangeArrowheads="1"/>
          </p:cNvSpPr>
          <p:nvPr/>
        </p:nvSpPr>
        <p:spPr bwMode="auto">
          <a:xfrm>
            <a:off x="3117370" y="7644855"/>
            <a:ext cx="5773297" cy="4469649"/>
          </a:xfrm>
          <a:custGeom>
            <a:avLst/>
            <a:gdLst>
              <a:gd name="T0" fmla="*/ 4151 w 6153"/>
              <a:gd name="T1" fmla="*/ 1699 h 4762"/>
              <a:gd name="T2" fmla="*/ 772 w 6153"/>
              <a:gd name="T3" fmla="*/ 4761 h 4762"/>
              <a:gd name="T4" fmla="*/ 842 w 6153"/>
              <a:gd name="T5" fmla="*/ 3851 h 4762"/>
              <a:gd name="T6" fmla="*/ 0 w 6153"/>
              <a:gd name="T7" fmla="*/ 3859 h 4762"/>
              <a:gd name="T8" fmla="*/ 3643 w 6153"/>
              <a:gd name="T9" fmla="*/ 801 h 4762"/>
              <a:gd name="T10" fmla="*/ 3643 w 6153"/>
              <a:gd name="T11" fmla="*/ 801 h 4762"/>
              <a:gd name="T12" fmla="*/ 6152 w 6153"/>
              <a:gd name="T13" fmla="*/ 0 h 4762"/>
              <a:gd name="T14" fmla="*/ 6152 w 6153"/>
              <a:gd name="T15" fmla="*/ 582 h 4762"/>
              <a:gd name="T16" fmla="*/ 6152 w 6153"/>
              <a:gd name="T17" fmla="*/ 582 h 4762"/>
              <a:gd name="T18" fmla="*/ 4151 w 6153"/>
              <a:gd name="T19" fmla="*/ 1699 h 47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153" h="4762">
                <a:moveTo>
                  <a:pt x="4151" y="1699"/>
                </a:moveTo>
                <a:lnTo>
                  <a:pt x="772" y="4761"/>
                </a:lnTo>
                <a:lnTo>
                  <a:pt x="842" y="3851"/>
                </a:lnTo>
                <a:lnTo>
                  <a:pt x="0" y="3859"/>
                </a:lnTo>
                <a:lnTo>
                  <a:pt x="3643" y="801"/>
                </a:lnTo>
                <a:lnTo>
                  <a:pt x="3643" y="801"/>
                </a:lnTo>
                <a:cubicBezTo>
                  <a:pt x="4250" y="310"/>
                  <a:pt x="4825" y="0"/>
                  <a:pt x="6152" y="0"/>
                </a:cubicBezTo>
                <a:lnTo>
                  <a:pt x="6152" y="582"/>
                </a:lnTo>
                <a:lnTo>
                  <a:pt x="6152" y="582"/>
                </a:lnTo>
                <a:cubicBezTo>
                  <a:pt x="5473" y="641"/>
                  <a:pt x="4624" y="1226"/>
                  <a:pt x="4151" y="1699"/>
                </a:cubicBezTo>
              </a:path>
            </a:pathLst>
          </a:custGeom>
          <a:solidFill>
            <a:schemeClr val="accent5"/>
          </a:solidFill>
          <a:ln>
            <a:noFill/>
          </a:ln>
          <a:effectLst/>
        </p:spPr>
        <p:txBody>
          <a:bodyPr wrap="none" anchor="ctr"/>
          <a:lstStyle/>
          <a:p>
            <a:endParaRPr lang="en-US" sz="6532" dirty="0">
              <a:latin typeface="Lato Light" panose="020F0502020204030203" pitchFamily="34" charset="0"/>
            </a:endParaRPr>
          </a:p>
        </p:txBody>
      </p:sp>
      <p:sp>
        <p:nvSpPr>
          <p:cNvPr id="68" name="Freeform 65">
            <a:extLst>
              <a:ext uri="{FF2B5EF4-FFF2-40B4-BE49-F238E27FC236}">
                <a16:creationId xmlns:a16="http://schemas.microsoft.com/office/drawing/2014/main" id="{DE4DC085-A21C-4347-9A10-965083AFFA72}"/>
              </a:ext>
            </a:extLst>
          </p:cNvPr>
          <p:cNvSpPr>
            <a:spLocks noChangeArrowheads="1"/>
          </p:cNvSpPr>
          <p:nvPr/>
        </p:nvSpPr>
        <p:spPr bwMode="auto">
          <a:xfrm>
            <a:off x="3117370" y="3721496"/>
            <a:ext cx="5773297" cy="4469649"/>
          </a:xfrm>
          <a:custGeom>
            <a:avLst/>
            <a:gdLst>
              <a:gd name="T0" fmla="*/ 4151 w 6153"/>
              <a:gd name="T1" fmla="*/ 3064 h 4763"/>
              <a:gd name="T2" fmla="*/ 772 w 6153"/>
              <a:gd name="T3" fmla="*/ 0 h 4763"/>
              <a:gd name="T4" fmla="*/ 842 w 6153"/>
              <a:gd name="T5" fmla="*/ 911 h 4763"/>
              <a:gd name="T6" fmla="*/ 0 w 6153"/>
              <a:gd name="T7" fmla="*/ 902 h 4763"/>
              <a:gd name="T8" fmla="*/ 3643 w 6153"/>
              <a:gd name="T9" fmla="*/ 3962 h 4763"/>
              <a:gd name="T10" fmla="*/ 3643 w 6153"/>
              <a:gd name="T11" fmla="*/ 3962 h 4763"/>
              <a:gd name="T12" fmla="*/ 6152 w 6153"/>
              <a:gd name="T13" fmla="*/ 4762 h 4763"/>
              <a:gd name="T14" fmla="*/ 6152 w 6153"/>
              <a:gd name="T15" fmla="*/ 4180 h 4763"/>
              <a:gd name="T16" fmla="*/ 6152 w 6153"/>
              <a:gd name="T17" fmla="*/ 4180 h 4763"/>
              <a:gd name="T18" fmla="*/ 4151 w 6153"/>
              <a:gd name="T19" fmla="*/ 3064 h 47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153" h="4763">
                <a:moveTo>
                  <a:pt x="4151" y="3064"/>
                </a:moveTo>
                <a:lnTo>
                  <a:pt x="772" y="0"/>
                </a:lnTo>
                <a:lnTo>
                  <a:pt x="842" y="911"/>
                </a:lnTo>
                <a:lnTo>
                  <a:pt x="0" y="902"/>
                </a:lnTo>
                <a:lnTo>
                  <a:pt x="3643" y="3962"/>
                </a:lnTo>
                <a:lnTo>
                  <a:pt x="3643" y="3962"/>
                </a:lnTo>
                <a:cubicBezTo>
                  <a:pt x="4250" y="4452"/>
                  <a:pt x="4825" y="4762"/>
                  <a:pt x="6152" y="4762"/>
                </a:cubicBezTo>
                <a:lnTo>
                  <a:pt x="6152" y="4180"/>
                </a:lnTo>
                <a:lnTo>
                  <a:pt x="6152" y="4180"/>
                </a:lnTo>
                <a:cubicBezTo>
                  <a:pt x="5473" y="4121"/>
                  <a:pt x="4624" y="3536"/>
                  <a:pt x="4151" y="3064"/>
                </a:cubicBezTo>
              </a:path>
            </a:pathLst>
          </a:custGeom>
          <a:solidFill>
            <a:schemeClr val="accent1"/>
          </a:solidFill>
          <a:ln>
            <a:noFill/>
          </a:ln>
          <a:effectLst/>
        </p:spPr>
        <p:txBody>
          <a:bodyPr wrap="none" anchor="ctr"/>
          <a:lstStyle/>
          <a:p>
            <a:endParaRPr lang="en-US" sz="6532" dirty="0">
              <a:latin typeface="Lato Light" panose="020F0502020204030203" pitchFamily="34" charset="0"/>
            </a:endParaRPr>
          </a:p>
        </p:txBody>
      </p:sp>
      <p:sp>
        <p:nvSpPr>
          <p:cNvPr id="81" name="Freeform 78">
            <a:extLst>
              <a:ext uri="{FF2B5EF4-FFF2-40B4-BE49-F238E27FC236}">
                <a16:creationId xmlns:a16="http://schemas.microsoft.com/office/drawing/2014/main" id="{1F55F40F-4F69-AA48-8BDE-0DE4164B05F1}"/>
              </a:ext>
            </a:extLst>
          </p:cNvPr>
          <p:cNvSpPr>
            <a:spLocks noChangeArrowheads="1"/>
          </p:cNvSpPr>
          <p:nvPr/>
        </p:nvSpPr>
        <p:spPr bwMode="auto">
          <a:xfrm>
            <a:off x="8890668" y="7644857"/>
            <a:ext cx="687001" cy="273145"/>
          </a:xfrm>
          <a:custGeom>
            <a:avLst/>
            <a:gdLst>
              <a:gd name="T0" fmla="*/ 732 w 733"/>
              <a:gd name="T1" fmla="*/ 291 h 292"/>
              <a:gd name="T2" fmla="*/ 0 w 733"/>
              <a:gd name="T3" fmla="*/ 291 h 292"/>
              <a:gd name="T4" fmla="*/ 0 w 733"/>
              <a:gd name="T5" fmla="*/ 0 h 292"/>
              <a:gd name="T6" fmla="*/ 732 w 733"/>
              <a:gd name="T7" fmla="*/ 0 h 292"/>
              <a:gd name="T8" fmla="*/ 732 w 733"/>
              <a:gd name="T9" fmla="*/ 291 h 292"/>
            </a:gdLst>
            <a:ahLst/>
            <a:cxnLst>
              <a:cxn ang="0">
                <a:pos x="T0" y="T1"/>
              </a:cxn>
              <a:cxn ang="0">
                <a:pos x="T2" y="T3"/>
              </a:cxn>
              <a:cxn ang="0">
                <a:pos x="T4" y="T5"/>
              </a:cxn>
              <a:cxn ang="0">
                <a:pos x="T6" y="T7"/>
              </a:cxn>
              <a:cxn ang="0">
                <a:pos x="T8" y="T9"/>
              </a:cxn>
            </a:cxnLst>
            <a:rect l="0" t="0" r="r" b="b"/>
            <a:pathLst>
              <a:path w="733" h="292">
                <a:moveTo>
                  <a:pt x="732" y="291"/>
                </a:moveTo>
                <a:lnTo>
                  <a:pt x="0" y="291"/>
                </a:lnTo>
                <a:lnTo>
                  <a:pt x="0" y="0"/>
                </a:lnTo>
                <a:lnTo>
                  <a:pt x="732" y="0"/>
                </a:lnTo>
                <a:lnTo>
                  <a:pt x="732" y="291"/>
                </a:lnTo>
              </a:path>
            </a:pathLst>
          </a:custGeom>
          <a:solidFill>
            <a:srgbClr val="EDEDE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82" name="Freeform 79">
            <a:extLst>
              <a:ext uri="{FF2B5EF4-FFF2-40B4-BE49-F238E27FC236}">
                <a16:creationId xmlns:a16="http://schemas.microsoft.com/office/drawing/2014/main" id="{9749412E-AF7F-6644-A596-ABD3937B92F7}"/>
              </a:ext>
            </a:extLst>
          </p:cNvPr>
          <p:cNvSpPr>
            <a:spLocks noChangeArrowheads="1"/>
          </p:cNvSpPr>
          <p:nvPr/>
        </p:nvSpPr>
        <p:spPr bwMode="auto">
          <a:xfrm>
            <a:off x="8890668" y="7918002"/>
            <a:ext cx="687001" cy="273145"/>
          </a:xfrm>
          <a:custGeom>
            <a:avLst/>
            <a:gdLst>
              <a:gd name="T0" fmla="*/ 732 w 733"/>
              <a:gd name="T1" fmla="*/ 291 h 292"/>
              <a:gd name="T2" fmla="*/ 0 w 733"/>
              <a:gd name="T3" fmla="*/ 291 h 292"/>
              <a:gd name="T4" fmla="*/ 0 w 733"/>
              <a:gd name="T5" fmla="*/ 0 h 292"/>
              <a:gd name="T6" fmla="*/ 732 w 733"/>
              <a:gd name="T7" fmla="*/ 0 h 292"/>
              <a:gd name="T8" fmla="*/ 732 w 733"/>
              <a:gd name="T9" fmla="*/ 291 h 292"/>
            </a:gdLst>
            <a:ahLst/>
            <a:cxnLst>
              <a:cxn ang="0">
                <a:pos x="T0" y="T1"/>
              </a:cxn>
              <a:cxn ang="0">
                <a:pos x="T2" y="T3"/>
              </a:cxn>
              <a:cxn ang="0">
                <a:pos x="T4" y="T5"/>
              </a:cxn>
              <a:cxn ang="0">
                <a:pos x="T6" y="T7"/>
              </a:cxn>
              <a:cxn ang="0">
                <a:pos x="T8" y="T9"/>
              </a:cxn>
            </a:cxnLst>
            <a:rect l="0" t="0" r="r" b="b"/>
            <a:pathLst>
              <a:path w="733" h="292">
                <a:moveTo>
                  <a:pt x="732" y="291"/>
                </a:moveTo>
                <a:lnTo>
                  <a:pt x="0" y="291"/>
                </a:lnTo>
                <a:lnTo>
                  <a:pt x="0" y="0"/>
                </a:lnTo>
                <a:lnTo>
                  <a:pt x="732" y="0"/>
                </a:lnTo>
                <a:lnTo>
                  <a:pt x="732" y="291"/>
                </a:lnTo>
              </a:path>
            </a:pathLst>
          </a:custGeom>
          <a:solidFill>
            <a:srgbClr val="D1D3D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83" name="Freeform 80">
            <a:extLst>
              <a:ext uri="{FF2B5EF4-FFF2-40B4-BE49-F238E27FC236}">
                <a16:creationId xmlns:a16="http://schemas.microsoft.com/office/drawing/2014/main" id="{107A5CE1-D18B-F845-B52C-D0B788CB6749}"/>
              </a:ext>
            </a:extLst>
          </p:cNvPr>
          <p:cNvSpPr>
            <a:spLocks noChangeArrowheads="1"/>
          </p:cNvSpPr>
          <p:nvPr/>
        </p:nvSpPr>
        <p:spPr bwMode="auto">
          <a:xfrm>
            <a:off x="9784597" y="7433790"/>
            <a:ext cx="1142242" cy="488351"/>
          </a:xfrm>
          <a:custGeom>
            <a:avLst/>
            <a:gdLst>
              <a:gd name="T0" fmla="*/ 0 w 1216"/>
              <a:gd name="T1" fmla="*/ 0 h 519"/>
              <a:gd name="T2" fmla="*/ 0 w 1216"/>
              <a:gd name="T3" fmla="*/ 518 h 519"/>
              <a:gd name="T4" fmla="*/ 1215 w 1216"/>
              <a:gd name="T5" fmla="*/ 518 h 519"/>
              <a:gd name="T6" fmla="*/ 1215 w 1216"/>
              <a:gd name="T7" fmla="*/ 1 h 519"/>
              <a:gd name="T8" fmla="*/ 0 w 1216"/>
              <a:gd name="T9" fmla="*/ 0 h 519"/>
            </a:gdLst>
            <a:ahLst/>
            <a:cxnLst>
              <a:cxn ang="0">
                <a:pos x="T0" y="T1"/>
              </a:cxn>
              <a:cxn ang="0">
                <a:pos x="T2" y="T3"/>
              </a:cxn>
              <a:cxn ang="0">
                <a:pos x="T4" y="T5"/>
              </a:cxn>
              <a:cxn ang="0">
                <a:pos x="T6" y="T7"/>
              </a:cxn>
              <a:cxn ang="0">
                <a:pos x="T8" y="T9"/>
              </a:cxn>
            </a:cxnLst>
            <a:rect l="0" t="0" r="r" b="b"/>
            <a:pathLst>
              <a:path w="1216" h="519">
                <a:moveTo>
                  <a:pt x="0" y="0"/>
                </a:moveTo>
                <a:lnTo>
                  <a:pt x="0" y="518"/>
                </a:lnTo>
                <a:lnTo>
                  <a:pt x="1215" y="518"/>
                </a:lnTo>
                <a:lnTo>
                  <a:pt x="1215" y="1"/>
                </a:lnTo>
                <a:lnTo>
                  <a:pt x="0" y="0"/>
                </a:lnTo>
              </a:path>
            </a:pathLst>
          </a:custGeom>
          <a:solidFill>
            <a:srgbClr val="EDEDE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84" name="Freeform 81">
            <a:extLst>
              <a:ext uri="{FF2B5EF4-FFF2-40B4-BE49-F238E27FC236}">
                <a16:creationId xmlns:a16="http://schemas.microsoft.com/office/drawing/2014/main" id="{83A7C81F-2E79-054C-9CA3-8B586E302A54}"/>
              </a:ext>
            </a:extLst>
          </p:cNvPr>
          <p:cNvSpPr>
            <a:spLocks noChangeArrowheads="1"/>
          </p:cNvSpPr>
          <p:nvPr/>
        </p:nvSpPr>
        <p:spPr bwMode="auto">
          <a:xfrm>
            <a:off x="9784597" y="7918001"/>
            <a:ext cx="1142242" cy="484213"/>
          </a:xfrm>
          <a:custGeom>
            <a:avLst/>
            <a:gdLst>
              <a:gd name="T0" fmla="*/ 0 w 1216"/>
              <a:gd name="T1" fmla="*/ 0 h 516"/>
              <a:gd name="T2" fmla="*/ 0 w 1216"/>
              <a:gd name="T3" fmla="*/ 515 h 516"/>
              <a:gd name="T4" fmla="*/ 1215 w 1216"/>
              <a:gd name="T5" fmla="*/ 515 h 516"/>
              <a:gd name="T6" fmla="*/ 1215 w 1216"/>
              <a:gd name="T7" fmla="*/ 1 h 516"/>
              <a:gd name="T8" fmla="*/ 0 w 1216"/>
              <a:gd name="T9" fmla="*/ 0 h 516"/>
            </a:gdLst>
            <a:ahLst/>
            <a:cxnLst>
              <a:cxn ang="0">
                <a:pos x="T0" y="T1"/>
              </a:cxn>
              <a:cxn ang="0">
                <a:pos x="T2" y="T3"/>
              </a:cxn>
              <a:cxn ang="0">
                <a:pos x="T4" y="T5"/>
              </a:cxn>
              <a:cxn ang="0">
                <a:pos x="T6" y="T7"/>
              </a:cxn>
              <a:cxn ang="0">
                <a:pos x="T8" y="T9"/>
              </a:cxn>
            </a:cxnLst>
            <a:rect l="0" t="0" r="r" b="b"/>
            <a:pathLst>
              <a:path w="1216" h="516">
                <a:moveTo>
                  <a:pt x="0" y="0"/>
                </a:moveTo>
                <a:lnTo>
                  <a:pt x="0" y="515"/>
                </a:lnTo>
                <a:lnTo>
                  <a:pt x="1215" y="515"/>
                </a:lnTo>
                <a:lnTo>
                  <a:pt x="1215" y="1"/>
                </a:lnTo>
                <a:lnTo>
                  <a:pt x="0" y="0"/>
                </a:lnTo>
              </a:path>
            </a:pathLst>
          </a:custGeom>
          <a:solidFill>
            <a:srgbClr val="D1D3D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85" name="Freeform 82">
            <a:extLst>
              <a:ext uri="{FF2B5EF4-FFF2-40B4-BE49-F238E27FC236}">
                <a16:creationId xmlns:a16="http://schemas.microsoft.com/office/drawing/2014/main" id="{BB583CEF-52EC-594A-90FD-3673D10C0AD7}"/>
              </a:ext>
            </a:extLst>
          </p:cNvPr>
          <p:cNvSpPr>
            <a:spLocks noChangeArrowheads="1"/>
          </p:cNvSpPr>
          <p:nvPr/>
        </p:nvSpPr>
        <p:spPr bwMode="auto">
          <a:xfrm>
            <a:off x="10922702" y="7437928"/>
            <a:ext cx="206928" cy="968424"/>
          </a:xfrm>
          <a:custGeom>
            <a:avLst/>
            <a:gdLst>
              <a:gd name="T0" fmla="*/ 0 w 221"/>
              <a:gd name="T1" fmla="*/ 1029 h 1030"/>
              <a:gd name="T2" fmla="*/ 220 w 221"/>
              <a:gd name="T3" fmla="*/ 809 h 1030"/>
              <a:gd name="T4" fmla="*/ 220 w 221"/>
              <a:gd name="T5" fmla="*/ 220 h 1030"/>
              <a:gd name="T6" fmla="*/ 0 w 221"/>
              <a:gd name="T7" fmla="*/ 0 h 1030"/>
              <a:gd name="T8" fmla="*/ 0 w 221"/>
              <a:gd name="T9" fmla="*/ 1029 h 1030"/>
            </a:gdLst>
            <a:ahLst/>
            <a:cxnLst>
              <a:cxn ang="0">
                <a:pos x="T0" y="T1"/>
              </a:cxn>
              <a:cxn ang="0">
                <a:pos x="T2" y="T3"/>
              </a:cxn>
              <a:cxn ang="0">
                <a:pos x="T4" y="T5"/>
              </a:cxn>
              <a:cxn ang="0">
                <a:pos x="T6" y="T7"/>
              </a:cxn>
              <a:cxn ang="0">
                <a:pos x="T8" y="T9"/>
              </a:cxn>
            </a:cxnLst>
            <a:rect l="0" t="0" r="r" b="b"/>
            <a:pathLst>
              <a:path w="221" h="1030">
                <a:moveTo>
                  <a:pt x="0" y="1029"/>
                </a:moveTo>
                <a:lnTo>
                  <a:pt x="220" y="809"/>
                </a:lnTo>
                <a:lnTo>
                  <a:pt x="220" y="220"/>
                </a:lnTo>
                <a:lnTo>
                  <a:pt x="0" y="0"/>
                </a:lnTo>
                <a:lnTo>
                  <a:pt x="0" y="1029"/>
                </a:lnTo>
              </a:path>
            </a:pathLst>
          </a:custGeom>
          <a:solidFill>
            <a:srgbClr val="D1D3D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86" name="Freeform 83">
            <a:extLst>
              <a:ext uri="{FF2B5EF4-FFF2-40B4-BE49-F238E27FC236}">
                <a16:creationId xmlns:a16="http://schemas.microsoft.com/office/drawing/2014/main" id="{3823B5B8-D899-3F41-BD7F-4E82B5FCC1E4}"/>
              </a:ext>
            </a:extLst>
          </p:cNvPr>
          <p:cNvSpPr>
            <a:spLocks noChangeArrowheads="1"/>
          </p:cNvSpPr>
          <p:nvPr/>
        </p:nvSpPr>
        <p:spPr bwMode="auto">
          <a:xfrm>
            <a:off x="9577669" y="7433790"/>
            <a:ext cx="206928" cy="968424"/>
          </a:xfrm>
          <a:custGeom>
            <a:avLst/>
            <a:gdLst>
              <a:gd name="T0" fmla="*/ 220 w 221"/>
              <a:gd name="T1" fmla="*/ 0 h 1033"/>
              <a:gd name="T2" fmla="*/ 0 w 221"/>
              <a:gd name="T3" fmla="*/ 222 h 1033"/>
              <a:gd name="T4" fmla="*/ 0 w 221"/>
              <a:gd name="T5" fmla="*/ 812 h 1033"/>
              <a:gd name="T6" fmla="*/ 220 w 221"/>
              <a:gd name="T7" fmla="*/ 1032 h 1033"/>
              <a:gd name="T8" fmla="*/ 220 w 221"/>
              <a:gd name="T9" fmla="*/ 0 h 1033"/>
            </a:gdLst>
            <a:ahLst/>
            <a:cxnLst>
              <a:cxn ang="0">
                <a:pos x="T0" y="T1"/>
              </a:cxn>
              <a:cxn ang="0">
                <a:pos x="T2" y="T3"/>
              </a:cxn>
              <a:cxn ang="0">
                <a:pos x="T4" y="T5"/>
              </a:cxn>
              <a:cxn ang="0">
                <a:pos x="T6" y="T7"/>
              </a:cxn>
              <a:cxn ang="0">
                <a:pos x="T8" y="T9"/>
              </a:cxn>
            </a:cxnLst>
            <a:rect l="0" t="0" r="r" b="b"/>
            <a:pathLst>
              <a:path w="221" h="1033">
                <a:moveTo>
                  <a:pt x="220" y="0"/>
                </a:moveTo>
                <a:lnTo>
                  <a:pt x="0" y="222"/>
                </a:lnTo>
                <a:lnTo>
                  <a:pt x="0" y="812"/>
                </a:lnTo>
                <a:lnTo>
                  <a:pt x="220" y="1032"/>
                </a:lnTo>
                <a:lnTo>
                  <a:pt x="220" y="0"/>
                </a:lnTo>
              </a:path>
            </a:pathLst>
          </a:custGeom>
          <a:solidFill>
            <a:srgbClr val="EDEDE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87" name="Freeform 84">
            <a:extLst>
              <a:ext uri="{FF2B5EF4-FFF2-40B4-BE49-F238E27FC236}">
                <a16:creationId xmlns:a16="http://schemas.microsoft.com/office/drawing/2014/main" id="{55420D49-D030-854B-A57B-0E2443BC3FD7}"/>
              </a:ext>
            </a:extLst>
          </p:cNvPr>
          <p:cNvSpPr>
            <a:spLocks noChangeArrowheads="1"/>
          </p:cNvSpPr>
          <p:nvPr/>
        </p:nvSpPr>
        <p:spPr bwMode="auto">
          <a:xfrm>
            <a:off x="8890668" y="7644855"/>
            <a:ext cx="91049" cy="546291"/>
          </a:xfrm>
          <a:custGeom>
            <a:avLst/>
            <a:gdLst>
              <a:gd name="T0" fmla="*/ 97 w 98"/>
              <a:gd name="T1" fmla="*/ 582 h 583"/>
              <a:gd name="T2" fmla="*/ 0 w 98"/>
              <a:gd name="T3" fmla="*/ 582 h 583"/>
              <a:gd name="T4" fmla="*/ 0 w 98"/>
              <a:gd name="T5" fmla="*/ 0 h 583"/>
              <a:gd name="T6" fmla="*/ 97 w 98"/>
              <a:gd name="T7" fmla="*/ 0 h 583"/>
              <a:gd name="T8" fmla="*/ 97 w 98"/>
              <a:gd name="T9" fmla="*/ 582 h 583"/>
            </a:gdLst>
            <a:ahLst/>
            <a:cxnLst>
              <a:cxn ang="0">
                <a:pos x="T0" y="T1"/>
              </a:cxn>
              <a:cxn ang="0">
                <a:pos x="T2" y="T3"/>
              </a:cxn>
              <a:cxn ang="0">
                <a:pos x="T4" y="T5"/>
              </a:cxn>
              <a:cxn ang="0">
                <a:pos x="T6" y="T7"/>
              </a:cxn>
              <a:cxn ang="0">
                <a:pos x="T8" y="T9"/>
              </a:cxn>
            </a:cxnLst>
            <a:rect l="0" t="0" r="r" b="b"/>
            <a:pathLst>
              <a:path w="98" h="583">
                <a:moveTo>
                  <a:pt x="97" y="582"/>
                </a:moveTo>
                <a:lnTo>
                  <a:pt x="0" y="582"/>
                </a:lnTo>
                <a:lnTo>
                  <a:pt x="0" y="0"/>
                </a:lnTo>
                <a:lnTo>
                  <a:pt x="97" y="0"/>
                </a:lnTo>
                <a:lnTo>
                  <a:pt x="97" y="582"/>
                </a:lnTo>
              </a:path>
            </a:pathLst>
          </a:custGeom>
          <a:solidFill>
            <a:srgbClr val="6D6E7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427" name="TextBox 426">
            <a:extLst>
              <a:ext uri="{FF2B5EF4-FFF2-40B4-BE49-F238E27FC236}">
                <a16:creationId xmlns:a16="http://schemas.microsoft.com/office/drawing/2014/main" id="{2368BD52-2BC3-2A4D-B9DB-98381890E7C6}"/>
              </a:ext>
            </a:extLst>
          </p:cNvPr>
          <p:cNvSpPr txBox="1"/>
          <p:nvPr/>
        </p:nvSpPr>
        <p:spPr>
          <a:xfrm rot="2490922">
            <a:off x="4192408" y="5792654"/>
            <a:ext cx="2956257" cy="584775"/>
          </a:xfrm>
          <a:prstGeom prst="rect">
            <a:avLst/>
          </a:prstGeom>
          <a:noFill/>
        </p:spPr>
        <p:txBody>
          <a:bodyPr wrap="none" rtlCol="0" anchor="ctr" anchorCtr="0">
            <a:spAutoFit/>
          </a:bodyPr>
          <a:lstStyle/>
          <a:p>
            <a:pPr algn="ctr"/>
            <a:r>
              <a:rPr lang="en-US" sz="3200" b="1" dirty="0">
                <a:solidFill>
                  <a:schemeClr val="bg1"/>
                </a:solidFill>
                <a:latin typeface="Poppins" pitchFamily="2" charset="77"/>
                <a:ea typeface="League Spartan" charset="0"/>
                <a:cs typeface="Poppins" pitchFamily="2" charset="77"/>
              </a:rPr>
              <a:t>YOUR TITLE 01</a:t>
            </a:r>
          </a:p>
        </p:txBody>
      </p:sp>
      <p:sp>
        <p:nvSpPr>
          <p:cNvPr id="428" name="TextBox 427">
            <a:extLst>
              <a:ext uri="{FF2B5EF4-FFF2-40B4-BE49-F238E27FC236}">
                <a16:creationId xmlns:a16="http://schemas.microsoft.com/office/drawing/2014/main" id="{3FB7C8B7-CD19-204E-9D6B-89BEB5037189}"/>
              </a:ext>
            </a:extLst>
          </p:cNvPr>
          <p:cNvSpPr txBox="1"/>
          <p:nvPr/>
        </p:nvSpPr>
        <p:spPr>
          <a:xfrm rot="19157559">
            <a:off x="4136302" y="9492594"/>
            <a:ext cx="3068469" cy="584775"/>
          </a:xfrm>
          <a:prstGeom prst="rect">
            <a:avLst/>
          </a:prstGeom>
          <a:noFill/>
        </p:spPr>
        <p:txBody>
          <a:bodyPr wrap="none" rtlCol="0" anchor="ctr" anchorCtr="0">
            <a:spAutoFit/>
          </a:bodyPr>
          <a:lstStyle/>
          <a:p>
            <a:pPr algn="ctr"/>
            <a:r>
              <a:rPr lang="en-US" sz="3200" b="1" dirty="0">
                <a:solidFill>
                  <a:schemeClr val="bg1"/>
                </a:solidFill>
                <a:latin typeface="Poppins" pitchFamily="2" charset="77"/>
                <a:ea typeface="League Spartan" charset="0"/>
                <a:cs typeface="Poppins" pitchFamily="2" charset="77"/>
              </a:rPr>
              <a:t>YOUR TITLE 05</a:t>
            </a:r>
          </a:p>
        </p:txBody>
      </p:sp>
      <p:sp>
        <p:nvSpPr>
          <p:cNvPr id="429" name="TextBox 428">
            <a:extLst>
              <a:ext uri="{FF2B5EF4-FFF2-40B4-BE49-F238E27FC236}">
                <a16:creationId xmlns:a16="http://schemas.microsoft.com/office/drawing/2014/main" id="{7E876FCA-E3B9-D14B-BE64-E89BCCC107CF}"/>
              </a:ext>
            </a:extLst>
          </p:cNvPr>
          <p:cNvSpPr txBox="1"/>
          <p:nvPr/>
        </p:nvSpPr>
        <p:spPr>
          <a:xfrm rot="1233479">
            <a:off x="2594114" y="6468587"/>
            <a:ext cx="3036409" cy="584775"/>
          </a:xfrm>
          <a:prstGeom prst="rect">
            <a:avLst/>
          </a:prstGeom>
          <a:noFill/>
        </p:spPr>
        <p:txBody>
          <a:bodyPr wrap="none" rtlCol="0" anchor="ctr" anchorCtr="0">
            <a:spAutoFit/>
          </a:bodyPr>
          <a:lstStyle/>
          <a:p>
            <a:pPr algn="ctr"/>
            <a:r>
              <a:rPr lang="en-US" sz="3200" b="1" dirty="0">
                <a:solidFill>
                  <a:schemeClr val="bg1"/>
                </a:solidFill>
                <a:latin typeface="Poppins" pitchFamily="2" charset="77"/>
                <a:ea typeface="League Spartan" charset="0"/>
                <a:cs typeface="Poppins" pitchFamily="2" charset="77"/>
              </a:rPr>
              <a:t>YOUR TITLE 02</a:t>
            </a:r>
          </a:p>
        </p:txBody>
      </p:sp>
      <p:sp>
        <p:nvSpPr>
          <p:cNvPr id="430" name="TextBox 429">
            <a:extLst>
              <a:ext uri="{FF2B5EF4-FFF2-40B4-BE49-F238E27FC236}">
                <a16:creationId xmlns:a16="http://schemas.microsoft.com/office/drawing/2014/main" id="{CD4484AA-0E91-C14E-B5AE-B3D889DD7CD9}"/>
              </a:ext>
            </a:extLst>
          </p:cNvPr>
          <p:cNvSpPr txBox="1"/>
          <p:nvPr/>
        </p:nvSpPr>
        <p:spPr>
          <a:xfrm rot="20412952">
            <a:off x="2572476" y="8854475"/>
            <a:ext cx="3079689" cy="584775"/>
          </a:xfrm>
          <a:prstGeom prst="rect">
            <a:avLst/>
          </a:prstGeom>
          <a:noFill/>
        </p:spPr>
        <p:txBody>
          <a:bodyPr wrap="none" rtlCol="0" anchor="ctr" anchorCtr="0">
            <a:spAutoFit/>
          </a:bodyPr>
          <a:lstStyle/>
          <a:p>
            <a:pPr algn="ctr"/>
            <a:r>
              <a:rPr lang="en-US" sz="3200" b="1" dirty="0">
                <a:solidFill>
                  <a:schemeClr val="bg1"/>
                </a:solidFill>
                <a:latin typeface="Poppins" pitchFamily="2" charset="77"/>
                <a:ea typeface="League Spartan" charset="0"/>
                <a:cs typeface="Poppins" pitchFamily="2" charset="77"/>
              </a:rPr>
              <a:t>YOUR TITLE 04</a:t>
            </a:r>
          </a:p>
        </p:txBody>
      </p:sp>
      <p:sp>
        <p:nvSpPr>
          <p:cNvPr id="431" name="TextBox 430">
            <a:extLst>
              <a:ext uri="{FF2B5EF4-FFF2-40B4-BE49-F238E27FC236}">
                <a16:creationId xmlns:a16="http://schemas.microsoft.com/office/drawing/2014/main" id="{404FCEF4-9E91-6C40-BB26-7A7881FE372E}"/>
              </a:ext>
            </a:extLst>
          </p:cNvPr>
          <p:cNvSpPr txBox="1"/>
          <p:nvPr/>
        </p:nvSpPr>
        <p:spPr>
          <a:xfrm>
            <a:off x="1355915" y="7606989"/>
            <a:ext cx="3050835" cy="584775"/>
          </a:xfrm>
          <a:prstGeom prst="rect">
            <a:avLst/>
          </a:prstGeom>
          <a:noFill/>
        </p:spPr>
        <p:txBody>
          <a:bodyPr wrap="none" rtlCol="0" anchor="ctr" anchorCtr="0">
            <a:spAutoFit/>
          </a:bodyPr>
          <a:lstStyle/>
          <a:p>
            <a:pPr algn="ctr"/>
            <a:r>
              <a:rPr lang="en-US" sz="3200" b="1" dirty="0">
                <a:solidFill>
                  <a:schemeClr val="bg1"/>
                </a:solidFill>
                <a:latin typeface="Poppins" pitchFamily="2" charset="77"/>
                <a:ea typeface="League Spartan" charset="0"/>
                <a:cs typeface="Poppins" pitchFamily="2" charset="77"/>
              </a:rPr>
              <a:t>YOUR TITLE 03</a:t>
            </a:r>
          </a:p>
        </p:txBody>
      </p:sp>
      <p:sp>
        <p:nvSpPr>
          <p:cNvPr id="433" name="Subtitle 2">
            <a:extLst>
              <a:ext uri="{FF2B5EF4-FFF2-40B4-BE49-F238E27FC236}">
                <a16:creationId xmlns:a16="http://schemas.microsoft.com/office/drawing/2014/main" id="{DE645B0D-5B5F-2B43-853B-C9F0F1F25F96}"/>
              </a:ext>
            </a:extLst>
          </p:cNvPr>
          <p:cNvSpPr txBox="1">
            <a:spLocks/>
          </p:cNvSpPr>
          <p:nvPr/>
        </p:nvSpPr>
        <p:spPr>
          <a:xfrm>
            <a:off x="15071345" y="9337422"/>
            <a:ext cx="5932427" cy="2899320"/>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gn="just" defTabSz="1828434">
              <a:lnSpc>
                <a:spcPct val="110000"/>
              </a:lnSpc>
              <a:spcBef>
                <a:spcPts val="0"/>
              </a:spcBef>
            </a:pPr>
            <a:r>
              <a:rPr lang="pt-BR" altLang="es-MX" sz="2399" dirty="0" err="1">
                <a:solidFill>
                  <a:srgbClr val="000000"/>
                </a:solidFill>
                <a:latin typeface="Lato Light" panose="020F0302020204030203" pitchFamily="34" charset="77"/>
                <a:cs typeface="+mn-cs"/>
              </a:rPr>
              <a:t>Lorem</a:t>
            </a:r>
            <a:r>
              <a:rPr lang="pt-BR" altLang="es-MX" sz="2399" dirty="0">
                <a:solidFill>
                  <a:srgbClr val="000000"/>
                </a:solidFill>
                <a:latin typeface="Lato Light" panose="020F0302020204030203" pitchFamily="34" charset="77"/>
                <a:cs typeface="+mn-cs"/>
              </a:rPr>
              <a:t> ipsum </a:t>
            </a:r>
            <a:r>
              <a:rPr lang="pt-BR" altLang="es-MX" sz="2399" dirty="0" err="1">
                <a:solidFill>
                  <a:srgbClr val="000000"/>
                </a:solidFill>
                <a:latin typeface="Lato Light" panose="020F0302020204030203" pitchFamily="34" charset="77"/>
                <a:cs typeface="+mn-cs"/>
              </a:rPr>
              <a:t>dolor</a:t>
            </a:r>
            <a:r>
              <a:rPr lang="pt-BR" altLang="es-MX" sz="2399" dirty="0">
                <a:solidFill>
                  <a:srgbClr val="000000"/>
                </a:solidFill>
                <a:latin typeface="Lato Light" panose="020F0302020204030203" pitchFamily="34" charset="77"/>
                <a:cs typeface="+mn-cs"/>
              </a:rPr>
              <a:t> </a:t>
            </a:r>
            <a:r>
              <a:rPr lang="pt-BR" altLang="es-MX" sz="2399" dirty="0" err="1">
                <a:solidFill>
                  <a:srgbClr val="000000"/>
                </a:solidFill>
                <a:latin typeface="Lato Light" panose="020F0302020204030203" pitchFamily="34" charset="77"/>
                <a:cs typeface="Calibri Light" panose="020F0302020204030204" pitchFamily="34" charset="0"/>
              </a:rPr>
              <a:t>sit</a:t>
            </a:r>
            <a:r>
              <a:rPr lang="pt-BR" altLang="es-MX" sz="2399" dirty="0">
                <a:solidFill>
                  <a:srgbClr val="000000"/>
                </a:solidFill>
                <a:latin typeface="Lato Light" panose="020F0302020204030203" pitchFamily="34" charset="77"/>
                <a:cs typeface="Calibri Light" panose="020F0302020204030204" pitchFamily="34" charset="0"/>
              </a:rPr>
              <a:t> </a:t>
            </a:r>
            <a:r>
              <a:rPr lang="pt-BR" altLang="es-MX" sz="2399" dirty="0" err="1">
                <a:solidFill>
                  <a:srgbClr val="000000"/>
                </a:solidFill>
                <a:latin typeface="Lato Light" panose="020F0302020204030203" pitchFamily="34" charset="77"/>
                <a:cs typeface="Calibri Light" panose="020F0302020204030204" pitchFamily="34" charset="0"/>
              </a:rPr>
              <a:t>amet</a:t>
            </a:r>
            <a:r>
              <a:rPr lang="pt-BR" altLang="es-MX" sz="2399" dirty="0">
                <a:solidFill>
                  <a:srgbClr val="000000"/>
                </a:solidFill>
                <a:latin typeface="Lato Light" panose="020F0302020204030203" pitchFamily="34" charset="77"/>
                <a:cs typeface="Calibri Light" panose="020F0302020204030204" pitchFamily="34" charset="0"/>
              </a:rPr>
              <a:t>, </a:t>
            </a:r>
            <a:r>
              <a:rPr lang="pt-BR" altLang="es-MX" sz="2399" dirty="0" err="1">
                <a:solidFill>
                  <a:srgbClr val="000000"/>
                </a:solidFill>
                <a:latin typeface="Lato Light" panose="020F0302020204030203" pitchFamily="34" charset="77"/>
                <a:cs typeface="Calibri Light" panose="020F0302020204030204" pitchFamily="34" charset="0"/>
              </a:rPr>
              <a:t>consectetur</a:t>
            </a:r>
            <a:r>
              <a:rPr lang="pt-BR" altLang="es-MX" sz="2399" dirty="0">
                <a:solidFill>
                  <a:srgbClr val="000000"/>
                </a:solidFill>
                <a:latin typeface="Lato Light" panose="020F0302020204030203" pitchFamily="34" charset="77"/>
                <a:cs typeface="Calibri Light" panose="020F0302020204030204" pitchFamily="34" charset="0"/>
              </a:rPr>
              <a:t> </a:t>
            </a:r>
            <a:r>
              <a:rPr lang="pt-BR" altLang="es-MX" sz="2399" dirty="0" err="1">
                <a:solidFill>
                  <a:srgbClr val="000000"/>
                </a:solidFill>
                <a:latin typeface="Lato Light" panose="020F0302020204030203" pitchFamily="34" charset="77"/>
                <a:cs typeface="Calibri Light" panose="020F0302020204030204" pitchFamily="34" charset="0"/>
              </a:rPr>
              <a:t>adipiscing</a:t>
            </a:r>
            <a:r>
              <a:rPr lang="pt-BR" altLang="es-MX" sz="2399" dirty="0">
                <a:solidFill>
                  <a:srgbClr val="000000"/>
                </a:solidFill>
                <a:latin typeface="Lato Light" panose="020F0302020204030203" pitchFamily="34" charset="77"/>
                <a:cs typeface="Calibri Light" panose="020F0302020204030204" pitchFamily="34" charset="0"/>
              </a:rPr>
              <a:t> </a:t>
            </a:r>
            <a:r>
              <a:rPr lang="pt-BR" altLang="es-MX" sz="2399" dirty="0" err="1">
                <a:solidFill>
                  <a:srgbClr val="000000"/>
                </a:solidFill>
                <a:latin typeface="Lato Light" panose="020F0302020204030203" pitchFamily="34" charset="77"/>
                <a:cs typeface="Calibri Light" panose="020F0302020204030204" pitchFamily="34" charset="0"/>
              </a:rPr>
              <a:t>elit</a:t>
            </a:r>
            <a:r>
              <a:rPr lang="pt-BR" altLang="es-MX" sz="2399" dirty="0">
                <a:solidFill>
                  <a:srgbClr val="000000"/>
                </a:solidFill>
                <a:latin typeface="Lato Light" panose="020F0302020204030203" pitchFamily="34" charset="77"/>
                <a:cs typeface="Calibri Light" panose="020F0302020204030204" pitchFamily="34" charset="0"/>
              </a:rPr>
              <a:t>. </a:t>
            </a:r>
            <a:r>
              <a:rPr lang="pt-BR" altLang="es-MX" sz="2399" dirty="0" err="1">
                <a:solidFill>
                  <a:srgbClr val="000000"/>
                </a:solidFill>
                <a:latin typeface="Lato Light" panose="020F0302020204030203" pitchFamily="34" charset="77"/>
                <a:cs typeface="Calibri Light" panose="020F0302020204030204" pitchFamily="34" charset="0"/>
              </a:rPr>
              <a:t>Aliquam</a:t>
            </a:r>
            <a:r>
              <a:rPr lang="pt-BR" altLang="es-MX" sz="2399" dirty="0">
                <a:solidFill>
                  <a:srgbClr val="000000"/>
                </a:solidFill>
                <a:latin typeface="Lato Light" panose="020F0302020204030203" pitchFamily="34" charset="77"/>
                <a:cs typeface="Calibri Light" panose="020F0302020204030204" pitchFamily="34" charset="0"/>
              </a:rPr>
              <a:t> </a:t>
            </a:r>
            <a:r>
              <a:rPr lang="pt-BR" altLang="es-MX" sz="2399" dirty="0" err="1">
                <a:solidFill>
                  <a:srgbClr val="000000"/>
                </a:solidFill>
                <a:latin typeface="Lato Light" panose="020F0302020204030203" pitchFamily="34" charset="77"/>
                <a:cs typeface="Calibri Light" panose="020F0302020204030204" pitchFamily="34" charset="0"/>
              </a:rPr>
              <a:t>tincidunt</a:t>
            </a:r>
            <a:r>
              <a:rPr lang="pt-BR" altLang="es-MX" sz="2399" dirty="0">
                <a:solidFill>
                  <a:srgbClr val="000000"/>
                </a:solidFill>
                <a:latin typeface="Lato Light" panose="020F0302020204030203" pitchFamily="34" charset="77"/>
                <a:cs typeface="Calibri Light" panose="020F0302020204030204" pitchFamily="34" charset="0"/>
              </a:rPr>
              <a:t> ante </a:t>
            </a:r>
            <a:r>
              <a:rPr lang="pt-BR" altLang="es-MX" sz="2399" dirty="0" err="1">
                <a:solidFill>
                  <a:srgbClr val="000000"/>
                </a:solidFill>
                <a:latin typeface="Lato Light" panose="020F0302020204030203" pitchFamily="34" charset="77"/>
                <a:cs typeface="Calibri Light" panose="020F0302020204030204" pitchFamily="34" charset="0"/>
              </a:rPr>
              <a:t>nec</a:t>
            </a:r>
            <a:r>
              <a:rPr lang="pt-BR" altLang="es-MX" sz="2399" dirty="0">
                <a:solidFill>
                  <a:srgbClr val="000000"/>
                </a:solidFill>
                <a:latin typeface="Lato Light" panose="020F0302020204030203" pitchFamily="34" charset="77"/>
                <a:cs typeface="Calibri Light" panose="020F0302020204030204" pitchFamily="34" charset="0"/>
              </a:rPr>
              <a:t> sem </a:t>
            </a:r>
            <a:r>
              <a:rPr lang="pt-BR" altLang="es-MX" sz="2399" dirty="0" err="1">
                <a:solidFill>
                  <a:srgbClr val="000000"/>
                </a:solidFill>
                <a:latin typeface="Lato Light" panose="020F0302020204030203" pitchFamily="34" charset="77"/>
                <a:cs typeface="Calibri Light" panose="020F0302020204030204" pitchFamily="34" charset="0"/>
              </a:rPr>
              <a:t>congue</a:t>
            </a:r>
            <a:r>
              <a:rPr lang="pt-BR" altLang="es-MX" sz="2399" dirty="0">
                <a:solidFill>
                  <a:srgbClr val="000000"/>
                </a:solidFill>
                <a:latin typeface="Lato Light" panose="020F0302020204030203" pitchFamily="34" charset="77"/>
                <a:cs typeface="Calibri Light" panose="020F0302020204030204" pitchFamily="34" charset="0"/>
              </a:rPr>
              <a:t> </a:t>
            </a:r>
            <a:r>
              <a:rPr lang="pt-BR" altLang="es-MX" sz="2399" dirty="0" err="1">
                <a:solidFill>
                  <a:srgbClr val="000000"/>
                </a:solidFill>
                <a:latin typeface="Lato Light" panose="020F0302020204030203" pitchFamily="34" charset="77"/>
                <a:cs typeface="Calibri Light" panose="020F0302020204030204" pitchFamily="34" charset="0"/>
              </a:rPr>
              <a:t>convallis</a:t>
            </a:r>
            <a:r>
              <a:rPr lang="pt-BR" altLang="es-MX" sz="2399" dirty="0">
                <a:solidFill>
                  <a:srgbClr val="000000"/>
                </a:solidFill>
                <a:latin typeface="Lato Light" panose="020F0302020204030203" pitchFamily="34" charset="77"/>
                <a:cs typeface="Calibri Light" panose="020F0302020204030204" pitchFamily="34" charset="0"/>
              </a:rPr>
              <a:t>. </a:t>
            </a:r>
            <a:r>
              <a:rPr lang="pt-BR" altLang="es-MX" sz="2399" dirty="0" err="1">
                <a:solidFill>
                  <a:srgbClr val="000000"/>
                </a:solidFill>
                <a:latin typeface="Lato Light" panose="020F0302020204030203" pitchFamily="34" charset="77"/>
                <a:cs typeface="Calibri Light" panose="020F0302020204030204" pitchFamily="34" charset="0"/>
              </a:rPr>
              <a:t>Pellentesque</a:t>
            </a:r>
            <a:r>
              <a:rPr lang="pt-BR" altLang="es-MX" sz="2399" dirty="0">
                <a:solidFill>
                  <a:srgbClr val="000000"/>
                </a:solidFill>
                <a:latin typeface="Lato Light" panose="020F0302020204030203" pitchFamily="34" charset="77"/>
                <a:cs typeface="Calibri Light" panose="020F0302020204030204" pitchFamily="34" charset="0"/>
              </a:rPr>
              <a:t> </a:t>
            </a:r>
            <a:r>
              <a:rPr lang="pt-BR" altLang="es-MX" sz="2399" dirty="0" err="1">
                <a:solidFill>
                  <a:srgbClr val="000000"/>
                </a:solidFill>
                <a:latin typeface="Lato Light" panose="020F0302020204030203" pitchFamily="34" charset="77"/>
                <a:cs typeface="Calibri Light" panose="020F0302020204030204" pitchFamily="34" charset="0"/>
              </a:rPr>
              <a:t>vel</a:t>
            </a:r>
            <a:r>
              <a:rPr lang="pt-BR" altLang="es-MX" sz="2399" dirty="0">
                <a:solidFill>
                  <a:srgbClr val="000000"/>
                </a:solidFill>
                <a:latin typeface="Lato Light" panose="020F0302020204030203" pitchFamily="34" charset="77"/>
                <a:cs typeface="Calibri Light" panose="020F0302020204030204" pitchFamily="34" charset="0"/>
              </a:rPr>
              <a:t> </a:t>
            </a:r>
            <a:r>
              <a:rPr lang="pt-BR" altLang="es-MX" sz="2399" dirty="0" err="1">
                <a:solidFill>
                  <a:srgbClr val="000000"/>
                </a:solidFill>
                <a:latin typeface="Lato Light" panose="020F0302020204030203" pitchFamily="34" charset="77"/>
                <a:cs typeface="Calibri Light" panose="020F0302020204030204" pitchFamily="34" charset="0"/>
              </a:rPr>
              <a:t>mauris</a:t>
            </a:r>
            <a:r>
              <a:rPr lang="pt-BR" altLang="es-MX" sz="2399" dirty="0">
                <a:solidFill>
                  <a:srgbClr val="000000"/>
                </a:solidFill>
                <a:latin typeface="Lato Light" panose="020F0302020204030203" pitchFamily="34" charset="77"/>
                <a:cs typeface="Calibri Light" panose="020F0302020204030204" pitchFamily="34" charset="0"/>
              </a:rPr>
              <a:t> quis </a:t>
            </a:r>
            <a:r>
              <a:rPr lang="pt-BR" altLang="es-MX" sz="2399" dirty="0" err="1">
                <a:solidFill>
                  <a:srgbClr val="000000"/>
                </a:solidFill>
                <a:latin typeface="Lato Light" panose="020F0302020204030203" pitchFamily="34" charset="77"/>
                <a:cs typeface="Calibri Light" panose="020F0302020204030204" pitchFamily="34" charset="0"/>
              </a:rPr>
              <a:t>nisl</a:t>
            </a:r>
            <a:r>
              <a:rPr lang="pt-BR" altLang="es-MX" sz="2399" dirty="0">
                <a:solidFill>
                  <a:srgbClr val="000000"/>
                </a:solidFill>
                <a:latin typeface="Lato Light" panose="020F0302020204030203" pitchFamily="34" charset="77"/>
                <a:cs typeface="Calibri Light" panose="020F0302020204030204" pitchFamily="34" charset="0"/>
              </a:rPr>
              <a:t> </a:t>
            </a:r>
            <a:r>
              <a:rPr lang="pt-BR" altLang="es-MX" sz="2399" dirty="0" err="1">
                <a:solidFill>
                  <a:srgbClr val="000000"/>
                </a:solidFill>
                <a:latin typeface="Lato Light" panose="020F0302020204030203" pitchFamily="34" charset="77"/>
                <a:cs typeface="Calibri Light" panose="020F0302020204030204" pitchFamily="34" charset="0"/>
              </a:rPr>
              <a:t>ornare</a:t>
            </a:r>
            <a:r>
              <a:rPr lang="pt-BR" altLang="es-MX" sz="2399" dirty="0">
                <a:solidFill>
                  <a:srgbClr val="000000"/>
                </a:solidFill>
                <a:latin typeface="Lato Light" panose="020F0302020204030203" pitchFamily="34" charset="77"/>
                <a:cs typeface="Calibri Light" panose="020F0302020204030204" pitchFamily="34" charset="0"/>
              </a:rPr>
              <a:t> </a:t>
            </a:r>
            <a:r>
              <a:rPr lang="pt-BR" altLang="es-MX" sz="2399" dirty="0" err="1">
                <a:solidFill>
                  <a:srgbClr val="000000"/>
                </a:solidFill>
                <a:latin typeface="Lato Light" panose="020F0302020204030203" pitchFamily="34" charset="77"/>
                <a:cs typeface="Calibri Light" panose="020F0302020204030204" pitchFamily="34" charset="0"/>
              </a:rPr>
              <a:t>rutrum</a:t>
            </a:r>
            <a:r>
              <a:rPr lang="pt-BR" altLang="es-MX" sz="2399" dirty="0">
                <a:solidFill>
                  <a:srgbClr val="000000"/>
                </a:solidFill>
                <a:latin typeface="Lato Light" panose="020F0302020204030203" pitchFamily="34" charset="77"/>
                <a:cs typeface="Calibri Light" panose="020F0302020204030204" pitchFamily="34" charset="0"/>
              </a:rPr>
              <a:t> in id </a:t>
            </a:r>
            <a:r>
              <a:rPr lang="pt-BR" altLang="es-MX" sz="2399" dirty="0" err="1">
                <a:solidFill>
                  <a:srgbClr val="000000"/>
                </a:solidFill>
                <a:latin typeface="Lato Light" panose="020F0302020204030203" pitchFamily="34" charset="77"/>
                <a:cs typeface="Calibri Light" panose="020F0302020204030204" pitchFamily="34" charset="0"/>
              </a:rPr>
              <a:t>risus</a:t>
            </a:r>
            <a:r>
              <a:rPr lang="pt-BR" altLang="es-MX" sz="2399" dirty="0">
                <a:solidFill>
                  <a:srgbClr val="000000"/>
                </a:solidFill>
                <a:latin typeface="Lato Light" panose="020F0302020204030203" pitchFamily="34" charset="77"/>
                <a:cs typeface="Calibri Light" panose="020F0302020204030204" pitchFamily="34" charset="0"/>
              </a:rPr>
              <a:t>. </a:t>
            </a:r>
            <a:r>
              <a:rPr lang="pt-BR" altLang="es-MX" sz="2399" dirty="0" err="1">
                <a:solidFill>
                  <a:srgbClr val="000000"/>
                </a:solidFill>
                <a:latin typeface="Lato Light" panose="020F0302020204030203" pitchFamily="34" charset="77"/>
                <a:cs typeface="Calibri Light" panose="020F0302020204030204" pitchFamily="34" charset="0"/>
              </a:rPr>
              <a:t>Proin</a:t>
            </a:r>
            <a:r>
              <a:rPr lang="pt-BR" altLang="es-MX" sz="2399" dirty="0">
                <a:solidFill>
                  <a:srgbClr val="000000"/>
                </a:solidFill>
                <a:latin typeface="Lato Light" panose="020F0302020204030203" pitchFamily="34" charset="77"/>
                <a:cs typeface="Calibri Light" panose="020F0302020204030204" pitchFamily="34" charset="0"/>
              </a:rPr>
              <a:t> </a:t>
            </a:r>
            <a:r>
              <a:rPr lang="pt-BR" altLang="es-MX" sz="2399" dirty="0" err="1">
                <a:solidFill>
                  <a:srgbClr val="000000"/>
                </a:solidFill>
                <a:latin typeface="Lato Light" panose="020F0302020204030203" pitchFamily="34" charset="77"/>
                <a:cs typeface="Calibri Light" panose="020F0302020204030204" pitchFamily="34" charset="0"/>
              </a:rPr>
              <a:t>vehicula</a:t>
            </a:r>
            <a:r>
              <a:rPr lang="pt-BR" altLang="es-MX" sz="2399" dirty="0">
                <a:solidFill>
                  <a:srgbClr val="000000"/>
                </a:solidFill>
                <a:latin typeface="Lato Light" panose="020F0302020204030203" pitchFamily="34" charset="77"/>
                <a:cs typeface="Calibri Light" panose="020F0302020204030204" pitchFamily="34" charset="0"/>
              </a:rPr>
              <a:t> ut sem et tempus. </a:t>
            </a:r>
            <a:r>
              <a:rPr lang="pt-BR" altLang="es-MX" sz="2399" dirty="0" err="1">
                <a:solidFill>
                  <a:srgbClr val="000000"/>
                </a:solidFill>
                <a:latin typeface="Lato Light" panose="020F0302020204030203" pitchFamily="34" charset="77"/>
                <a:cs typeface="Calibri Light" panose="020F0302020204030204" pitchFamily="34" charset="0"/>
              </a:rPr>
              <a:t>Interdum</a:t>
            </a:r>
            <a:r>
              <a:rPr lang="pt-BR" altLang="es-MX" sz="2399" dirty="0">
                <a:solidFill>
                  <a:srgbClr val="000000"/>
                </a:solidFill>
                <a:latin typeface="Lato Light" panose="020F0302020204030203" pitchFamily="34" charset="77"/>
                <a:cs typeface="Calibri Light" panose="020F0302020204030204" pitchFamily="34" charset="0"/>
              </a:rPr>
              <a:t> et </a:t>
            </a:r>
            <a:r>
              <a:rPr lang="pt-BR" altLang="es-MX" sz="2399" dirty="0" err="1">
                <a:solidFill>
                  <a:srgbClr val="000000"/>
                </a:solidFill>
                <a:latin typeface="Lato Light" panose="020F0302020204030203" pitchFamily="34" charset="77"/>
                <a:cs typeface="Calibri Light" panose="020F0302020204030204" pitchFamily="34" charset="0"/>
              </a:rPr>
              <a:t>malesuada</a:t>
            </a:r>
            <a:r>
              <a:rPr lang="pt-BR" altLang="es-MX" sz="2399" dirty="0">
                <a:solidFill>
                  <a:srgbClr val="000000"/>
                </a:solidFill>
                <a:latin typeface="Lato Light" panose="020F0302020204030203" pitchFamily="34" charset="77"/>
                <a:cs typeface="Calibri Light" panose="020F0302020204030204" pitchFamily="34" charset="0"/>
              </a:rPr>
              <a:t> fames ac ante ipsum </a:t>
            </a:r>
            <a:r>
              <a:rPr lang="pt-BR" altLang="es-MX" sz="2399" dirty="0" err="1">
                <a:solidFill>
                  <a:srgbClr val="000000"/>
                </a:solidFill>
                <a:latin typeface="Lato Light" panose="020F0302020204030203" pitchFamily="34" charset="77"/>
                <a:cs typeface="Calibri Light" panose="020F0302020204030204" pitchFamily="34" charset="0"/>
              </a:rPr>
              <a:t>primis</a:t>
            </a:r>
            <a:r>
              <a:rPr lang="pt-BR" altLang="es-MX" sz="2399" dirty="0">
                <a:solidFill>
                  <a:srgbClr val="000000"/>
                </a:solidFill>
                <a:latin typeface="Lato Light" panose="020F0302020204030203" pitchFamily="34" charset="77"/>
                <a:cs typeface="Calibri Light" panose="020F0302020204030204" pitchFamily="34" charset="0"/>
              </a:rPr>
              <a:t> in </a:t>
            </a:r>
            <a:r>
              <a:rPr lang="pt-BR" altLang="es-MX" sz="2399" dirty="0" err="1">
                <a:solidFill>
                  <a:srgbClr val="000000"/>
                </a:solidFill>
                <a:latin typeface="Lato Light" panose="020F0302020204030203" pitchFamily="34" charset="77"/>
                <a:cs typeface="Calibri Light" panose="020F0302020204030204" pitchFamily="34" charset="0"/>
              </a:rPr>
              <a:t>faucibus</a:t>
            </a:r>
            <a:r>
              <a:rPr lang="pt-BR" altLang="es-MX" sz="2399" dirty="0">
                <a:solidFill>
                  <a:srgbClr val="000000"/>
                </a:solidFill>
                <a:latin typeface="Lato Light" panose="020F0302020204030203" pitchFamily="34" charset="77"/>
                <a:cs typeface="Calibri Light" panose="020F0302020204030204" pitchFamily="34" charset="0"/>
              </a:rPr>
              <a:t>.</a:t>
            </a:r>
            <a:endParaRPr lang="en-US" altLang="es-MX" sz="2399" dirty="0">
              <a:solidFill>
                <a:srgbClr val="000000"/>
              </a:solidFill>
              <a:latin typeface="Lato Light" panose="020F0302020204030203" pitchFamily="34" charset="77"/>
              <a:cs typeface="Calibri Light" panose="020F0302020204030204" pitchFamily="34" charset="0"/>
            </a:endParaRPr>
          </a:p>
        </p:txBody>
      </p:sp>
      <p:sp>
        <p:nvSpPr>
          <p:cNvPr id="168" name="CuadroTexto 167">
            <a:extLst>
              <a:ext uri="{FF2B5EF4-FFF2-40B4-BE49-F238E27FC236}">
                <a16:creationId xmlns:a16="http://schemas.microsoft.com/office/drawing/2014/main" id="{326DDEEF-8EA8-EC4F-AD47-EF3BDEE24DC9}"/>
              </a:ext>
            </a:extLst>
          </p:cNvPr>
          <p:cNvSpPr txBox="1"/>
          <p:nvPr/>
        </p:nvSpPr>
        <p:spPr>
          <a:xfrm>
            <a:off x="3963800" y="1060183"/>
            <a:ext cx="16312025" cy="1015663"/>
          </a:xfrm>
          <a:prstGeom prst="rect">
            <a:avLst/>
          </a:prstGeom>
          <a:noFill/>
        </p:spPr>
        <p:txBody>
          <a:bodyPr wrap="square" rtlCol="0">
            <a:spAutoFit/>
          </a:bodyPr>
          <a:lstStyle/>
          <a:p>
            <a:pPr algn="ctr"/>
            <a:r>
              <a:rPr lang="en-US" sz="6000" dirty="0">
                <a:solidFill>
                  <a:schemeClr val="tx1">
                    <a:lumMod val="50000"/>
                    <a:lumOff val="50000"/>
                  </a:schemeClr>
                </a:solidFill>
                <a:latin typeface="Montserrat" pitchFamily="2" charset="77"/>
              </a:rPr>
              <a:t>GOALS </a:t>
            </a:r>
            <a:r>
              <a:rPr lang="en-US" sz="6000" dirty="0">
                <a:solidFill>
                  <a:schemeClr val="accent3"/>
                </a:solidFill>
                <a:latin typeface="Montserrat" pitchFamily="2" charset="77"/>
              </a:rPr>
              <a:t>PRESENTATION</a:t>
            </a:r>
            <a:r>
              <a:rPr lang="en-US" sz="6000" dirty="0">
                <a:solidFill>
                  <a:schemeClr val="tx1">
                    <a:lumMod val="50000"/>
                    <a:lumOff val="50000"/>
                  </a:schemeClr>
                </a:solidFill>
                <a:latin typeface="Montserrat" pitchFamily="2" charset="77"/>
              </a:rPr>
              <a:t> TITLE</a:t>
            </a:r>
          </a:p>
        </p:txBody>
      </p:sp>
    </p:spTree>
    <p:extLst>
      <p:ext uri="{BB962C8B-B14F-4D97-AF65-F5344CB8AC3E}">
        <p14:creationId xmlns:p14="http://schemas.microsoft.com/office/powerpoint/2010/main" val="42683699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Arc 24">
            <a:extLst>
              <a:ext uri="{FF2B5EF4-FFF2-40B4-BE49-F238E27FC236}">
                <a16:creationId xmlns:a16="http://schemas.microsoft.com/office/drawing/2014/main" id="{15C08BDA-185D-764F-9A8E-373FBAFB0D7A}"/>
              </a:ext>
            </a:extLst>
          </p:cNvPr>
          <p:cNvSpPr/>
          <p:nvPr/>
        </p:nvSpPr>
        <p:spPr>
          <a:xfrm rot="10800000">
            <a:off x="7621282" y="2590849"/>
            <a:ext cx="9144000" cy="9762178"/>
          </a:xfrm>
          <a:prstGeom prst="arc">
            <a:avLst>
              <a:gd name="adj1" fmla="val 13616883"/>
              <a:gd name="adj2" fmla="val 18757689"/>
            </a:avLst>
          </a:prstGeom>
          <a:ln w="4445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latin typeface="Lato Light" panose="020F0502020204030203" pitchFamily="34" charset="0"/>
            </a:endParaRPr>
          </a:p>
        </p:txBody>
      </p:sp>
      <p:sp>
        <p:nvSpPr>
          <p:cNvPr id="24" name="Arc 23">
            <a:extLst>
              <a:ext uri="{FF2B5EF4-FFF2-40B4-BE49-F238E27FC236}">
                <a16:creationId xmlns:a16="http://schemas.microsoft.com/office/drawing/2014/main" id="{11B3D43E-9D1E-904B-9EF6-29CD04E67E1E}"/>
              </a:ext>
            </a:extLst>
          </p:cNvPr>
          <p:cNvSpPr/>
          <p:nvPr/>
        </p:nvSpPr>
        <p:spPr>
          <a:xfrm>
            <a:off x="7613374" y="3039421"/>
            <a:ext cx="9144000" cy="9762178"/>
          </a:xfrm>
          <a:prstGeom prst="arc">
            <a:avLst>
              <a:gd name="adj1" fmla="val 13616883"/>
              <a:gd name="adj2" fmla="val 18757689"/>
            </a:avLst>
          </a:prstGeom>
          <a:ln w="444500">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latin typeface="Lato Light" panose="020F0502020204030203" pitchFamily="34" charset="0"/>
            </a:endParaRPr>
          </a:p>
        </p:txBody>
      </p:sp>
      <p:sp>
        <p:nvSpPr>
          <p:cNvPr id="2" name="Freeform 1">
            <a:extLst>
              <a:ext uri="{FF2B5EF4-FFF2-40B4-BE49-F238E27FC236}">
                <a16:creationId xmlns:a16="http://schemas.microsoft.com/office/drawing/2014/main" id="{9F27CE40-AB56-F54A-8308-066987843B48}"/>
              </a:ext>
            </a:extLst>
          </p:cNvPr>
          <p:cNvSpPr>
            <a:spLocks noChangeArrowheads="1"/>
          </p:cNvSpPr>
          <p:nvPr/>
        </p:nvSpPr>
        <p:spPr bwMode="auto">
          <a:xfrm>
            <a:off x="8968389" y="4461507"/>
            <a:ext cx="6406934" cy="6406935"/>
          </a:xfrm>
          <a:custGeom>
            <a:avLst/>
            <a:gdLst>
              <a:gd name="connsiteX0" fmla="*/ 4140761 w 8280215"/>
              <a:gd name="connsiteY0" fmla="*/ 3562934 h 8280217"/>
              <a:gd name="connsiteX1" fmla="*/ 4737444 w 8280215"/>
              <a:gd name="connsiteY1" fmla="*/ 4160270 h 8280217"/>
              <a:gd name="connsiteX2" fmla="*/ 4140761 w 8280215"/>
              <a:gd name="connsiteY2" fmla="*/ 4757606 h 8280217"/>
              <a:gd name="connsiteX3" fmla="*/ 3542772 w 8280215"/>
              <a:gd name="connsiteY3" fmla="*/ 4160270 h 8280217"/>
              <a:gd name="connsiteX4" fmla="*/ 4140761 w 8280215"/>
              <a:gd name="connsiteY4" fmla="*/ 3562934 h 8280217"/>
              <a:gd name="connsiteX5" fmla="*/ 4140761 w 8280215"/>
              <a:gd name="connsiteY5" fmla="*/ 2949871 h 8280217"/>
              <a:gd name="connsiteX6" fmla="*/ 2952207 w 8280215"/>
              <a:gd name="connsiteY6" fmla="*/ 4137555 h 8280217"/>
              <a:gd name="connsiteX7" fmla="*/ 4140761 w 8280215"/>
              <a:gd name="connsiteY7" fmla="*/ 5325238 h 8280217"/>
              <a:gd name="connsiteX8" fmla="*/ 5328009 w 8280215"/>
              <a:gd name="connsiteY8" fmla="*/ 4137555 h 8280217"/>
              <a:gd name="connsiteX9" fmla="*/ 4140761 w 8280215"/>
              <a:gd name="connsiteY9" fmla="*/ 2949871 h 8280217"/>
              <a:gd name="connsiteX10" fmla="*/ 4140761 w 8280215"/>
              <a:gd name="connsiteY10" fmla="*/ 2358968 h 8280217"/>
              <a:gd name="connsiteX11" fmla="*/ 5918368 w 8280215"/>
              <a:gd name="connsiteY11" fmla="*/ 4137555 h 8280217"/>
              <a:gd name="connsiteX12" fmla="*/ 4140761 w 8280215"/>
              <a:gd name="connsiteY12" fmla="*/ 5915488 h 8280217"/>
              <a:gd name="connsiteX13" fmla="*/ 2361848 w 8280215"/>
              <a:gd name="connsiteY13" fmla="*/ 4137555 h 8280217"/>
              <a:gd name="connsiteX14" fmla="*/ 4140761 w 8280215"/>
              <a:gd name="connsiteY14" fmla="*/ 2358968 h 8280217"/>
              <a:gd name="connsiteX15" fmla="*/ 4140434 w 8280215"/>
              <a:gd name="connsiteY15" fmla="*/ 1770736 h 8280217"/>
              <a:gd name="connsiteX16" fmla="*/ 1771259 w 8280215"/>
              <a:gd name="connsiteY16" fmla="*/ 4140435 h 8280217"/>
              <a:gd name="connsiteX17" fmla="*/ 4140434 w 8280215"/>
              <a:gd name="connsiteY17" fmla="*/ 6509481 h 8280217"/>
              <a:gd name="connsiteX18" fmla="*/ 6508304 w 8280215"/>
              <a:gd name="connsiteY18" fmla="*/ 4140435 h 8280217"/>
              <a:gd name="connsiteX19" fmla="*/ 4140434 w 8280215"/>
              <a:gd name="connsiteY19" fmla="*/ 1770736 h 8280217"/>
              <a:gd name="connsiteX20" fmla="*/ 4140434 w 8280215"/>
              <a:gd name="connsiteY20" fmla="*/ 1180924 h 8280217"/>
              <a:gd name="connsiteX21" fmla="*/ 7099292 w 8280215"/>
              <a:gd name="connsiteY21" fmla="*/ 4140435 h 8280217"/>
              <a:gd name="connsiteX22" fmla="*/ 4140434 w 8280215"/>
              <a:gd name="connsiteY22" fmla="*/ 7099293 h 8280217"/>
              <a:gd name="connsiteX23" fmla="*/ 1180924 w 8280215"/>
              <a:gd name="connsiteY23" fmla="*/ 4140435 h 8280217"/>
              <a:gd name="connsiteX24" fmla="*/ 4140434 w 8280215"/>
              <a:gd name="connsiteY24" fmla="*/ 1180924 h 8280217"/>
              <a:gd name="connsiteX25" fmla="*/ 4140760 w 8280215"/>
              <a:gd name="connsiteY25" fmla="*/ 590418 h 8280217"/>
              <a:gd name="connsiteX26" fmla="*/ 589764 w 8280215"/>
              <a:gd name="connsiteY26" fmla="*/ 4140109 h 8280217"/>
              <a:gd name="connsiteX27" fmla="*/ 4140760 w 8280215"/>
              <a:gd name="connsiteY27" fmla="*/ 7689799 h 8280217"/>
              <a:gd name="connsiteX28" fmla="*/ 7689798 w 8280215"/>
              <a:gd name="connsiteY28" fmla="*/ 4140109 h 8280217"/>
              <a:gd name="connsiteX29" fmla="*/ 4140760 w 8280215"/>
              <a:gd name="connsiteY29" fmla="*/ 590418 h 8280217"/>
              <a:gd name="connsiteX30" fmla="*/ 4140760 w 8280215"/>
              <a:gd name="connsiteY30" fmla="*/ 0 h 8280217"/>
              <a:gd name="connsiteX31" fmla="*/ 8280215 w 8280215"/>
              <a:gd name="connsiteY31" fmla="*/ 4140109 h 8280217"/>
              <a:gd name="connsiteX32" fmla="*/ 4140760 w 8280215"/>
              <a:gd name="connsiteY32" fmla="*/ 8280217 h 8280217"/>
              <a:gd name="connsiteX33" fmla="*/ 0 w 8280215"/>
              <a:gd name="connsiteY33" fmla="*/ 4140109 h 8280217"/>
              <a:gd name="connsiteX34" fmla="*/ 4140760 w 8280215"/>
              <a:gd name="connsiteY34" fmla="*/ 0 h 82802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8280215" h="8280217">
                <a:moveTo>
                  <a:pt x="4140761" y="3562934"/>
                </a:moveTo>
                <a:cubicBezTo>
                  <a:pt x="4469785" y="3562934"/>
                  <a:pt x="4737444" y="3830593"/>
                  <a:pt x="4737444" y="4160270"/>
                </a:cubicBezTo>
                <a:cubicBezTo>
                  <a:pt x="4737444" y="4489948"/>
                  <a:pt x="4469785" y="4757606"/>
                  <a:pt x="4140761" y="4757606"/>
                </a:cubicBezTo>
                <a:cubicBezTo>
                  <a:pt x="3810431" y="4757606"/>
                  <a:pt x="3542772" y="4489948"/>
                  <a:pt x="3542772" y="4160270"/>
                </a:cubicBezTo>
                <a:cubicBezTo>
                  <a:pt x="3542772" y="3830593"/>
                  <a:pt x="3810431" y="3562934"/>
                  <a:pt x="4140761" y="3562934"/>
                </a:cubicBezTo>
                <a:close/>
                <a:moveTo>
                  <a:pt x="4140761" y="2949871"/>
                </a:moveTo>
                <a:cubicBezTo>
                  <a:pt x="3485097" y="2949871"/>
                  <a:pt x="2952207" y="3482011"/>
                  <a:pt x="2952207" y="4137555"/>
                </a:cubicBezTo>
                <a:cubicBezTo>
                  <a:pt x="2952207" y="4791792"/>
                  <a:pt x="3485097" y="5325238"/>
                  <a:pt x="4140761" y="5325238"/>
                </a:cubicBezTo>
                <a:cubicBezTo>
                  <a:pt x="4795119" y="5325238"/>
                  <a:pt x="5328009" y="4791792"/>
                  <a:pt x="5328009" y="4137555"/>
                </a:cubicBezTo>
                <a:cubicBezTo>
                  <a:pt x="5328009" y="3482011"/>
                  <a:pt x="4795119" y="2949871"/>
                  <a:pt x="4140761" y="2949871"/>
                </a:cubicBezTo>
                <a:close/>
                <a:moveTo>
                  <a:pt x="4140761" y="2358968"/>
                </a:moveTo>
                <a:cubicBezTo>
                  <a:pt x="5120339" y="2358968"/>
                  <a:pt x="5918368" y="3156851"/>
                  <a:pt x="5918368" y="4137555"/>
                </a:cubicBezTo>
                <a:cubicBezTo>
                  <a:pt x="5918368" y="5117605"/>
                  <a:pt x="5120339" y="5915488"/>
                  <a:pt x="4140761" y="5915488"/>
                </a:cubicBezTo>
                <a:cubicBezTo>
                  <a:pt x="3159877" y="5915488"/>
                  <a:pt x="2361848" y="5117605"/>
                  <a:pt x="2361848" y="4137555"/>
                </a:cubicBezTo>
                <a:cubicBezTo>
                  <a:pt x="2361848" y="3156851"/>
                  <a:pt x="3159877" y="2358968"/>
                  <a:pt x="4140761" y="2358968"/>
                </a:cubicBezTo>
                <a:close/>
                <a:moveTo>
                  <a:pt x="4140434" y="1770736"/>
                </a:moveTo>
                <a:cubicBezTo>
                  <a:pt x="2833731" y="1770736"/>
                  <a:pt x="1771259" y="2834096"/>
                  <a:pt x="1771259" y="4140435"/>
                </a:cubicBezTo>
                <a:cubicBezTo>
                  <a:pt x="1771259" y="5446774"/>
                  <a:pt x="2833731" y="6509481"/>
                  <a:pt x="4140434" y="6509481"/>
                </a:cubicBezTo>
                <a:cubicBezTo>
                  <a:pt x="5445832" y="6509481"/>
                  <a:pt x="6508304" y="5446774"/>
                  <a:pt x="6508304" y="4140435"/>
                </a:cubicBezTo>
                <a:cubicBezTo>
                  <a:pt x="6508304" y="2834096"/>
                  <a:pt x="5445832" y="1770736"/>
                  <a:pt x="4140434" y="1770736"/>
                </a:cubicBezTo>
                <a:close/>
                <a:moveTo>
                  <a:pt x="4140434" y="1180924"/>
                </a:moveTo>
                <a:cubicBezTo>
                  <a:pt x="5771692" y="1180924"/>
                  <a:pt x="7099292" y="2508164"/>
                  <a:pt x="7099292" y="4140435"/>
                </a:cubicBezTo>
                <a:cubicBezTo>
                  <a:pt x="7099292" y="5772053"/>
                  <a:pt x="5771692" y="7099293"/>
                  <a:pt x="4140434" y="7099293"/>
                </a:cubicBezTo>
                <a:cubicBezTo>
                  <a:pt x="2508524" y="7099293"/>
                  <a:pt x="1180924" y="5772053"/>
                  <a:pt x="1180924" y="4140435"/>
                </a:cubicBezTo>
                <a:cubicBezTo>
                  <a:pt x="1180924" y="2508164"/>
                  <a:pt x="2508524" y="1180924"/>
                  <a:pt x="4140434" y="1180924"/>
                </a:cubicBezTo>
                <a:close/>
                <a:moveTo>
                  <a:pt x="4140760" y="590418"/>
                </a:moveTo>
                <a:cubicBezTo>
                  <a:pt x="2183370" y="590418"/>
                  <a:pt x="589764" y="2182717"/>
                  <a:pt x="589764" y="4140109"/>
                </a:cubicBezTo>
                <a:cubicBezTo>
                  <a:pt x="589764" y="6096847"/>
                  <a:pt x="2183370" y="7689799"/>
                  <a:pt x="4140760" y="7689799"/>
                </a:cubicBezTo>
                <a:cubicBezTo>
                  <a:pt x="6097498" y="7689799"/>
                  <a:pt x="7689798" y="6096847"/>
                  <a:pt x="7689798" y="4140109"/>
                </a:cubicBezTo>
                <a:cubicBezTo>
                  <a:pt x="7689798" y="2182717"/>
                  <a:pt x="6097498" y="590418"/>
                  <a:pt x="4140760" y="590418"/>
                </a:cubicBezTo>
                <a:close/>
                <a:moveTo>
                  <a:pt x="4140760" y="0"/>
                </a:moveTo>
                <a:cubicBezTo>
                  <a:pt x="6423404" y="0"/>
                  <a:pt x="8280215" y="1856811"/>
                  <a:pt x="8280215" y="4140109"/>
                </a:cubicBezTo>
                <a:cubicBezTo>
                  <a:pt x="8280215" y="6422752"/>
                  <a:pt x="6423404" y="8280217"/>
                  <a:pt x="4140760" y="8280217"/>
                </a:cubicBezTo>
                <a:cubicBezTo>
                  <a:pt x="1857464" y="8280217"/>
                  <a:pt x="0" y="6422752"/>
                  <a:pt x="0" y="4140109"/>
                </a:cubicBezTo>
                <a:cubicBezTo>
                  <a:pt x="0" y="1856811"/>
                  <a:pt x="1857464" y="0"/>
                  <a:pt x="4140760" y="0"/>
                </a:cubicBezTo>
                <a:close/>
              </a:path>
            </a:pathLst>
          </a:custGeom>
          <a:solidFill>
            <a:schemeClr val="accent5"/>
          </a:solidFill>
          <a:ln>
            <a:noFill/>
          </a:ln>
          <a:effectLst/>
        </p:spPr>
        <p:txBody>
          <a:bodyPr wrap="square" anchor="ctr">
            <a:noAutofit/>
          </a:bodyPr>
          <a:lstStyle/>
          <a:p>
            <a:endParaRPr lang="en-US" sz="6532" dirty="0">
              <a:latin typeface="Lato Light" panose="020F0502020204030203" pitchFamily="34" charset="0"/>
            </a:endParaRPr>
          </a:p>
        </p:txBody>
      </p:sp>
      <p:sp>
        <p:nvSpPr>
          <p:cNvPr id="3" name="Freeform 1">
            <a:extLst>
              <a:ext uri="{FF2B5EF4-FFF2-40B4-BE49-F238E27FC236}">
                <a16:creationId xmlns:a16="http://schemas.microsoft.com/office/drawing/2014/main" id="{291A3160-8DE7-1041-AA4F-C076B5482621}"/>
              </a:ext>
            </a:extLst>
          </p:cNvPr>
          <p:cNvSpPr>
            <a:spLocks noChangeArrowheads="1"/>
          </p:cNvSpPr>
          <p:nvPr/>
        </p:nvSpPr>
        <p:spPr bwMode="auto">
          <a:xfrm>
            <a:off x="7430604" y="4490481"/>
            <a:ext cx="1499898" cy="2899506"/>
          </a:xfrm>
          <a:custGeom>
            <a:avLst/>
            <a:gdLst>
              <a:gd name="T0" fmla="*/ 347 w 2969"/>
              <a:gd name="T1" fmla="*/ 5566 h 5736"/>
              <a:gd name="T2" fmla="*/ 347 w 2969"/>
              <a:gd name="T3" fmla="*/ 5566 h 5736"/>
              <a:gd name="T4" fmla="*/ 793 w 2969"/>
              <a:gd name="T5" fmla="*/ 5735 h 5736"/>
              <a:gd name="T6" fmla="*/ 793 w 2969"/>
              <a:gd name="T7" fmla="*/ 5735 h 5736"/>
              <a:gd name="T8" fmla="*/ 2968 w 2969"/>
              <a:gd name="T9" fmla="*/ 556 h 5736"/>
              <a:gd name="T10" fmla="*/ 2968 w 2969"/>
              <a:gd name="T11" fmla="*/ 556 h 5736"/>
              <a:gd name="T12" fmla="*/ 2390 w 2969"/>
              <a:gd name="T13" fmla="*/ 0 h 5736"/>
              <a:gd name="T14" fmla="*/ 2390 w 2969"/>
              <a:gd name="T15" fmla="*/ 0 h 5736"/>
              <a:gd name="T16" fmla="*/ 0 w 2969"/>
              <a:gd name="T17" fmla="*/ 5665 h 5736"/>
              <a:gd name="T18" fmla="*/ 0 w 2969"/>
              <a:gd name="T19" fmla="*/ 5665 h 5736"/>
              <a:gd name="T20" fmla="*/ 347 w 2969"/>
              <a:gd name="T21" fmla="*/ 5566 h 57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969" h="5736">
                <a:moveTo>
                  <a:pt x="347" y="5566"/>
                </a:moveTo>
                <a:lnTo>
                  <a:pt x="347" y="5566"/>
                </a:lnTo>
                <a:cubicBezTo>
                  <a:pt x="517" y="5566"/>
                  <a:pt x="672" y="5631"/>
                  <a:pt x="793" y="5735"/>
                </a:cubicBezTo>
                <a:lnTo>
                  <a:pt x="793" y="5735"/>
                </a:lnTo>
                <a:cubicBezTo>
                  <a:pt x="923" y="3754"/>
                  <a:pt x="1723" y="1953"/>
                  <a:pt x="2968" y="556"/>
                </a:cubicBezTo>
                <a:lnTo>
                  <a:pt x="2968" y="556"/>
                </a:lnTo>
                <a:cubicBezTo>
                  <a:pt x="2678" y="514"/>
                  <a:pt x="2442" y="287"/>
                  <a:pt x="2390" y="0"/>
                </a:cubicBezTo>
                <a:lnTo>
                  <a:pt x="2390" y="0"/>
                </a:lnTo>
                <a:cubicBezTo>
                  <a:pt x="974" y="1577"/>
                  <a:pt x="141" y="3553"/>
                  <a:pt x="0" y="5665"/>
                </a:cubicBezTo>
                <a:lnTo>
                  <a:pt x="0" y="5665"/>
                </a:lnTo>
                <a:cubicBezTo>
                  <a:pt x="102" y="5602"/>
                  <a:pt x="221" y="5566"/>
                  <a:pt x="347" y="5566"/>
                </a:cubicBezTo>
              </a:path>
            </a:pathLst>
          </a:custGeom>
          <a:solidFill>
            <a:schemeClr val="accent1"/>
          </a:solidFill>
          <a:ln>
            <a:noFill/>
          </a:ln>
          <a:effectLst/>
        </p:spPr>
        <p:txBody>
          <a:bodyPr wrap="none" anchor="ctr"/>
          <a:lstStyle/>
          <a:p>
            <a:endParaRPr lang="en-US" sz="6532" dirty="0">
              <a:latin typeface="Lato Light" panose="020F0502020204030203" pitchFamily="34" charset="0"/>
            </a:endParaRPr>
          </a:p>
        </p:txBody>
      </p:sp>
      <p:sp>
        <p:nvSpPr>
          <p:cNvPr id="6" name="Freeform 4">
            <a:extLst>
              <a:ext uri="{FF2B5EF4-FFF2-40B4-BE49-F238E27FC236}">
                <a16:creationId xmlns:a16="http://schemas.microsoft.com/office/drawing/2014/main" id="{805B5AF4-62FF-C54C-85D2-70239B5C12A7}"/>
              </a:ext>
            </a:extLst>
          </p:cNvPr>
          <p:cNvSpPr>
            <a:spLocks noChangeArrowheads="1"/>
          </p:cNvSpPr>
          <p:nvPr/>
        </p:nvSpPr>
        <p:spPr bwMode="auto">
          <a:xfrm>
            <a:off x="15478349" y="4508310"/>
            <a:ext cx="1484297" cy="2897277"/>
          </a:xfrm>
          <a:custGeom>
            <a:avLst/>
            <a:gdLst>
              <a:gd name="T0" fmla="*/ 2582 w 2939"/>
              <a:gd name="T1" fmla="*/ 5567 h 5731"/>
              <a:gd name="T2" fmla="*/ 2582 w 2939"/>
              <a:gd name="T3" fmla="*/ 5567 h 5731"/>
              <a:gd name="T4" fmla="*/ 2938 w 2939"/>
              <a:gd name="T5" fmla="*/ 5671 h 5731"/>
              <a:gd name="T6" fmla="*/ 2938 w 2939"/>
              <a:gd name="T7" fmla="*/ 5671 h 5731"/>
              <a:gd name="T8" fmla="*/ 576 w 2939"/>
              <a:gd name="T9" fmla="*/ 0 h 5731"/>
              <a:gd name="T10" fmla="*/ 576 w 2939"/>
              <a:gd name="T11" fmla="*/ 0 h 5731"/>
              <a:gd name="T12" fmla="*/ 0 w 2939"/>
              <a:gd name="T13" fmla="*/ 557 h 5731"/>
              <a:gd name="T14" fmla="*/ 0 w 2939"/>
              <a:gd name="T15" fmla="*/ 557 h 5731"/>
              <a:gd name="T16" fmla="*/ 2145 w 2939"/>
              <a:gd name="T17" fmla="*/ 5730 h 5731"/>
              <a:gd name="T18" fmla="*/ 2145 w 2939"/>
              <a:gd name="T19" fmla="*/ 5730 h 5731"/>
              <a:gd name="T20" fmla="*/ 2582 w 2939"/>
              <a:gd name="T21" fmla="*/ 5567 h 57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939" h="5731">
                <a:moveTo>
                  <a:pt x="2582" y="5567"/>
                </a:moveTo>
                <a:lnTo>
                  <a:pt x="2582" y="5567"/>
                </a:lnTo>
                <a:cubicBezTo>
                  <a:pt x="2712" y="5567"/>
                  <a:pt x="2834" y="5606"/>
                  <a:pt x="2938" y="5671"/>
                </a:cubicBezTo>
                <a:lnTo>
                  <a:pt x="2938" y="5671"/>
                </a:lnTo>
                <a:cubicBezTo>
                  <a:pt x="2807" y="3560"/>
                  <a:pt x="1983" y="1581"/>
                  <a:pt x="576" y="0"/>
                </a:cubicBezTo>
                <a:lnTo>
                  <a:pt x="576" y="0"/>
                </a:lnTo>
                <a:cubicBezTo>
                  <a:pt x="524" y="287"/>
                  <a:pt x="289" y="514"/>
                  <a:pt x="0" y="557"/>
                </a:cubicBezTo>
                <a:lnTo>
                  <a:pt x="0" y="557"/>
                </a:lnTo>
                <a:cubicBezTo>
                  <a:pt x="1233" y="1956"/>
                  <a:pt x="2022" y="3753"/>
                  <a:pt x="2145" y="5730"/>
                </a:cubicBezTo>
                <a:lnTo>
                  <a:pt x="2145" y="5730"/>
                </a:lnTo>
                <a:cubicBezTo>
                  <a:pt x="2264" y="5629"/>
                  <a:pt x="2417" y="5567"/>
                  <a:pt x="2582" y="5567"/>
                </a:cubicBezTo>
              </a:path>
            </a:pathLst>
          </a:custGeom>
          <a:solidFill>
            <a:schemeClr val="accent3"/>
          </a:solidFill>
          <a:ln>
            <a:noFill/>
          </a:ln>
          <a:effectLst/>
        </p:spPr>
        <p:txBody>
          <a:bodyPr wrap="none" anchor="ctr"/>
          <a:lstStyle/>
          <a:p>
            <a:endParaRPr lang="en-US" sz="6532" dirty="0">
              <a:latin typeface="Lato Light" panose="020F0502020204030203" pitchFamily="34" charset="0"/>
            </a:endParaRPr>
          </a:p>
        </p:txBody>
      </p:sp>
      <p:sp>
        <p:nvSpPr>
          <p:cNvPr id="7" name="Freeform 5">
            <a:extLst>
              <a:ext uri="{FF2B5EF4-FFF2-40B4-BE49-F238E27FC236}">
                <a16:creationId xmlns:a16="http://schemas.microsoft.com/office/drawing/2014/main" id="{2629A3BE-FA16-1F4A-88A8-F9EFEB9A17C8}"/>
              </a:ext>
            </a:extLst>
          </p:cNvPr>
          <p:cNvSpPr>
            <a:spLocks noChangeArrowheads="1"/>
          </p:cNvSpPr>
          <p:nvPr/>
        </p:nvSpPr>
        <p:spPr bwMode="auto">
          <a:xfrm>
            <a:off x="15469434" y="7929325"/>
            <a:ext cx="1495442" cy="2906192"/>
          </a:xfrm>
          <a:custGeom>
            <a:avLst/>
            <a:gdLst>
              <a:gd name="T0" fmla="*/ 0 w 2959"/>
              <a:gd name="T1" fmla="*/ 5238 h 5750"/>
              <a:gd name="T2" fmla="*/ 0 w 2959"/>
              <a:gd name="T3" fmla="*/ 5238 h 5750"/>
              <a:gd name="T4" fmla="*/ 617 w 2959"/>
              <a:gd name="T5" fmla="*/ 5749 h 5750"/>
              <a:gd name="T6" fmla="*/ 617 w 2959"/>
              <a:gd name="T7" fmla="*/ 5749 h 5750"/>
              <a:gd name="T8" fmla="*/ 2958 w 2959"/>
              <a:gd name="T9" fmla="*/ 54 h 5750"/>
              <a:gd name="T10" fmla="*/ 2958 w 2959"/>
              <a:gd name="T11" fmla="*/ 54 h 5750"/>
              <a:gd name="T12" fmla="*/ 2598 w 2959"/>
              <a:gd name="T13" fmla="*/ 160 h 5750"/>
              <a:gd name="T14" fmla="*/ 2598 w 2959"/>
              <a:gd name="T15" fmla="*/ 160 h 5750"/>
              <a:gd name="T16" fmla="*/ 2164 w 2959"/>
              <a:gd name="T17" fmla="*/ 0 h 5750"/>
              <a:gd name="T18" fmla="*/ 2164 w 2959"/>
              <a:gd name="T19" fmla="*/ 0 h 5750"/>
              <a:gd name="T20" fmla="*/ 0 w 2959"/>
              <a:gd name="T21" fmla="*/ 5238 h 57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959" h="5750">
                <a:moveTo>
                  <a:pt x="0" y="5238"/>
                </a:moveTo>
                <a:lnTo>
                  <a:pt x="0" y="5238"/>
                </a:lnTo>
                <a:cubicBezTo>
                  <a:pt x="295" y="5256"/>
                  <a:pt x="543" y="5470"/>
                  <a:pt x="617" y="5749"/>
                </a:cubicBezTo>
                <a:lnTo>
                  <a:pt x="617" y="5749"/>
                </a:lnTo>
                <a:cubicBezTo>
                  <a:pt x="2020" y="4159"/>
                  <a:pt x="2836" y="2173"/>
                  <a:pt x="2958" y="54"/>
                </a:cubicBezTo>
                <a:lnTo>
                  <a:pt x="2958" y="54"/>
                </a:lnTo>
                <a:cubicBezTo>
                  <a:pt x="2853" y="121"/>
                  <a:pt x="2729" y="160"/>
                  <a:pt x="2598" y="160"/>
                </a:cubicBezTo>
                <a:lnTo>
                  <a:pt x="2598" y="160"/>
                </a:lnTo>
                <a:cubicBezTo>
                  <a:pt x="2434" y="160"/>
                  <a:pt x="2282" y="99"/>
                  <a:pt x="2164" y="0"/>
                </a:cubicBezTo>
                <a:lnTo>
                  <a:pt x="2164" y="0"/>
                </a:lnTo>
                <a:cubicBezTo>
                  <a:pt x="2049" y="2003"/>
                  <a:pt x="1251" y="3825"/>
                  <a:pt x="0" y="5238"/>
                </a:cubicBezTo>
              </a:path>
            </a:pathLst>
          </a:custGeom>
          <a:solidFill>
            <a:schemeClr val="accent2"/>
          </a:solidFill>
          <a:ln>
            <a:noFill/>
          </a:ln>
          <a:effectLst/>
        </p:spPr>
        <p:txBody>
          <a:bodyPr wrap="none" anchor="ctr"/>
          <a:lstStyle/>
          <a:p>
            <a:endParaRPr lang="en-US" sz="6532" dirty="0">
              <a:latin typeface="Lato Light" panose="020F0502020204030203" pitchFamily="34" charset="0"/>
            </a:endParaRPr>
          </a:p>
        </p:txBody>
      </p:sp>
      <p:sp>
        <p:nvSpPr>
          <p:cNvPr id="11" name="Freeform 9">
            <a:extLst>
              <a:ext uri="{FF2B5EF4-FFF2-40B4-BE49-F238E27FC236}">
                <a16:creationId xmlns:a16="http://schemas.microsoft.com/office/drawing/2014/main" id="{510638DB-9591-AC42-9863-4D390F0ED802}"/>
              </a:ext>
            </a:extLst>
          </p:cNvPr>
          <p:cNvSpPr>
            <a:spLocks noChangeArrowheads="1"/>
          </p:cNvSpPr>
          <p:nvPr/>
        </p:nvSpPr>
        <p:spPr bwMode="auto">
          <a:xfrm>
            <a:off x="8600658" y="4082633"/>
            <a:ext cx="717633" cy="717633"/>
          </a:xfrm>
          <a:custGeom>
            <a:avLst/>
            <a:gdLst>
              <a:gd name="T0" fmla="*/ 0 w 1421"/>
              <a:gd name="T1" fmla="*/ 709 h 1421"/>
              <a:gd name="T2" fmla="*/ 710 w 1421"/>
              <a:gd name="T3" fmla="*/ 0 h 1421"/>
              <a:gd name="T4" fmla="*/ 710 w 1421"/>
              <a:gd name="T5" fmla="*/ 0 h 1421"/>
              <a:gd name="T6" fmla="*/ 710 w 1421"/>
              <a:gd name="T7" fmla="*/ 0 h 1421"/>
              <a:gd name="T8" fmla="*/ 1420 w 1421"/>
              <a:gd name="T9" fmla="*/ 709 h 1421"/>
              <a:gd name="T10" fmla="*/ 1420 w 1421"/>
              <a:gd name="T11" fmla="*/ 709 h 1421"/>
              <a:gd name="T12" fmla="*/ 1420 w 1421"/>
              <a:gd name="T13" fmla="*/ 709 h 1421"/>
              <a:gd name="T14" fmla="*/ 710 w 1421"/>
              <a:gd name="T15" fmla="*/ 1420 h 1421"/>
              <a:gd name="T16" fmla="*/ 710 w 1421"/>
              <a:gd name="T17" fmla="*/ 1420 h 1421"/>
              <a:gd name="T18" fmla="*/ 710 w 1421"/>
              <a:gd name="T19" fmla="*/ 1420 h 1421"/>
              <a:gd name="T20" fmla="*/ 0 w 1421"/>
              <a:gd name="T21" fmla="*/ 709 h 1421"/>
              <a:gd name="T22" fmla="*/ 0 w 1421"/>
              <a:gd name="T23" fmla="*/ 709 h 14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21" h="1421">
                <a:moveTo>
                  <a:pt x="0" y="709"/>
                </a:moveTo>
                <a:cubicBezTo>
                  <a:pt x="0" y="318"/>
                  <a:pt x="318" y="0"/>
                  <a:pt x="710" y="0"/>
                </a:cubicBezTo>
                <a:lnTo>
                  <a:pt x="710" y="0"/>
                </a:lnTo>
                <a:lnTo>
                  <a:pt x="710" y="0"/>
                </a:lnTo>
                <a:cubicBezTo>
                  <a:pt x="1102" y="0"/>
                  <a:pt x="1420" y="318"/>
                  <a:pt x="1420" y="709"/>
                </a:cubicBezTo>
                <a:lnTo>
                  <a:pt x="1420" y="709"/>
                </a:lnTo>
                <a:lnTo>
                  <a:pt x="1420" y="709"/>
                </a:lnTo>
                <a:cubicBezTo>
                  <a:pt x="1420" y="1102"/>
                  <a:pt x="1102" y="1420"/>
                  <a:pt x="710" y="1420"/>
                </a:cubicBezTo>
                <a:lnTo>
                  <a:pt x="710" y="1420"/>
                </a:lnTo>
                <a:lnTo>
                  <a:pt x="710" y="1420"/>
                </a:lnTo>
                <a:cubicBezTo>
                  <a:pt x="318" y="1420"/>
                  <a:pt x="0" y="1102"/>
                  <a:pt x="0" y="709"/>
                </a:cubicBezTo>
                <a:lnTo>
                  <a:pt x="0" y="709"/>
                </a:lnTo>
              </a:path>
            </a:pathLst>
          </a:custGeom>
          <a:solidFill>
            <a:schemeClr val="accent5">
              <a:lumMod val="50000"/>
            </a:schemeClr>
          </a:solidFill>
          <a:ln>
            <a:noFill/>
          </a:ln>
          <a:effectLst/>
        </p:spPr>
        <p:txBody>
          <a:bodyPr wrap="none" anchor="ctr"/>
          <a:lstStyle/>
          <a:p>
            <a:endParaRPr lang="en-US" sz="6532" dirty="0">
              <a:latin typeface="Lato Light" panose="020F0502020204030203" pitchFamily="34" charset="0"/>
            </a:endParaRPr>
          </a:p>
        </p:txBody>
      </p:sp>
      <p:sp>
        <p:nvSpPr>
          <p:cNvPr id="12" name="Freeform 10">
            <a:extLst>
              <a:ext uri="{FF2B5EF4-FFF2-40B4-BE49-F238E27FC236}">
                <a16:creationId xmlns:a16="http://schemas.microsoft.com/office/drawing/2014/main" id="{281A3DA2-B68E-BA43-B0C6-AD003E4B0E82}"/>
              </a:ext>
            </a:extLst>
          </p:cNvPr>
          <p:cNvSpPr>
            <a:spLocks noChangeArrowheads="1"/>
          </p:cNvSpPr>
          <p:nvPr/>
        </p:nvSpPr>
        <p:spPr bwMode="auto">
          <a:xfrm>
            <a:off x="7245624" y="7303069"/>
            <a:ext cx="717633" cy="717633"/>
          </a:xfrm>
          <a:custGeom>
            <a:avLst/>
            <a:gdLst>
              <a:gd name="T0" fmla="*/ 0 w 1422"/>
              <a:gd name="T1" fmla="*/ 711 h 1421"/>
              <a:gd name="T2" fmla="*/ 710 w 1422"/>
              <a:gd name="T3" fmla="*/ 0 h 1421"/>
              <a:gd name="T4" fmla="*/ 710 w 1422"/>
              <a:gd name="T5" fmla="*/ 0 h 1421"/>
              <a:gd name="T6" fmla="*/ 710 w 1422"/>
              <a:gd name="T7" fmla="*/ 0 h 1421"/>
              <a:gd name="T8" fmla="*/ 1421 w 1422"/>
              <a:gd name="T9" fmla="*/ 711 h 1421"/>
              <a:gd name="T10" fmla="*/ 1421 w 1422"/>
              <a:gd name="T11" fmla="*/ 711 h 1421"/>
              <a:gd name="T12" fmla="*/ 1421 w 1422"/>
              <a:gd name="T13" fmla="*/ 711 h 1421"/>
              <a:gd name="T14" fmla="*/ 710 w 1422"/>
              <a:gd name="T15" fmla="*/ 1420 h 1421"/>
              <a:gd name="T16" fmla="*/ 710 w 1422"/>
              <a:gd name="T17" fmla="*/ 1420 h 1421"/>
              <a:gd name="T18" fmla="*/ 710 w 1422"/>
              <a:gd name="T19" fmla="*/ 1420 h 1421"/>
              <a:gd name="T20" fmla="*/ 0 w 1422"/>
              <a:gd name="T21" fmla="*/ 711 h 1421"/>
              <a:gd name="T22" fmla="*/ 0 w 1422"/>
              <a:gd name="T23" fmla="*/ 711 h 14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22" h="1421">
                <a:moveTo>
                  <a:pt x="0" y="711"/>
                </a:moveTo>
                <a:cubicBezTo>
                  <a:pt x="0" y="319"/>
                  <a:pt x="318" y="0"/>
                  <a:pt x="710" y="0"/>
                </a:cubicBezTo>
                <a:lnTo>
                  <a:pt x="710" y="0"/>
                </a:lnTo>
                <a:lnTo>
                  <a:pt x="710" y="0"/>
                </a:lnTo>
                <a:cubicBezTo>
                  <a:pt x="1103" y="0"/>
                  <a:pt x="1421" y="319"/>
                  <a:pt x="1421" y="711"/>
                </a:cubicBezTo>
                <a:lnTo>
                  <a:pt x="1421" y="711"/>
                </a:lnTo>
                <a:lnTo>
                  <a:pt x="1421" y="711"/>
                </a:lnTo>
                <a:cubicBezTo>
                  <a:pt x="1421" y="1102"/>
                  <a:pt x="1103" y="1420"/>
                  <a:pt x="710" y="1420"/>
                </a:cubicBezTo>
                <a:lnTo>
                  <a:pt x="710" y="1420"/>
                </a:lnTo>
                <a:lnTo>
                  <a:pt x="710" y="1420"/>
                </a:lnTo>
                <a:cubicBezTo>
                  <a:pt x="318" y="1420"/>
                  <a:pt x="0" y="1102"/>
                  <a:pt x="0" y="711"/>
                </a:cubicBezTo>
                <a:lnTo>
                  <a:pt x="0" y="711"/>
                </a:lnTo>
              </a:path>
            </a:pathLst>
          </a:custGeom>
          <a:solidFill>
            <a:schemeClr val="accent5">
              <a:lumMod val="50000"/>
            </a:schemeClr>
          </a:solidFill>
          <a:ln>
            <a:noFill/>
          </a:ln>
          <a:effectLst/>
        </p:spPr>
        <p:txBody>
          <a:bodyPr wrap="none" anchor="ctr"/>
          <a:lstStyle/>
          <a:p>
            <a:endParaRPr lang="en-US" sz="6532" dirty="0">
              <a:latin typeface="Lato Light" panose="020F0502020204030203" pitchFamily="34" charset="0"/>
            </a:endParaRPr>
          </a:p>
        </p:txBody>
      </p:sp>
      <p:sp>
        <p:nvSpPr>
          <p:cNvPr id="13" name="Freeform 11">
            <a:extLst>
              <a:ext uri="{FF2B5EF4-FFF2-40B4-BE49-F238E27FC236}">
                <a16:creationId xmlns:a16="http://schemas.microsoft.com/office/drawing/2014/main" id="{57A0F4E9-F6FB-AC4B-BDB3-81F7B9F2789B}"/>
              </a:ext>
            </a:extLst>
          </p:cNvPr>
          <p:cNvSpPr>
            <a:spLocks noChangeArrowheads="1"/>
          </p:cNvSpPr>
          <p:nvPr/>
        </p:nvSpPr>
        <p:spPr bwMode="auto">
          <a:xfrm>
            <a:off x="8600658" y="10554705"/>
            <a:ext cx="717633" cy="717633"/>
          </a:xfrm>
          <a:custGeom>
            <a:avLst/>
            <a:gdLst>
              <a:gd name="T0" fmla="*/ 0 w 1421"/>
              <a:gd name="T1" fmla="*/ 710 h 1422"/>
              <a:gd name="T2" fmla="*/ 710 w 1421"/>
              <a:gd name="T3" fmla="*/ 0 h 1422"/>
              <a:gd name="T4" fmla="*/ 710 w 1421"/>
              <a:gd name="T5" fmla="*/ 0 h 1422"/>
              <a:gd name="T6" fmla="*/ 710 w 1421"/>
              <a:gd name="T7" fmla="*/ 0 h 1422"/>
              <a:gd name="T8" fmla="*/ 1420 w 1421"/>
              <a:gd name="T9" fmla="*/ 710 h 1422"/>
              <a:gd name="T10" fmla="*/ 1420 w 1421"/>
              <a:gd name="T11" fmla="*/ 710 h 1422"/>
              <a:gd name="T12" fmla="*/ 1420 w 1421"/>
              <a:gd name="T13" fmla="*/ 710 h 1422"/>
              <a:gd name="T14" fmla="*/ 710 w 1421"/>
              <a:gd name="T15" fmla="*/ 1421 h 1422"/>
              <a:gd name="T16" fmla="*/ 710 w 1421"/>
              <a:gd name="T17" fmla="*/ 1421 h 1422"/>
              <a:gd name="T18" fmla="*/ 710 w 1421"/>
              <a:gd name="T19" fmla="*/ 1421 h 1422"/>
              <a:gd name="T20" fmla="*/ 0 w 1421"/>
              <a:gd name="T21" fmla="*/ 710 h 1422"/>
              <a:gd name="T22" fmla="*/ 0 w 1421"/>
              <a:gd name="T23" fmla="*/ 710 h 14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21" h="1422">
                <a:moveTo>
                  <a:pt x="0" y="710"/>
                </a:moveTo>
                <a:cubicBezTo>
                  <a:pt x="0" y="318"/>
                  <a:pt x="318" y="0"/>
                  <a:pt x="710" y="0"/>
                </a:cubicBezTo>
                <a:lnTo>
                  <a:pt x="710" y="0"/>
                </a:lnTo>
                <a:lnTo>
                  <a:pt x="710" y="0"/>
                </a:lnTo>
                <a:cubicBezTo>
                  <a:pt x="1102" y="0"/>
                  <a:pt x="1420" y="318"/>
                  <a:pt x="1420" y="710"/>
                </a:cubicBezTo>
                <a:lnTo>
                  <a:pt x="1420" y="710"/>
                </a:lnTo>
                <a:lnTo>
                  <a:pt x="1420" y="710"/>
                </a:lnTo>
                <a:cubicBezTo>
                  <a:pt x="1420" y="1102"/>
                  <a:pt x="1102" y="1421"/>
                  <a:pt x="710" y="1421"/>
                </a:cubicBezTo>
                <a:lnTo>
                  <a:pt x="710" y="1421"/>
                </a:lnTo>
                <a:lnTo>
                  <a:pt x="710" y="1421"/>
                </a:lnTo>
                <a:cubicBezTo>
                  <a:pt x="318" y="1421"/>
                  <a:pt x="0" y="1102"/>
                  <a:pt x="0" y="710"/>
                </a:cubicBezTo>
                <a:lnTo>
                  <a:pt x="0" y="710"/>
                </a:lnTo>
              </a:path>
            </a:pathLst>
          </a:custGeom>
          <a:solidFill>
            <a:schemeClr val="accent5">
              <a:lumMod val="50000"/>
            </a:schemeClr>
          </a:solidFill>
          <a:ln>
            <a:noFill/>
          </a:ln>
          <a:effectLst/>
        </p:spPr>
        <p:txBody>
          <a:bodyPr wrap="none" anchor="ctr"/>
          <a:lstStyle/>
          <a:p>
            <a:endParaRPr lang="en-US" sz="6532" dirty="0">
              <a:latin typeface="Lato Light" panose="020F0502020204030203" pitchFamily="34" charset="0"/>
            </a:endParaRPr>
          </a:p>
        </p:txBody>
      </p:sp>
      <p:sp>
        <p:nvSpPr>
          <p:cNvPr id="15" name="Freeform 13">
            <a:extLst>
              <a:ext uri="{FF2B5EF4-FFF2-40B4-BE49-F238E27FC236}">
                <a16:creationId xmlns:a16="http://schemas.microsoft.com/office/drawing/2014/main" id="{2B1EED9F-A2DC-834E-B870-6C9E371A0183}"/>
              </a:ext>
            </a:extLst>
          </p:cNvPr>
          <p:cNvSpPr>
            <a:spLocks noChangeArrowheads="1"/>
          </p:cNvSpPr>
          <p:nvPr/>
        </p:nvSpPr>
        <p:spPr bwMode="auto">
          <a:xfrm>
            <a:off x="15072731" y="10554705"/>
            <a:ext cx="717633" cy="717633"/>
          </a:xfrm>
          <a:custGeom>
            <a:avLst/>
            <a:gdLst>
              <a:gd name="T0" fmla="*/ 0 w 1422"/>
              <a:gd name="T1" fmla="*/ 710 h 1422"/>
              <a:gd name="T2" fmla="*/ 711 w 1422"/>
              <a:gd name="T3" fmla="*/ 0 h 1422"/>
              <a:gd name="T4" fmla="*/ 711 w 1422"/>
              <a:gd name="T5" fmla="*/ 0 h 1422"/>
              <a:gd name="T6" fmla="*/ 711 w 1422"/>
              <a:gd name="T7" fmla="*/ 0 h 1422"/>
              <a:gd name="T8" fmla="*/ 1421 w 1422"/>
              <a:gd name="T9" fmla="*/ 710 h 1422"/>
              <a:gd name="T10" fmla="*/ 1421 w 1422"/>
              <a:gd name="T11" fmla="*/ 710 h 1422"/>
              <a:gd name="T12" fmla="*/ 1421 w 1422"/>
              <a:gd name="T13" fmla="*/ 710 h 1422"/>
              <a:gd name="T14" fmla="*/ 711 w 1422"/>
              <a:gd name="T15" fmla="*/ 1421 h 1422"/>
              <a:gd name="T16" fmla="*/ 711 w 1422"/>
              <a:gd name="T17" fmla="*/ 1421 h 1422"/>
              <a:gd name="T18" fmla="*/ 711 w 1422"/>
              <a:gd name="T19" fmla="*/ 1421 h 1422"/>
              <a:gd name="T20" fmla="*/ 0 w 1422"/>
              <a:gd name="T21" fmla="*/ 710 h 1422"/>
              <a:gd name="T22" fmla="*/ 0 w 1422"/>
              <a:gd name="T23" fmla="*/ 710 h 14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22" h="1422">
                <a:moveTo>
                  <a:pt x="0" y="710"/>
                </a:moveTo>
                <a:cubicBezTo>
                  <a:pt x="0" y="318"/>
                  <a:pt x="318" y="0"/>
                  <a:pt x="711" y="0"/>
                </a:cubicBezTo>
                <a:lnTo>
                  <a:pt x="711" y="0"/>
                </a:lnTo>
                <a:lnTo>
                  <a:pt x="711" y="0"/>
                </a:lnTo>
                <a:cubicBezTo>
                  <a:pt x="1103" y="0"/>
                  <a:pt x="1421" y="318"/>
                  <a:pt x="1421" y="710"/>
                </a:cubicBezTo>
                <a:lnTo>
                  <a:pt x="1421" y="710"/>
                </a:lnTo>
                <a:lnTo>
                  <a:pt x="1421" y="710"/>
                </a:lnTo>
                <a:cubicBezTo>
                  <a:pt x="1421" y="1102"/>
                  <a:pt x="1103" y="1421"/>
                  <a:pt x="711" y="1421"/>
                </a:cubicBezTo>
                <a:lnTo>
                  <a:pt x="711" y="1421"/>
                </a:lnTo>
                <a:lnTo>
                  <a:pt x="711" y="1421"/>
                </a:lnTo>
                <a:cubicBezTo>
                  <a:pt x="318" y="1421"/>
                  <a:pt x="0" y="1102"/>
                  <a:pt x="0" y="710"/>
                </a:cubicBezTo>
                <a:lnTo>
                  <a:pt x="0" y="710"/>
                </a:lnTo>
              </a:path>
            </a:pathLst>
          </a:custGeom>
          <a:solidFill>
            <a:schemeClr val="accent5">
              <a:lumMod val="50000"/>
            </a:schemeClr>
          </a:solidFill>
          <a:ln>
            <a:noFill/>
          </a:ln>
          <a:effectLst/>
        </p:spPr>
        <p:txBody>
          <a:bodyPr wrap="none" anchor="ctr"/>
          <a:lstStyle/>
          <a:p>
            <a:endParaRPr lang="en-US" sz="6532" dirty="0">
              <a:latin typeface="Lato Light" panose="020F0502020204030203" pitchFamily="34" charset="0"/>
            </a:endParaRPr>
          </a:p>
        </p:txBody>
      </p:sp>
      <p:sp>
        <p:nvSpPr>
          <p:cNvPr id="16" name="Freeform 14">
            <a:extLst>
              <a:ext uri="{FF2B5EF4-FFF2-40B4-BE49-F238E27FC236}">
                <a16:creationId xmlns:a16="http://schemas.microsoft.com/office/drawing/2014/main" id="{EF4F15DD-1999-2B43-874B-CCFB034560B6}"/>
              </a:ext>
            </a:extLst>
          </p:cNvPr>
          <p:cNvSpPr>
            <a:spLocks noChangeArrowheads="1"/>
          </p:cNvSpPr>
          <p:nvPr/>
        </p:nvSpPr>
        <p:spPr bwMode="auto">
          <a:xfrm>
            <a:off x="16414393" y="7318669"/>
            <a:ext cx="717633" cy="717633"/>
          </a:xfrm>
          <a:custGeom>
            <a:avLst/>
            <a:gdLst>
              <a:gd name="T0" fmla="*/ 0 w 1421"/>
              <a:gd name="T1" fmla="*/ 709 h 1420"/>
              <a:gd name="T2" fmla="*/ 710 w 1421"/>
              <a:gd name="T3" fmla="*/ 0 h 1420"/>
              <a:gd name="T4" fmla="*/ 710 w 1421"/>
              <a:gd name="T5" fmla="*/ 0 h 1420"/>
              <a:gd name="T6" fmla="*/ 710 w 1421"/>
              <a:gd name="T7" fmla="*/ 0 h 1420"/>
              <a:gd name="T8" fmla="*/ 1420 w 1421"/>
              <a:gd name="T9" fmla="*/ 709 h 1420"/>
              <a:gd name="T10" fmla="*/ 1420 w 1421"/>
              <a:gd name="T11" fmla="*/ 709 h 1420"/>
              <a:gd name="T12" fmla="*/ 1420 w 1421"/>
              <a:gd name="T13" fmla="*/ 709 h 1420"/>
              <a:gd name="T14" fmla="*/ 710 w 1421"/>
              <a:gd name="T15" fmla="*/ 1419 h 1420"/>
              <a:gd name="T16" fmla="*/ 710 w 1421"/>
              <a:gd name="T17" fmla="*/ 1419 h 1420"/>
              <a:gd name="T18" fmla="*/ 710 w 1421"/>
              <a:gd name="T19" fmla="*/ 1419 h 1420"/>
              <a:gd name="T20" fmla="*/ 0 w 1421"/>
              <a:gd name="T21" fmla="*/ 709 h 1420"/>
              <a:gd name="T22" fmla="*/ 0 w 1421"/>
              <a:gd name="T23" fmla="*/ 709 h 1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21" h="1420">
                <a:moveTo>
                  <a:pt x="0" y="709"/>
                </a:moveTo>
                <a:cubicBezTo>
                  <a:pt x="0" y="318"/>
                  <a:pt x="318" y="0"/>
                  <a:pt x="710" y="0"/>
                </a:cubicBezTo>
                <a:lnTo>
                  <a:pt x="710" y="0"/>
                </a:lnTo>
                <a:lnTo>
                  <a:pt x="710" y="0"/>
                </a:lnTo>
                <a:cubicBezTo>
                  <a:pt x="1102" y="0"/>
                  <a:pt x="1420" y="318"/>
                  <a:pt x="1420" y="709"/>
                </a:cubicBezTo>
                <a:lnTo>
                  <a:pt x="1420" y="709"/>
                </a:lnTo>
                <a:lnTo>
                  <a:pt x="1420" y="709"/>
                </a:lnTo>
                <a:cubicBezTo>
                  <a:pt x="1420" y="1101"/>
                  <a:pt x="1102" y="1419"/>
                  <a:pt x="710" y="1419"/>
                </a:cubicBezTo>
                <a:lnTo>
                  <a:pt x="710" y="1419"/>
                </a:lnTo>
                <a:lnTo>
                  <a:pt x="710" y="1419"/>
                </a:lnTo>
                <a:cubicBezTo>
                  <a:pt x="318" y="1419"/>
                  <a:pt x="0" y="1101"/>
                  <a:pt x="0" y="709"/>
                </a:cubicBezTo>
                <a:lnTo>
                  <a:pt x="0" y="709"/>
                </a:lnTo>
              </a:path>
            </a:pathLst>
          </a:custGeom>
          <a:solidFill>
            <a:schemeClr val="accent5">
              <a:lumMod val="50000"/>
            </a:schemeClr>
          </a:solidFill>
          <a:ln>
            <a:noFill/>
          </a:ln>
          <a:effectLst/>
        </p:spPr>
        <p:txBody>
          <a:bodyPr wrap="none" anchor="ctr"/>
          <a:lstStyle/>
          <a:p>
            <a:endParaRPr lang="en-US" sz="6532" dirty="0">
              <a:latin typeface="Lato Light" panose="020F0502020204030203" pitchFamily="34" charset="0"/>
            </a:endParaRPr>
          </a:p>
        </p:txBody>
      </p:sp>
      <p:sp>
        <p:nvSpPr>
          <p:cNvPr id="17" name="Freeform 15">
            <a:extLst>
              <a:ext uri="{FF2B5EF4-FFF2-40B4-BE49-F238E27FC236}">
                <a16:creationId xmlns:a16="http://schemas.microsoft.com/office/drawing/2014/main" id="{2D6A7DC5-FD11-6D4B-9D10-AE4474A64457}"/>
              </a:ext>
            </a:extLst>
          </p:cNvPr>
          <p:cNvSpPr>
            <a:spLocks noChangeArrowheads="1"/>
          </p:cNvSpPr>
          <p:nvPr/>
        </p:nvSpPr>
        <p:spPr bwMode="auto">
          <a:xfrm>
            <a:off x="15072731" y="4082633"/>
            <a:ext cx="717633" cy="717633"/>
          </a:xfrm>
          <a:custGeom>
            <a:avLst/>
            <a:gdLst>
              <a:gd name="T0" fmla="*/ 0 w 1422"/>
              <a:gd name="T1" fmla="*/ 709 h 1421"/>
              <a:gd name="T2" fmla="*/ 711 w 1422"/>
              <a:gd name="T3" fmla="*/ 0 h 1421"/>
              <a:gd name="T4" fmla="*/ 711 w 1422"/>
              <a:gd name="T5" fmla="*/ 0 h 1421"/>
              <a:gd name="T6" fmla="*/ 711 w 1422"/>
              <a:gd name="T7" fmla="*/ 0 h 1421"/>
              <a:gd name="T8" fmla="*/ 1421 w 1422"/>
              <a:gd name="T9" fmla="*/ 709 h 1421"/>
              <a:gd name="T10" fmla="*/ 1421 w 1422"/>
              <a:gd name="T11" fmla="*/ 709 h 1421"/>
              <a:gd name="T12" fmla="*/ 1421 w 1422"/>
              <a:gd name="T13" fmla="*/ 709 h 1421"/>
              <a:gd name="T14" fmla="*/ 711 w 1422"/>
              <a:gd name="T15" fmla="*/ 1420 h 1421"/>
              <a:gd name="T16" fmla="*/ 711 w 1422"/>
              <a:gd name="T17" fmla="*/ 1420 h 1421"/>
              <a:gd name="T18" fmla="*/ 711 w 1422"/>
              <a:gd name="T19" fmla="*/ 1420 h 1421"/>
              <a:gd name="T20" fmla="*/ 0 w 1422"/>
              <a:gd name="T21" fmla="*/ 709 h 1421"/>
              <a:gd name="T22" fmla="*/ 0 w 1422"/>
              <a:gd name="T23" fmla="*/ 709 h 14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22" h="1421">
                <a:moveTo>
                  <a:pt x="0" y="709"/>
                </a:moveTo>
                <a:cubicBezTo>
                  <a:pt x="0" y="318"/>
                  <a:pt x="318" y="0"/>
                  <a:pt x="711" y="0"/>
                </a:cubicBezTo>
                <a:lnTo>
                  <a:pt x="711" y="0"/>
                </a:lnTo>
                <a:lnTo>
                  <a:pt x="711" y="0"/>
                </a:lnTo>
                <a:cubicBezTo>
                  <a:pt x="1103" y="0"/>
                  <a:pt x="1421" y="318"/>
                  <a:pt x="1421" y="709"/>
                </a:cubicBezTo>
                <a:lnTo>
                  <a:pt x="1421" y="709"/>
                </a:lnTo>
                <a:lnTo>
                  <a:pt x="1421" y="709"/>
                </a:lnTo>
                <a:cubicBezTo>
                  <a:pt x="1421" y="1102"/>
                  <a:pt x="1103" y="1420"/>
                  <a:pt x="711" y="1420"/>
                </a:cubicBezTo>
                <a:lnTo>
                  <a:pt x="711" y="1420"/>
                </a:lnTo>
                <a:lnTo>
                  <a:pt x="711" y="1420"/>
                </a:lnTo>
                <a:cubicBezTo>
                  <a:pt x="318" y="1420"/>
                  <a:pt x="0" y="1102"/>
                  <a:pt x="0" y="709"/>
                </a:cubicBezTo>
                <a:lnTo>
                  <a:pt x="0" y="709"/>
                </a:lnTo>
              </a:path>
            </a:pathLst>
          </a:custGeom>
          <a:solidFill>
            <a:schemeClr val="accent5">
              <a:lumMod val="50000"/>
            </a:schemeClr>
          </a:solidFill>
          <a:ln>
            <a:noFill/>
          </a:ln>
          <a:effectLst/>
        </p:spPr>
        <p:txBody>
          <a:bodyPr wrap="none" anchor="ctr"/>
          <a:lstStyle/>
          <a:p>
            <a:endParaRPr lang="en-US" sz="6532" dirty="0">
              <a:latin typeface="Lato Light" panose="020F0502020204030203" pitchFamily="34" charset="0"/>
            </a:endParaRPr>
          </a:p>
        </p:txBody>
      </p:sp>
      <p:sp>
        <p:nvSpPr>
          <p:cNvPr id="18" name="Freeform 23">
            <a:extLst>
              <a:ext uri="{FF2B5EF4-FFF2-40B4-BE49-F238E27FC236}">
                <a16:creationId xmlns:a16="http://schemas.microsoft.com/office/drawing/2014/main" id="{0D454A88-3343-744E-AB02-E3B6D470831D}"/>
              </a:ext>
            </a:extLst>
          </p:cNvPr>
          <p:cNvSpPr>
            <a:spLocks noChangeArrowheads="1"/>
          </p:cNvSpPr>
          <p:nvPr/>
        </p:nvSpPr>
        <p:spPr bwMode="auto">
          <a:xfrm>
            <a:off x="8257442" y="7554908"/>
            <a:ext cx="3935840" cy="3438846"/>
          </a:xfrm>
          <a:custGeom>
            <a:avLst/>
            <a:gdLst>
              <a:gd name="T0" fmla="*/ 7786 w 7787"/>
              <a:gd name="T1" fmla="*/ 279 h 6805"/>
              <a:gd name="T2" fmla="*/ 7557 w 7787"/>
              <a:gd name="T3" fmla="*/ 0 h 6805"/>
              <a:gd name="T4" fmla="*/ 2908 w 7787"/>
              <a:gd name="T5" fmla="*/ 3829 h 6805"/>
              <a:gd name="T6" fmla="*/ 2250 w 7787"/>
              <a:gd name="T7" fmla="*/ 3551 h 6805"/>
              <a:gd name="T8" fmla="*/ 0 w 7787"/>
              <a:gd name="T9" fmla="*/ 4953 h 6805"/>
              <a:gd name="T10" fmla="*/ 1459 w 7787"/>
              <a:gd name="T11" fmla="*/ 5022 h 6805"/>
              <a:gd name="T12" fmla="*/ 1441 w 7787"/>
              <a:gd name="T13" fmla="*/ 5038 h 6805"/>
              <a:gd name="T14" fmla="*/ 1441 w 7787"/>
              <a:gd name="T15" fmla="*/ 5038 h 6805"/>
              <a:gd name="T16" fmla="*/ 1414 w 7787"/>
              <a:gd name="T17" fmla="*/ 5066 h 6805"/>
              <a:gd name="T18" fmla="*/ 1414 w 7787"/>
              <a:gd name="T19" fmla="*/ 5066 h 6805"/>
              <a:gd name="T20" fmla="*/ 1410 w 7787"/>
              <a:gd name="T21" fmla="*/ 5071 h 6805"/>
              <a:gd name="T22" fmla="*/ 1410 w 7787"/>
              <a:gd name="T23" fmla="*/ 5071 h 6805"/>
              <a:gd name="T24" fmla="*/ 1393 w 7787"/>
              <a:gd name="T25" fmla="*/ 5098 h 6805"/>
              <a:gd name="T26" fmla="*/ 1393 w 7787"/>
              <a:gd name="T27" fmla="*/ 5098 h 6805"/>
              <a:gd name="T28" fmla="*/ 1392 w 7787"/>
              <a:gd name="T29" fmla="*/ 5101 h 6805"/>
              <a:gd name="T30" fmla="*/ 1392 w 7787"/>
              <a:gd name="T31" fmla="*/ 5101 h 6805"/>
              <a:gd name="T32" fmla="*/ 1380 w 7787"/>
              <a:gd name="T33" fmla="*/ 5134 h 6805"/>
              <a:gd name="T34" fmla="*/ 1380 w 7787"/>
              <a:gd name="T35" fmla="*/ 5134 h 6805"/>
              <a:gd name="T36" fmla="*/ 1380 w 7787"/>
              <a:gd name="T37" fmla="*/ 5134 h 6805"/>
              <a:gd name="T38" fmla="*/ 1380 w 7787"/>
              <a:gd name="T39" fmla="*/ 5134 h 6805"/>
              <a:gd name="T40" fmla="*/ 1375 w 7787"/>
              <a:gd name="T41" fmla="*/ 5172 h 6805"/>
              <a:gd name="T42" fmla="*/ 1375 w 7787"/>
              <a:gd name="T43" fmla="*/ 5172 h 6805"/>
              <a:gd name="T44" fmla="*/ 1375 w 7787"/>
              <a:gd name="T45" fmla="*/ 5172 h 6805"/>
              <a:gd name="T46" fmla="*/ 1415 w 7787"/>
              <a:gd name="T47" fmla="*/ 5292 h 6805"/>
              <a:gd name="T48" fmla="*/ 1415 w 7787"/>
              <a:gd name="T49" fmla="*/ 5292 h 6805"/>
              <a:gd name="T50" fmla="*/ 1554 w 7787"/>
              <a:gd name="T51" fmla="*/ 5357 h 6805"/>
              <a:gd name="T52" fmla="*/ 1322 w 7787"/>
              <a:gd name="T53" fmla="*/ 6804 h 6805"/>
              <a:gd name="T54" fmla="*/ 3143 w 7787"/>
              <a:gd name="T55" fmla="*/ 4878 h 6805"/>
              <a:gd name="T56" fmla="*/ 3009 w 7787"/>
              <a:gd name="T57" fmla="*/ 4215 h 6805"/>
              <a:gd name="T58" fmla="*/ 7786 w 7787"/>
              <a:gd name="T59" fmla="*/ 279 h 68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7787" h="6805">
                <a:moveTo>
                  <a:pt x="7786" y="279"/>
                </a:moveTo>
                <a:lnTo>
                  <a:pt x="7557" y="0"/>
                </a:lnTo>
                <a:lnTo>
                  <a:pt x="2908" y="3829"/>
                </a:lnTo>
                <a:lnTo>
                  <a:pt x="2250" y="3551"/>
                </a:lnTo>
                <a:lnTo>
                  <a:pt x="0" y="4953"/>
                </a:lnTo>
                <a:lnTo>
                  <a:pt x="1459" y="5022"/>
                </a:lnTo>
                <a:lnTo>
                  <a:pt x="1441" y="5038"/>
                </a:lnTo>
                <a:lnTo>
                  <a:pt x="1441" y="5038"/>
                </a:lnTo>
                <a:cubicBezTo>
                  <a:pt x="1430" y="5046"/>
                  <a:pt x="1421" y="5055"/>
                  <a:pt x="1414" y="5066"/>
                </a:cubicBezTo>
                <a:lnTo>
                  <a:pt x="1414" y="5066"/>
                </a:lnTo>
                <a:cubicBezTo>
                  <a:pt x="1412" y="5067"/>
                  <a:pt x="1411" y="5069"/>
                  <a:pt x="1410" y="5071"/>
                </a:cubicBezTo>
                <a:lnTo>
                  <a:pt x="1410" y="5071"/>
                </a:lnTo>
                <a:cubicBezTo>
                  <a:pt x="1404" y="5080"/>
                  <a:pt x="1397" y="5088"/>
                  <a:pt x="1393" y="5098"/>
                </a:cubicBezTo>
                <a:lnTo>
                  <a:pt x="1393" y="5098"/>
                </a:lnTo>
                <a:cubicBezTo>
                  <a:pt x="1393" y="5100"/>
                  <a:pt x="1392" y="5100"/>
                  <a:pt x="1392" y="5101"/>
                </a:cubicBezTo>
                <a:lnTo>
                  <a:pt x="1392" y="5101"/>
                </a:lnTo>
                <a:cubicBezTo>
                  <a:pt x="1387" y="5112"/>
                  <a:pt x="1383" y="5124"/>
                  <a:pt x="1380" y="5134"/>
                </a:cubicBezTo>
                <a:lnTo>
                  <a:pt x="1380" y="5134"/>
                </a:lnTo>
                <a:lnTo>
                  <a:pt x="1380" y="5134"/>
                </a:lnTo>
                <a:lnTo>
                  <a:pt x="1380" y="5134"/>
                </a:lnTo>
                <a:cubicBezTo>
                  <a:pt x="1377" y="5148"/>
                  <a:pt x="1375" y="5159"/>
                  <a:pt x="1375" y="5172"/>
                </a:cubicBezTo>
                <a:lnTo>
                  <a:pt x="1375" y="5172"/>
                </a:lnTo>
                <a:lnTo>
                  <a:pt x="1375" y="5172"/>
                </a:lnTo>
                <a:cubicBezTo>
                  <a:pt x="1373" y="5214"/>
                  <a:pt x="1387" y="5257"/>
                  <a:pt x="1415" y="5292"/>
                </a:cubicBezTo>
                <a:lnTo>
                  <a:pt x="1415" y="5292"/>
                </a:lnTo>
                <a:cubicBezTo>
                  <a:pt x="1451" y="5336"/>
                  <a:pt x="1502" y="5357"/>
                  <a:pt x="1554" y="5357"/>
                </a:cubicBezTo>
                <a:lnTo>
                  <a:pt x="1322" y="6804"/>
                </a:lnTo>
                <a:lnTo>
                  <a:pt x="3143" y="4878"/>
                </a:lnTo>
                <a:lnTo>
                  <a:pt x="3009" y="4215"/>
                </a:lnTo>
                <a:lnTo>
                  <a:pt x="7786" y="279"/>
                </a:lnTo>
              </a:path>
            </a:pathLst>
          </a:custGeom>
          <a:solidFill>
            <a:schemeClr val="accent6">
              <a:alpha val="60000"/>
            </a:schemeClr>
          </a:solidFill>
          <a:ln>
            <a:noFill/>
          </a:ln>
          <a:effectLst/>
        </p:spPr>
        <p:txBody>
          <a:bodyPr wrap="none" anchor="ctr"/>
          <a:lstStyle/>
          <a:p>
            <a:endParaRPr lang="en-US" sz="6532" dirty="0">
              <a:latin typeface="Lato Light" panose="020F0502020204030203" pitchFamily="34" charset="0"/>
            </a:endParaRPr>
          </a:p>
        </p:txBody>
      </p:sp>
      <p:sp>
        <p:nvSpPr>
          <p:cNvPr id="19" name="Freeform 24">
            <a:extLst>
              <a:ext uri="{FF2B5EF4-FFF2-40B4-BE49-F238E27FC236}">
                <a16:creationId xmlns:a16="http://schemas.microsoft.com/office/drawing/2014/main" id="{697EA190-A068-B449-A510-945515231D9F}"/>
              </a:ext>
            </a:extLst>
          </p:cNvPr>
          <p:cNvSpPr>
            <a:spLocks noChangeArrowheads="1"/>
          </p:cNvSpPr>
          <p:nvPr/>
        </p:nvSpPr>
        <p:spPr bwMode="auto">
          <a:xfrm>
            <a:off x="8977305" y="5011990"/>
            <a:ext cx="3267237" cy="2718983"/>
          </a:xfrm>
          <a:custGeom>
            <a:avLst/>
            <a:gdLst>
              <a:gd name="T0" fmla="*/ 6432 w 6463"/>
              <a:gd name="T1" fmla="*/ 5101 h 5380"/>
              <a:gd name="T2" fmla="*/ 318 w 6463"/>
              <a:gd name="T3" fmla="*/ 62 h 5380"/>
              <a:gd name="T4" fmla="*/ 318 w 6463"/>
              <a:gd name="T5" fmla="*/ 62 h 5380"/>
              <a:gd name="T6" fmla="*/ 63 w 6463"/>
              <a:gd name="T7" fmla="*/ 88 h 5380"/>
              <a:gd name="T8" fmla="*/ 63 w 6463"/>
              <a:gd name="T9" fmla="*/ 88 h 5380"/>
              <a:gd name="T10" fmla="*/ 89 w 6463"/>
              <a:gd name="T11" fmla="*/ 342 h 5380"/>
              <a:gd name="T12" fmla="*/ 6205 w 6463"/>
              <a:gd name="T13" fmla="*/ 5379 h 5380"/>
              <a:gd name="T14" fmla="*/ 6205 w 6463"/>
              <a:gd name="T15" fmla="*/ 5379 h 5380"/>
              <a:gd name="T16" fmla="*/ 6384 w 6463"/>
              <a:gd name="T17" fmla="*/ 5280 h 5380"/>
              <a:gd name="T18" fmla="*/ 6384 w 6463"/>
              <a:gd name="T19" fmla="*/ 5280 h 5380"/>
              <a:gd name="T20" fmla="*/ 6432 w 6463"/>
              <a:gd name="T21" fmla="*/ 5101 h 53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463" h="5380">
                <a:moveTo>
                  <a:pt x="6432" y="5101"/>
                </a:moveTo>
                <a:lnTo>
                  <a:pt x="318" y="62"/>
                </a:lnTo>
                <a:lnTo>
                  <a:pt x="318" y="62"/>
                </a:lnTo>
                <a:cubicBezTo>
                  <a:pt x="240" y="0"/>
                  <a:pt x="126" y="10"/>
                  <a:pt x="63" y="88"/>
                </a:cubicBezTo>
                <a:lnTo>
                  <a:pt x="63" y="88"/>
                </a:lnTo>
                <a:cubicBezTo>
                  <a:pt x="0" y="165"/>
                  <a:pt x="11" y="279"/>
                  <a:pt x="89" y="342"/>
                </a:cubicBezTo>
                <a:lnTo>
                  <a:pt x="6205" y="5379"/>
                </a:lnTo>
                <a:lnTo>
                  <a:pt x="6205" y="5379"/>
                </a:lnTo>
                <a:cubicBezTo>
                  <a:pt x="6205" y="5379"/>
                  <a:pt x="6306" y="5376"/>
                  <a:pt x="6384" y="5280"/>
                </a:cubicBezTo>
                <a:lnTo>
                  <a:pt x="6384" y="5280"/>
                </a:lnTo>
                <a:cubicBezTo>
                  <a:pt x="6462" y="5184"/>
                  <a:pt x="6432" y="5101"/>
                  <a:pt x="6432" y="5101"/>
                </a:cubicBezTo>
              </a:path>
            </a:pathLst>
          </a:custGeom>
          <a:solidFill>
            <a:srgbClr val="A67C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20" name="Freeform 19">
            <a:extLst>
              <a:ext uri="{FF2B5EF4-FFF2-40B4-BE49-F238E27FC236}">
                <a16:creationId xmlns:a16="http://schemas.microsoft.com/office/drawing/2014/main" id="{1ADE7741-EF00-DF46-A1A1-CFDBD7D29DE8}"/>
              </a:ext>
            </a:extLst>
          </p:cNvPr>
          <p:cNvSpPr>
            <a:spLocks noChangeArrowheads="1"/>
          </p:cNvSpPr>
          <p:nvPr/>
        </p:nvSpPr>
        <p:spPr bwMode="auto">
          <a:xfrm>
            <a:off x="8295330" y="4330003"/>
            <a:ext cx="1659857" cy="1606381"/>
          </a:xfrm>
          <a:custGeom>
            <a:avLst/>
            <a:gdLst>
              <a:gd name="connsiteX0" fmla="*/ 951939 w 2145172"/>
              <a:gd name="connsiteY0" fmla="*/ 1114692 h 2076060"/>
              <a:gd name="connsiteX1" fmla="*/ 1903226 w 2145172"/>
              <a:gd name="connsiteY1" fmla="*/ 1891885 h 2076060"/>
              <a:gd name="connsiteX2" fmla="*/ 1467737 w 2145172"/>
              <a:gd name="connsiteY2" fmla="*/ 2076060 h 2076060"/>
              <a:gd name="connsiteX3" fmla="*/ 0 w 2145172"/>
              <a:gd name="connsiteY3" fmla="*/ 1159756 h 2076060"/>
              <a:gd name="connsiteX4" fmla="*/ 956260 w 2145172"/>
              <a:gd name="connsiteY4" fmla="*/ 0 h 2076060"/>
              <a:gd name="connsiteX5" fmla="*/ 2145172 w 2145172"/>
              <a:gd name="connsiteY5" fmla="*/ 1258315 h 2076060"/>
              <a:gd name="connsiteX6" fmla="*/ 2051207 w 2145172"/>
              <a:gd name="connsiteY6" fmla="*/ 1721768 h 2076060"/>
              <a:gd name="connsiteX7" fmla="*/ 1101122 w 2145172"/>
              <a:gd name="connsiteY7" fmla="*/ 943246 h 20760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45172" h="2076060">
                <a:moveTo>
                  <a:pt x="951939" y="1114692"/>
                </a:moveTo>
                <a:lnTo>
                  <a:pt x="1903226" y="1891885"/>
                </a:lnTo>
                <a:lnTo>
                  <a:pt x="1467737" y="2076060"/>
                </a:lnTo>
                <a:lnTo>
                  <a:pt x="0" y="1159756"/>
                </a:lnTo>
                <a:close/>
                <a:moveTo>
                  <a:pt x="956260" y="0"/>
                </a:moveTo>
                <a:lnTo>
                  <a:pt x="2145172" y="1258315"/>
                </a:lnTo>
                <a:lnTo>
                  <a:pt x="2051207" y="1721768"/>
                </a:lnTo>
                <a:lnTo>
                  <a:pt x="1101122" y="943246"/>
                </a:lnTo>
                <a:close/>
              </a:path>
            </a:pathLst>
          </a:custGeom>
          <a:solidFill>
            <a:schemeClr val="accent5">
              <a:lumMod val="60000"/>
              <a:lumOff val="40000"/>
            </a:schemeClr>
          </a:solidFill>
          <a:ln>
            <a:noFill/>
          </a:ln>
          <a:effectLst/>
        </p:spPr>
        <p:txBody>
          <a:bodyPr wrap="square" anchor="ctr">
            <a:noAutofit/>
          </a:bodyPr>
          <a:lstStyle/>
          <a:p>
            <a:endParaRPr lang="en-US" sz="6532" dirty="0">
              <a:latin typeface="Lato Light" panose="020F0502020204030203" pitchFamily="34" charset="0"/>
            </a:endParaRPr>
          </a:p>
        </p:txBody>
      </p:sp>
      <p:sp>
        <p:nvSpPr>
          <p:cNvPr id="26" name="TextBox 25">
            <a:extLst>
              <a:ext uri="{FF2B5EF4-FFF2-40B4-BE49-F238E27FC236}">
                <a16:creationId xmlns:a16="http://schemas.microsoft.com/office/drawing/2014/main" id="{D5A11339-709A-CB4C-AF62-F038DE181A84}"/>
              </a:ext>
            </a:extLst>
          </p:cNvPr>
          <p:cNvSpPr txBox="1"/>
          <p:nvPr/>
        </p:nvSpPr>
        <p:spPr>
          <a:xfrm>
            <a:off x="17640578" y="9873559"/>
            <a:ext cx="2489784" cy="584775"/>
          </a:xfrm>
          <a:prstGeom prst="rect">
            <a:avLst/>
          </a:prstGeom>
          <a:noFill/>
        </p:spPr>
        <p:txBody>
          <a:bodyPr wrap="none" rtlCol="0" anchor="ctr" anchorCtr="0">
            <a:spAutoFit/>
          </a:bodyPr>
          <a:lstStyle/>
          <a:p>
            <a:r>
              <a:rPr lang="en-US" sz="3200" b="1" dirty="0">
                <a:solidFill>
                  <a:schemeClr val="tx2"/>
                </a:solidFill>
                <a:latin typeface="Poppins" pitchFamily="2" charset="77"/>
                <a:ea typeface="League Spartan" charset="0"/>
                <a:cs typeface="Poppins" pitchFamily="2" charset="77"/>
              </a:rPr>
              <a:t>YOUR TITLE</a:t>
            </a:r>
          </a:p>
        </p:txBody>
      </p:sp>
      <p:sp>
        <p:nvSpPr>
          <p:cNvPr id="27" name="Subtitle 2">
            <a:extLst>
              <a:ext uri="{FF2B5EF4-FFF2-40B4-BE49-F238E27FC236}">
                <a16:creationId xmlns:a16="http://schemas.microsoft.com/office/drawing/2014/main" id="{D853277C-7D7F-BD40-BE3B-6C9D3B671C6A}"/>
              </a:ext>
            </a:extLst>
          </p:cNvPr>
          <p:cNvSpPr txBox="1">
            <a:spLocks/>
          </p:cNvSpPr>
          <p:nvPr/>
        </p:nvSpPr>
        <p:spPr>
          <a:xfrm>
            <a:off x="17530032" y="10493745"/>
            <a:ext cx="5573808" cy="1519457"/>
          </a:xfrm>
          <a:prstGeom prst="rect">
            <a:avLst/>
          </a:prstGeom>
        </p:spPr>
        <p:txBody>
          <a:bodyPr vert="horz" wrap="square" lIns="217490" tIns="108745" rIns="217490" bIns="108745"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dirty="0">
                <a:solidFill>
                  <a:schemeClr val="tx1"/>
                </a:solidFill>
                <a:latin typeface="Lato Light" panose="020F0502020204030203" pitchFamily="34" charset="0"/>
              </a:rPr>
              <a:t>You can do whatever you want, go a impress your audience with an amazing presentation</a:t>
            </a:r>
          </a:p>
        </p:txBody>
      </p:sp>
      <p:sp>
        <p:nvSpPr>
          <p:cNvPr id="28" name="TextBox 27">
            <a:extLst>
              <a:ext uri="{FF2B5EF4-FFF2-40B4-BE49-F238E27FC236}">
                <a16:creationId xmlns:a16="http://schemas.microsoft.com/office/drawing/2014/main" id="{3FCC2A61-F5F9-8F4D-A742-1033292052FA}"/>
              </a:ext>
            </a:extLst>
          </p:cNvPr>
          <p:cNvSpPr txBox="1"/>
          <p:nvPr/>
        </p:nvSpPr>
        <p:spPr>
          <a:xfrm>
            <a:off x="17640578" y="3354236"/>
            <a:ext cx="2448106" cy="584775"/>
          </a:xfrm>
          <a:prstGeom prst="rect">
            <a:avLst/>
          </a:prstGeom>
          <a:noFill/>
        </p:spPr>
        <p:txBody>
          <a:bodyPr wrap="none" rtlCol="0" anchor="ctr" anchorCtr="0">
            <a:spAutoFit/>
          </a:bodyPr>
          <a:lstStyle/>
          <a:p>
            <a:r>
              <a:rPr lang="en-US" sz="3200" b="1" dirty="0">
                <a:solidFill>
                  <a:schemeClr val="tx2"/>
                </a:solidFill>
                <a:latin typeface="Poppins" pitchFamily="2" charset="77"/>
                <a:ea typeface="League Spartan" charset="0"/>
                <a:cs typeface="Poppins" pitchFamily="2" charset="77"/>
              </a:rPr>
              <a:t>YOUR TITLE</a:t>
            </a:r>
          </a:p>
        </p:txBody>
      </p:sp>
      <p:sp>
        <p:nvSpPr>
          <p:cNvPr id="29" name="Subtitle 2">
            <a:extLst>
              <a:ext uri="{FF2B5EF4-FFF2-40B4-BE49-F238E27FC236}">
                <a16:creationId xmlns:a16="http://schemas.microsoft.com/office/drawing/2014/main" id="{472BFCB5-365F-754A-B3D1-7A2D0EB6828E}"/>
              </a:ext>
            </a:extLst>
          </p:cNvPr>
          <p:cNvSpPr txBox="1">
            <a:spLocks/>
          </p:cNvSpPr>
          <p:nvPr/>
        </p:nvSpPr>
        <p:spPr>
          <a:xfrm>
            <a:off x="17530032" y="3974422"/>
            <a:ext cx="5573808" cy="1519457"/>
          </a:xfrm>
          <a:prstGeom prst="rect">
            <a:avLst/>
          </a:prstGeom>
        </p:spPr>
        <p:txBody>
          <a:bodyPr vert="horz" wrap="square" lIns="217490" tIns="108745" rIns="217490" bIns="108745"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dirty="0">
                <a:solidFill>
                  <a:schemeClr val="tx1"/>
                </a:solidFill>
                <a:latin typeface="Lato Light" panose="020F0502020204030203" pitchFamily="34" charset="0"/>
              </a:rPr>
              <a:t>You can do whatever you want, go a impress your audience with an amazing presentation</a:t>
            </a:r>
          </a:p>
        </p:txBody>
      </p:sp>
      <p:sp>
        <p:nvSpPr>
          <p:cNvPr id="30" name="TextBox 29">
            <a:extLst>
              <a:ext uri="{FF2B5EF4-FFF2-40B4-BE49-F238E27FC236}">
                <a16:creationId xmlns:a16="http://schemas.microsoft.com/office/drawing/2014/main" id="{98B8D495-E776-AC49-A4E1-8D36C113242B}"/>
              </a:ext>
            </a:extLst>
          </p:cNvPr>
          <p:cNvSpPr txBox="1"/>
          <p:nvPr/>
        </p:nvSpPr>
        <p:spPr>
          <a:xfrm>
            <a:off x="17640578" y="6585003"/>
            <a:ext cx="2448106" cy="584775"/>
          </a:xfrm>
          <a:prstGeom prst="rect">
            <a:avLst/>
          </a:prstGeom>
          <a:noFill/>
        </p:spPr>
        <p:txBody>
          <a:bodyPr wrap="none" rtlCol="0" anchor="ctr" anchorCtr="0">
            <a:spAutoFit/>
          </a:bodyPr>
          <a:lstStyle/>
          <a:p>
            <a:r>
              <a:rPr lang="en-US" sz="3200" b="1" dirty="0">
                <a:solidFill>
                  <a:schemeClr val="tx2"/>
                </a:solidFill>
                <a:latin typeface="Poppins" pitchFamily="2" charset="77"/>
                <a:ea typeface="League Spartan" charset="0"/>
                <a:cs typeface="Poppins" pitchFamily="2" charset="77"/>
              </a:rPr>
              <a:t>YOUR TITLE</a:t>
            </a:r>
          </a:p>
        </p:txBody>
      </p:sp>
      <p:sp>
        <p:nvSpPr>
          <p:cNvPr id="31" name="Subtitle 2">
            <a:extLst>
              <a:ext uri="{FF2B5EF4-FFF2-40B4-BE49-F238E27FC236}">
                <a16:creationId xmlns:a16="http://schemas.microsoft.com/office/drawing/2014/main" id="{A356C439-46CB-E24B-B610-8216DB64805B}"/>
              </a:ext>
            </a:extLst>
          </p:cNvPr>
          <p:cNvSpPr txBox="1">
            <a:spLocks/>
          </p:cNvSpPr>
          <p:nvPr/>
        </p:nvSpPr>
        <p:spPr>
          <a:xfrm>
            <a:off x="17530032" y="7205189"/>
            <a:ext cx="5573808" cy="1519457"/>
          </a:xfrm>
          <a:prstGeom prst="rect">
            <a:avLst/>
          </a:prstGeom>
        </p:spPr>
        <p:txBody>
          <a:bodyPr vert="horz" wrap="square" lIns="217490" tIns="108745" rIns="217490" bIns="108745"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dirty="0">
                <a:solidFill>
                  <a:schemeClr val="tx1"/>
                </a:solidFill>
                <a:latin typeface="Lato Light" panose="020F0502020204030203" pitchFamily="34" charset="0"/>
              </a:rPr>
              <a:t>You can do whatever you want, go a impress your audience with an amazing presentation</a:t>
            </a:r>
          </a:p>
        </p:txBody>
      </p:sp>
      <p:sp>
        <p:nvSpPr>
          <p:cNvPr id="35" name="TextBox 34">
            <a:extLst>
              <a:ext uri="{FF2B5EF4-FFF2-40B4-BE49-F238E27FC236}">
                <a16:creationId xmlns:a16="http://schemas.microsoft.com/office/drawing/2014/main" id="{47A1BBCC-BE4B-F84F-853C-D6AEAD76FA92}"/>
              </a:ext>
            </a:extLst>
          </p:cNvPr>
          <p:cNvSpPr txBox="1"/>
          <p:nvPr/>
        </p:nvSpPr>
        <p:spPr>
          <a:xfrm>
            <a:off x="4290353" y="9873559"/>
            <a:ext cx="2489784" cy="584775"/>
          </a:xfrm>
          <a:prstGeom prst="rect">
            <a:avLst/>
          </a:prstGeom>
          <a:noFill/>
        </p:spPr>
        <p:txBody>
          <a:bodyPr wrap="none" rtlCol="0" anchor="ctr" anchorCtr="0">
            <a:spAutoFit/>
          </a:bodyPr>
          <a:lstStyle/>
          <a:p>
            <a:pPr algn="r"/>
            <a:r>
              <a:rPr lang="en-US" sz="3200" b="1" dirty="0">
                <a:solidFill>
                  <a:schemeClr val="tx2"/>
                </a:solidFill>
                <a:latin typeface="Poppins" pitchFamily="2" charset="77"/>
                <a:ea typeface="League Spartan" charset="0"/>
                <a:cs typeface="Poppins" pitchFamily="2" charset="77"/>
              </a:rPr>
              <a:t>YOUR TITLE</a:t>
            </a:r>
          </a:p>
        </p:txBody>
      </p:sp>
      <p:sp>
        <p:nvSpPr>
          <p:cNvPr id="36" name="Subtitle 2">
            <a:extLst>
              <a:ext uri="{FF2B5EF4-FFF2-40B4-BE49-F238E27FC236}">
                <a16:creationId xmlns:a16="http://schemas.microsoft.com/office/drawing/2014/main" id="{C436FF6F-E668-4A4E-988D-1C33497B9C13}"/>
              </a:ext>
            </a:extLst>
          </p:cNvPr>
          <p:cNvSpPr txBox="1">
            <a:spLocks/>
          </p:cNvSpPr>
          <p:nvPr/>
        </p:nvSpPr>
        <p:spPr>
          <a:xfrm>
            <a:off x="1287255" y="10493745"/>
            <a:ext cx="5573808" cy="1519457"/>
          </a:xfrm>
          <a:prstGeom prst="rect">
            <a:avLst/>
          </a:prstGeom>
        </p:spPr>
        <p:txBody>
          <a:bodyPr vert="horz" wrap="square" lIns="217490" tIns="108745" rIns="217490" bIns="108745"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r>
              <a:rPr lang="en-US" dirty="0">
                <a:solidFill>
                  <a:schemeClr val="tx1"/>
                </a:solidFill>
                <a:latin typeface="Lato Light" panose="020F0502020204030203" pitchFamily="34" charset="0"/>
              </a:rPr>
              <a:t>You can do whatever you want, go a impress your audience with an amazing presentation</a:t>
            </a:r>
          </a:p>
        </p:txBody>
      </p:sp>
      <p:sp>
        <p:nvSpPr>
          <p:cNvPr id="37" name="TextBox 36">
            <a:extLst>
              <a:ext uri="{FF2B5EF4-FFF2-40B4-BE49-F238E27FC236}">
                <a16:creationId xmlns:a16="http://schemas.microsoft.com/office/drawing/2014/main" id="{D43BEB2E-9842-9F42-8353-3CA4B2327F1F}"/>
              </a:ext>
            </a:extLst>
          </p:cNvPr>
          <p:cNvSpPr txBox="1"/>
          <p:nvPr/>
        </p:nvSpPr>
        <p:spPr>
          <a:xfrm>
            <a:off x="4290353" y="3354236"/>
            <a:ext cx="2448106" cy="584775"/>
          </a:xfrm>
          <a:prstGeom prst="rect">
            <a:avLst/>
          </a:prstGeom>
          <a:noFill/>
        </p:spPr>
        <p:txBody>
          <a:bodyPr wrap="none" rtlCol="0" anchor="ctr" anchorCtr="0">
            <a:spAutoFit/>
          </a:bodyPr>
          <a:lstStyle/>
          <a:p>
            <a:pPr algn="r"/>
            <a:r>
              <a:rPr lang="en-US" sz="3200" b="1" dirty="0">
                <a:solidFill>
                  <a:schemeClr val="tx2"/>
                </a:solidFill>
                <a:latin typeface="Poppins" pitchFamily="2" charset="77"/>
                <a:ea typeface="League Spartan" charset="0"/>
                <a:cs typeface="Poppins" pitchFamily="2" charset="77"/>
              </a:rPr>
              <a:t>YOUR TITLE</a:t>
            </a:r>
          </a:p>
        </p:txBody>
      </p:sp>
      <p:sp>
        <p:nvSpPr>
          <p:cNvPr id="38" name="Subtitle 2">
            <a:extLst>
              <a:ext uri="{FF2B5EF4-FFF2-40B4-BE49-F238E27FC236}">
                <a16:creationId xmlns:a16="http://schemas.microsoft.com/office/drawing/2014/main" id="{E634A48F-E299-3A4E-B961-6A649646E04E}"/>
              </a:ext>
            </a:extLst>
          </p:cNvPr>
          <p:cNvSpPr txBox="1">
            <a:spLocks/>
          </p:cNvSpPr>
          <p:nvPr/>
        </p:nvSpPr>
        <p:spPr>
          <a:xfrm>
            <a:off x="1287255" y="3974422"/>
            <a:ext cx="5573808" cy="1519457"/>
          </a:xfrm>
          <a:prstGeom prst="rect">
            <a:avLst/>
          </a:prstGeom>
        </p:spPr>
        <p:txBody>
          <a:bodyPr vert="horz" wrap="square" lIns="217490" tIns="108745" rIns="217490" bIns="108745"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r>
              <a:rPr lang="en-US" dirty="0">
                <a:solidFill>
                  <a:schemeClr val="tx1"/>
                </a:solidFill>
                <a:latin typeface="Lato Light" panose="020F0502020204030203" pitchFamily="34" charset="0"/>
              </a:rPr>
              <a:t>You can do whatever you want, go a impress your audience with an amazing presentation</a:t>
            </a:r>
          </a:p>
        </p:txBody>
      </p:sp>
      <p:sp>
        <p:nvSpPr>
          <p:cNvPr id="39" name="TextBox 38">
            <a:extLst>
              <a:ext uri="{FF2B5EF4-FFF2-40B4-BE49-F238E27FC236}">
                <a16:creationId xmlns:a16="http://schemas.microsoft.com/office/drawing/2014/main" id="{96942363-7937-0247-8B0D-770E98673596}"/>
              </a:ext>
            </a:extLst>
          </p:cNvPr>
          <p:cNvSpPr txBox="1"/>
          <p:nvPr/>
        </p:nvSpPr>
        <p:spPr>
          <a:xfrm>
            <a:off x="4290353" y="6585003"/>
            <a:ext cx="2448106" cy="584775"/>
          </a:xfrm>
          <a:prstGeom prst="rect">
            <a:avLst/>
          </a:prstGeom>
          <a:noFill/>
        </p:spPr>
        <p:txBody>
          <a:bodyPr wrap="none" rtlCol="0" anchor="ctr" anchorCtr="0">
            <a:spAutoFit/>
          </a:bodyPr>
          <a:lstStyle/>
          <a:p>
            <a:pPr algn="r"/>
            <a:r>
              <a:rPr lang="en-US" sz="3200" b="1" dirty="0">
                <a:solidFill>
                  <a:schemeClr val="tx2"/>
                </a:solidFill>
                <a:latin typeface="Poppins" pitchFamily="2" charset="77"/>
                <a:ea typeface="League Spartan" charset="0"/>
                <a:cs typeface="Poppins" pitchFamily="2" charset="77"/>
              </a:rPr>
              <a:t>YOUR TITLE</a:t>
            </a:r>
          </a:p>
        </p:txBody>
      </p:sp>
      <p:sp>
        <p:nvSpPr>
          <p:cNvPr id="40" name="Subtitle 2">
            <a:extLst>
              <a:ext uri="{FF2B5EF4-FFF2-40B4-BE49-F238E27FC236}">
                <a16:creationId xmlns:a16="http://schemas.microsoft.com/office/drawing/2014/main" id="{CFE138BD-6A5B-9443-990E-71B66D13EA35}"/>
              </a:ext>
            </a:extLst>
          </p:cNvPr>
          <p:cNvSpPr txBox="1">
            <a:spLocks/>
          </p:cNvSpPr>
          <p:nvPr/>
        </p:nvSpPr>
        <p:spPr>
          <a:xfrm>
            <a:off x="1287255" y="7205189"/>
            <a:ext cx="5573808" cy="1519457"/>
          </a:xfrm>
          <a:prstGeom prst="rect">
            <a:avLst/>
          </a:prstGeom>
        </p:spPr>
        <p:txBody>
          <a:bodyPr vert="horz" wrap="square" lIns="217490" tIns="108745" rIns="217490" bIns="108745"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r>
              <a:rPr lang="en-US" dirty="0">
                <a:solidFill>
                  <a:schemeClr val="tx1"/>
                </a:solidFill>
                <a:latin typeface="Lato Light" panose="020F0502020204030203" pitchFamily="34" charset="0"/>
              </a:rPr>
              <a:t>You can do whatever you want, go a impress your audience with an amazing presentation</a:t>
            </a:r>
          </a:p>
        </p:txBody>
      </p:sp>
      <p:sp>
        <p:nvSpPr>
          <p:cNvPr id="33" name="CuadroTexto 32">
            <a:extLst>
              <a:ext uri="{FF2B5EF4-FFF2-40B4-BE49-F238E27FC236}">
                <a16:creationId xmlns:a16="http://schemas.microsoft.com/office/drawing/2014/main" id="{BA77C1AC-5ED5-1F42-9B2A-B8C480F62DD1}"/>
              </a:ext>
            </a:extLst>
          </p:cNvPr>
          <p:cNvSpPr txBox="1"/>
          <p:nvPr/>
        </p:nvSpPr>
        <p:spPr>
          <a:xfrm>
            <a:off x="3963800" y="1060183"/>
            <a:ext cx="16312025" cy="1015663"/>
          </a:xfrm>
          <a:prstGeom prst="rect">
            <a:avLst/>
          </a:prstGeom>
          <a:noFill/>
        </p:spPr>
        <p:txBody>
          <a:bodyPr wrap="square" rtlCol="0">
            <a:spAutoFit/>
          </a:bodyPr>
          <a:lstStyle/>
          <a:p>
            <a:pPr algn="ctr"/>
            <a:r>
              <a:rPr lang="en-US" sz="6000" dirty="0">
                <a:solidFill>
                  <a:schemeClr val="tx1">
                    <a:lumMod val="50000"/>
                    <a:lumOff val="50000"/>
                  </a:schemeClr>
                </a:solidFill>
                <a:latin typeface="Montserrat" pitchFamily="2" charset="77"/>
              </a:rPr>
              <a:t>GOALS </a:t>
            </a:r>
            <a:r>
              <a:rPr lang="en-US" sz="6000" dirty="0">
                <a:solidFill>
                  <a:schemeClr val="accent3"/>
                </a:solidFill>
                <a:latin typeface="Montserrat" pitchFamily="2" charset="77"/>
              </a:rPr>
              <a:t>PRESENTATION</a:t>
            </a:r>
            <a:r>
              <a:rPr lang="en-US" sz="6000" dirty="0">
                <a:solidFill>
                  <a:schemeClr val="tx1">
                    <a:lumMod val="50000"/>
                    <a:lumOff val="50000"/>
                  </a:schemeClr>
                </a:solidFill>
                <a:latin typeface="Montserrat" pitchFamily="2" charset="77"/>
              </a:rPr>
              <a:t> TITLE</a:t>
            </a:r>
          </a:p>
        </p:txBody>
      </p:sp>
    </p:spTree>
    <p:extLst>
      <p:ext uri="{BB962C8B-B14F-4D97-AF65-F5344CB8AC3E}">
        <p14:creationId xmlns:p14="http://schemas.microsoft.com/office/powerpoint/2010/main" val="30172475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2C6AE08-95B8-4670-B7F9-D30DEBC7B2C2}"/>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rot="2271499">
            <a:off x="12659161" y="2471483"/>
            <a:ext cx="4089769" cy="8326123"/>
          </a:xfrm>
          <a:prstGeom prst="rect">
            <a:avLst/>
          </a:prstGeom>
        </p:spPr>
      </p:pic>
      <p:pic>
        <p:nvPicPr>
          <p:cNvPr id="4" name="Picture 3">
            <a:extLst>
              <a:ext uri="{FF2B5EF4-FFF2-40B4-BE49-F238E27FC236}">
                <a16:creationId xmlns:a16="http://schemas.microsoft.com/office/drawing/2014/main" id="{F48F3BDB-5240-43C7-A821-1233557F6108}"/>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rot="2271499">
            <a:off x="17839414" y="3559767"/>
            <a:ext cx="4089769" cy="8326123"/>
          </a:xfrm>
          <a:prstGeom prst="rect">
            <a:avLst/>
          </a:prstGeom>
        </p:spPr>
      </p:pic>
      <p:sp>
        <p:nvSpPr>
          <p:cNvPr id="76" name="TextBox 157">
            <a:extLst>
              <a:ext uri="{FF2B5EF4-FFF2-40B4-BE49-F238E27FC236}">
                <a16:creationId xmlns:a16="http://schemas.microsoft.com/office/drawing/2014/main" id="{EE65E564-CD15-4BA7-9898-FF1AF2B1C09C}"/>
              </a:ext>
            </a:extLst>
          </p:cNvPr>
          <p:cNvSpPr txBox="1">
            <a:spLocks noChangeArrowheads="1"/>
          </p:cNvSpPr>
          <p:nvPr/>
        </p:nvSpPr>
        <p:spPr bwMode="auto">
          <a:xfrm>
            <a:off x="1555870" y="8935686"/>
            <a:ext cx="7597012" cy="3819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796" tIns="91398" rIns="182796" bIns="91398">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en-US" altLang="es-MX" sz="2399" dirty="0">
                <a:latin typeface="Lato Light" panose="020F0302020204030203" pitchFamily="34" charset="77"/>
                <a:cs typeface="Calibri Light" panose="020F0302020204030204" pitchFamily="34" charset="0"/>
              </a:rPr>
              <a:t>Creativity is the key to success in the future, and primary education where our teachers can bring creativity in children at that level keep growing.</a:t>
            </a:r>
          </a:p>
          <a:p>
            <a:pPr algn="just">
              <a:lnSpc>
                <a:spcPct val="110000"/>
              </a:lnSpc>
            </a:pPr>
            <a:endParaRPr lang="en-US" altLang="es-MX" sz="2399" dirty="0">
              <a:latin typeface="Lato Light" panose="020F0302020204030203" pitchFamily="34" charset="77"/>
            </a:endParaRPr>
          </a:p>
          <a:p>
            <a:pPr algn="just">
              <a:lnSpc>
                <a:spcPct val="110000"/>
              </a:lnSpc>
            </a:pPr>
            <a:r>
              <a:rPr lang="pt-BR" altLang="es-MX" sz="2399" dirty="0">
                <a:latin typeface="Lato Light" panose="020F0302020204030203" pitchFamily="34" charset="77"/>
              </a:rPr>
              <a:t>Lorem ipsum dolor </a:t>
            </a:r>
            <a:r>
              <a:rPr lang="pt-BR" altLang="es-MX" sz="2399" dirty="0">
                <a:latin typeface="Lato Light" panose="020F0302020204030203" pitchFamily="34" charset="77"/>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2399" dirty="0">
              <a:latin typeface="Lato Light" panose="020F0302020204030203" pitchFamily="34" charset="77"/>
              <a:cs typeface="Calibri Light" panose="020F0302020204030204" pitchFamily="34" charset="0"/>
            </a:endParaRPr>
          </a:p>
        </p:txBody>
      </p:sp>
      <p:pic>
        <p:nvPicPr>
          <p:cNvPr id="23" name="Picture 22">
            <a:extLst>
              <a:ext uri="{FF2B5EF4-FFF2-40B4-BE49-F238E27FC236}">
                <a16:creationId xmlns:a16="http://schemas.microsoft.com/office/drawing/2014/main" id="{87F8196E-60DE-4903-9319-437574A815C2}"/>
              </a:ext>
            </a:extLst>
          </p:cNvPr>
          <p:cNvPicPr>
            <a:picLocks noChangeAspect="1"/>
          </p:cNvPicPr>
          <p:nvPr/>
        </p:nvPicPr>
        <p:blipFill>
          <a:blip r:embed="rId3"/>
          <a:stretch>
            <a:fillRect/>
          </a:stretch>
        </p:blipFill>
        <p:spPr>
          <a:xfrm rot="2257507">
            <a:off x="15811945" y="3545839"/>
            <a:ext cx="2686056" cy="609441"/>
          </a:xfrm>
          <a:prstGeom prst="rect">
            <a:avLst/>
          </a:prstGeom>
        </p:spPr>
      </p:pic>
      <p:pic>
        <p:nvPicPr>
          <p:cNvPr id="24" name="Picture 23">
            <a:extLst>
              <a:ext uri="{FF2B5EF4-FFF2-40B4-BE49-F238E27FC236}">
                <a16:creationId xmlns:a16="http://schemas.microsoft.com/office/drawing/2014/main" id="{F938509E-96D6-483C-944A-B5A6E52C2D87}"/>
              </a:ext>
            </a:extLst>
          </p:cNvPr>
          <p:cNvPicPr>
            <a:picLocks noChangeAspect="1"/>
          </p:cNvPicPr>
          <p:nvPr/>
        </p:nvPicPr>
        <p:blipFill>
          <a:blip r:embed="rId3"/>
          <a:stretch>
            <a:fillRect/>
          </a:stretch>
        </p:blipFill>
        <p:spPr>
          <a:xfrm rot="2257507">
            <a:off x="21054772" y="4635741"/>
            <a:ext cx="2686056" cy="609441"/>
          </a:xfrm>
          <a:prstGeom prst="rect">
            <a:avLst/>
          </a:prstGeom>
        </p:spPr>
      </p:pic>
      <p:sp>
        <p:nvSpPr>
          <p:cNvPr id="20" name="CuadroTexto 19">
            <a:extLst>
              <a:ext uri="{FF2B5EF4-FFF2-40B4-BE49-F238E27FC236}">
                <a16:creationId xmlns:a16="http://schemas.microsoft.com/office/drawing/2014/main" id="{F7FF3785-2B1D-8E44-910B-816DE8C4C8A8}"/>
              </a:ext>
            </a:extLst>
          </p:cNvPr>
          <p:cNvSpPr txBox="1"/>
          <p:nvPr/>
        </p:nvSpPr>
        <p:spPr>
          <a:xfrm>
            <a:off x="1675964" y="5786378"/>
            <a:ext cx="6409910" cy="2862322"/>
          </a:xfrm>
          <a:prstGeom prst="rect">
            <a:avLst/>
          </a:prstGeom>
          <a:noFill/>
        </p:spPr>
        <p:txBody>
          <a:bodyPr wrap="square" rtlCol="0">
            <a:spAutoFit/>
          </a:bodyPr>
          <a:lstStyle/>
          <a:p>
            <a:r>
              <a:rPr lang="en-US" sz="6000" dirty="0">
                <a:solidFill>
                  <a:schemeClr val="tx1">
                    <a:lumMod val="50000"/>
                    <a:lumOff val="50000"/>
                  </a:schemeClr>
                </a:solidFill>
                <a:latin typeface="Montserrat" pitchFamily="2" charset="77"/>
              </a:rPr>
              <a:t>GOALS </a:t>
            </a:r>
            <a:r>
              <a:rPr lang="en-US" sz="6000" dirty="0">
                <a:solidFill>
                  <a:schemeClr val="accent3"/>
                </a:solidFill>
                <a:latin typeface="Montserrat" pitchFamily="2" charset="77"/>
              </a:rPr>
              <a:t>PRESENTATION</a:t>
            </a:r>
            <a:r>
              <a:rPr lang="en-US" sz="6000" dirty="0">
                <a:solidFill>
                  <a:schemeClr val="tx1">
                    <a:lumMod val="50000"/>
                    <a:lumOff val="50000"/>
                  </a:schemeClr>
                </a:solidFill>
                <a:latin typeface="Montserrat" pitchFamily="2" charset="77"/>
              </a:rPr>
              <a:t> TITLE</a:t>
            </a:r>
          </a:p>
        </p:txBody>
      </p:sp>
      <p:sp>
        <p:nvSpPr>
          <p:cNvPr id="9" name="Marcador de posición de imagen 8">
            <a:extLst>
              <a:ext uri="{FF2B5EF4-FFF2-40B4-BE49-F238E27FC236}">
                <a16:creationId xmlns:a16="http://schemas.microsoft.com/office/drawing/2014/main" id="{DDE8CAC2-4487-5D45-B224-E37996F1BAA1}"/>
              </a:ext>
            </a:extLst>
          </p:cNvPr>
          <p:cNvSpPr>
            <a:spLocks noGrp="1"/>
          </p:cNvSpPr>
          <p:nvPr>
            <p:ph type="pic" sz="quarter" idx="13"/>
          </p:nvPr>
        </p:nvSpPr>
        <p:spPr/>
        <p:txBody>
          <a:bodyPr/>
          <a:lstStyle/>
          <a:p>
            <a:endParaRPr lang="es-CO"/>
          </a:p>
        </p:txBody>
      </p:sp>
      <p:sp>
        <p:nvSpPr>
          <p:cNvPr id="11" name="Marcador de posición de imagen 10">
            <a:extLst>
              <a:ext uri="{FF2B5EF4-FFF2-40B4-BE49-F238E27FC236}">
                <a16:creationId xmlns:a16="http://schemas.microsoft.com/office/drawing/2014/main" id="{BF3FC8FF-BC07-6040-91C1-EBDDD27D953E}"/>
              </a:ext>
            </a:extLst>
          </p:cNvPr>
          <p:cNvSpPr>
            <a:spLocks noGrp="1"/>
          </p:cNvSpPr>
          <p:nvPr>
            <p:ph type="pic" sz="quarter" idx="12"/>
          </p:nvPr>
        </p:nvSpPr>
        <p:spPr/>
        <p:txBody>
          <a:bodyPr/>
          <a:lstStyle/>
          <a:p>
            <a:endParaRPr lang="es-CO"/>
          </a:p>
        </p:txBody>
      </p:sp>
    </p:spTree>
  </p:cSld>
  <p:clrMapOvr>
    <a:masterClrMapping/>
  </p:clrMapOvr>
  <p:transition advClick="0"/>
</p:sld>
</file>

<file path=ppt/theme/theme1.xml><?xml version="1.0" encoding="utf-8"?>
<a:theme xmlns:a="http://schemas.openxmlformats.org/drawingml/2006/main" name="Default Theme">
  <a:themeElements>
    <a:clrScheme name="Risk Manage theme">
      <a:dk1>
        <a:srgbClr val="000000"/>
      </a:dk1>
      <a:lt1>
        <a:srgbClr val="FFFFFF"/>
      </a:lt1>
      <a:dk2>
        <a:srgbClr val="44546A"/>
      </a:dk2>
      <a:lt2>
        <a:srgbClr val="FFFFFF"/>
      </a:lt2>
      <a:accent1>
        <a:srgbClr val="3831BC"/>
      </a:accent1>
      <a:accent2>
        <a:srgbClr val="DCC601"/>
      </a:accent2>
      <a:accent3>
        <a:srgbClr val="F26235"/>
      </a:accent3>
      <a:accent4>
        <a:srgbClr val="47B67E"/>
      </a:accent4>
      <a:accent5>
        <a:srgbClr val="F902DA"/>
      </a:accent5>
      <a:accent6>
        <a:srgbClr val="29269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gradFill flip="none" rotWithShape="1">
          <a:gsLst>
            <a:gs pos="0">
              <a:srgbClr val="6FBFFF"/>
            </a:gs>
            <a:gs pos="98000">
              <a:srgbClr val="3C8BFF"/>
            </a:gs>
          </a:gsLst>
          <a:lin ang="5400000" scaled="1"/>
          <a:tileRect/>
        </a:gra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83990</TotalTime>
  <Words>1113</Words>
  <Application>Microsoft Office PowerPoint</Application>
  <PresentationFormat>Custom</PresentationFormat>
  <Paragraphs>123</Paragraphs>
  <Slides>14</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14</vt:i4>
      </vt:variant>
    </vt:vector>
  </HeadingPairs>
  <TitlesOfParts>
    <vt:vector size="26" baseType="lpstr">
      <vt:lpstr>Arial</vt:lpstr>
      <vt:lpstr>Bebas Neue</vt:lpstr>
      <vt:lpstr>Calibri</vt:lpstr>
      <vt:lpstr>Calibri Light</vt:lpstr>
      <vt:lpstr>Gill Sans</vt:lpstr>
      <vt:lpstr>Lato Black</vt:lpstr>
      <vt:lpstr>Lato Light</vt:lpstr>
      <vt:lpstr>Montserrat</vt:lpstr>
      <vt:lpstr>Montserrat ExtraBold</vt:lpstr>
      <vt:lpstr>Playfair Display</vt:lpstr>
      <vt:lpstr>Poppins</vt:lpstr>
      <vt:lpstr>Default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Slides</dc:title>
  <dc:subject>Templates</dc:subject>
  <dc:creator/>
  <cp:keywords/>
  <dc:description/>
  <cp:lastModifiedBy>Jolie Serrano Delgado</cp:lastModifiedBy>
  <cp:revision>9889</cp:revision>
  <cp:lastPrinted>2019-09-18T23:04:43Z</cp:lastPrinted>
  <dcterms:created xsi:type="dcterms:W3CDTF">2014-11-12T21:47:38Z</dcterms:created>
  <dcterms:modified xsi:type="dcterms:W3CDTF">2025-05-09T21:12:43Z</dcterms:modified>
  <cp:category/>
</cp:coreProperties>
</file>