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  <p:sldMasterId id="2147483656" r:id="rId2"/>
  </p:sldMasterIdLst>
  <p:notesMasterIdLst>
    <p:notesMasterId r:id="rId9"/>
  </p:notesMasterIdLst>
  <p:handoutMasterIdLst>
    <p:handoutMasterId r:id="rId10"/>
  </p:handoutMasterIdLst>
  <p:sldIdLst>
    <p:sldId id="376" r:id="rId3"/>
    <p:sldId id="357" r:id="rId4"/>
    <p:sldId id="358" r:id="rId5"/>
    <p:sldId id="360" r:id="rId6"/>
    <p:sldId id="361" r:id="rId7"/>
    <p:sldId id="375" r:id="rId8"/>
  </p:sldIdLst>
  <p:sldSz cx="12192000" cy="6858000"/>
  <p:notesSz cx="6858000" cy="9144000"/>
  <p:custDataLst>
    <p:tags r:id="rId11"/>
  </p:custDataLst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5FDFD"/>
    <a:srgbClr val="00D4B2"/>
    <a:srgbClr val="FFB6CE"/>
    <a:srgbClr val="FFE5CC"/>
    <a:srgbClr val="BE6DB9"/>
    <a:srgbClr val="D39ED1"/>
    <a:srgbClr val="FFCB99"/>
    <a:srgbClr val="FF7D00"/>
    <a:srgbClr val="C80E1D"/>
    <a:srgbClr val="6D31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61" autoAdjust="0"/>
    <p:restoredTop sz="94660"/>
  </p:normalViewPr>
  <p:slideViewPr>
    <p:cSldViewPr snapToGrid="0">
      <p:cViewPr varScale="1">
        <p:scale>
          <a:sx n="92" d="100"/>
          <a:sy n="92" d="100"/>
        </p:scale>
        <p:origin x="568" y="17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FB946F-DFC9-45DE-A4F7-740A0664231B}" type="datetimeFigureOut">
              <a:rPr lang="es-CO" smtClean="0"/>
              <a:t>13/05/22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1EBF69-C6F0-4680-811B-5FD963E7431E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229464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A8DA30-62D6-41BB-A9A7-6BA238B1C9EB}" type="datetimeFigureOut">
              <a:rPr lang="en-US" smtClean="0"/>
              <a:t>5/13/22</a:t>
            </a:fld>
            <a:endParaRPr lang="en-U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A13E6E-64DE-4C7E-B45B-D082734BF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568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13E6E-64DE-4C7E-B45B-D082734BF67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312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3137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ción de imagen 3"/>
          <p:cNvSpPr>
            <a:spLocks noGrp="1"/>
          </p:cNvSpPr>
          <p:nvPr>
            <p:ph type="pic" sz="quarter" idx="10"/>
          </p:nvPr>
        </p:nvSpPr>
        <p:spPr>
          <a:xfrm>
            <a:off x="647700" y="558800"/>
            <a:ext cx="5930900" cy="5930900"/>
          </a:xfrm>
          <a:prstGeom prst="ellipse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2005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664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69021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ción de imagen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020056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0351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636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1550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60" r:id="rId2"/>
    <p:sldLayoutId id="214748365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2099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9" r:id="rId2"/>
    <p:sldLayoutId id="214748365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Marcador de posición de imagen 9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4"/>
          <a:stretch/>
        </p:blipFill>
        <p:spPr/>
      </p:pic>
      <p:sp>
        <p:nvSpPr>
          <p:cNvPr id="4" name="Triángulo isósceles 3"/>
          <p:cNvSpPr/>
          <p:nvPr/>
        </p:nvSpPr>
        <p:spPr>
          <a:xfrm>
            <a:off x="3026664" y="3300984"/>
            <a:ext cx="4126139" cy="3557016"/>
          </a:xfrm>
          <a:prstGeom prst="triangl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riángulo isósceles 15"/>
          <p:cNvSpPr/>
          <p:nvPr/>
        </p:nvSpPr>
        <p:spPr>
          <a:xfrm>
            <a:off x="2731008" y="3300984"/>
            <a:ext cx="4126139" cy="3557016"/>
          </a:xfrm>
          <a:prstGeom prst="triangl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riángulo isósceles 4"/>
          <p:cNvSpPr/>
          <p:nvPr/>
        </p:nvSpPr>
        <p:spPr>
          <a:xfrm rot="10800000">
            <a:off x="2877312" y="0"/>
            <a:ext cx="4126139" cy="355701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ángulo 25"/>
          <p:cNvSpPr/>
          <p:nvPr/>
        </p:nvSpPr>
        <p:spPr>
          <a:xfrm rot="21103064">
            <a:off x="7605447" y="3640317"/>
            <a:ext cx="3052678" cy="550314"/>
          </a:xfrm>
          <a:custGeom>
            <a:avLst/>
            <a:gdLst>
              <a:gd name="connsiteX0" fmla="*/ 0 w 3233427"/>
              <a:gd name="connsiteY0" fmla="*/ 0 h 697699"/>
              <a:gd name="connsiteX1" fmla="*/ 3233427 w 3233427"/>
              <a:gd name="connsiteY1" fmla="*/ 0 h 697699"/>
              <a:gd name="connsiteX2" fmla="*/ 3233427 w 3233427"/>
              <a:gd name="connsiteY2" fmla="*/ 697699 h 697699"/>
              <a:gd name="connsiteX3" fmla="*/ 0 w 3233427"/>
              <a:gd name="connsiteY3" fmla="*/ 697699 h 697699"/>
              <a:gd name="connsiteX4" fmla="*/ 0 w 3233427"/>
              <a:gd name="connsiteY4" fmla="*/ 0 h 697699"/>
              <a:gd name="connsiteX0" fmla="*/ 0 w 3354684"/>
              <a:gd name="connsiteY0" fmla="*/ 0 h 697699"/>
              <a:gd name="connsiteX1" fmla="*/ 3354684 w 3354684"/>
              <a:gd name="connsiteY1" fmla="*/ 29059 h 697699"/>
              <a:gd name="connsiteX2" fmla="*/ 3233427 w 3354684"/>
              <a:gd name="connsiteY2" fmla="*/ 697699 h 697699"/>
              <a:gd name="connsiteX3" fmla="*/ 0 w 3354684"/>
              <a:gd name="connsiteY3" fmla="*/ 697699 h 697699"/>
              <a:gd name="connsiteX4" fmla="*/ 0 w 3354684"/>
              <a:gd name="connsiteY4" fmla="*/ 0 h 697699"/>
              <a:gd name="connsiteX0" fmla="*/ 0 w 3354684"/>
              <a:gd name="connsiteY0" fmla="*/ 0 h 697699"/>
              <a:gd name="connsiteX1" fmla="*/ 3354684 w 3354684"/>
              <a:gd name="connsiteY1" fmla="*/ 29059 h 697699"/>
              <a:gd name="connsiteX2" fmla="*/ 3233427 w 3354684"/>
              <a:gd name="connsiteY2" fmla="*/ 697699 h 697699"/>
              <a:gd name="connsiteX3" fmla="*/ 0 w 3354684"/>
              <a:gd name="connsiteY3" fmla="*/ 697699 h 697699"/>
              <a:gd name="connsiteX4" fmla="*/ 0 w 3354684"/>
              <a:gd name="connsiteY4" fmla="*/ 0 h 697699"/>
              <a:gd name="connsiteX0" fmla="*/ 110086 w 3464770"/>
              <a:gd name="connsiteY0" fmla="*/ 0 h 697699"/>
              <a:gd name="connsiteX1" fmla="*/ 3464770 w 3464770"/>
              <a:gd name="connsiteY1" fmla="*/ 29059 h 697699"/>
              <a:gd name="connsiteX2" fmla="*/ 3343513 w 3464770"/>
              <a:gd name="connsiteY2" fmla="*/ 697699 h 697699"/>
              <a:gd name="connsiteX3" fmla="*/ 0 w 3464770"/>
              <a:gd name="connsiteY3" fmla="*/ 670266 h 697699"/>
              <a:gd name="connsiteX4" fmla="*/ 110086 w 3464770"/>
              <a:gd name="connsiteY4" fmla="*/ 0 h 697699"/>
              <a:gd name="connsiteX0" fmla="*/ 110086 w 3464770"/>
              <a:gd name="connsiteY0" fmla="*/ 0 h 670266"/>
              <a:gd name="connsiteX1" fmla="*/ 3464770 w 3464770"/>
              <a:gd name="connsiteY1" fmla="*/ 29059 h 670266"/>
              <a:gd name="connsiteX2" fmla="*/ 3347190 w 3464770"/>
              <a:gd name="connsiteY2" fmla="*/ 515708 h 670266"/>
              <a:gd name="connsiteX3" fmla="*/ 0 w 3464770"/>
              <a:gd name="connsiteY3" fmla="*/ 670266 h 670266"/>
              <a:gd name="connsiteX4" fmla="*/ 110086 w 3464770"/>
              <a:gd name="connsiteY4" fmla="*/ 0 h 670266"/>
              <a:gd name="connsiteX0" fmla="*/ 110086 w 3464770"/>
              <a:gd name="connsiteY0" fmla="*/ 0 h 673730"/>
              <a:gd name="connsiteX1" fmla="*/ 3464770 w 3464770"/>
              <a:gd name="connsiteY1" fmla="*/ 29059 h 673730"/>
              <a:gd name="connsiteX2" fmla="*/ 3335594 w 3464770"/>
              <a:gd name="connsiteY2" fmla="*/ 673730 h 673730"/>
              <a:gd name="connsiteX3" fmla="*/ 0 w 3464770"/>
              <a:gd name="connsiteY3" fmla="*/ 670266 h 673730"/>
              <a:gd name="connsiteX4" fmla="*/ 110086 w 3464770"/>
              <a:gd name="connsiteY4" fmla="*/ 0 h 673730"/>
              <a:gd name="connsiteX0" fmla="*/ 66603 w 3464770"/>
              <a:gd name="connsiteY0" fmla="*/ 112914 h 644671"/>
              <a:gd name="connsiteX1" fmla="*/ 3464770 w 3464770"/>
              <a:gd name="connsiteY1" fmla="*/ 0 h 644671"/>
              <a:gd name="connsiteX2" fmla="*/ 3335594 w 3464770"/>
              <a:gd name="connsiteY2" fmla="*/ 644671 h 644671"/>
              <a:gd name="connsiteX3" fmla="*/ 0 w 3464770"/>
              <a:gd name="connsiteY3" fmla="*/ 641207 h 644671"/>
              <a:gd name="connsiteX4" fmla="*/ 66603 w 3464770"/>
              <a:gd name="connsiteY4" fmla="*/ 112914 h 644671"/>
              <a:gd name="connsiteX0" fmla="*/ 86117 w 3464770"/>
              <a:gd name="connsiteY0" fmla="*/ 0 h 665811"/>
              <a:gd name="connsiteX1" fmla="*/ 3464770 w 3464770"/>
              <a:gd name="connsiteY1" fmla="*/ 21140 h 665811"/>
              <a:gd name="connsiteX2" fmla="*/ 3335594 w 3464770"/>
              <a:gd name="connsiteY2" fmla="*/ 665811 h 665811"/>
              <a:gd name="connsiteX3" fmla="*/ 0 w 3464770"/>
              <a:gd name="connsiteY3" fmla="*/ 662347 h 665811"/>
              <a:gd name="connsiteX4" fmla="*/ 86117 w 3464770"/>
              <a:gd name="connsiteY4" fmla="*/ 0 h 665811"/>
              <a:gd name="connsiteX0" fmla="*/ 86117 w 3464770"/>
              <a:gd name="connsiteY0" fmla="*/ 0 h 716571"/>
              <a:gd name="connsiteX1" fmla="*/ 3464770 w 3464770"/>
              <a:gd name="connsiteY1" fmla="*/ 21140 h 716571"/>
              <a:gd name="connsiteX2" fmla="*/ 3368665 w 3464770"/>
              <a:gd name="connsiteY2" fmla="*/ 716571 h 716571"/>
              <a:gd name="connsiteX3" fmla="*/ 0 w 3464770"/>
              <a:gd name="connsiteY3" fmla="*/ 662347 h 716571"/>
              <a:gd name="connsiteX4" fmla="*/ 86117 w 3464770"/>
              <a:gd name="connsiteY4" fmla="*/ 0 h 716571"/>
              <a:gd name="connsiteX0" fmla="*/ 147118 w 3525771"/>
              <a:gd name="connsiteY0" fmla="*/ 0 h 727596"/>
              <a:gd name="connsiteX1" fmla="*/ 3525771 w 3525771"/>
              <a:gd name="connsiteY1" fmla="*/ 21140 h 727596"/>
              <a:gd name="connsiteX2" fmla="*/ 3429666 w 3525771"/>
              <a:gd name="connsiteY2" fmla="*/ 716571 h 727596"/>
              <a:gd name="connsiteX3" fmla="*/ 0 w 3525771"/>
              <a:gd name="connsiteY3" fmla="*/ 727597 h 727596"/>
              <a:gd name="connsiteX4" fmla="*/ 147118 w 3525771"/>
              <a:gd name="connsiteY4" fmla="*/ 0 h 727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25771" h="727596">
                <a:moveTo>
                  <a:pt x="147118" y="0"/>
                </a:moveTo>
                <a:lnTo>
                  <a:pt x="3525771" y="21140"/>
                </a:lnTo>
                <a:lnTo>
                  <a:pt x="3429666" y="716571"/>
                </a:lnTo>
                <a:lnTo>
                  <a:pt x="0" y="727597"/>
                </a:lnTo>
                <a:lnTo>
                  <a:pt x="147118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400" i="1" dirty="0">
                <a:solidFill>
                  <a:schemeClr val="tx1"/>
                </a:solidFill>
                <a:latin typeface="+mj-lt"/>
              </a:rPr>
              <a:t>Ppthemes.com</a:t>
            </a:r>
            <a:endParaRPr lang="en-US" sz="2400" i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Rectángulo 79"/>
          <p:cNvSpPr/>
          <p:nvPr/>
        </p:nvSpPr>
        <p:spPr>
          <a:xfrm rot="21103064">
            <a:off x="6636359" y="2589720"/>
            <a:ext cx="5016854" cy="1069768"/>
          </a:xfrm>
          <a:custGeom>
            <a:avLst/>
            <a:gdLst>
              <a:gd name="connsiteX0" fmla="*/ 0 w 4470636"/>
              <a:gd name="connsiteY0" fmla="*/ 0 h 1087452"/>
              <a:gd name="connsiteX1" fmla="*/ 4470636 w 4470636"/>
              <a:gd name="connsiteY1" fmla="*/ 0 h 1087452"/>
              <a:gd name="connsiteX2" fmla="*/ 4470636 w 4470636"/>
              <a:gd name="connsiteY2" fmla="*/ 1087452 h 1087452"/>
              <a:gd name="connsiteX3" fmla="*/ 0 w 4470636"/>
              <a:gd name="connsiteY3" fmla="*/ 1087452 h 1087452"/>
              <a:gd name="connsiteX4" fmla="*/ 0 w 4470636"/>
              <a:gd name="connsiteY4" fmla="*/ 0 h 1087452"/>
              <a:gd name="connsiteX0" fmla="*/ 0 w 4799478"/>
              <a:gd name="connsiteY0" fmla="*/ 0 h 1087452"/>
              <a:gd name="connsiteX1" fmla="*/ 4799478 w 4799478"/>
              <a:gd name="connsiteY1" fmla="*/ 13646 h 1087452"/>
              <a:gd name="connsiteX2" fmla="*/ 4470636 w 4799478"/>
              <a:gd name="connsiteY2" fmla="*/ 1087452 h 1087452"/>
              <a:gd name="connsiteX3" fmla="*/ 0 w 4799478"/>
              <a:gd name="connsiteY3" fmla="*/ 1087452 h 1087452"/>
              <a:gd name="connsiteX4" fmla="*/ 0 w 4799478"/>
              <a:gd name="connsiteY4" fmla="*/ 0 h 1087452"/>
              <a:gd name="connsiteX0" fmla="*/ 0 w 4799478"/>
              <a:gd name="connsiteY0" fmla="*/ 0 h 1087452"/>
              <a:gd name="connsiteX1" fmla="*/ 4799478 w 4799478"/>
              <a:gd name="connsiteY1" fmla="*/ 13646 h 1087452"/>
              <a:gd name="connsiteX2" fmla="*/ 4655880 w 4799478"/>
              <a:gd name="connsiteY2" fmla="*/ 1068787 h 1087452"/>
              <a:gd name="connsiteX3" fmla="*/ 0 w 4799478"/>
              <a:gd name="connsiteY3" fmla="*/ 1087452 h 1087452"/>
              <a:gd name="connsiteX4" fmla="*/ 0 w 4799478"/>
              <a:gd name="connsiteY4" fmla="*/ 0 h 1087452"/>
              <a:gd name="connsiteX0" fmla="*/ 122882 w 4922360"/>
              <a:gd name="connsiteY0" fmla="*/ 0 h 1069564"/>
              <a:gd name="connsiteX1" fmla="*/ 4922360 w 4922360"/>
              <a:gd name="connsiteY1" fmla="*/ 13646 h 1069564"/>
              <a:gd name="connsiteX2" fmla="*/ 4778762 w 4922360"/>
              <a:gd name="connsiteY2" fmla="*/ 1068787 h 1069564"/>
              <a:gd name="connsiteX3" fmla="*/ 0 w 4922360"/>
              <a:gd name="connsiteY3" fmla="*/ 1069564 h 1069564"/>
              <a:gd name="connsiteX4" fmla="*/ 122882 w 4922360"/>
              <a:gd name="connsiteY4" fmla="*/ 0 h 1069564"/>
              <a:gd name="connsiteX0" fmla="*/ 226463 w 4922360"/>
              <a:gd name="connsiteY0" fmla="*/ 58471 h 1055918"/>
              <a:gd name="connsiteX1" fmla="*/ 4922360 w 4922360"/>
              <a:gd name="connsiteY1" fmla="*/ 0 h 1055918"/>
              <a:gd name="connsiteX2" fmla="*/ 4778762 w 4922360"/>
              <a:gd name="connsiteY2" fmla="*/ 1055141 h 1055918"/>
              <a:gd name="connsiteX3" fmla="*/ 0 w 4922360"/>
              <a:gd name="connsiteY3" fmla="*/ 1055918 h 1055918"/>
              <a:gd name="connsiteX4" fmla="*/ 226463 w 4922360"/>
              <a:gd name="connsiteY4" fmla="*/ 58471 h 1055918"/>
              <a:gd name="connsiteX0" fmla="*/ 145225 w 4922360"/>
              <a:gd name="connsiteY0" fmla="*/ 0 h 1066311"/>
              <a:gd name="connsiteX1" fmla="*/ 4922360 w 4922360"/>
              <a:gd name="connsiteY1" fmla="*/ 10393 h 1066311"/>
              <a:gd name="connsiteX2" fmla="*/ 4778762 w 4922360"/>
              <a:gd name="connsiteY2" fmla="*/ 1065534 h 1066311"/>
              <a:gd name="connsiteX3" fmla="*/ 0 w 4922360"/>
              <a:gd name="connsiteY3" fmla="*/ 1066311 h 1066311"/>
              <a:gd name="connsiteX4" fmla="*/ 145225 w 4922360"/>
              <a:gd name="connsiteY4" fmla="*/ 0 h 1066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2360" h="1066311">
                <a:moveTo>
                  <a:pt x="145225" y="0"/>
                </a:moveTo>
                <a:lnTo>
                  <a:pt x="4922360" y="10393"/>
                </a:lnTo>
                <a:lnTo>
                  <a:pt x="4778762" y="1065534"/>
                </a:lnTo>
                <a:lnTo>
                  <a:pt x="0" y="1066311"/>
                </a:lnTo>
                <a:lnTo>
                  <a:pt x="145225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3600" i="1" spc="300" dirty="0">
                <a:latin typeface="+mj-lt"/>
              </a:rPr>
              <a:t>IS OUR PRIORITY</a:t>
            </a:r>
            <a:endParaRPr lang="en-US" sz="3600" i="1" spc="300" dirty="0">
              <a:latin typeface="+mj-lt"/>
            </a:endParaRPr>
          </a:p>
        </p:txBody>
      </p:sp>
      <p:sp>
        <p:nvSpPr>
          <p:cNvPr id="14" name="Rectángulo 25"/>
          <p:cNvSpPr/>
          <p:nvPr/>
        </p:nvSpPr>
        <p:spPr>
          <a:xfrm rot="21103064">
            <a:off x="7059929" y="2095358"/>
            <a:ext cx="3464770" cy="665811"/>
          </a:xfrm>
          <a:custGeom>
            <a:avLst/>
            <a:gdLst>
              <a:gd name="connsiteX0" fmla="*/ 0 w 3233427"/>
              <a:gd name="connsiteY0" fmla="*/ 0 h 697699"/>
              <a:gd name="connsiteX1" fmla="*/ 3233427 w 3233427"/>
              <a:gd name="connsiteY1" fmla="*/ 0 h 697699"/>
              <a:gd name="connsiteX2" fmla="*/ 3233427 w 3233427"/>
              <a:gd name="connsiteY2" fmla="*/ 697699 h 697699"/>
              <a:gd name="connsiteX3" fmla="*/ 0 w 3233427"/>
              <a:gd name="connsiteY3" fmla="*/ 697699 h 697699"/>
              <a:gd name="connsiteX4" fmla="*/ 0 w 3233427"/>
              <a:gd name="connsiteY4" fmla="*/ 0 h 697699"/>
              <a:gd name="connsiteX0" fmla="*/ 0 w 3354684"/>
              <a:gd name="connsiteY0" fmla="*/ 0 h 697699"/>
              <a:gd name="connsiteX1" fmla="*/ 3354684 w 3354684"/>
              <a:gd name="connsiteY1" fmla="*/ 29059 h 697699"/>
              <a:gd name="connsiteX2" fmla="*/ 3233427 w 3354684"/>
              <a:gd name="connsiteY2" fmla="*/ 697699 h 697699"/>
              <a:gd name="connsiteX3" fmla="*/ 0 w 3354684"/>
              <a:gd name="connsiteY3" fmla="*/ 697699 h 697699"/>
              <a:gd name="connsiteX4" fmla="*/ 0 w 3354684"/>
              <a:gd name="connsiteY4" fmla="*/ 0 h 697699"/>
              <a:gd name="connsiteX0" fmla="*/ 0 w 3354684"/>
              <a:gd name="connsiteY0" fmla="*/ 0 h 697699"/>
              <a:gd name="connsiteX1" fmla="*/ 3354684 w 3354684"/>
              <a:gd name="connsiteY1" fmla="*/ 29059 h 697699"/>
              <a:gd name="connsiteX2" fmla="*/ 3233427 w 3354684"/>
              <a:gd name="connsiteY2" fmla="*/ 697699 h 697699"/>
              <a:gd name="connsiteX3" fmla="*/ 0 w 3354684"/>
              <a:gd name="connsiteY3" fmla="*/ 697699 h 697699"/>
              <a:gd name="connsiteX4" fmla="*/ 0 w 3354684"/>
              <a:gd name="connsiteY4" fmla="*/ 0 h 697699"/>
              <a:gd name="connsiteX0" fmla="*/ 110086 w 3464770"/>
              <a:gd name="connsiteY0" fmla="*/ 0 h 697699"/>
              <a:gd name="connsiteX1" fmla="*/ 3464770 w 3464770"/>
              <a:gd name="connsiteY1" fmla="*/ 29059 h 697699"/>
              <a:gd name="connsiteX2" fmla="*/ 3343513 w 3464770"/>
              <a:gd name="connsiteY2" fmla="*/ 697699 h 697699"/>
              <a:gd name="connsiteX3" fmla="*/ 0 w 3464770"/>
              <a:gd name="connsiteY3" fmla="*/ 670266 h 697699"/>
              <a:gd name="connsiteX4" fmla="*/ 110086 w 3464770"/>
              <a:gd name="connsiteY4" fmla="*/ 0 h 697699"/>
              <a:gd name="connsiteX0" fmla="*/ 110086 w 3464770"/>
              <a:gd name="connsiteY0" fmla="*/ 0 h 670266"/>
              <a:gd name="connsiteX1" fmla="*/ 3464770 w 3464770"/>
              <a:gd name="connsiteY1" fmla="*/ 29059 h 670266"/>
              <a:gd name="connsiteX2" fmla="*/ 3347190 w 3464770"/>
              <a:gd name="connsiteY2" fmla="*/ 515708 h 670266"/>
              <a:gd name="connsiteX3" fmla="*/ 0 w 3464770"/>
              <a:gd name="connsiteY3" fmla="*/ 670266 h 670266"/>
              <a:gd name="connsiteX4" fmla="*/ 110086 w 3464770"/>
              <a:gd name="connsiteY4" fmla="*/ 0 h 670266"/>
              <a:gd name="connsiteX0" fmla="*/ 110086 w 3464770"/>
              <a:gd name="connsiteY0" fmla="*/ 0 h 673730"/>
              <a:gd name="connsiteX1" fmla="*/ 3464770 w 3464770"/>
              <a:gd name="connsiteY1" fmla="*/ 29059 h 673730"/>
              <a:gd name="connsiteX2" fmla="*/ 3335594 w 3464770"/>
              <a:gd name="connsiteY2" fmla="*/ 673730 h 673730"/>
              <a:gd name="connsiteX3" fmla="*/ 0 w 3464770"/>
              <a:gd name="connsiteY3" fmla="*/ 670266 h 673730"/>
              <a:gd name="connsiteX4" fmla="*/ 110086 w 3464770"/>
              <a:gd name="connsiteY4" fmla="*/ 0 h 673730"/>
              <a:gd name="connsiteX0" fmla="*/ 66603 w 3464770"/>
              <a:gd name="connsiteY0" fmla="*/ 112914 h 644671"/>
              <a:gd name="connsiteX1" fmla="*/ 3464770 w 3464770"/>
              <a:gd name="connsiteY1" fmla="*/ 0 h 644671"/>
              <a:gd name="connsiteX2" fmla="*/ 3335594 w 3464770"/>
              <a:gd name="connsiteY2" fmla="*/ 644671 h 644671"/>
              <a:gd name="connsiteX3" fmla="*/ 0 w 3464770"/>
              <a:gd name="connsiteY3" fmla="*/ 641207 h 644671"/>
              <a:gd name="connsiteX4" fmla="*/ 66603 w 3464770"/>
              <a:gd name="connsiteY4" fmla="*/ 112914 h 644671"/>
              <a:gd name="connsiteX0" fmla="*/ 86117 w 3464770"/>
              <a:gd name="connsiteY0" fmla="*/ 0 h 665811"/>
              <a:gd name="connsiteX1" fmla="*/ 3464770 w 3464770"/>
              <a:gd name="connsiteY1" fmla="*/ 21140 h 665811"/>
              <a:gd name="connsiteX2" fmla="*/ 3335594 w 3464770"/>
              <a:gd name="connsiteY2" fmla="*/ 665811 h 665811"/>
              <a:gd name="connsiteX3" fmla="*/ 0 w 3464770"/>
              <a:gd name="connsiteY3" fmla="*/ 662347 h 665811"/>
              <a:gd name="connsiteX4" fmla="*/ 86117 w 3464770"/>
              <a:gd name="connsiteY4" fmla="*/ 0 h 665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4770" h="665811">
                <a:moveTo>
                  <a:pt x="86117" y="0"/>
                </a:moveTo>
                <a:lnTo>
                  <a:pt x="3464770" y="21140"/>
                </a:lnTo>
                <a:lnTo>
                  <a:pt x="3335594" y="665811"/>
                </a:lnTo>
                <a:lnTo>
                  <a:pt x="0" y="662347"/>
                </a:lnTo>
                <a:lnTo>
                  <a:pt x="86117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i="1" dirty="0">
                <a:solidFill>
                  <a:schemeClr val="accent1"/>
                </a:solidFill>
                <a:latin typeface="Montserrat Black" panose="00000A00000000000000" pitchFamily="50" charset="0"/>
              </a:rPr>
              <a:t>YOUR HEALTH</a:t>
            </a:r>
            <a:endParaRPr lang="en-US" i="1" dirty="0">
              <a:solidFill>
                <a:schemeClr val="accent1"/>
              </a:solidFill>
              <a:latin typeface="Montserrat Black" panose="00000A00000000000000" pitchFamily="50" charset="0"/>
            </a:endParaRPr>
          </a:p>
        </p:txBody>
      </p:sp>
      <p:sp>
        <p:nvSpPr>
          <p:cNvPr id="15" name="Elipse 14"/>
          <p:cNvSpPr/>
          <p:nvPr/>
        </p:nvSpPr>
        <p:spPr>
          <a:xfrm>
            <a:off x="3822192" y="2642616"/>
            <a:ext cx="2304288" cy="2304288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upo 41"/>
          <p:cNvGrpSpPr/>
          <p:nvPr/>
        </p:nvGrpSpPr>
        <p:grpSpPr>
          <a:xfrm>
            <a:off x="6892429" y="4892000"/>
            <a:ext cx="4611510" cy="712576"/>
            <a:chOff x="6892429" y="4892000"/>
            <a:chExt cx="4611510" cy="712576"/>
          </a:xfrm>
        </p:grpSpPr>
        <p:sp>
          <p:nvSpPr>
            <p:cNvPr id="17" name="CuadroTexto 16"/>
            <p:cNvSpPr txBox="1"/>
            <p:nvPr/>
          </p:nvSpPr>
          <p:spPr>
            <a:xfrm>
              <a:off x="7332698" y="4935390"/>
              <a:ext cx="1467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chemeClr val="bg2"/>
                  </a:solidFill>
                </a:rPr>
                <a:t>000-1234-789</a:t>
              </a:r>
            </a:p>
          </p:txBody>
        </p:sp>
        <p:sp>
          <p:nvSpPr>
            <p:cNvPr id="18" name="Freeform 45">
              <a:extLst>
                <a:ext uri="{FF2B5EF4-FFF2-40B4-BE49-F238E27FC236}">
                  <a16:creationId xmlns:a16="http://schemas.microsoft.com/office/drawing/2014/main" id="{8C77E2FA-E7AE-4469-BD8F-97C978328C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13173" y="4901699"/>
              <a:ext cx="293334" cy="293334"/>
            </a:xfrm>
            <a:custGeom>
              <a:avLst/>
              <a:gdLst>
                <a:gd name="T0" fmla="*/ 41 w 82"/>
                <a:gd name="T1" fmla="*/ 82 h 82"/>
                <a:gd name="T2" fmla="*/ 82 w 82"/>
                <a:gd name="T3" fmla="*/ 41 h 82"/>
                <a:gd name="T4" fmla="*/ 41 w 82"/>
                <a:gd name="T5" fmla="*/ 0 h 82"/>
                <a:gd name="T6" fmla="*/ 0 w 82"/>
                <a:gd name="T7" fmla="*/ 41 h 82"/>
                <a:gd name="T8" fmla="*/ 41 w 82"/>
                <a:gd name="T9" fmla="*/ 82 h 82"/>
                <a:gd name="T10" fmla="*/ 41 w 82"/>
                <a:gd name="T11" fmla="*/ 77 h 82"/>
                <a:gd name="T12" fmla="*/ 31 w 82"/>
                <a:gd name="T13" fmla="*/ 55 h 82"/>
                <a:gd name="T14" fmla="*/ 50 w 82"/>
                <a:gd name="T15" fmla="*/ 55 h 82"/>
                <a:gd name="T16" fmla="*/ 41 w 82"/>
                <a:gd name="T17" fmla="*/ 77 h 82"/>
                <a:gd name="T18" fmla="*/ 31 w 82"/>
                <a:gd name="T19" fmla="*/ 50 h 82"/>
                <a:gd name="T20" fmla="*/ 31 w 82"/>
                <a:gd name="T21" fmla="*/ 41 h 82"/>
                <a:gd name="T22" fmla="*/ 31 w 82"/>
                <a:gd name="T23" fmla="*/ 32 h 82"/>
                <a:gd name="T24" fmla="*/ 50 w 82"/>
                <a:gd name="T25" fmla="*/ 32 h 82"/>
                <a:gd name="T26" fmla="*/ 51 w 82"/>
                <a:gd name="T27" fmla="*/ 41 h 82"/>
                <a:gd name="T28" fmla="*/ 50 w 82"/>
                <a:gd name="T29" fmla="*/ 50 h 82"/>
                <a:gd name="T30" fmla="*/ 41 w 82"/>
                <a:gd name="T31" fmla="*/ 50 h 82"/>
                <a:gd name="T32" fmla="*/ 31 w 82"/>
                <a:gd name="T33" fmla="*/ 50 h 82"/>
                <a:gd name="T34" fmla="*/ 49 w 82"/>
                <a:gd name="T35" fmla="*/ 76 h 82"/>
                <a:gd name="T36" fmla="*/ 55 w 82"/>
                <a:gd name="T37" fmla="*/ 56 h 82"/>
                <a:gd name="T38" fmla="*/ 72 w 82"/>
                <a:gd name="T39" fmla="*/ 59 h 82"/>
                <a:gd name="T40" fmla="*/ 49 w 82"/>
                <a:gd name="T41" fmla="*/ 76 h 82"/>
                <a:gd name="T42" fmla="*/ 77 w 82"/>
                <a:gd name="T43" fmla="*/ 41 h 82"/>
                <a:gd name="T44" fmla="*/ 74 w 82"/>
                <a:gd name="T45" fmla="*/ 55 h 82"/>
                <a:gd name="T46" fmla="*/ 55 w 82"/>
                <a:gd name="T47" fmla="*/ 51 h 82"/>
                <a:gd name="T48" fmla="*/ 56 w 82"/>
                <a:gd name="T49" fmla="*/ 41 h 82"/>
                <a:gd name="T50" fmla="*/ 55 w 82"/>
                <a:gd name="T51" fmla="*/ 31 h 82"/>
                <a:gd name="T52" fmla="*/ 74 w 82"/>
                <a:gd name="T53" fmla="*/ 27 h 82"/>
                <a:gd name="T54" fmla="*/ 77 w 82"/>
                <a:gd name="T55" fmla="*/ 41 h 82"/>
                <a:gd name="T56" fmla="*/ 72 w 82"/>
                <a:gd name="T57" fmla="*/ 23 h 82"/>
                <a:gd name="T58" fmla="*/ 55 w 82"/>
                <a:gd name="T59" fmla="*/ 26 h 82"/>
                <a:gd name="T60" fmla="*/ 49 w 82"/>
                <a:gd name="T61" fmla="*/ 6 h 82"/>
                <a:gd name="T62" fmla="*/ 72 w 82"/>
                <a:gd name="T63" fmla="*/ 23 h 82"/>
                <a:gd name="T64" fmla="*/ 41 w 82"/>
                <a:gd name="T65" fmla="*/ 5 h 82"/>
                <a:gd name="T66" fmla="*/ 50 w 82"/>
                <a:gd name="T67" fmla="*/ 27 h 82"/>
                <a:gd name="T68" fmla="*/ 31 w 82"/>
                <a:gd name="T69" fmla="*/ 27 h 82"/>
                <a:gd name="T70" fmla="*/ 41 w 82"/>
                <a:gd name="T71" fmla="*/ 5 h 82"/>
                <a:gd name="T72" fmla="*/ 33 w 82"/>
                <a:gd name="T73" fmla="*/ 6 h 82"/>
                <a:gd name="T74" fmla="*/ 27 w 82"/>
                <a:gd name="T75" fmla="*/ 26 h 82"/>
                <a:gd name="T76" fmla="*/ 9 w 82"/>
                <a:gd name="T77" fmla="*/ 23 h 82"/>
                <a:gd name="T78" fmla="*/ 33 w 82"/>
                <a:gd name="T79" fmla="*/ 6 h 82"/>
                <a:gd name="T80" fmla="*/ 4 w 82"/>
                <a:gd name="T81" fmla="*/ 41 h 82"/>
                <a:gd name="T82" fmla="*/ 7 w 82"/>
                <a:gd name="T83" fmla="*/ 27 h 82"/>
                <a:gd name="T84" fmla="*/ 26 w 82"/>
                <a:gd name="T85" fmla="*/ 31 h 82"/>
                <a:gd name="T86" fmla="*/ 26 w 82"/>
                <a:gd name="T87" fmla="*/ 41 h 82"/>
                <a:gd name="T88" fmla="*/ 26 w 82"/>
                <a:gd name="T89" fmla="*/ 51 h 82"/>
                <a:gd name="T90" fmla="*/ 7 w 82"/>
                <a:gd name="T91" fmla="*/ 55 h 82"/>
                <a:gd name="T92" fmla="*/ 4 w 82"/>
                <a:gd name="T93" fmla="*/ 41 h 82"/>
                <a:gd name="T94" fmla="*/ 27 w 82"/>
                <a:gd name="T95" fmla="*/ 56 h 82"/>
                <a:gd name="T96" fmla="*/ 33 w 82"/>
                <a:gd name="T97" fmla="*/ 76 h 82"/>
                <a:gd name="T98" fmla="*/ 9 w 82"/>
                <a:gd name="T99" fmla="*/ 59 h 82"/>
                <a:gd name="T100" fmla="*/ 27 w 82"/>
                <a:gd name="T101" fmla="*/ 5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2" h="82">
                  <a:moveTo>
                    <a:pt x="41" y="82"/>
                  </a:moveTo>
                  <a:cubicBezTo>
                    <a:pt x="63" y="82"/>
                    <a:pt x="82" y="64"/>
                    <a:pt x="82" y="41"/>
                  </a:cubicBezTo>
                  <a:cubicBezTo>
                    <a:pt x="82" y="18"/>
                    <a:pt x="63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64"/>
                    <a:pt x="18" y="82"/>
                    <a:pt x="41" y="82"/>
                  </a:cubicBezTo>
                  <a:close/>
                  <a:moveTo>
                    <a:pt x="41" y="77"/>
                  </a:moveTo>
                  <a:cubicBezTo>
                    <a:pt x="37" y="77"/>
                    <a:pt x="33" y="69"/>
                    <a:pt x="31" y="55"/>
                  </a:cubicBezTo>
                  <a:cubicBezTo>
                    <a:pt x="38" y="55"/>
                    <a:pt x="44" y="55"/>
                    <a:pt x="50" y="55"/>
                  </a:cubicBezTo>
                  <a:cubicBezTo>
                    <a:pt x="48" y="69"/>
                    <a:pt x="44" y="77"/>
                    <a:pt x="41" y="77"/>
                  </a:cubicBezTo>
                  <a:close/>
                  <a:moveTo>
                    <a:pt x="31" y="50"/>
                  </a:moveTo>
                  <a:cubicBezTo>
                    <a:pt x="31" y="47"/>
                    <a:pt x="31" y="44"/>
                    <a:pt x="31" y="41"/>
                  </a:cubicBezTo>
                  <a:cubicBezTo>
                    <a:pt x="31" y="38"/>
                    <a:pt x="31" y="35"/>
                    <a:pt x="31" y="32"/>
                  </a:cubicBezTo>
                  <a:cubicBezTo>
                    <a:pt x="37" y="32"/>
                    <a:pt x="44" y="32"/>
                    <a:pt x="50" y="32"/>
                  </a:cubicBezTo>
                  <a:cubicBezTo>
                    <a:pt x="51" y="35"/>
                    <a:pt x="51" y="38"/>
                    <a:pt x="51" y="41"/>
                  </a:cubicBezTo>
                  <a:cubicBezTo>
                    <a:pt x="51" y="44"/>
                    <a:pt x="51" y="47"/>
                    <a:pt x="50" y="50"/>
                  </a:cubicBezTo>
                  <a:cubicBezTo>
                    <a:pt x="47" y="50"/>
                    <a:pt x="44" y="50"/>
                    <a:pt x="41" y="50"/>
                  </a:cubicBezTo>
                  <a:cubicBezTo>
                    <a:pt x="37" y="50"/>
                    <a:pt x="34" y="50"/>
                    <a:pt x="31" y="50"/>
                  </a:cubicBezTo>
                  <a:close/>
                  <a:moveTo>
                    <a:pt x="49" y="76"/>
                  </a:moveTo>
                  <a:cubicBezTo>
                    <a:pt x="52" y="72"/>
                    <a:pt x="54" y="64"/>
                    <a:pt x="55" y="56"/>
                  </a:cubicBezTo>
                  <a:cubicBezTo>
                    <a:pt x="61" y="56"/>
                    <a:pt x="67" y="58"/>
                    <a:pt x="72" y="59"/>
                  </a:cubicBezTo>
                  <a:cubicBezTo>
                    <a:pt x="67" y="68"/>
                    <a:pt x="59" y="74"/>
                    <a:pt x="49" y="76"/>
                  </a:cubicBezTo>
                  <a:close/>
                  <a:moveTo>
                    <a:pt x="77" y="41"/>
                  </a:moveTo>
                  <a:cubicBezTo>
                    <a:pt x="77" y="46"/>
                    <a:pt x="76" y="51"/>
                    <a:pt x="74" y="55"/>
                  </a:cubicBezTo>
                  <a:cubicBezTo>
                    <a:pt x="68" y="53"/>
                    <a:pt x="62" y="52"/>
                    <a:pt x="55" y="51"/>
                  </a:cubicBezTo>
                  <a:cubicBezTo>
                    <a:pt x="55" y="48"/>
                    <a:pt x="56" y="44"/>
                    <a:pt x="56" y="41"/>
                  </a:cubicBezTo>
                  <a:cubicBezTo>
                    <a:pt x="56" y="38"/>
                    <a:pt x="55" y="34"/>
                    <a:pt x="55" y="31"/>
                  </a:cubicBezTo>
                  <a:cubicBezTo>
                    <a:pt x="62" y="30"/>
                    <a:pt x="68" y="29"/>
                    <a:pt x="74" y="27"/>
                  </a:cubicBezTo>
                  <a:cubicBezTo>
                    <a:pt x="76" y="31"/>
                    <a:pt x="77" y="36"/>
                    <a:pt x="77" y="41"/>
                  </a:cubicBezTo>
                  <a:close/>
                  <a:moveTo>
                    <a:pt x="72" y="23"/>
                  </a:moveTo>
                  <a:cubicBezTo>
                    <a:pt x="67" y="24"/>
                    <a:pt x="61" y="26"/>
                    <a:pt x="55" y="26"/>
                  </a:cubicBezTo>
                  <a:cubicBezTo>
                    <a:pt x="54" y="18"/>
                    <a:pt x="52" y="10"/>
                    <a:pt x="49" y="6"/>
                  </a:cubicBezTo>
                  <a:cubicBezTo>
                    <a:pt x="59" y="8"/>
                    <a:pt x="67" y="14"/>
                    <a:pt x="72" y="23"/>
                  </a:cubicBezTo>
                  <a:close/>
                  <a:moveTo>
                    <a:pt x="41" y="5"/>
                  </a:moveTo>
                  <a:cubicBezTo>
                    <a:pt x="44" y="5"/>
                    <a:pt x="48" y="13"/>
                    <a:pt x="50" y="27"/>
                  </a:cubicBezTo>
                  <a:cubicBezTo>
                    <a:pt x="44" y="27"/>
                    <a:pt x="38" y="27"/>
                    <a:pt x="31" y="27"/>
                  </a:cubicBezTo>
                  <a:cubicBezTo>
                    <a:pt x="33" y="13"/>
                    <a:pt x="37" y="5"/>
                    <a:pt x="41" y="5"/>
                  </a:cubicBezTo>
                  <a:close/>
                  <a:moveTo>
                    <a:pt x="33" y="6"/>
                  </a:moveTo>
                  <a:cubicBezTo>
                    <a:pt x="30" y="10"/>
                    <a:pt x="28" y="18"/>
                    <a:pt x="27" y="26"/>
                  </a:cubicBezTo>
                  <a:cubicBezTo>
                    <a:pt x="21" y="26"/>
                    <a:pt x="15" y="24"/>
                    <a:pt x="9" y="23"/>
                  </a:cubicBezTo>
                  <a:cubicBezTo>
                    <a:pt x="14" y="14"/>
                    <a:pt x="23" y="8"/>
                    <a:pt x="33" y="6"/>
                  </a:cubicBezTo>
                  <a:close/>
                  <a:moveTo>
                    <a:pt x="4" y="41"/>
                  </a:moveTo>
                  <a:cubicBezTo>
                    <a:pt x="4" y="36"/>
                    <a:pt x="5" y="31"/>
                    <a:pt x="7" y="27"/>
                  </a:cubicBezTo>
                  <a:cubicBezTo>
                    <a:pt x="13" y="29"/>
                    <a:pt x="20" y="30"/>
                    <a:pt x="26" y="31"/>
                  </a:cubicBezTo>
                  <a:cubicBezTo>
                    <a:pt x="26" y="34"/>
                    <a:pt x="26" y="38"/>
                    <a:pt x="26" y="41"/>
                  </a:cubicBezTo>
                  <a:cubicBezTo>
                    <a:pt x="26" y="44"/>
                    <a:pt x="26" y="48"/>
                    <a:pt x="26" y="51"/>
                  </a:cubicBezTo>
                  <a:cubicBezTo>
                    <a:pt x="20" y="52"/>
                    <a:pt x="13" y="53"/>
                    <a:pt x="7" y="55"/>
                  </a:cubicBezTo>
                  <a:cubicBezTo>
                    <a:pt x="5" y="51"/>
                    <a:pt x="4" y="46"/>
                    <a:pt x="4" y="41"/>
                  </a:cubicBezTo>
                  <a:close/>
                  <a:moveTo>
                    <a:pt x="27" y="56"/>
                  </a:moveTo>
                  <a:cubicBezTo>
                    <a:pt x="28" y="64"/>
                    <a:pt x="30" y="72"/>
                    <a:pt x="33" y="76"/>
                  </a:cubicBezTo>
                  <a:cubicBezTo>
                    <a:pt x="23" y="74"/>
                    <a:pt x="14" y="68"/>
                    <a:pt x="9" y="59"/>
                  </a:cubicBezTo>
                  <a:cubicBezTo>
                    <a:pt x="15" y="58"/>
                    <a:pt x="21" y="56"/>
                    <a:pt x="27" y="5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a-ET"/>
            </a:p>
          </p:txBody>
        </p:sp>
        <p:sp>
          <p:nvSpPr>
            <p:cNvPr id="19" name="Freeform 64">
              <a:extLst>
                <a:ext uri="{FF2B5EF4-FFF2-40B4-BE49-F238E27FC236}">
                  <a16:creationId xmlns:a16="http://schemas.microsoft.com/office/drawing/2014/main" id="{A5C5AC35-1F38-48D6-9B43-D6C3B4C596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58578" y="4892000"/>
              <a:ext cx="282575" cy="336902"/>
            </a:xfrm>
            <a:custGeom>
              <a:avLst/>
              <a:gdLst>
                <a:gd name="T0" fmla="*/ 24 w 74"/>
                <a:gd name="T1" fmla="*/ 35 h 94"/>
                <a:gd name="T2" fmla="*/ 33 w 74"/>
                <a:gd name="T3" fmla="*/ 22 h 94"/>
                <a:gd name="T4" fmla="*/ 31 w 74"/>
                <a:gd name="T5" fmla="*/ 7 h 94"/>
                <a:gd name="T6" fmla="*/ 27 w 74"/>
                <a:gd name="T7" fmla="*/ 2 h 94"/>
                <a:gd name="T8" fmla="*/ 18 w 74"/>
                <a:gd name="T9" fmla="*/ 2 h 94"/>
                <a:gd name="T10" fmla="*/ 11 w 74"/>
                <a:gd name="T11" fmla="*/ 7 h 94"/>
                <a:gd name="T12" fmla="*/ 11 w 74"/>
                <a:gd name="T13" fmla="*/ 60 h 94"/>
                <a:gd name="T14" fmla="*/ 48 w 74"/>
                <a:gd name="T15" fmla="*/ 94 h 94"/>
                <a:gd name="T16" fmla="*/ 51 w 74"/>
                <a:gd name="T17" fmla="*/ 94 h 94"/>
                <a:gd name="T18" fmla="*/ 59 w 74"/>
                <a:gd name="T19" fmla="*/ 92 h 94"/>
                <a:gd name="T20" fmla="*/ 65 w 74"/>
                <a:gd name="T21" fmla="*/ 86 h 94"/>
                <a:gd name="T22" fmla="*/ 64 w 74"/>
                <a:gd name="T23" fmla="*/ 79 h 94"/>
                <a:gd name="T24" fmla="*/ 54 w 74"/>
                <a:gd name="T25" fmla="*/ 68 h 94"/>
                <a:gd name="T26" fmla="*/ 39 w 74"/>
                <a:gd name="T27" fmla="*/ 66 h 94"/>
                <a:gd name="T28" fmla="*/ 32 w 74"/>
                <a:gd name="T29" fmla="*/ 65 h 94"/>
                <a:gd name="T30" fmla="*/ 25 w 74"/>
                <a:gd name="T31" fmla="*/ 53 h 94"/>
                <a:gd name="T32" fmla="*/ 21 w 74"/>
                <a:gd name="T33" fmla="*/ 40 h 94"/>
                <a:gd name="T34" fmla="*/ 24 w 74"/>
                <a:gd name="T35" fmla="*/ 35 h 94"/>
                <a:gd name="T36" fmla="*/ 20 w 74"/>
                <a:gd name="T37" fmla="*/ 55 h 94"/>
                <a:gd name="T38" fmla="*/ 20 w 74"/>
                <a:gd name="T39" fmla="*/ 55 h 94"/>
                <a:gd name="T40" fmla="*/ 29 w 74"/>
                <a:gd name="T41" fmla="*/ 69 h 94"/>
                <a:gd name="T42" fmla="*/ 41 w 74"/>
                <a:gd name="T43" fmla="*/ 70 h 94"/>
                <a:gd name="T44" fmla="*/ 50 w 74"/>
                <a:gd name="T45" fmla="*/ 71 h 94"/>
                <a:gd name="T46" fmla="*/ 60 w 74"/>
                <a:gd name="T47" fmla="*/ 82 h 94"/>
                <a:gd name="T48" fmla="*/ 61 w 74"/>
                <a:gd name="T49" fmla="*/ 84 h 94"/>
                <a:gd name="T50" fmla="*/ 57 w 74"/>
                <a:gd name="T51" fmla="*/ 88 h 94"/>
                <a:gd name="T52" fmla="*/ 50 w 74"/>
                <a:gd name="T53" fmla="*/ 90 h 94"/>
                <a:gd name="T54" fmla="*/ 16 w 74"/>
                <a:gd name="T55" fmla="*/ 58 h 94"/>
                <a:gd name="T56" fmla="*/ 14 w 74"/>
                <a:gd name="T57" fmla="*/ 11 h 94"/>
                <a:gd name="T58" fmla="*/ 20 w 74"/>
                <a:gd name="T59" fmla="*/ 6 h 94"/>
                <a:gd name="T60" fmla="*/ 23 w 74"/>
                <a:gd name="T61" fmla="*/ 6 h 94"/>
                <a:gd name="T62" fmla="*/ 25 w 74"/>
                <a:gd name="T63" fmla="*/ 6 h 94"/>
                <a:gd name="T64" fmla="*/ 26 w 74"/>
                <a:gd name="T65" fmla="*/ 8 h 94"/>
                <a:gd name="T66" fmla="*/ 28 w 74"/>
                <a:gd name="T67" fmla="*/ 23 h 94"/>
                <a:gd name="T68" fmla="*/ 23 w 74"/>
                <a:gd name="T69" fmla="*/ 30 h 94"/>
                <a:gd name="T70" fmla="*/ 16 w 74"/>
                <a:gd name="T71" fmla="*/ 40 h 94"/>
                <a:gd name="T72" fmla="*/ 20 w 74"/>
                <a:gd name="T73" fmla="*/ 55 h 94"/>
                <a:gd name="T74" fmla="*/ 46 w 74"/>
                <a:gd name="T75" fmla="*/ 29 h 94"/>
                <a:gd name="T76" fmla="*/ 59 w 74"/>
                <a:gd name="T77" fmla="*/ 38 h 94"/>
                <a:gd name="T78" fmla="*/ 57 w 74"/>
                <a:gd name="T79" fmla="*/ 53 h 94"/>
                <a:gd name="T80" fmla="*/ 53 w 74"/>
                <a:gd name="T81" fmla="*/ 50 h 94"/>
                <a:gd name="T82" fmla="*/ 54 w 74"/>
                <a:gd name="T83" fmla="*/ 40 h 94"/>
                <a:gd name="T84" fmla="*/ 46 w 74"/>
                <a:gd name="T85" fmla="*/ 34 h 94"/>
                <a:gd name="T86" fmla="*/ 46 w 74"/>
                <a:gd name="T87" fmla="*/ 29 h 94"/>
                <a:gd name="T88" fmla="*/ 64 w 74"/>
                <a:gd name="T89" fmla="*/ 57 h 94"/>
                <a:gd name="T90" fmla="*/ 66 w 74"/>
                <a:gd name="T91" fmla="*/ 35 h 94"/>
                <a:gd name="T92" fmla="*/ 47 w 74"/>
                <a:gd name="T93" fmla="*/ 22 h 94"/>
                <a:gd name="T94" fmla="*/ 47 w 74"/>
                <a:gd name="T95" fmla="*/ 17 h 94"/>
                <a:gd name="T96" fmla="*/ 70 w 74"/>
                <a:gd name="T97" fmla="*/ 33 h 94"/>
                <a:gd name="T98" fmla="*/ 68 w 74"/>
                <a:gd name="T99" fmla="*/ 60 h 94"/>
                <a:gd name="T100" fmla="*/ 64 w 74"/>
                <a:gd name="T101" fmla="*/ 5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4" h="94">
                  <a:moveTo>
                    <a:pt x="24" y="35"/>
                  </a:moveTo>
                  <a:cubicBezTo>
                    <a:pt x="30" y="33"/>
                    <a:pt x="34" y="28"/>
                    <a:pt x="33" y="22"/>
                  </a:cubicBezTo>
                  <a:cubicBezTo>
                    <a:pt x="32" y="16"/>
                    <a:pt x="31" y="8"/>
                    <a:pt x="31" y="7"/>
                  </a:cubicBezTo>
                  <a:cubicBezTo>
                    <a:pt x="31" y="5"/>
                    <a:pt x="29" y="3"/>
                    <a:pt x="27" y="2"/>
                  </a:cubicBezTo>
                  <a:cubicBezTo>
                    <a:pt x="24" y="0"/>
                    <a:pt x="21" y="1"/>
                    <a:pt x="18" y="2"/>
                  </a:cubicBezTo>
                  <a:cubicBezTo>
                    <a:pt x="16" y="3"/>
                    <a:pt x="14" y="5"/>
                    <a:pt x="11" y="7"/>
                  </a:cubicBezTo>
                  <a:cubicBezTo>
                    <a:pt x="0" y="17"/>
                    <a:pt x="0" y="35"/>
                    <a:pt x="11" y="60"/>
                  </a:cubicBezTo>
                  <a:cubicBezTo>
                    <a:pt x="22" y="83"/>
                    <a:pt x="34" y="94"/>
                    <a:pt x="48" y="94"/>
                  </a:cubicBezTo>
                  <a:cubicBezTo>
                    <a:pt x="49" y="94"/>
                    <a:pt x="50" y="94"/>
                    <a:pt x="51" y="94"/>
                  </a:cubicBezTo>
                  <a:cubicBezTo>
                    <a:pt x="54" y="94"/>
                    <a:pt x="57" y="93"/>
                    <a:pt x="59" y="92"/>
                  </a:cubicBezTo>
                  <a:cubicBezTo>
                    <a:pt x="62" y="91"/>
                    <a:pt x="64" y="88"/>
                    <a:pt x="65" y="86"/>
                  </a:cubicBezTo>
                  <a:cubicBezTo>
                    <a:pt x="66" y="83"/>
                    <a:pt x="65" y="81"/>
                    <a:pt x="64" y="79"/>
                  </a:cubicBezTo>
                  <a:cubicBezTo>
                    <a:pt x="64" y="79"/>
                    <a:pt x="58" y="72"/>
                    <a:pt x="54" y="68"/>
                  </a:cubicBezTo>
                  <a:cubicBezTo>
                    <a:pt x="50" y="63"/>
                    <a:pt x="43" y="63"/>
                    <a:pt x="39" y="66"/>
                  </a:cubicBezTo>
                  <a:cubicBezTo>
                    <a:pt x="37" y="67"/>
                    <a:pt x="34" y="67"/>
                    <a:pt x="32" y="65"/>
                  </a:cubicBezTo>
                  <a:cubicBezTo>
                    <a:pt x="30" y="63"/>
                    <a:pt x="27" y="59"/>
                    <a:pt x="25" y="53"/>
                  </a:cubicBezTo>
                  <a:cubicBezTo>
                    <a:pt x="22" y="48"/>
                    <a:pt x="21" y="44"/>
                    <a:pt x="21" y="40"/>
                  </a:cubicBezTo>
                  <a:cubicBezTo>
                    <a:pt x="21" y="37"/>
                    <a:pt x="22" y="35"/>
                    <a:pt x="24" y="35"/>
                  </a:cubicBezTo>
                  <a:close/>
                  <a:moveTo>
                    <a:pt x="20" y="55"/>
                  </a:moveTo>
                  <a:cubicBezTo>
                    <a:pt x="20" y="55"/>
                    <a:pt x="20" y="55"/>
                    <a:pt x="20" y="55"/>
                  </a:cubicBezTo>
                  <a:cubicBezTo>
                    <a:pt x="23" y="61"/>
                    <a:pt x="26" y="66"/>
                    <a:pt x="29" y="69"/>
                  </a:cubicBezTo>
                  <a:cubicBezTo>
                    <a:pt x="32" y="72"/>
                    <a:pt x="37" y="73"/>
                    <a:pt x="41" y="70"/>
                  </a:cubicBezTo>
                  <a:cubicBezTo>
                    <a:pt x="44" y="68"/>
                    <a:pt x="48" y="68"/>
                    <a:pt x="50" y="71"/>
                  </a:cubicBezTo>
                  <a:cubicBezTo>
                    <a:pt x="54" y="76"/>
                    <a:pt x="60" y="82"/>
                    <a:pt x="60" y="82"/>
                  </a:cubicBezTo>
                  <a:cubicBezTo>
                    <a:pt x="61" y="83"/>
                    <a:pt x="61" y="83"/>
                    <a:pt x="61" y="84"/>
                  </a:cubicBezTo>
                  <a:cubicBezTo>
                    <a:pt x="60" y="86"/>
                    <a:pt x="59" y="87"/>
                    <a:pt x="57" y="88"/>
                  </a:cubicBezTo>
                  <a:cubicBezTo>
                    <a:pt x="55" y="88"/>
                    <a:pt x="53" y="89"/>
                    <a:pt x="50" y="90"/>
                  </a:cubicBezTo>
                  <a:cubicBezTo>
                    <a:pt x="46" y="90"/>
                    <a:pt x="31" y="92"/>
                    <a:pt x="16" y="58"/>
                  </a:cubicBezTo>
                  <a:cubicBezTo>
                    <a:pt x="0" y="24"/>
                    <a:pt x="11" y="14"/>
                    <a:pt x="14" y="11"/>
                  </a:cubicBezTo>
                  <a:cubicBezTo>
                    <a:pt x="16" y="9"/>
                    <a:pt x="18" y="7"/>
                    <a:pt x="20" y="6"/>
                  </a:cubicBezTo>
                  <a:cubicBezTo>
                    <a:pt x="21" y="6"/>
                    <a:pt x="22" y="6"/>
                    <a:pt x="23" y="6"/>
                  </a:cubicBezTo>
                  <a:cubicBezTo>
                    <a:pt x="24" y="6"/>
                    <a:pt x="24" y="6"/>
                    <a:pt x="25" y="6"/>
                  </a:cubicBezTo>
                  <a:cubicBezTo>
                    <a:pt x="26" y="6"/>
                    <a:pt x="26" y="7"/>
                    <a:pt x="26" y="8"/>
                  </a:cubicBezTo>
                  <a:cubicBezTo>
                    <a:pt x="26" y="8"/>
                    <a:pt x="27" y="16"/>
                    <a:pt x="28" y="23"/>
                  </a:cubicBezTo>
                  <a:cubicBezTo>
                    <a:pt x="29" y="26"/>
                    <a:pt x="27" y="29"/>
                    <a:pt x="23" y="30"/>
                  </a:cubicBezTo>
                  <a:cubicBezTo>
                    <a:pt x="19" y="31"/>
                    <a:pt x="16" y="36"/>
                    <a:pt x="16" y="40"/>
                  </a:cubicBezTo>
                  <a:cubicBezTo>
                    <a:pt x="16" y="44"/>
                    <a:pt x="18" y="50"/>
                    <a:pt x="20" y="55"/>
                  </a:cubicBezTo>
                  <a:close/>
                  <a:moveTo>
                    <a:pt x="46" y="29"/>
                  </a:moveTo>
                  <a:cubicBezTo>
                    <a:pt x="52" y="30"/>
                    <a:pt x="57" y="33"/>
                    <a:pt x="59" y="38"/>
                  </a:cubicBezTo>
                  <a:cubicBezTo>
                    <a:pt x="61" y="43"/>
                    <a:pt x="60" y="49"/>
                    <a:pt x="57" y="53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6" y="47"/>
                    <a:pt x="56" y="43"/>
                    <a:pt x="54" y="40"/>
                  </a:cubicBezTo>
                  <a:cubicBezTo>
                    <a:pt x="53" y="37"/>
                    <a:pt x="50" y="34"/>
                    <a:pt x="46" y="34"/>
                  </a:cubicBezTo>
                  <a:lnTo>
                    <a:pt x="46" y="29"/>
                  </a:lnTo>
                  <a:close/>
                  <a:moveTo>
                    <a:pt x="64" y="57"/>
                  </a:moveTo>
                  <a:cubicBezTo>
                    <a:pt x="68" y="51"/>
                    <a:pt x="69" y="42"/>
                    <a:pt x="66" y="35"/>
                  </a:cubicBezTo>
                  <a:cubicBezTo>
                    <a:pt x="62" y="27"/>
                    <a:pt x="55" y="22"/>
                    <a:pt x="47" y="22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57" y="18"/>
                    <a:pt x="66" y="24"/>
                    <a:pt x="70" y="33"/>
                  </a:cubicBezTo>
                  <a:cubicBezTo>
                    <a:pt x="74" y="42"/>
                    <a:pt x="73" y="52"/>
                    <a:pt x="68" y="60"/>
                  </a:cubicBezTo>
                  <a:lnTo>
                    <a:pt x="64" y="57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a-ET"/>
            </a:p>
          </p:txBody>
        </p:sp>
        <p:sp>
          <p:nvSpPr>
            <p:cNvPr id="20" name="Rectángulo 19"/>
            <p:cNvSpPr/>
            <p:nvPr/>
          </p:nvSpPr>
          <p:spPr>
            <a:xfrm>
              <a:off x="9186380" y="4894657"/>
              <a:ext cx="212750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b="1" dirty="0">
                  <a:solidFill>
                    <a:schemeClr val="bg2"/>
                  </a:solidFill>
                </a:rPr>
                <a:t>www.ppthemes.com</a:t>
              </a:r>
            </a:p>
          </p:txBody>
        </p:sp>
        <p:grpSp>
          <p:nvGrpSpPr>
            <p:cNvPr id="21" name="Grupo 20"/>
            <p:cNvGrpSpPr/>
            <p:nvPr/>
          </p:nvGrpSpPr>
          <p:grpSpPr>
            <a:xfrm>
              <a:off x="6892429" y="5270658"/>
              <a:ext cx="4611510" cy="333918"/>
              <a:chOff x="925687" y="5291091"/>
              <a:chExt cx="4611510" cy="333918"/>
            </a:xfrm>
          </p:grpSpPr>
          <p:grpSp>
            <p:nvGrpSpPr>
              <p:cNvPr id="22" name="Grupo 21"/>
              <p:cNvGrpSpPr/>
              <p:nvPr/>
            </p:nvGrpSpPr>
            <p:grpSpPr>
              <a:xfrm>
                <a:off x="1824403" y="5291091"/>
                <a:ext cx="3712794" cy="333918"/>
                <a:chOff x="5211071" y="3776135"/>
                <a:chExt cx="3712794" cy="333918"/>
              </a:xfrm>
            </p:grpSpPr>
            <p:grpSp>
              <p:nvGrpSpPr>
                <p:cNvPr id="24" name="Grupo 23"/>
                <p:cNvGrpSpPr/>
                <p:nvPr/>
              </p:nvGrpSpPr>
              <p:grpSpPr>
                <a:xfrm>
                  <a:off x="5211071" y="3798933"/>
                  <a:ext cx="1657345" cy="311120"/>
                  <a:chOff x="5211071" y="3798933"/>
                  <a:chExt cx="1657345" cy="311120"/>
                </a:xfrm>
              </p:grpSpPr>
              <p:grpSp>
                <p:nvGrpSpPr>
                  <p:cNvPr id="26" name="Группа 1467">
                    <a:extLst>
                      <a:ext uri="{FF2B5EF4-FFF2-40B4-BE49-F238E27FC236}">
                        <a16:creationId xmlns:a16="http://schemas.microsoft.com/office/drawing/2014/main" id="{2B62127A-819C-4AA8-B437-E0B810D26702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560223" y="3800536"/>
                    <a:ext cx="308193" cy="309517"/>
                    <a:chOff x="1398588" y="1611313"/>
                    <a:chExt cx="1108075" cy="1112838"/>
                  </a:xfrm>
                  <a:effectLst>
                    <a:outerShdw blurRad="279400" dist="127000" dir="2700000" algn="tl" rotWithShape="0">
                      <a:prstClr val="black">
                        <a:alpha val="31000"/>
                      </a:prstClr>
                    </a:outerShdw>
                  </a:effectLst>
                </p:grpSpPr>
                <p:sp>
                  <p:nvSpPr>
                    <p:cNvPr id="40" name="Oval 1207">
                      <a:extLst>
                        <a:ext uri="{FF2B5EF4-FFF2-40B4-BE49-F238E27FC236}">
                          <a16:creationId xmlns:a16="http://schemas.microsoft.com/office/drawing/2014/main" id="{8F61A5D5-0B20-4FBF-954D-6542B633249D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98588" y="1611313"/>
                      <a:ext cx="1108075" cy="1112838"/>
                    </a:xfrm>
                    <a:prstGeom prst="ellipse">
                      <a:avLst/>
                    </a:prstGeom>
                    <a:solidFill>
                      <a:schemeClr val="accent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eaLnBrk="1" hangingPunct="1"/>
                      <a:endParaRPr lang="ru-RU" altLang="ru-RU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41" name="Freeform 1208">
                      <a:extLst>
                        <a:ext uri="{FF2B5EF4-FFF2-40B4-BE49-F238E27FC236}">
                          <a16:creationId xmlns:a16="http://schemas.microsoft.com/office/drawing/2014/main" id="{548EBD72-B58E-4094-8066-54DDAAD3864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774824" y="1824039"/>
                      <a:ext cx="354013" cy="685801"/>
                    </a:xfrm>
                    <a:custGeom>
                      <a:avLst/>
                      <a:gdLst>
                        <a:gd name="T0" fmla="*/ 354012 w 93"/>
                        <a:gd name="T1" fmla="*/ 114300 h 180"/>
                        <a:gd name="T2" fmla="*/ 289300 w 93"/>
                        <a:gd name="T3" fmla="*/ 114300 h 180"/>
                        <a:gd name="T4" fmla="*/ 228395 w 93"/>
                        <a:gd name="T5" fmla="*/ 171450 h 180"/>
                        <a:gd name="T6" fmla="*/ 228395 w 93"/>
                        <a:gd name="T7" fmla="*/ 251460 h 180"/>
                        <a:gd name="T8" fmla="*/ 350205 w 93"/>
                        <a:gd name="T9" fmla="*/ 251460 h 180"/>
                        <a:gd name="T10" fmla="*/ 334979 w 93"/>
                        <a:gd name="T11" fmla="*/ 373380 h 180"/>
                        <a:gd name="T12" fmla="*/ 228395 w 93"/>
                        <a:gd name="T13" fmla="*/ 373380 h 180"/>
                        <a:gd name="T14" fmla="*/ 228395 w 93"/>
                        <a:gd name="T15" fmla="*/ 685800 h 180"/>
                        <a:gd name="T16" fmla="*/ 102778 w 93"/>
                        <a:gd name="T17" fmla="*/ 685800 h 180"/>
                        <a:gd name="T18" fmla="*/ 102778 w 93"/>
                        <a:gd name="T19" fmla="*/ 373380 h 180"/>
                        <a:gd name="T20" fmla="*/ 0 w 93"/>
                        <a:gd name="T21" fmla="*/ 373380 h 180"/>
                        <a:gd name="T22" fmla="*/ 0 w 93"/>
                        <a:gd name="T23" fmla="*/ 251460 h 180"/>
                        <a:gd name="T24" fmla="*/ 102778 w 93"/>
                        <a:gd name="T25" fmla="*/ 251460 h 180"/>
                        <a:gd name="T26" fmla="*/ 102778 w 93"/>
                        <a:gd name="T27" fmla="*/ 160020 h 180"/>
                        <a:gd name="T28" fmla="*/ 262654 w 93"/>
                        <a:gd name="T29" fmla="*/ 0 h 180"/>
                        <a:gd name="T30" fmla="*/ 354012 w 93"/>
                        <a:gd name="T31" fmla="*/ 3810 h 180"/>
                        <a:gd name="T32" fmla="*/ 354012 w 93"/>
                        <a:gd name="T33" fmla="*/ 114300 h 180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</a:gdLst>
                      <a:ahLst/>
                      <a:cxnLst>
                        <a:cxn ang="T34">
                          <a:pos x="T0" y="T1"/>
                        </a:cxn>
                        <a:cxn ang="T35">
                          <a:pos x="T2" y="T3"/>
                        </a:cxn>
                        <a:cxn ang="T36">
                          <a:pos x="T4" y="T5"/>
                        </a:cxn>
                        <a:cxn ang="T37">
                          <a:pos x="T6" y="T7"/>
                        </a:cxn>
                        <a:cxn ang="T38">
                          <a:pos x="T8" y="T9"/>
                        </a:cxn>
                        <a:cxn ang="T39">
                          <a:pos x="T10" y="T11"/>
                        </a:cxn>
                        <a:cxn ang="T40">
                          <a:pos x="T12" y="T13"/>
                        </a:cxn>
                        <a:cxn ang="T41">
                          <a:pos x="T14" y="T15"/>
                        </a:cxn>
                        <a:cxn ang="T42">
                          <a:pos x="T16" y="T17"/>
                        </a:cxn>
                        <a:cxn ang="T43">
                          <a:pos x="T18" y="T19"/>
                        </a:cxn>
                        <a:cxn ang="T44">
                          <a:pos x="T20" y="T21"/>
                        </a:cxn>
                        <a:cxn ang="T45">
                          <a:pos x="T22" y="T23"/>
                        </a:cxn>
                        <a:cxn ang="T46">
                          <a:pos x="T24" y="T25"/>
                        </a:cxn>
                        <a:cxn ang="T47">
                          <a:pos x="T26" y="T27"/>
                        </a:cxn>
                        <a:cxn ang="T48">
                          <a:pos x="T28" y="T29"/>
                        </a:cxn>
                        <a:cxn ang="T49">
                          <a:pos x="T30" y="T31"/>
                        </a:cxn>
                        <a:cxn ang="T50">
                          <a:pos x="T32" y="T33"/>
                        </a:cxn>
                      </a:cxnLst>
                      <a:rect l="0" t="0" r="r" b="b"/>
                      <a:pathLst>
                        <a:path w="93" h="180">
                          <a:moveTo>
                            <a:pt x="93" y="30"/>
                          </a:moveTo>
                          <a:cubicBezTo>
                            <a:pt x="76" y="30"/>
                            <a:pt x="76" y="30"/>
                            <a:pt x="76" y="30"/>
                          </a:cubicBezTo>
                          <a:cubicBezTo>
                            <a:pt x="63" y="30"/>
                            <a:pt x="60" y="36"/>
                            <a:pt x="60" y="45"/>
                          </a:cubicBezTo>
                          <a:cubicBezTo>
                            <a:pt x="60" y="66"/>
                            <a:pt x="60" y="66"/>
                            <a:pt x="60" y="66"/>
                          </a:cubicBezTo>
                          <a:cubicBezTo>
                            <a:pt x="92" y="66"/>
                            <a:pt x="92" y="66"/>
                            <a:pt x="92" y="66"/>
                          </a:cubicBezTo>
                          <a:cubicBezTo>
                            <a:pt x="88" y="98"/>
                            <a:pt x="88" y="98"/>
                            <a:pt x="88" y="98"/>
                          </a:cubicBezTo>
                          <a:cubicBezTo>
                            <a:pt x="60" y="98"/>
                            <a:pt x="60" y="98"/>
                            <a:pt x="60" y="98"/>
                          </a:cubicBezTo>
                          <a:cubicBezTo>
                            <a:pt x="60" y="180"/>
                            <a:pt x="60" y="180"/>
                            <a:pt x="60" y="180"/>
                          </a:cubicBezTo>
                          <a:cubicBezTo>
                            <a:pt x="27" y="180"/>
                            <a:pt x="27" y="180"/>
                            <a:pt x="27" y="180"/>
                          </a:cubicBezTo>
                          <a:cubicBezTo>
                            <a:pt x="27" y="98"/>
                            <a:pt x="27" y="98"/>
                            <a:pt x="27" y="98"/>
                          </a:cubicBezTo>
                          <a:cubicBezTo>
                            <a:pt x="0" y="98"/>
                            <a:pt x="0" y="98"/>
                            <a:pt x="0" y="98"/>
                          </a:cubicBezTo>
                          <a:cubicBezTo>
                            <a:pt x="0" y="66"/>
                            <a:pt x="0" y="66"/>
                            <a:pt x="0" y="66"/>
                          </a:cubicBezTo>
                          <a:cubicBezTo>
                            <a:pt x="27" y="66"/>
                            <a:pt x="27" y="66"/>
                            <a:pt x="27" y="66"/>
                          </a:cubicBezTo>
                          <a:cubicBezTo>
                            <a:pt x="27" y="42"/>
                            <a:pt x="27" y="42"/>
                            <a:pt x="27" y="42"/>
                          </a:cubicBezTo>
                          <a:cubicBezTo>
                            <a:pt x="27" y="15"/>
                            <a:pt x="44" y="0"/>
                            <a:pt x="69" y="0"/>
                          </a:cubicBezTo>
                          <a:cubicBezTo>
                            <a:pt x="80" y="0"/>
                            <a:pt x="90" y="1"/>
                            <a:pt x="93" y="1"/>
                          </a:cubicBezTo>
                          <a:lnTo>
                            <a:pt x="93" y="3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  <a:latin typeface="Montserrat Light" panose="00000400000000000000" pitchFamily="50" charset="0"/>
                      </a:endParaRPr>
                    </a:p>
                  </p:txBody>
                </p:sp>
              </p:grpSp>
              <p:grpSp>
                <p:nvGrpSpPr>
                  <p:cNvPr id="27" name="Группа 1470">
                    <a:extLst>
                      <a:ext uri="{FF2B5EF4-FFF2-40B4-BE49-F238E27FC236}">
                        <a16:creationId xmlns:a16="http://schemas.microsoft.com/office/drawing/2014/main" id="{8D62041B-99EF-4593-8E2A-CD933E4FF85B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5659921" y="3798933"/>
                    <a:ext cx="309076" cy="309517"/>
                    <a:chOff x="4791075" y="1611313"/>
                    <a:chExt cx="1111250" cy="1112838"/>
                  </a:xfrm>
                  <a:effectLst>
                    <a:outerShdw blurRad="279400" dist="127000" dir="2700000" algn="tl" rotWithShape="0">
                      <a:prstClr val="black">
                        <a:alpha val="31000"/>
                      </a:prstClr>
                    </a:outerShdw>
                  </a:effectLst>
                </p:grpSpPr>
                <p:sp>
                  <p:nvSpPr>
                    <p:cNvPr id="37" name="Oval 1222">
                      <a:extLst>
                        <a:ext uri="{FF2B5EF4-FFF2-40B4-BE49-F238E27FC236}">
                          <a16:creationId xmlns:a16="http://schemas.microsoft.com/office/drawing/2014/main" id="{9EF0164D-D6A6-4400-BFBD-3019BE5C0DE9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791075" y="1611313"/>
                      <a:ext cx="1111250" cy="1112838"/>
                    </a:xfrm>
                    <a:prstGeom prst="ellipse">
                      <a:avLst/>
                    </a:prstGeom>
                    <a:solidFill>
                      <a:schemeClr val="accent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eaLnBrk="1" hangingPunct="1"/>
                      <a:endParaRPr lang="ru-RU" altLang="ru-RU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38" name="Freeform 1223">
                      <a:extLst>
                        <a:ext uri="{FF2B5EF4-FFF2-40B4-BE49-F238E27FC236}">
                          <a16:creationId xmlns:a16="http://schemas.microsoft.com/office/drawing/2014/main" id="{5B89DF81-AA5B-46C7-90BA-C38E9AE94B0D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981575" y="1908175"/>
                      <a:ext cx="730250" cy="514350"/>
                    </a:xfrm>
                    <a:custGeom>
                      <a:avLst/>
                      <a:gdLst>
                        <a:gd name="T0" fmla="*/ 715036 w 192"/>
                        <a:gd name="T1" fmla="*/ 80010 h 135"/>
                        <a:gd name="T2" fmla="*/ 650379 w 192"/>
                        <a:gd name="T3" fmla="*/ 15240 h 135"/>
                        <a:gd name="T4" fmla="*/ 365125 w 192"/>
                        <a:gd name="T5" fmla="*/ 0 h 135"/>
                        <a:gd name="T6" fmla="*/ 79871 w 192"/>
                        <a:gd name="T7" fmla="*/ 15240 h 135"/>
                        <a:gd name="T8" fmla="*/ 15214 w 192"/>
                        <a:gd name="T9" fmla="*/ 80010 h 135"/>
                        <a:gd name="T10" fmla="*/ 0 w 192"/>
                        <a:gd name="T11" fmla="*/ 259080 h 135"/>
                        <a:gd name="T12" fmla="*/ 15214 w 192"/>
                        <a:gd name="T13" fmla="*/ 434340 h 135"/>
                        <a:gd name="T14" fmla="*/ 79871 w 192"/>
                        <a:gd name="T15" fmla="*/ 499110 h 135"/>
                        <a:gd name="T16" fmla="*/ 365125 w 192"/>
                        <a:gd name="T17" fmla="*/ 514350 h 135"/>
                        <a:gd name="T18" fmla="*/ 650379 w 192"/>
                        <a:gd name="T19" fmla="*/ 499110 h 135"/>
                        <a:gd name="T20" fmla="*/ 715036 w 192"/>
                        <a:gd name="T21" fmla="*/ 434340 h 135"/>
                        <a:gd name="T22" fmla="*/ 730250 w 192"/>
                        <a:gd name="T23" fmla="*/ 259080 h 135"/>
                        <a:gd name="T24" fmla="*/ 715036 w 192"/>
                        <a:gd name="T25" fmla="*/ 80010 h 135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0" t="0" r="r" b="b"/>
                      <a:pathLst>
                        <a:path w="192" h="135">
                          <a:moveTo>
                            <a:pt x="188" y="21"/>
                          </a:moveTo>
                          <a:cubicBezTo>
                            <a:pt x="186" y="13"/>
                            <a:pt x="180" y="7"/>
                            <a:pt x="171" y="4"/>
                          </a:cubicBezTo>
                          <a:cubicBezTo>
                            <a:pt x="156" y="0"/>
                            <a:pt x="96" y="0"/>
                            <a:pt x="96" y="0"/>
                          </a:cubicBezTo>
                          <a:cubicBezTo>
                            <a:pt x="96" y="0"/>
                            <a:pt x="36" y="0"/>
                            <a:pt x="21" y="4"/>
                          </a:cubicBezTo>
                          <a:cubicBezTo>
                            <a:pt x="12" y="7"/>
                            <a:pt x="6" y="13"/>
                            <a:pt x="4" y="21"/>
                          </a:cubicBezTo>
                          <a:cubicBezTo>
                            <a:pt x="0" y="37"/>
                            <a:pt x="0" y="68"/>
                            <a:pt x="0" y="68"/>
                          </a:cubicBezTo>
                          <a:cubicBezTo>
                            <a:pt x="0" y="68"/>
                            <a:pt x="0" y="99"/>
                            <a:pt x="4" y="114"/>
                          </a:cubicBezTo>
                          <a:cubicBezTo>
                            <a:pt x="6" y="123"/>
                            <a:pt x="12" y="129"/>
                            <a:pt x="21" y="131"/>
                          </a:cubicBezTo>
                          <a:cubicBezTo>
                            <a:pt x="36" y="135"/>
                            <a:pt x="96" y="135"/>
                            <a:pt x="96" y="135"/>
                          </a:cubicBezTo>
                          <a:cubicBezTo>
                            <a:pt x="96" y="135"/>
                            <a:pt x="156" y="135"/>
                            <a:pt x="171" y="131"/>
                          </a:cubicBezTo>
                          <a:cubicBezTo>
                            <a:pt x="180" y="129"/>
                            <a:pt x="186" y="123"/>
                            <a:pt x="188" y="114"/>
                          </a:cubicBezTo>
                          <a:cubicBezTo>
                            <a:pt x="192" y="99"/>
                            <a:pt x="192" y="68"/>
                            <a:pt x="192" y="68"/>
                          </a:cubicBezTo>
                          <a:cubicBezTo>
                            <a:pt x="192" y="68"/>
                            <a:pt x="192" y="37"/>
                            <a:pt x="188" y="2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  <a:latin typeface="Montserrat Light" panose="00000400000000000000" pitchFamily="50" charset="0"/>
                      </a:endParaRPr>
                    </a:p>
                  </p:txBody>
                </p:sp>
                <p:sp>
                  <p:nvSpPr>
                    <p:cNvPr id="39" name="Freeform 1224">
                      <a:extLst>
                        <a:ext uri="{FF2B5EF4-FFF2-40B4-BE49-F238E27FC236}">
                          <a16:creationId xmlns:a16="http://schemas.microsoft.com/office/drawing/2014/main" id="{BA92A7B8-C3B2-49CC-88AF-5A4CBEA6889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5273674" y="2057402"/>
                      <a:ext cx="190498" cy="220664"/>
                    </a:xfrm>
                    <a:custGeom>
                      <a:avLst/>
                      <a:gdLst>
                        <a:gd name="T0" fmla="*/ 0 w 120"/>
                        <a:gd name="T1" fmla="*/ 220663 h 139"/>
                        <a:gd name="T2" fmla="*/ 190500 w 120"/>
                        <a:gd name="T3" fmla="*/ 109538 h 139"/>
                        <a:gd name="T4" fmla="*/ 0 w 120"/>
                        <a:gd name="T5" fmla="*/ 0 h 139"/>
                        <a:gd name="T6" fmla="*/ 0 w 120"/>
                        <a:gd name="T7" fmla="*/ 220663 h 139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0" t="0" r="r" b="b"/>
                      <a:pathLst>
                        <a:path w="120" h="139">
                          <a:moveTo>
                            <a:pt x="0" y="139"/>
                          </a:moveTo>
                          <a:lnTo>
                            <a:pt x="120" y="69"/>
                          </a:lnTo>
                          <a:lnTo>
                            <a:pt x="0" y="0"/>
                          </a:lnTo>
                          <a:lnTo>
                            <a:pt x="0" y="139"/>
                          </a:lnTo>
                          <a:close/>
                        </a:path>
                      </a:pathLst>
                    </a:custGeom>
                    <a:solidFill>
                      <a:schemeClr val="accent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  <a:latin typeface="Montserrat Light" panose="00000400000000000000" pitchFamily="50" charset="0"/>
                      </a:endParaRPr>
                    </a:p>
                  </p:txBody>
                </p:sp>
              </p:grpSp>
              <p:grpSp>
                <p:nvGrpSpPr>
                  <p:cNvPr id="28" name="Группа 1468">
                    <a:extLst>
                      <a:ext uri="{FF2B5EF4-FFF2-40B4-BE49-F238E27FC236}">
                        <a16:creationId xmlns:a16="http://schemas.microsoft.com/office/drawing/2014/main" id="{4147250E-C173-49C7-B5D4-6B45A1A8241F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5211071" y="3799975"/>
                    <a:ext cx="308192" cy="309517"/>
                    <a:chOff x="1398588" y="3241675"/>
                    <a:chExt cx="1108075" cy="1112838"/>
                  </a:xfrm>
                  <a:effectLst>
                    <a:outerShdw blurRad="279400" dist="127000" dir="2700000" algn="tl" rotWithShape="0">
                      <a:prstClr val="black">
                        <a:alpha val="31000"/>
                      </a:prstClr>
                    </a:outerShdw>
                  </a:effectLst>
                </p:grpSpPr>
                <p:sp>
                  <p:nvSpPr>
                    <p:cNvPr id="35" name="Oval 1226">
                      <a:extLst>
                        <a:ext uri="{FF2B5EF4-FFF2-40B4-BE49-F238E27FC236}">
                          <a16:creationId xmlns:a16="http://schemas.microsoft.com/office/drawing/2014/main" id="{C7918ED3-A615-4811-9C0F-408DE7197FA4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98588" y="3241675"/>
                      <a:ext cx="1108075" cy="1112838"/>
                    </a:xfrm>
                    <a:prstGeom prst="ellipse">
                      <a:avLst/>
                    </a:prstGeom>
                    <a:solidFill>
                      <a:schemeClr val="accent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eaLnBrk="1" hangingPunct="1"/>
                      <a:endParaRPr lang="ru-RU" altLang="ru-RU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36" name="Freeform 1227">
                      <a:extLst>
                        <a:ext uri="{FF2B5EF4-FFF2-40B4-BE49-F238E27FC236}">
                          <a16:creationId xmlns:a16="http://schemas.microsoft.com/office/drawing/2014/main" id="{218DAEA3-C004-4CA4-B657-E5F456D06424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1611313" y="3519488"/>
                      <a:ext cx="681037" cy="557213"/>
                    </a:xfrm>
                    <a:custGeom>
                      <a:avLst/>
                      <a:gdLst>
                        <a:gd name="T0" fmla="*/ 681037 w 179"/>
                        <a:gd name="T1" fmla="*/ 64881 h 146"/>
                        <a:gd name="T2" fmla="*/ 601139 w 179"/>
                        <a:gd name="T3" fmla="*/ 87780 h 146"/>
                        <a:gd name="T4" fmla="*/ 662014 w 179"/>
                        <a:gd name="T5" fmla="*/ 11450 h 146"/>
                        <a:gd name="T6" fmla="*/ 574506 w 179"/>
                        <a:gd name="T7" fmla="*/ 41982 h 146"/>
                        <a:gd name="T8" fmla="*/ 471780 w 179"/>
                        <a:gd name="T9" fmla="*/ 0 h 146"/>
                        <a:gd name="T10" fmla="*/ 331007 w 179"/>
                        <a:gd name="T11" fmla="*/ 141212 h 146"/>
                        <a:gd name="T12" fmla="*/ 334811 w 179"/>
                        <a:gd name="T13" fmla="*/ 171744 h 146"/>
                        <a:gd name="T14" fmla="*/ 45656 w 179"/>
                        <a:gd name="T15" fmla="*/ 26716 h 146"/>
                        <a:gd name="T16" fmla="*/ 26633 w 179"/>
                        <a:gd name="T17" fmla="*/ 95413 h 146"/>
                        <a:gd name="T18" fmla="*/ 91312 w 179"/>
                        <a:gd name="T19" fmla="*/ 213726 h 146"/>
                        <a:gd name="T20" fmla="*/ 26633 w 179"/>
                        <a:gd name="T21" fmla="*/ 194643 h 146"/>
                        <a:gd name="T22" fmla="*/ 26633 w 179"/>
                        <a:gd name="T23" fmla="*/ 198459 h 146"/>
                        <a:gd name="T24" fmla="*/ 136968 w 179"/>
                        <a:gd name="T25" fmla="*/ 335854 h 146"/>
                        <a:gd name="T26" fmla="*/ 102726 w 179"/>
                        <a:gd name="T27" fmla="*/ 339671 h 146"/>
                        <a:gd name="T28" fmla="*/ 76094 w 179"/>
                        <a:gd name="T29" fmla="*/ 335854 h 146"/>
                        <a:gd name="T30" fmla="*/ 205453 w 179"/>
                        <a:gd name="T31" fmla="*/ 435084 h 146"/>
                        <a:gd name="T32" fmla="*/ 30437 w 179"/>
                        <a:gd name="T33" fmla="*/ 496149 h 146"/>
                        <a:gd name="T34" fmla="*/ 0 w 179"/>
                        <a:gd name="T35" fmla="*/ 492332 h 146"/>
                        <a:gd name="T36" fmla="*/ 213062 w 179"/>
                        <a:gd name="T37" fmla="*/ 557213 h 146"/>
                        <a:gd name="T38" fmla="*/ 612553 w 179"/>
                        <a:gd name="T39" fmla="*/ 156478 h 146"/>
                        <a:gd name="T40" fmla="*/ 612553 w 179"/>
                        <a:gd name="T41" fmla="*/ 137395 h 146"/>
                        <a:gd name="T42" fmla="*/ 681037 w 179"/>
                        <a:gd name="T43" fmla="*/ 64881 h 146"/>
                        <a:gd name="T44" fmla="*/ 681037 w 179"/>
                        <a:gd name="T45" fmla="*/ 64881 h 146"/>
                        <a:gd name="T46" fmla="*/ 681037 w 179"/>
                        <a:gd name="T47" fmla="*/ 64881 h 14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</a:gdLst>
                      <a:ahLst/>
                      <a:cxnLst>
                        <a:cxn ang="T48">
                          <a:pos x="T0" y="T1"/>
                        </a:cxn>
                        <a:cxn ang="T49">
                          <a:pos x="T2" y="T3"/>
                        </a:cxn>
                        <a:cxn ang="T50">
                          <a:pos x="T4" y="T5"/>
                        </a:cxn>
                        <a:cxn ang="T51">
                          <a:pos x="T6" y="T7"/>
                        </a:cxn>
                        <a:cxn ang="T52">
                          <a:pos x="T8" y="T9"/>
                        </a:cxn>
                        <a:cxn ang="T53">
                          <a:pos x="T10" y="T11"/>
                        </a:cxn>
                        <a:cxn ang="T54">
                          <a:pos x="T12" y="T13"/>
                        </a:cxn>
                        <a:cxn ang="T55">
                          <a:pos x="T14" y="T15"/>
                        </a:cxn>
                        <a:cxn ang="T56">
                          <a:pos x="T16" y="T17"/>
                        </a:cxn>
                        <a:cxn ang="T57">
                          <a:pos x="T18" y="T19"/>
                        </a:cxn>
                        <a:cxn ang="T58">
                          <a:pos x="T20" y="T21"/>
                        </a:cxn>
                        <a:cxn ang="T59">
                          <a:pos x="T22" y="T23"/>
                        </a:cxn>
                        <a:cxn ang="T60">
                          <a:pos x="T24" y="T25"/>
                        </a:cxn>
                        <a:cxn ang="T61">
                          <a:pos x="T26" y="T27"/>
                        </a:cxn>
                        <a:cxn ang="T62">
                          <a:pos x="T28" y="T29"/>
                        </a:cxn>
                        <a:cxn ang="T63">
                          <a:pos x="T30" y="T31"/>
                        </a:cxn>
                        <a:cxn ang="T64">
                          <a:pos x="T32" y="T33"/>
                        </a:cxn>
                        <a:cxn ang="T65">
                          <a:pos x="T34" y="T35"/>
                        </a:cxn>
                        <a:cxn ang="T66">
                          <a:pos x="T36" y="T37"/>
                        </a:cxn>
                        <a:cxn ang="T67">
                          <a:pos x="T38" y="T39"/>
                        </a:cxn>
                        <a:cxn ang="T68">
                          <a:pos x="T40" y="T41"/>
                        </a:cxn>
                        <a:cxn ang="T69">
                          <a:pos x="T42" y="T43"/>
                        </a:cxn>
                        <a:cxn ang="T70">
                          <a:pos x="T44" y="T45"/>
                        </a:cxn>
                        <a:cxn ang="T71">
                          <a:pos x="T46" y="T47"/>
                        </a:cxn>
                      </a:cxnLst>
                      <a:rect l="0" t="0" r="r" b="b"/>
                      <a:pathLst>
                        <a:path w="179" h="146">
                          <a:moveTo>
                            <a:pt x="179" y="17"/>
                          </a:moveTo>
                          <a:cubicBezTo>
                            <a:pt x="173" y="20"/>
                            <a:pt x="166" y="22"/>
                            <a:pt x="158" y="23"/>
                          </a:cubicBezTo>
                          <a:cubicBezTo>
                            <a:pt x="166" y="18"/>
                            <a:pt x="172" y="11"/>
                            <a:pt x="174" y="3"/>
                          </a:cubicBezTo>
                          <a:cubicBezTo>
                            <a:pt x="167" y="7"/>
                            <a:pt x="159" y="10"/>
                            <a:pt x="151" y="11"/>
                          </a:cubicBezTo>
                          <a:cubicBezTo>
                            <a:pt x="144" y="4"/>
                            <a:pt x="135" y="0"/>
                            <a:pt x="124" y="0"/>
                          </a:cubicBezTo>
                          <a:cubicBezTo>
                            <a:pt x="104" y="0"/>
                            <a:pt x="87" y="16"/>
                            <a:pt x="87" y="37"/>
                          </a:cubicBezTo>
                          <a:cubicBezTo>
                            <a:pt x="87" y="40"/>
                            <a:pt x="88" y="42"/>
                            <a:pt x="88" y="45"/>
                          </a:cubicBezTo>
                          <a:cubicBezTo>
                            <a:pt x="58" y="44"/>
                            <a:pt x="30" y="29"/>
                            <a:pt x="12" y="7"/>
                          </a:cubicBezTo>
                          <a:cubicBezTo>
                            <a:pt x="9" y="12"/>
                            <a:pt x="7" y="18"/>
                            <a:pt x="7" y="25"/>
                          </a:cubicBezTo>
                          <a:cubicBezTo>
                            <a:pt x="7" y="38"/>
                            <a:pt x="14" y="49"/>
                            <a:pt x="24" y="56"/>
                          </a:cubicBezTo>
                          <a:cubicBezTo>
                            <a:pt x="17" y="56"/>
                            <a:pt x="12" y="54"/>
                            <a:pt x="7" y="51"/>
                          </a:cubicBezTo>
                          <a:cubicBezTo>
                            <a:pt x="7" y="51"/>
                            <a:pt x="7" y="52"/>
                            <a:pt x="7" y="52"/>
                          </a:cubicBezTo>
                          <a:cubicBezTo>
                            <a:pt x="7" y="70"/>
                            <a:pt x="20" y="84"/>
                            <a:pt x="36" y="88"/>
                          </a:cubicBezTo>
                          <a:cubicBezTo>
                            <a:pt x="33" y="89"/>
                            <a:pt x="30" y="89"/>
                            <a:pt x="27" y="89"/>
                          </a:cubicBezTo>
                          <a:cubicBezTo>
                            <a:pt x="24" y="89"/>
                            <a:pt x="22" y="89"/>
                            <a:pt x="20" y="88"/>
                          </a:cubicBezTo>
                          <a:cubicBezTo>
                            <a:pt x="24" y="103"/>
                            <a:pt x="38" y="114"/>
                            <a:pt x="54" y="114"/>
                          </a:cubicBezTo>
                          <a:cubicBezTo>
                            <a:pt x="42" y="124"/>
                            <a:pt x="26" y="130"/>
                            <a:pt x="8" y="130"/>
                          </a:cubicBezTo>
                          <a:cubicBezTo>
                            <a:pt x="5" y="130"/>
                            <a:pt x="2" y="130"/>
                            <a:pt x="0" y="129"/>
                          </a:cubicBezTo>
                          <a:cubicBezTo>
                            <a:pt x="16" y="140"/>
                            <a:pt x="35" y="146"/>
                            <a:pt x="56" y="146"/>
                          </a:cubicBezTo>
                          <a:cubicBezTo>
                            <a:pt x="124" y="146"/>
                            <a:pt x="161" y="90"/>
                            <a:pt x="161" y="41"/>
                          </a:cubicBezTo>
                          <a:cubicBezTo>
                            <a:pt x="161" y="39"/>
                            <a:pt x="161" y="38"/>
                            <a:pt x="161" y="36"/>
                          </a:cubicBezTo>
                          <a:cubicBezTo>
                            <a:pt x="168" y="31"/>
                            <a:pt x="174" y="25"/>
                            <a:pt x="179" y="17"/>
                          </a:cubicBezTo>
                          <a:close/>
                          <a:moveTo>
                            <a:pt x="179" y="17"/>
                          </a:moveTo>
                          <a:cubicBezTo>
                            <a:pt x="179" y="17"/>
                            <a:pt x="179" y="17"/>
                            <a:pt x="179" y="17"/>
                          </a:cubicBezTo>
                        </a:path>
                      </a:pathLst>
                    </a:custGeom>
                    <a:solidFill>
                      <a:srgbClr val="F1F2F2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  <a:latin typeface="Montserrat Light" panose="00000400000000000000" pitchFamily="50" charset="0"/>
                      </a:endParaRPr>
                    </a:p>
                  </p:txBody>
                </p:sp>
              </p:grpSp>
              <p:grpSp>
                <p:nvGrpSpPr>
                  <p:cNvPr id="29" name="Group 263">
                    <a:extLst>
                      <a:ext uri="{FF2B5EF4-FFF2-40B4-BE49-F238E27FC236}">
                        <a16:creationId xmlns:a16="http://schemas.microsoft.com/office/drawing/2014/main" id="{1ACF5D46-C178-4A97-B7A6-9F9069FA2D7E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6110021" y="3800247"/>
                    <a:ext cx="309517" cy="309517"/>
                    <a:chOff x="1606550" y="2179638"/>
                    <a:chExt cx="1858963" cy="1858962"/>
                  </a:xfrm>
                </p:grpSpPr>
                <p:sp>
                  <p:nvSpPr>
                    <p:cNvPr id="30" name="Oval 445">
                      <a:extLst>
                        <a:ext uri="{FF2B5EF4-FFF2-40B4-BE49-F238E27FC236}">
                          <a16:creationId xmlns:a16="http://schemas.microsoft.com/office/drawing/2014/main" id="{AF58ED89-AA46-48A0-914F-FD39896250D2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606550" y="2179638"/>
                      <a:ext cx="1858963" cy="1858962"/>
                    </a:xfrm>
                    <a:prstGeom prst="ellipse">
                      <a:avLst/>
                    </a:prstGeom>
                    <a:solidFill>
                      <a:schemeClr val="accent4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365760" tIns="0" rIns="182880" bIns="1188720" rtlCol="0" anchor="b" anchorCtr="0"/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>
                        <a:spcBef>
                          <a:spcPts val="1000"/>
                        </a:spcBef>
                      </a:pPr>
                      <a:endParaRPr lang="ru-RU" altLang="ru-RU" sz="1000">
                        <a:solidFill>
                          <a:schemeClr val="bg1"/>
                        </a:solidFill>
                      </a:endParaRPr>
                    </a:p>
                  </p:txBody>
                </p:sp>
                <p:grpSp>
                  <p:nvGrpSpPr>
                    <p:cNvPr id="31" name="Group 265">
                      <a:extLst>
                        <a:ext uri="{FF2B5EF4-FFF2-40B4-BE49-F238E27FC236}">
                          <a16:creationId xmlns:a16="http://schemas.microsoft.com/office/drawing/2014/main" id="{E6AEBD9C-B69A-41A4-8518-652F58CB11D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027238" y="2597150"/>
                      <a:ext cx="1019175" cy="1023937"/>
                      <a:chOff x="2027238" y="2597150"/>
                      <a:chExt cx="1019175" cy="1023937"/>
                    </a:xfrm>
                  </p:grpSpPr>
                  <p:sp>
                    <p:nvSpPr>
                      <p:cNvPr id="32" name="Freeform 446">
                        <a:extLst>
                          <a:ext uri="{FF2B5EF4-FFF2-40B4-BE49-F238E27FC236}">
                            <a16:creationId xmlns:a16="http://schemas.microsoft.com/office/drawing/2014/main" id="{A0FEEFDB-6128-4090-B9BD-5F6E75744C3B}"/>
                          </a:ext>
                        </a:extLst>
                      </p:cNvPr>
                      <p:cNvSpPr>
                        <a:spLocks noEditPoints="1"/>
                      </p:cNvSpPr>
                      <p:nvPr/>
                    </p:nvSpPr>
                    <p:spPr bwMode="auto">
                      <a:xfrm>
                        <a:off x="2027238" y="2597150"/>
                        <a:ext cx="1019175" cy="1023937"/>
                      </a:xfrm>
                      <a:custGeom>
                        <a:avLst/>
                        <a:gdLst>
                          <a:gd name="T0" fmla="*/ 726883 w 265"/>
                          <a:gd name="T1" fmla="*/ 0 h 266"/>
                          <a:gd name="T2" fmla="*/ 292292 w 265"/>
                          <a:gd name="T3" fmla="*/ 0 h 266"/>
                          <a:gd name="T4" fmla="*/ 0 w 265"/>
                          <a:gd name="T5" fmla="*/ 296403 h 266"/>
                          <a:gd name="T6" fmla="*/ 0 w 265"/>
                          <a:gd name="T7" fmla="*/ 727535 h 266"/>
                          <a:gd name="T8" fmla="*/ 292292 w 265"/>
                          <a:gd name="T9" fmla="*/ 1023938 h 266"/>
                          <a:gd name="T10" fmla="*/ 726883 w 265"/>
                          <a:gd name="T11" fmla="*/ 1023938 h 266"/>
                          <a:gd name="T12" fmla="*/ 1019175 w 265"/>
                          <a:gd name="T13" fmla="*/ 727535 h 266"/>
                          <a:gd name="T14" fmla="*/ 1019175 w 265"/>
                          <a:gd name="T15" fmla="*/ 296403 h 266"/>
                          <a:gd name="T16" fmla="*/ 726883 w 265"/>
                          <a:gd name="T17" fmla="*/ 0 h 266"/>
                          <a:gd name="T18" fmla="*/ 926872 w 265"/>
                          <a:gd name="T19" fmla="*/ 735234 h 266"/>
                          <a:gd name="T20" fmla="*/ 730729 w 265"/>
                          <a:gd name="T21" fmla="*/ 931553 h 266"/>
                          <a:gd name="T22" fmla="*/ 288446 w 265"/>
                          <a:gd name="T23" fmla="*/ 931553 h 266"/>
                          <a:gd name="T24" fmla="*/ 92303 w 265"/>
                          <a:gd name="T25" fmla="*/ 735234 h 266"/>
                          <a:gd name="T26" fmla="*/ 92303 w 265"/>
                          <a:gd name="T27" fmla="*/ 292554 h 266"/>
                          <a:gd name="T28" fmla="*/ 288446 w 265"/>
                          <a:gd name="T29" fmla="*/ 96235 h 266"/>
                          <a:gd name="T30" fmla="*/ 730729 w 265"/>
                          <a:gd name="T31" fmla="*/ 96235 h 266"/>
                          <a:gd name="T32" fmla="*/ 926872 w 265"/>
                          <a:gd name="T33" fmla="*/ 292554 h 266"/>
                          <a:gd name="T34" fmla="*/ 926872 w 265"/>
                          <a:gd name="T35" fmla="*/ 735234 h 26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</a:gdLst>
                        <a:ahLst/>
                        <a:cxnLst>
                          <a:cxn ang="T36">
                            <a:pos x="T0" y="T1"/>
                          </a:cxn>
                          <a:cxn ang="T37">
                            <a:pos x="T2" y="T3"/>
                          </a:cxn>
                          <a:cxn ang="T38">
                            <a:pos x="T4" y="T5"/>
                          </a:cxn>
                          <a:cxn ang="T39">
                            <a:pos x="T6" y="T7"/>
                          </a:cxn>
                          <a:cxn ang="T40">
                            <a:pos x="T8" y="T9"/>
                          </a:cxn>
                          <a:cxn ang="T41">
                            <a:pos x="T10" y="T11"/>
                          </a:cxn>
                          <a:cxn ang="T42">
                            <a:pos x="T12" y="T13"/>
                          </a:cxn>
                          <a:cxn ang="T43">
                            <a:pos x="T14" y="T15"/>
                          </a:cxn>
                          <a:cxn ang="T44">
                            <a:pos x="T16" y="T17"/>
                          </a:cxn>
                          <a:cxn ang="T45">
                            <a:pos x="T18" y="T19"/>
                          </a:cxn>
                          <a:cxn ang="T46">
                            <a:pos x="T20" y="T21"/>
                          </a:cxn>
                          <a:cxn ang="T47">
                            <a:pos x="T22" y="T23"/>
                          </a:cxn>
                          <a:cxn ang="T48">
                            <a:pos x="T24" y="T25"/>
                          </a:cxn>
                          <a:cxn ang="T49">
                            <a:pos x="T26" y="T27"/>
                          </a:cxn>
                          <a:cxn ang="T50">
                            <a:pos x="T28" y="T29"/>
                          </a:cxn>
                          <a:cxn ang="T51">
                            <a:pos x="T30" y="T31"/>
                          </a:cxn>
                          <a:cxn ang="T52">
                            <a:pos x="T32" y="T33"/>
                          </a:cxn>
                          <a:cxn ang="T53">
                            <a:pos x="T34" y="T35"/>
                          </a:cxn>
                        </a:cxnLst>
                        <a:rect l="0" t="0" r="r" b="b"/>
                        <a:pathLst>
                          <a:path w="265" h="266">
                            <a:moveTo>
                              <a:pt x="189" y="0"/>
                            </a:moveTo>
                            <a:cubicBezTo>
                              <a:pt x="76" y="0"/>
                              <a:pt x="76" y="0"/>
                              <a:pt x="76" y="0"/>
                            </a:cubicBezTo>
                            <a:cubicBezTo>
                              <a:pt x="34" y="0"/>
                              <a:pt x="0" y="34"/>
                              <a:pt x="0" y="77"/>
                            </a:cubicBezTo>
                            <a:cubicBezTo>
                              <a:pt x="0" y="189"/>
                              <a:pt x="0" y="189"/>
                              <a:pt x="0" y="189"/>
                            </a:cubicBezTo>
                            <a:cubicBezTo>
                              <a:pt x="0" y="232"/>
                              <a:pt x="34" y="266"/>
                              <a:pt x="76" y="266"/>
                            </a:cubicBezTo>
                            <a:cubicBezTo>
                              <a:pt x="189" y="266"/>
                              <a:pt x="189" y="266"/>
                              <a:pt x="189" y="266"/>
                            </a:cubicBezTo>
                            <a:cubicBezTo>
                              <a:pt x="231" y="266"/>
                              <a:pt x="265" y="232"/>
                              <a:pt x="265" y="189"/>
                            </a:cubicBezTo>
                            <a:cubicBezTo>
                              <a:pt x="265" y="77"/>
                              <a:pt x="265" y="77"/>
                              <a:pt x="265" y="77"/>
                            </a:cubicBezTo>
                            <a:cubicBezTo>
                              <a:pt x="265" y="34"/>
                              <a:pt x="231" y="0"/>
                              <a:pt x="189" y="0"/>
                            </a:cubicBezTo>
                            <a:close/>
                            <a:moveTo>
                              <a:pt x="241" y="191"/>
                            </a:moveTo>
                            <a:cubicBezTo>
                              <a:pt x="241" y="219"/>
                              <a:pt x="218" y="242"/>
                              <a:pt x="190" y="242"/>
                            </a:cubicBezTo>
                            <a:cubicBezTo>
                              <a:pt x="75" y="242"/>
                              <a:pt x="75" y="242"/>
                              <a:pt x="75" y="242"/>
                            </a:cubicBezTo>
                            <a:cubicBezTo>
                              <a:pt x="47" y="242"/>
                              <a:pt x="24" y="219"/>
                              <a:pt x="24" y="191"/>
                            </a:cubicBezTo>
                            <a:cubicBezTo>
                              <a:pt x="24" y="76"/>
                              <a:pt x="24" y="76"/>
                              <a:pt x="24" y="76"/>
                            </a:cubicBezTo>
                            <a:cubicBezTo>
                              <a:pt x="24" y="48"/>
                              <a:pt x="47" y="25"/>
                              <a:pt x="75" y="25"/>
                            </a:cubicBezTo>
                            <a:cubicBezTo>
                              <a:pt x="190" y="25"/>
                              <a:pt x="190" y="25"/>
                              <a:pt x="190" y="25"/>
                            </a:cubicBezTo>
                            <a:cubicBezTo>
                              <a:pt x="218" y="25"/>
                              <a:pt x="241" y="48"/>
                              <a:pt x="241" y="76"/>
                            </a:cubicBezTo>
                            <a:lnTo>
                              <a:pt x="241" y="19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ru-RU" dirty="0">
                          <a:solidFill>
                            <a:schemeClr val="bg1"/>
                          </a:solidFill>
                          <a:latin typeface="Montserrat Light" panose="00000400000000000000" pitchFamily="50" charset="0"/>
                        </a:endParaRPr>
                      </a:p>
                    </p:txBody>
                  </p:sp>
                  <p:sp>
                    <p:nvSpPr>
                      <p:cNvPr id="33" name="Freeform 447">
                        <a:extLst>
                          <a:ext uri="{FF2B5EF4-FFF2-40B4-BE49-F238E27FC236}">
                            <a16:creationId xmlns:a16="http://schemas.microsoft.com/office/drawing/2014/main" id="{FBDB70D5-43B1-467F-AA9B-7DC4B4855AD9}"/>
                          </a:ext>
                        </a:extLst>
                      </p:cNvPr>
                      <p:cNvSpPr>
                        <a:spLocks noEditPoints="1"/>
                      </p:cNvSpPr>
                      <p:nvPr/>
                    </p:nvSpPr>
                    <p:spPr bwMode="auto">
                      <a:xfrm>
                        <a:off x="2268538" y="2846388"/>
                        <a:ext cx="531813" cy="531813"/>
                      </a:xfrm>
                      <a:custGeom>
                        <a:avLst/>
                        <a:gdLst>
                          <a:gd name="T0" fmla="*/ 265907 w 138"/>
                          <a:gd name="T1" fmla="*/ 0 h 138"/>
                          <a:gd name="T2" fmla="*/ 0 w 138"/>
                          <a:gd name="T3" fmla="*/ 265907 h 138"/>
                          <a:gd name="T4" fmla="*/ 265907 w 138"/>
                          <a:gd name="T5" fmla="*/ 531813 h 138"/>
                          <a:gd name="T6" fmla="*/ 531813 w 138"/>
                          <a:gd name="T7" fmla="*/ 265907 h 138"/>
                          <a:gd name="T8" fmla="*/ 265907 w 138"/>
                          <a:gd name="T9" fmla="*/ 0 h 138"/>
                          <a:gd name="T10" fmla="*/ 265907 w 138"/>
                          <a:gd name="T11" fmla="*/ 435470 h 138"/>
                          <a:gd name="T12" fmla="*/ 96343 w 138"/>
                          <a:gd name="T13" fmla="*/ 265907 h 138"/>
                          <a:gd name="T14" fmla="*/ 265907 w 138"/>
                          <a:gd name="T15" fmla="*/ 92489 h 138"/>
                          <a:gd name="T16" fmla="*/ 439324 w 138"/>
                          <a:gd name="T17" fmla="*/ 265907 h 138"/>
                          <a:gd name="T18" fmla="*/ 265907 w 138"/>
                          <a:gd name="T19" fmla="*/ 435470 h 138"/>
                          <a:gd name="T20" fmla="*/ 0 60000 65536"/>
                          <a:gd name="T21" fmla="*/ 0 60000 65536"/>
                          <a:gd name="T22" fmla="*/ 0 60000 65536"/>
                          <a:gd name="T23" fmla="*/ 0 60000 65536"/>
                          <a:gd name="T24" fmla="*/ 0 60000 65536"/>
                          <a:gd name="T25" fmla="*/ 0 60000 65536"/>
                          <a:gd name="T26" fmla="*/ 0 60000 65536"/>
                          <a:gd name="T27" fmla="*/ 0 60000 65536"/>
                          <a:gd name="T28" fmla="*/ 0 60000 65536"/>
                          <a:gd name="T29" fmla="*/ 0 60000 65536"/>
                        </a:gdLst>
                        <a:ahLst/>
                        <a:cxnLst>
                          <a:cxn ang="T20">
                            <a:pos x="T0" y="T1"/>
                          </a:cxn>
                          <a:cxn ang="T21">
                            <a:pos x="T2" y="T3"/>
                          </a:cxn>
                          <a:cxn ang="T22">
                            <a:pos x="T4" y="T5"/>
                          </a:cxn>
                          <a:cxn ang="T23">
                            <a:pos x="T6" y="T7"/>
                          </a:cxn>
                          <a:cxn ang="T24">
                            <a:pos x="T8" y="T9"/>
                          </a:cxn>
                          <a:cxn ang="T25">
                            <a:pos x="T10" y="T11"/>
                          </a:cxn>
                          <a:cxn ang="T26">
                            <a:pos x="T12" y="T13"/>
                          </a:cxn>
                          <a:cxn ang="T27">
                            <a:pos x="T14" y="T15"/>
                          </a:cxn>
                          <a:cxn ang="T28">
                            <a:pos x="T16" y="T17"/>
                          </a:cxn>
                          <a:cxn ang="T29">
                            <a:pos x="T18" y="T19"/>
                          </a:cxn>
                        </a:cxnLst>
                        <a:rect l="0" t="0" r="r" b="b"/>
                        <a:pathLst>
                          <a:path w="138" h="138">
                            <a:moveTo>
                              <a:pt x="69" y="0"/>
                            </a:moveTo>
                            <a:cubicBezTo>
                              <a:pt x="31" y="0"/>
                              <a:pt x="0" y="31"/>
                              <a:pt x="0" y="69"/>
                            </a:cubicBezTo>
                            <a:cubicBezTo>
                              <a:pt x="0" y="107"/>
                              <a:pt x="31" y="138"/>
                              <a:pt x="69" y="138"/>
                            </a:cubicBezTo>
                            <a:cubicBezTo>
                              <a:pt x="108" y="138"/>
                              <a:pt x="138" y="107"/>
                              <a:pt x="138" y="69"/>
                            </a:cubicBezTo>
                            <a:cubicBezTo>
                              <a:pt x="138" y="31"/>
                              <a:pt x="108" y="0"/>
                              <a:pt x="69" y="0"/>
                            </a:cubicBezTo>
                            <a:close/>
                            <a:moveTo>
                              <a:pt x="69" y="113"/>
                            </a:moveTo>
                            <a:cubicBezTo>
                              <a:pt x="45" y="113"/>
                              <a:pt x="25" y="93"/>
                              <a:pt x="25" y="69"/>
                            </a:cubicBezTo>
                            <a:cubicBezTo>
                              <a:pt x="25" y="44"/>
                              <a:pt x="45" y="24"/>
                              <a:pt x="69" y="24"/>
                            </a:cubicBezTo>
                            <a:cubicBezTo>
                              <a:pt x="94" y="24"/>
                              <a:pt x="114" y="44"/>
                              <a:pt x="114" y="69"/>
                            </a:cubicBezTo>
                            <a:cubicBezTo>
                              <a:pt x="114" y="93"/>
                              <a:pt x="94" y="113"/>
                              <a:pt x="69" y="113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ru-RU" dirty="0">
                          <a:solidFill>
                            <a:schemeClr val="bg1"/>
                          </a:solidFill>
                          <a:latin typeface="Montserrat Light" panose="00000400000000000000" pitchFamily="50" charset="0"/>
                        </a:endParaRPr>
                      </a:p>
                    </p:txBody>
                  </p:sp>
                  <p:sp>
                    <p:nvSpPr>
                      <p:cNvPr id="34" name="Oval 448">
                        <a:extLst>
                          <a:ext uri="{FF2B5EF4-FFF2-40B4-BE49-F238E27FC236}">
                            <a16:creationId xmlns:a16="http://schemas.microsoft.com/office/drawing/2014/main" id="{CC181E9B-B5C7-4A3B-A88A-E761E65BE3CA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749550" y="2773363"/>
                        <a:ext cx="123825" cy="123825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</a:defRPr>
                        </a:lvl5pPr>
                        <a:lvl6pPr marL="25146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</a:defRPr>
                        </a:lvl6pPr>
                        <a:lvl7pPr marL="29718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</a:defRPr>
                        </a:lvl7pPr>
                        <a:lvl8pPr marL="34290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</a:defRPr>
                        </a:lvl8pPr>
                        <a:lvl9pPr marL="38862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</a:defRPr>
                        </a:lvl9pPr>
                      </a:lstStyle>
                      <a:p>
                        <a:pPr eaLnBrk="1" hangingPunct="1"/>
                        <a:endParaRPr lang="ru-RU" altLang="ru-RU">
                          <a:solidFill>
                            <a:schemeClr val="bg1"/>
                          </a:solidFill>
                        </a:endParaRPr>
                      </a:p>
                    </p:txBody>
                  </p:sp>
                </p:grpSp>
              </p:grpSp>
            </p:grpSp>
            <p:sp>
              <p:nvSpPr>
                <p:cNvPr id="25" name="CuadroTexto 24"/>
                <p:cNvSpPr txBox="1"/>
                <p:nvPr/>
              </p:nvSpPr>
              <p:spPr>
                <a:xfrm>
                  <a:off x="6067776" y="3776135"/>
                  <a:ext cx="2856089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400" dirty="0">
                      <a:solidFill>
                        <a:schemeClr val="bg2"/>
                      </a:solidFill>
                    </a:rPr>
                    <a:t>/</a:t>
                  </a:r>
                  <a:r>
                    <a:rPr lang="en-US" sz="1400" dirty="0" err="1">
                      <a:solidFill>
                        <a:schemeClr val="bg2"/>
                      </a:solidFill>
                    </a:rPr>
                    <a:t>ppthemes</a:t>
                  </a:r>
                  <a:endParaRPr lang="en-US" sz="1400" dirty="0">
                    <a:solidFill>
                      <a:schemeClr val="bg2"/>
                    </a:solidFill>
                  </a:endParaRPr>
                </a:p>
              </p:txBody>
            </p:sp>
          </p:grpSp>
          <p:sp>
            <p:nvSpPr>
              <p:cNvPr id="23" name="CuadroTexto 22"/>
              <p:cNvSpPr txBox="1"/>
              <p:nvPr/>
            </p:nvSpPr>
            <p:spPr>
              <a:xfrm>
                <a:off x="925687" y="5296735"/>
                <a:ext cx="285608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bg2"/>
                    </a:solidFill>
                  </a:rPr>
                  <a:t>Flow us:</a:t>
                </a:r>
              </a:p>
            </p:txBody>
          </p:sp>
        </p:grpSp>
      </p:grpSp>
      <p:sp>
        <p:nvSpPr>
          <p:cNvPr id="43" name="Freeform 29"/>
          <p:cNvSpPr>
            <a:spLocks noEditPoints="1"/>
          </p:cNvSpPr>
          <p:nvPr/>
        </p:nvSpPr>
        <p:spPr bwMode="auto">
          <a:xfrm>
            <a:off x="10549862" y="1053318"/>
            <a:ext cx="1044729" cy="843419"/>
          </a:xfrm>
          <a:custGeom>
            <a:avLst/>
            <a:gdLst>
              <a:gd name="T0" fmla="*/ 203 w 244"/>
              <a:gd name="T1" fmla="*/ 9 h 197"/>
              <a:gd name="T2" fmla="*/ 129 w 244"/>
              <a:gd name="T3" fmla="*/ 21 h 197"/>
              <a:gd name="T4" fmla="*/ 116 w 244"/>
              <a:gd name="T5" fmla="*/ 21 h 197"/>
              <a:gd name="T6" fmla="*/ 67 w 244"/>
              <a:gd name="T7" fmla="*/ 5 h 197"/>
              <a:gd name="T8" fmla="*/ 5 w 244"/>
              <a:gd name="T9" fmla="*/ 73 h 197"/>
              <a:gd name="T10" fmla="*/ 23 w 244"/>
              <a:gd name="T11" fmla="*/ 123 h 197"/>
              <a:gd name="T12" fmla="*/ 116 w 244"/>
              <a:gd name="T13" fmla="*/ 195 h 197"/>
              <a:gd name="T14" fmla="*/ 132 w 244"/>
              <a:gd name="T15" fmla="*/ 194 h 197"/>
              <a:gd name="T16" fmla="*/ 197 w 244"/>
              <a:gd name="T17" fmla="*/ 151 h 197"/>
              <a:gd name="T18" fmla="*/ 240 w 244"/>
              <a:gd name="T19" fmla="*/ 72 h 197"/>
              <a:gd name="T20" fmla="*/ 203 w 244"/>
              <a:gd name="T21" fmla="*/ 9 h 197"/>
              <a:gd name="T22" fmla="*/ 216 w 244"/>
              <a:gd name="T23" fmla="*/ 112 h 197"/>
              <a:gd name="T24" fmla="*/ 200 w 244"/>
              <a:gd name="T25" fmla="*/ 112 h 197"/>
              <a:gd name="T26" fmla="*/ 196 w 244"/>
              <a:gd name="T27" fmla="*/ 110 h 197"/>
              <a:gd name="T28" fmla="*/ 184 w 244"/>
              <a:gd name="T29" fmla="*/ 85 h 197"/>
              <a:gd name="T30" fmla="*/ 128 w 244"/>
              <a:gd name="T31" fmla="*/ 171 h 197"/>
              <a:gd name="T32" fmla="*/ 124 w 244"/>
              <a:gd name="T33" fmla="*/ 173 h 197"/>
              <a:gd name="T34" fmla="*/ 123 w 244"/>
              <a:gd name="T35" fmla="*/ 173 h 197"/>
              <a:gd name="T36" fmla="*/ 119 w 244"/>
              <a:gd name="T37" fmla="*/ 169 h 197"/>
              <a:gd name="T38" fmla="*/ 94 w 244"/>
              <a:gd name="T39" fmla="*/ 51 h 197"/>
              <a:gd name="T40" fmla="*/ 71 w 244"/>
              <a:gd name="T41" fmla="*/ 122 h 197"/>
              <a:gd name="T42" fmla="*/ 66 w 244"/>
              <a:gd name="T43" fmla="*/ 125 h 197"/>
              <a:gd name="T44" fmla="*/ 39 w 244"/>
              <a:gd name="T45" fmla="*/ 125 h 197"/>
              <a:gd name="T46" fmla="*/ 34 w 244"/>
              <a:gd name="T47" fmla="*/ 121 h 197"/>
              <a:gd name="T48" fmla="*/ 39 w 244"/>
              <a:gd name="T49" fmla="*/ 116 h 197"/>
              <a:gd name="T50" fmla="*/ 62 w 244"/>
              <a:gd name="T51" fmla="*/ 116 h 197"/>
              <a:gd name="T52" fmla="*/ 91 w 244"/>
              <a:gd name="T53" fmla="*/ 31 h 197"/>
              <a:gd name="T54" fmla="*/ 96 w 244"/>
              <a:gd name="T55" fmla="*/ 27 h 197"/>
              <a:gd name="T56" fmla="*/ 100 w 244"/>
              <a:gd name="T57" fmla="*/ 31 h 197"/>
              <a:gd name="T58" fmla="*/ 126 w 244"/>
              <a:gd name="T59" fmla="*/ 155 h 197"/>
              <a:gd name="T60" fmla="*/ 180 w 244"/>
              <a:gd name="T61" fmla="*/ 72 h 197"/>
              <a:gd name="T62" fmla="*/ 185 w 244"/>
              <a:gd name="T63" fmla="*/ 70 h 197"/>
              <a:gd name="T64" fmla="*/ 189 w 244"/>
              <a:gd name="T65" fmla="*/ 73 h 197"/>
              <a:gd name="T66" fmla="*/ 203 w 244"/>
              <a:gd name="T67" fmla="*/ 103 h 197"/>
              <a:gd name="T68" fmla="*/ 216 w 244"/>
              <a:gd name="T69" fmla="*/ 103 h 197"/>
              <a:gd name="T70" fmla="*/ 221 w 244"/>
              <a:gd name="T71" fmla="*/ 107 h 197"/>
              <a:gd name="T72" fmla="*/ 216 w 244"/>
              <a:gd name="T73" fmla="*/ 112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44" h="197">
                <a:moveTo>
                  <a:pt x="203" y="9"/>
                </a:moveTo>
                <a:cubicBezTo>
                  <a:pt x="177" y="0"/>
                  <a:pt x="152" y="7"/>
                  <a:pt x="129" y="21"/>
                </a:cubicBezTo>
                <a:cubicBezTo>
                  <a:pt x="124" y="24"/>
                  <a:pt x="121" y="24"/>
                  <a:pt x="116" y="21"/>
                </a:cubicBezTo>
                <a:cubicBezTo>
                  <a:pt x="101" y="11"/>
                  <a:pt x="85" y="5"/>
                  <a:pt x="67" y="5"/>
                </a:cubicBezTo>
                <a:cubicBezTo>
                  <a:pt x="28" y="7"/>
                  <a:pt x="0" y="30"/>
                  <a:pt x="5" y="73"/>
                </a:cubicBezTo>
                <a:cubicBezTo>
                  <a:pt x="7" y="91"/>
                  <a:pt x="12" y="108"/>
                  <a:pt x="23" y="123"/>
                </a:cubicBezTo>
                <a:cubicBezTo>
                  <a:pt x="46" y="156"/>
                  <a:pt x="79" y="178"/>
                  <a:pt x="116" y="195"/>
                </a:cubicBezTo>
                <a:cubicBezTo>
                  <a:pt x="120" y="197"/>
                  <a:pt x="127" y="196"/>
                  <a:pt x="132" y="194"/>
                </a:cubicBezTo>
                <a:cubicBezTo>
                  <a:pt x="156" y="183"/>
                  <a:pt x="178" y="169"/>
                  <a:pt x="197" y="151"/>
                </a:cubicBezTo>
                <a:cubicBezTo>
                  <a:pt x="221" y="129"/>
                  <a:pt x="237" y="104"/>
                  <a:pt x="240" y="72"/>
                </a:cubicBezTo>
                <a:cubicBezTo>
                  <a:pt x="244" y="42"/>
                  <a:pt x="231" y="19"/>
                  <a:pt x="203" y="9"/>
                </a:cubicBezTo>
                <a:close/>
                <a:moveTo>
                  <a:pt x="216" y="112"/>
                </a:moveTo>
                <a:cubicBezTo>
                  <a:pt x="200" y="112"/>
                  <a:pt x="200" y="112"/>
                  <a:pt x="200" y="112"/>
                </a:cubicBezTo>
                <a:cubicBezTo>
                  <a:pt x="198" y="112"/>
                  <a:pt x="196" y="111"/>
                  <a:pt x="196" y="110"/>
                </a:cubicBezTo>
                <a:cubicBezTo>
                  <a:pt x="184" y="85"/>
                  <a:pt x="184" y="85"/>
                  <a:pt x="184" y="85"/>
                </a:cubicBezTo>
                <a:cubicBezTo>
                  <a:pt x="128" y="171"/>
                  <a:pt x="128" y="171"/>
                  <a:pt x="128" y="171"/>
                </a:cubicBezTo>
                <a:cubicBezTo>
                  <a:pt x="127" y="172"/>
                  <a:pt x="126" y="173"/>
                  <a:pt x="124" y="173"/>
                </a:cubicBezTo>
                <a:cubicBezTo>
                  <a:pt x="124" y="173"/>
                  <a:pt x="123" y="173"/>
                  <a:pt x="123" y="173"/>
                </a:cubicBezTo>
                <a:cubicBezTo>
                  <a:pt x="121" y="172"/>
                  <a:pt x="120" y="171"/>
                  <a:pt x="119" y="169"/>
                </a:cubicBezTo>
                <a:cubicBezTo>
                  <a:pt x="94" y="51"/>
                  <a:pt x="94" y="51"/>
                  <a:pt x="94" y="51"/>
                </a:cubicBezTo>
                <a:cubicBezTo>
                  <a:pt x="71" y="122"/>
                  <a:pt x="71" y="122"/>
                  <a:pt x="71" y="122"/>
                </a:cubicBezTo>
                <a:cubicBezTo>
                  <a:pt x="70" y="124"/>
                  <a:pt x="68" y="125"/>
                  <a:pt x="66" y="125"/>
                </a:cubicBezTo>
                <a:cubicBezTo>
                  <a:pt x="39" y="125"/>
                  <a:pt x="39" y="125"/>
                  <a:pt x="39" y="125"/>
                </a:cubicBezTo>
                <a:cubicBezTo>
                  <a:pt x="36" y="125"/>
                  <a:pt x="34" y="123"/>
                  <a:pt x="34" y="121"/>
                </a:cubicBezTo>
                <a:cubicBezTo>
                  <a:pt x="34" y="118"/>
                  <a:pt x="36" y="116"/>
                  <a:pt x="39" y="116"/>
                </a:cubicBezTo>
                <a:cubicBezTo>
                  <a:pt x="62" y="116"/>
                  <a:pt x="62" y="116"/>
                  <a:pt x="62" y="116"/>
                </a:cubicBezTo>
                <a:cubicBezTo>
                  <a:pt x="91" y="31"/>
                  <a:pt x="91" y="31"/>
                  <a:pt x="91" y="31"/>
                </a:cubicBezTo>
                <a:cubicBezTo>
                  <a:pt x="91" y="29"/>
                  <a:pt x="93" y="27"/>
                  <a:pt x="96" y="27"/>
                </a:cubicBezTo>
                <a:cubicBezTo>
                  <a:pt x="98" y="27"/>
                  <a:pt x="100" y="29"/>
                  <a:pt x="100" y="31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80" y="72"/>
                  <a:pt x="180" y="72"/>
                  <a:pt x="180" y="72"/>
                </a:cubicBezTo>
                <a:cubicBezTo>
                  <a:pt x="181" y="71"/>
                  <a:pt x="183" y="70"/>
                  <a:pt x="185" y="70"/>
                </a:cubicBezTo>
                <a:cubicBezTo>
                  <a:pt x="187" y="70"/>
                  <a:pt x="188" y="71"/>
                  <a:pt x="189" y="73"/>
                </a:cubicBezTo>
                <a:cubicBezTo>
                  <a:pt x="203" y="103"/>
                  <a:pt x="203" y="103"/>
                  <a:pt x="203" y="103"/>
                </a:cubicBezTo>
                <a:cubicBezTo>
                  <a:pt x="216" y="103"/>
                  <a:pt x="216" y="103"/>
                  <a:pt x="216" y="103"/>
                </a:cubicBezTo>
                <a:cubicBezTo>
                  <a:pt x="219" y="103"/>
                  <a:pt x="221" y="105"/>
                  <a:pt x="221" y="107"/>
                </a:cubicBezTo>
                <a:cubicBezTo>
                  <a:pt x="221" y="110"/>
                  <a:pt x="219" y="112"/>
                  <a:pt x="216" y="112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99598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3856265" y="1710872"/>
            <a:ext cx="4406900" cy="3778251"/>
            <a:chOff x="3856265" y="1710872"/>
            <a:chExt cx="4406900" cy="3778251"/>
          </a:xfrm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5312002" y="1747385"/>
              <a:ext cx="711200" cy="884238"/>
            </a:xfrm>
            <a:custGeom>
              <a:avLst/>
              <a:gdLst>
                <a:gd name="T0" fmla="*/ 343 w 363"/>
                <a:gd name="T1" fmla="*/ 451 h 451"/>
                <a:gd name="T2" fmla="*/ 0 w 363"/>
                <a:gd name="T3" fmla="*/ 451 h 451"/>
                <a:gd name="T4" fmla="*/ 0 w 363"/>
                <a:gd name="T5" fmla="*/ 0 h 451"/>
                <a:gd name="T6" fmla="*/ 357 w 363"/>
                <a:gd name="T7" fmla="*/ 182 h 451"/>
                <a:gd name="T8" fmla="*/ 363 w 363"/>
                <a:gd name="T9" fmla="*/ 195 h 451"/>
                <a:gd name="T10" fmla="*/ 363 w 363"/>
                <a:gd name="T11" fmla="*/ 432 h 451"/>
                <a:gd name="T12" fmla="*/ 343 w 363"/>
                <a:gd name="T13" fmla="*/ 451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451">
                  <a:moveTo>
                    <a:pt x="343" y="451"/>
                  </a:moveTo>
                  <a:cubicBezTo>
                    <a:pt x="0" y="451"/>
                    <a:pt x="0" y="451"/>
                    <a:pt x="0" y="45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0" y="40"/>
                    <a:pt x="316" y="140"/>
                    <a:pt x="357" y="182"/>
                  </a:cubicBezTo>
                  <a:cubicBezTo>
                    <a:pt x="361" y="185"/>
                    <a:pt x="363" y="190"/>
                    <a:pt x="363" y="195"/>
                  </a:cubicBezTo>
                  <a:cubicBezTo>
                    <a:pt x="363" y="432"/>
                    <a:pt x="363" y="432"/>
                    <a:pt x="363" y="432"/>
                  </a:cubicBezTo>
                  <a:cubicBezTo>
                    <a:pt x="363" y="442"/>
                    <a:pt x="354" y="451"/>
                    <a:pt x="343" y="45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895952" y="1764847"/>
              <a:ext cx="706438" cy="866775"/>
            </a:xfrm>
            <a:custGeom>
              <a:avLst/>
              <a:gdLst>
                <a:gd name="T0" fmla="*/ 22 w 361"/>
                <a:gd name="T1" fmla="*/ 442 h 442"/>
                <a:gd name="T2" fmla="*/ 3 w 361"/>
                <a:gd name="T3" fmla="*/ 418 h 442"/>
                <a:gd name="T4" fmla="*/ 47 w 361"/>
                <a:gd name="T5" fmla="*/ 288 h 442"/>
                <a:gd name="T6" fmla="*/ 361 w 361"/>
                <a:gd name="T7" fmla="*/ 0 h 442"/>
                <a:gd name="T8" fmla="*/ 361 w 361"/>
                <a:gd name="T9" fmla="*/ 442 h 442"/>
                <a:gd name="T10" fmla="*/ 22 w 361"/>
                <a:gd name="T1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1" h="442">
                  <a:moveTo>
                    <a:pt x="22" y="442"/>
                  </a:moveTo>
                  <a:cubicBezTo>
                    <a:pt x="10" y="442"/>
                    <a:pt x="0" y="430"/>
                    <a:pt x="3" y="418"/>
                  </a:cubicBezTo>
                  <a:cubicBezTo>
                    <a:pt x="22" y="338"/>
                    <a:pt x="46" y="289"/>
                    <a:pt x="47" y="288"/>
                  </a:cubicBezTo>
                  <a:cubicBezTo>
                    <a:pt x="48" y="286"/>
                    <a:pt x="142" y="75"/>
                    <a:pt x="361" y="0"/>
                  </a:cubicBezTo>
                  <a:cubicBezTo>
                    <a:pt x="361" y="442"/>
                    <a:pt x="361" y="442"/>
                    <a:pt x="361" y="442"/>
                  </a:cubicBezTo>
                  <a:lnTo>
                    <a:pt x="22" y="442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4602390" y="1710872"/>
              <a:ext cx="709613" cy="920750"/>
            </a:xfrm>
            <a:custGeom>
              <a:avLst/>
              <a:gdLst>
                <a:gd name="T0" fmla="*/ 0 w 362"/>
                <a:gd name="T1" fmla="*/ 469 h 469"/>
                <a:gd name="T2" fmla="*/ 0 w 362"/>
                <a:gd name="T3" fmla="*/ 27 h 469"/>
                <a:gd name="T4" fmla="*/ 138 w 362"/>
                <a:gd name="T5" fmla="*/ 1 h 469"/>
                <a:gd name="T6" fmla="*/ 181 w 362"/>
                <a:gd name="T7" fmla="*/ 0 h 469"/>
                <a:gd name="T8" fmla="*/ 362 w 362"/>
                <a:gd name="T9" fmla="*/ 18 h 469"/>
                <a:gd name="T10" fmla="*/ 362 w 362"/>
                <a:gd name="T11" fmla="*/ 469 h 469"/>
                <a:gd name="T12" fmla="*/ 0 w 362"/>
                <a:gd name="T13" fmla="*/ 46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2" h="469">
                  <a:moveTo>
                    <a:pt x="0" y="469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41" y="13"/>
                    <a:pt x="87" y="3"/>
                    <a:pt x="138" y="1"/>
                  </a:cubicBezTo>
                  <a:cubicBezTo>
                    <a:pt x="152" y="1"/>
                    <a:pt x="167" y="0"/>
                    <a:pt x="181" y="0"/>
                  </a:cubicBezTo>
                  <a:cubicBezTo>
                    <a:pt x="248" y="0"/>
                    <a:pt x="308" y="7"/>
                    <a:pt x="362" y="18"/>
                  </a:cubicBezTo>
                  <a:cubicBezTo>
                    <a:pt x="362" y="469"/>
                    <a:pt x="362" y="469"/>
                    <a:pt x="362" y="469"/>
                  </a:cubicBezTo>
                  <a:lnTo>
                    <a:pt x="0" y="46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4726215" y="4458835"/>
              <a:ext cx="585788" cy="531813"/>
            </a:xfrm>
            <a:custGeom>
              <a:avLst/>
              <a:gdLst>
                <a:gd name="T0" fmla="*/ 13 w 299"/>
                <a:gd name="T1" fmla="*/ 34 h 272"/>
                <a:gd name="T2" fmla="*/ 26 w 299"/>
                <a:gd name="T3" fmla="*/ 0 h 272"/>
                <a:gd name="T4" fmla="*/ 299 w 299"/>
                <a:gd name="T5" fmla="*/ 0 h 272"/>
                <a:gd name="T6" fmla="*/ 299 w 299"/>
                <a:gd name="T7" fmla="*/ 272 h 272"/>
                <a:gd name="T8" fmla="*/ 13 w 299"/>
                <a:gd name="T9" fmla="*/ 34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" h="272">
                  <a:moveTo>
                    <a:pt x="13" y="34"/>
                  </a:moveTo>
                  <a:cubicBezTo>
                    <a:pt x="0" y="22"/>
                    <a:pt x="9" y="0"/>
                    <a:pt x="26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272"/>
                    <a:pt x="299" y="272"/>
                    <a:pt x="299" y="272"/>
                  </a:cubicBezTo>
                  <a:cubicBezTo>
                    <a:pt x="206" y="200"/>
                    <a:pt x="107" y="118"/>
                    <a:pt x="13" y="3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5312002" y="4458835"/>
              <a:ext cx="711200" cy="1030288"/>
            </a:xfrm>
            <a:custGeom>
              <a:avLst/>
              <a:gdLst>
                <a:gd name="T0" fmla="*/ 363 w 363"/>
                <a:gd name="T1" fmla="*/ 20 h 526"/>
                <a:gd name="T2" fmla="*/ 363 w 363"/>
                <a:gd name="T3" fmla="*/ 501 h 526"/>
                <a:gd name="T4" fmla="*/ 332 w 363"/>
                <a:gd name="T5" fmla="*/ 517 h 526"/>
                <a:gd name="T6" fmla="*/ 0 w 363"/>
                <a:gd name="T7" fmla="*/ 272 h 526"/>
                <a:gd name="T8" fmla="*/ 0 w 363"/>
                <a:gd name="T9" fmla="*/ 0 h 526"/>
                <a:gd name="T10" fmla="*/ 343 w 363"/>
                <a:gd name="T11" fmla="*/ 0 h 526"/>
                <a:gd name="T12" fmla="*/ 363 w 363"/>
                <a:gd name="T13" fmla="*/ 2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526">
                  <a:moveTo>
                    <a:pt x="363" y="20"/>
                  </a:moveTo>
                  <a:cubicBezTo>
                    <a:pt x="363" y="501"/>
                    <a:pt x="363" y="501"/>
                    <a:pt x="363" y="501"/>
                  </a:cubicBezTo>
                  <a:cubicBezTo>
                    <a:pt x="363" y="517"/>
                    <a:pt x="345" y="526"/>
                    <a:pt x="332" y="517"/>
                  </a:cubicBezTo>
                  <a:cubicBezTo>
                    <a:pt x="265" y="470"/>
                    <a:pt x="140" y="381"/>
                    <a:pt x="0" y="27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54" y="0"/>
                    <a:pt x="363" y="9"/>
                    <a:pt x="363" y="2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3856265" y="2704647"/>
              <a:ext cx="746125" cy="803275"/>
            </a:xfrm>
            <a:custGeom>
              <a:avLst/>
              <a:gdLst>
                <a:gd name="T0" fmla="*/ 3 w 381"/>
                <a:gd name="T1" fmla="*/ 95 h 409"/>
                <a:gd name="T2" fmla="*/ 9 w 381"/>
                <a:gd name="T3" fmla="*/ 17 h 409"/>
                <a:gd name="T4" fmla="*/ 28 w 381"/>
                <a:gd name="T5" fmla="*/ 0 h 409"/>
                <a:gd name="T6" fmla="*/ 381 w 381"/>
                <a:gd name="T7" fmla="*/ 0 h 409"/>
                <a:gd name="T8" fmla="*/ 381 w 381"/>
                <a:gd name="T9" fmla="*/ 409 h 409"/>
                <a:gd name="T10" fmla="*/ 69 w 381"/>
                <a:gd name="T11" fmla="*/ 409 h 409"/>
                <a:gd name="T12" fmla="*/ 50 w 381"/>
                <a:gd name="T13" fmla="*/ 397 h 409"/>
                <a:gd name="T14" fmla="*/ 3 w 381"/>
                <a:gd name="T15" fmla="*/ 9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1" h="409">
                  <a:moveTo>
                    <a:pt x="3" y="95"/>
                  </a:moveTo>
                  <a:cubicBezTo>
                    <a:pt x="4" y="67"/>
                    <a:pt x="6" y="41"/>
                    <a:pt x="9" y="17"/>
                  </a:cubicBezTo>
                  <a:cubicBezTo>
                    <a:pt x="10" y="7"/>
                    <a:pt x="18" y="0"/>
                    <a:pt x="28" y="0"/>
                  </a:cubicBezTo>
                  <a:cubicBezTo>
                    <a:pt x="381" y="0"/>
                    <a:pt x="381" y="0"/>
                    <a:pt x="381" y="0"/>
                  </a:cubicBezTo>
                  <a:cubicBezTo>
                    <a:pt x="381" y="409"/>
                    <a:pt x="381" y="409"/>
                    <a:pt x="381" y="409"/>
                  </a:cubicBezTo>
                  <a:cubicBezTo>
                    <a:pt x="69" y="409"/>
                    <a:pt x="69" y="409"/>
                    <a:pt x="69" y="409"/>
                  </a:cubicBezTo>
                  <a:cubicBezTo>
                    <a:pt x="60" y="409"/>
                    <a:pt x="53" y="404"/>
                    <a:pt x="50" y="397"/>
                  </a:cubicBezTo>
                  <a:cubicBezTo>
                    <a:pt x="9" y="282"/>
                    <a:pt x="0" y="177"/>
                    <a:pt x="3" y="95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4602390" y="2704647"/>
              <a:ext cx="709613" cy="803275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5312002" y="2704647"/>
              <a:ext cx="711200" cy="803275"/>
            </a:xfrm>
            <a:custGeom>
              <a:avLst/>
              <a:gdLst>
                <a:gd name="T0" fmla="*/ 343 w 363"/>
                <a:gd name="T1" fmla="*/ 409 h 409"/>
                <a:gd name="T2" fmla="*/ 0 w 363"/>
                <a:gd name="T3" fmla="*/ 409 h 409"/>
                <a:gd name="T4" fmla="*/ 0 w 363"/>
                <a:gd name="T5" fmla="*/ 0 h 409"/>
                <a:gd name="T6" fmla="*/ 343 w 363"/>
                <a:gd name="T7" fmla="*/ 0 h 409"/>
                <a:gd name="T8" fmla="*/ 363 w 363"/>
                <a:gd name="T9" fmla="*/ 19 h 409"/>
                <a:gd name="T10" fmla="*/ 363 w 363"/>
                <a:gd name="T11" fmla="*/ 390 h 409"/>
                <a:gd name="T12" fmla="*/ 343 w 363"/>
                <a:gd name="T13" fmla="*/ 409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409">
                  <a:moveTo>
                    <a:pt x="343" y="409"/>
                  </a:moveTo>
                  <a:cubicBezTo>
                    <a:pt x="0" y="409"/>
                    <a:pt x="0" y="409"/>
                    <a:pt x="0" y="40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54" y="0"/>
                    <a:pt x="363" y="8"/>
                    <a:pt x="363" y="19"/>
                  </a:cubicBezTo>
                  <a:cubicBezTo>
                    <a:pt x="363" y="390"/>
                    <a:pt x="363" y="390"/>
                    <a:pt x="363" y="390"/>
                  </a:cubicBezTo>
                  <a:cubicBezTo>
                    <a:pt x="363" y="401"/>
                    <a:pt x="354" y="409"/>
                    <a:pt x="343" y="409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4602390" y="3582535"/>
              <a:ext cx="709613" cy="803275"/>
            </a:xfrm>
            <a:custGeom>
              <a:avLst/>
              <a:gdLst>
                <a:gd name="T0" fmla="*/ 362 w 362"/>
                <a:gd name="T1" fmla="*/ 410 h 410"/>
                <a:gd name="T2" fmla="*/ 7 w 362"/>
                <a:gd name="T3" fmla="*/ 410 h 410"/>
                <a:gd name="T4" fmla="*/ 0 w 362"/>
                <a:gd name="T5" fmla="*/ 408 h 410"/>
                <a:gd name="T6" fmla="*/ 0 w 362"/>
                <a:gd name="T7" fmla="*/ 0 h 410"/>
                <a:gd name="T8" fmla="*/ 362 w 362"/>
                <a:gd name="T9" fmla="*/ 0 h 410"/>
                <a:gd name="T10" fmla="*/ 362 w 362"/>
                <a:gd name="T11" fmla="*/ 41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2" h="410">
                  <a:moveTo>
                    <a:pt x="362" y="410"/>
                  </a:moveTo>
                  <a:cubicBezTo>
                    <a:pt x="7" y="410"/>
                    <a:pt x="7" y="410"/>
                    <a:pt x="7" y="410"/>
                  </a:cubicBezTo>
                  <a:cubicBezTo>
                    <a:pt x="4" y="410"/>
                    <a:pt x="2" y="409"/>
                    <a:pt x="0" y="40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2" y="0"/>
                    <a:pt x="362" y="0"/>
                    <a:pt x="362" y="0"/>
                  </a:cubicBezTo>
                  <a:lnTo>
                    <a:pt x="362" y="41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4005490" y="3582535"/>
              <a:ext cx="596900" cy="798513"/>
            </a:xfrm>
            <a:custGeom>
              <a:avLst/>
              <a:gdLst>
                <a:gd name="T0" fmla="*/ 299 w 305"/>
                <a:gd name="T1" fmla="*/ 404 h 408"/>
                <a:gd name="T2" fmla="*/ 176 w 305"/>
                <a:gd name="T3" fmla="*/ 279 h 408"/>
                <a:gd name="T4" fmla="*/ 6 w 305"/>
                <a:gd name="T5" fmla="*/ 27 h 408"/>
                <a:gd name="T6" fmla="*/ 24 w 305"/>
                <a:gd name="T7" fmla="*/ 0 h 408"/>
                <a:gd name="T8" fmla="*/ 305 w 305"/>
                <a:gd name="T9" fmla="*/ 0 h 408"/>
                <a:gd name="T10" fmla="*/ 305 w 305"/>
                <a:gd name="T11" fmla="*/ 408 h 408"/>
                <a:gd name="T12" fmla="*/ 299 w 305"/>
                <a:gd name="T13" fmla="*/ 40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" h="408">
                  <a:moveTo>
                    <a:pt x="299" y="404"/>
                  </a:moveTo>
                  <a:cubicBezTo>
                    <a:pt x="255" y="362"/>
                    <a:pt x="214" y="321"/>
                    <a:pt x="176" y="279"/>
                  </a:cubicBezTo>
                  <a:cubicBezTo>
                    <a:pt x="99" y="194"/>
                    <a:pt x="44" y="109"/>
                    <a:pt x="6" y="27"/>
                  </a:cubicBezTo>
                  <a:cubicBezTo>
                    <a:pt x="0" y="15"/>
                    <a:pt x="10" y="0"/>
                    <a:pt x="24" y="0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305" y="408"/>
                    <a:pt x="305" y="408"/>
                    <a:pt x="305" y="408"/>
                  </a:cubicBezTo>
                  <a:cubicBezTo>
                    <a:pt x="302" y="407"/>
                    <a:pt x="300" y="406"/>
                    <a:pt x="299" y="404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5312002" y="3582535"/>
              <a:ext cx="711200" cy="803275"/>
            </a:xfrm>
            <a:custGeom>
              <a:avLst/>
              <a:gdLst>
                <a:gd name="T0" fmla="*/ 343 w 363"/>
                <a:gd name="T1" fmla="*/ 0 h 410"/>
                <a:gd name="T2" fmla="*/ 363 w 363"/>
                <a:gd name="T3" fmla="*/ 19 h 410"/>
                <a:gd name="T4" fmla="*/ 363 w 363"/>
                <a:gd name="T5" fmla="*/ 390 h 410"/>
                <a:gd name="T6" fmla="*/ 343 w 363"/>
                <a:gd name="T7" fmla="*/ 410 h 410"/>
                <a:gd name="T8" fmla="*/ 0 w 363"/>
                <a:gd name="T9" fmla="*/ 410 h 410"/>
                <a:gd name="T10" fmla="*/ 0 w 363"/>
                <a:gd name="T11" fmla="*/ 0 h 410"/>
                <a:gd name="T12" fmla="*/ 343 w 363"/>
                <a:gd name="T13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410">
                  <a:moveTo>
                    <a:pt x="343" y="0"/>
                  </a:moveTo>
                  <a:cubicBezTo>
                    <a:pt x="354" y="0"/>
                    <a:pt x="363" y="9"/>
                    <a:pt x="363" y="19"/>
                  </a:cubicBezTo>
                  <a:cubicBezTo>
                    <a:pt x="363" y="390"/>
                    <a:pt x="363" y="390"/>
                    <a:pt x="363" y="390"/>
                  </a:cubicBezTo>
                  <a:cubicBezTo>
                    <a:pt x="363" y="401"/>
                    <a:pt x="354" y="410"/>
                    <a:pt x="343" y="410"/>
                  </a:cubicBezTo>
                  <a:cubicBezTo>
                    <a:pt x="0" y="410"/>
                    <a:pt x="0" y="410"/>
                    <a:pt x="0" y="41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43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6096227" y="1747385"/>
              <a:ext cx="711200" cy="884238"/>
            </a:xfrm>
            <a:custGeom>
              <a:avLst/>
              <a:gdLst>
                <a:gd name="T0" fmla="*/ 20 w 363"/>
                <a:gd name="T1" fmla="*/ 451 h 451"/>
                <a:gd name="T2" fmla="*/ 363 w 363"/>
                <a:gd name="T3" fmla="*/ 451 h 451"/>
                <a:gd name="T4" fmla="*/ 363 w 363"/>
                <a:gd name="T5" fmla="*/ 0 h 451"/>
                <a:gd name="T6" fmla="*/ 6 w 363"/>
                <a:gd name="T7" fmla="*/ 182 h 451"/>
                <a:gd name="T8" fmla="*/ 0 w 363"/>
                <a:gd name="T9" fmla="*/ 195 h 451"/>
                <a:gd name="T10" fmla="*/ 0 w 363"/>
                <a:gd name="T11" fmla="*/ 432 h 451"/>
                <a:gd name="T12" fmla="*/ 20 w 363"/>
                <a:gd name="T13" fmla="*/ 451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451">
                  <a:moveTo>
                    <a:pt x="20" y="451"/>
                  </a:moveTo>
                  <a:cubicBezTo>
                    <a:pt x="363" y="451"/>
                    <a:pt x="363" y="451"/>
                    <a:pt x="363" y="451"/>
                  </a:cubicBezTo>
                  <a:cubicBezTo>
                    <a:pt x="363" y="0"/>
                    <a:pt x="363" y="0"/>
                    <a:pt x="363" y="0"/>
                  </a:cubicBezTo>
                  <a:cubicBezTo>
                    <a:pt x="163" y="40"/>
                    <a:pt x="47" y="140"/>
                    <a:pt x="6" y="182"/>
                  </a:cubicBezTo>
                  <a:cubicBezTo>
                    <a:pt x="2" y="185"/>
                    <a:pt x="0" y="190"/>
                    <a:pt x="0" y="195"/>
                  </a:cubicBezTo>
                  <a:cubicBezTo>
                    <a:pt x="0" y="432"/>
                    <a:pt x="0" y="432"/>
                    <a:pt x="0" y="432"/>
                  </a:cubicBezTo>
                  <a:cubicBezTo>
                    <a:pt x="0" y="442"/>
                    <a:pt x="9" y="451"/>
                    <a:pt x="20" y="4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7518627" y="1764847"/>
              <a:ext cx="704850" cy="866775"/>
            </a:xfrm>
            <a:custGeom>
              <a:avLst/>
              <a:gdLst>
                <a:gd name="T0" fmla="*/ 338 w 360"/>
                <a:gd name="T1" fmla="*/ 442 h 442"/>
                <a:gd name="T2" fmla="*/ 357 w 360"/>
                <a:gd name="T3" fmla="*/ 418 h 442"/>
                <a:gd name="T4" fmla="*/ 313 w 360"/>
                <a:gd name="T5" fmla="*/ 288 h 442"/>
                <a:gd name="T6" fmla="*/ 0 w 360"/>
                <a:gd name="T7" fmla="*/ 0 h 442"/>
                <a:gd name="T8" fmla="*/ 0 w 360"/>
                <a:gd name="T9" fmla="*/ 442 h 442"/>
                <a:gd name="T10" fmla="*/ 338 w 360"/>
                <a:gd name="T1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0" h="442">
                  <a:moveTo>
                    <a:pt x="338" y="442"/>
                  </a:moveTo>
                  <a:cubicBezTo>
                    <a:pt x="351" y="442"/>
                    <a:pt x="360" y="430"/>
                    <a:pt x="357" y="418"/>
                  </a:cubicBezTo>
                  <a:cubicBezTo>
                    <a:pt x="338" y="338"/>
                    <a:pt x="314" y="289"/>
                    <a:pt x="313" y="288"/>
                  </a:cubicBezTo>
                  <a:cubicBezTo>
                    <a:pt x="312" y="286"/>
                    <a:pt x="218" y="75"/>
                    <a:pt x="0" y="0"/>
                  </a:cubicBezTo>
                  <a:cubicBezTo>
                    <a:pt x="0" y="442"/>
                    <a:pt x="0" y="442"/>
                    <a:pt x="0" y="442"/>
                  </a:cubicBezTo>
                  <a:lnTo>
                    <a:pt x="338" y="442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6807427" y="1710872"/>
              <a:ext cx="711200" cy="920750"/>
            </a:xfrm>
            <a:custGeom>
              <a:avLst/>
              <a:gdLst>
                <a:gd name="T0" fmla="*/ 363 w 363"/>
                <a:gd name="T1" fmla="*/ 469 h 469"/>
                <a:gd name="T2" fmla="*/ 363 w 363"/>
                <a:gd name="T3" fmla="*/ 27 h 469"/>
                <a:gd name="T4" fmla="*/ 224 w 363"/>
                <a:gd name="T5" fmla="*/ 1 h 469"/>
                <a:gd name="T6" fmla="*/ 181 w 363"/>
                <a:gd name="T7" fmla="*/ 0 h 469"/>
                <a:gd name="T8" fmla="*/ 0 w 363"/>
                <a:gd name="T9" fmla="*/ 18 h 469"/>
                <a:gd name="T10" fmla="*/ 0 w 363"/>
                <a:gd name="T11" fmla="*/ 469 h 469"/>
                <a:gd name="T12" fmla="*/ 363 w 363"/>
                <a:gd name="T13" fmla="*/ 46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469">
                  <a:moveTo>
                    <a:pt x="363" y="469"/>
                  </a:moveTo>
                  <a:cubicBezTo>
                    <a:pt x="363" y="27"/>
                    <a:pt x="363" y="27"/>
                    <a:pt x="363" y="27"/>
                  </a:cubicBezTo>
                  <a:cubicBezTo>
                    <a:pt x="321" y="13"/>
                    <a:pt x="275" y="3"/>
                    <a:pt x="224" y="1"/>
                  </a:cubicBezTo>
                  <a:cubicBezTo>
                    <a:pt x="210" y="1"/>
                    <a:pt x="195" y="0"/>
                    <a:pt x="181" y="0"/>
                  </a:cubicBezTo>
                  <a:cubicBezTo>
                    <a:pt x="114" y="0"/>
                    <a:pt x="54" y="7"/>
                    <a:pt x="0" y="18"/>
                  </a:cubicBezTo>
                  <a:cubicBezTo>
                    <a:pt x="0" y="469"/>
                    <a:pt x="0" y="469"/>
                    <a:pt x="0" y="469"/>
                  </a:cubicBezTo>
                  <a:lnTo>
                    <a:pt x="363" y="46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6807427" y="4458835"/>
              <a:ext cx="585788" cy="531813"/>
            </a:xfrm>
            <a:custGeom>
              <a:avLst/>
              <a:gdLst>
                <a:gd name="T0" fmla="*/ 286 w 299"/>
                <a:gd name="T1" fmla="*/ 34 h 272"/>
                <a:gd name="T2" fmla="*/ 273 w 299"/>
                <a:gd name="T3" fmla="*/ 0 h 272"/>
                <a:gd name="T4" fmla="*/ 0 w 299"/>
                <a:gd name="T5" fmla="*/ 0 h 272"/>
                <a:gd name="T6" fmla="*/ 0 w 299"/>
                <a:gd name="T7" fmla="*/ 272 h 272"/>
                <a:gd name="T8" fmla="*/ 286 w 299"/>
                <a:gd name="T9" fmla="*/ 34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" h="272">
                  <a:moveTo>
                    <a:pt x="286" y="34"/>
                  </a:moveTo>
                  <a:cubicBezTo>
                    <a:pt x="299" y="22"/>
                    <a:pt x="291" y="0"/>
                    <a:pt x="27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93" y="200"/>
                    <a:pt x="192" y="118"/>
                    <a:pt x="286" y="3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6096227" y="4458835"/>
              <a:ext cx="711200" cy="1030288"/>
            </a:xfrm>
            <a:custGeom>
              <a:avLst/>
              <a:gdLst>
                <a:gd name="T0" fmla="*/ 0 w 363"/>
                <a:gd name="T1" fmla="*/ 20 h 526"/>
                <a:gd name="T2" fmla="*/ 0 w 363"/>
                <a:gd name="T3" fmla="*/ 501 h 526"/>
                <a:gd name="T4" fmla="*/ 31 w 363"/>
                <a:gd name="T5" fmla="*/ 517 h 526"/>
                <a:gd name="T6" fmla="*/ 363 w 363"/>
                <a:gd name="T7" fmla="*/ 272 h 526"/>
                <a:gd name="T8" fmla="*/ 363 w 363"/>
                <a:gd name="T9" fmla="*/ 0 h 526"/>
                <a:gd name="T10" fmla="*/ 20 w 363"/>
                <a:gd name="T11" fmla="*/ 0 h 526"/>
                <a:gd name="T12" fmla="*/ 0 w 363"/>
                <a:gd name="T13" fmla="*/ 2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526">
                  <a:moveTo>
                    <a:pt x="0" y="20"/>
                  </a:moveTo>
                  <a:cubicBezTo>
                    <a:pt x="0" y="501"/>
                    <a:pt x="0" y="501"/>
                    <a:pt x="0" y="501"/>
                  </a:cubicBezTo>
                  <a:cubicBezTo>
                    <a:pt x="0" y="517"/>
                    <a:pt x="18" y="526"/>
                    <a:pt x="31" y="517"/>
                  </a:cubicBezTo>
                  <a:cubicBezTo>
                    <a:pt x="98" y="470"/>
                    <a:pt x="223" y="381"/>
                    <a:pt x="363" y="272"/>
                  </a:cubicBezTo>
                  <a:cubicBezTo>
                    <a:pt x="363" y="0"/>
                    <a:pt x="363" y="0"/>
                    <a:pt x="363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7518627" y="2704647"/>
              <a:ext cx="744538" cy="803275"/>
            </a:xfrm>
            <a:custGeom>
              <a:avLst/>
              <a:gdLst>
                <a:gd name="T0" fmla="*/ 378 w 380"/>
                <a:gd name="T1" fmla="*/ 95 h 409"/>
                <a:gd name="T2" fmla="*/ 371 w 380"/>
                <a:gd name="T3" fmla="*/ 17 h 409"/>
                <a:gd name="T4" fmla="*/ 352 w 380"/>
                <a:gd name="T5" fmla="*/ 0 h 409"/>
                <a:gd name="T6" fmla="*/ 0 w 380"/>
                <a:gd name="T7" fmla="*/ 0 h 409"/>
                <a:gd name="T8" fmla="*/ 0 w 380"/>
                <a:gd name="T9" fmla="*/ 409 h 409"/>
                <a:gd name="T10" fmla="*/ 312 w 380"/>
                <a:gd name="T11" fmla="*/ 409 h 409"/>
                <a:gd name="T12" fmla="*/ 330 w 380"/>
                <a:gd name="T13" fmla="*/ 397 h 409"/>
                <a:gd name="T14" fmla="*/ 378 w 380"/>
                <a:gd name="T15" fmla="*/ 9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0" h="409">
                  <a:moveTo>
                    <a:pt x="378" y="95"/>
                  </a:moveTo>
                  <a:cubicBezTo>
                    <a:pt x="377" y="67"/>
                    <a:pt x="374" y="41"/>
                    <a:pt x="371" y="17"/>
                  </a:cubicBezTo>
                  <a:cubicBezTo>
                    <a:pt x="370" y="7"/>
                    <a:pt x="362" y="0"/>
                    <a:pt x="3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9"/>
                    <a:pt x="0" y="409"/>
                    <a:pt x="0" y="409"/>
                  </a:cubicBezTo>
                  <a:cubicBezTo>
                    <a:pt x="312" y="409"/>
                    <a:pt x="312" y="409"/>
                    <a:pt x="312" y="409"/>
                  </a:cubicBezTo>
                  <a:cubicBezTo>
                    <a:pt x="320" y="409"/>
                    <a:pt x="327" y="404"/>
                    <a:pt x="330" y="397"/>
                  </a:cubicBezTo>
                  <a:cubicBezTo>
                    <a:pt x="371" y="282"/>
                    <a:pt x="380" y="177"/>
                    <a:pt x="378" y="95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Rectangle 23"/>
            <p:cNvSpPr>
              <a:spLocks noChangeArrowheads="1"/>
            </p:cNvSpPr>
            <p:nvPr/>
          </p:nvSpPr>
          <p:spPr bwMode="auto">
            <a:xfrm>
              <a:off x="6807427" y="2704647"/>
              <a:ext cx="711200" cy="803275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6096227" y="2704647"/>
              <a:ext cx="711200" cy="803275"/>
            </a:xfrm>
            <a:custGeom>
              <a:avLst/>
              <a:gdLst>
                <a:gd name="T0" fmla="*/ 20 w 363"/>
                <a:gd name="T1" fmla="*/ 409 h 409"/>
                <a:gd name="T2" fmla="*/ 363 w 363"/>
                <a:gd name="T3" fmla="*/ 409 h 409"/>
                <a:gd name="T4" fmla="*/ 363 w 363"/>
                <a:gd name="T5" fmla="*/ 0 h 409"/>
                <a:gd name="T6" fmla="*/ 20 w 363"/>
                <a:gd name="T7" fmla="*/ 0 h 409"/>
                <a:gd name="T8" fmla="*/ 0 w 363"/>
                <a:gd name="T9" fmla="*/ 19 h 409"/>
                <a:gd name="T10" fmla="*/ 0 w 363"/>
                <a:gd name="T11" fmla="*/ 390 h 409"/>
                <a:gd name="T12" fmla="*/ 20 w 363"/>
                <a:gd name="T13" fmla="*/ 409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409">
                  <a:moveTo>
                    <a:pt x="20" y="409"/>
                  </a:moveTo>
                  <a:cubicBezTo>
                    <a:pt x="363" y="409"/>
                    <a:pt x="363" y="409"/>
                    <a:pt x="363" y="409"/>
                  </a:cubicBezTo>
                  <a:cubicBezTo>
                    <a:pt x="363" y="0"/>
                    <a:pt x="363" y="0"/>
                    <a:pt x="363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0" y="401"/>
                    <a:pt x="9" y="409"/>
                    <a:pt x="20" y="409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6807427" y="3582535"/>
              <a:ext cx="711200" cy="803275"/>
            </a:xfrm>
            <a:custGeom>
              <a:avLst/>
              <a:gdLst>
                <a:gd name="T0" fmla="*/ 0 w 363"/>
                <a:gd name="T1" fmla="*/ 410 h 410"/>
                <a:gd name="T2" fmla="*/ 355 w 363"/>
                <a:gd name="T3" fmla="*/ 410 h 410"/>
                <a:gd name="T4" fmla="*/ 363 w 363"/>
                <a:gd name="T5" fmla="*/ 408 h 410"/>
                <a:gd name="T6" fmla="*/ 363 w 363"/>
                <a:gd name="T7" fmla="*/ 0 h 410"/>
                <a:gd name="T8" fmla="*/ 0 w 363"/>
                <a:gd name="T9" fmla="*/ 0 h 410"/>
                <a:gd name="T10" fmla="*/ 0 w 363"/>
                <a:gd name="T11" fmla="*/ 41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3" h="410">
                  <a:moveTo>
                    <a:pt x="0" y="410"/>
                  </a:moveTo>
                  <a:cubicBezTo>
                    <a:pt x="355" y="410"/>
                    <a:pt x="355" y="410"/>
                    <a:pt x="355" y="410"/>
                  </a:cubicBezTo>
                  <a:cubicBezTo>
                    <a:pt x="358" y="410"/>
                    <a:pt x="360" y="409"/>
                    <a:pt x="363" y="408"/>
                  </a:cubicBezTo>
                  <a:cubicBezTo>
                    <a:pt x="363" y="0"/>
                    <a:pt x="363" y="0"/>
                    <a:pt x="36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1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7518627" y="3582535"/>
              <a:ext cx="595313" cy="798513"/>
            </a:xfrm>
            <a:custGeom>
              <a:avLst/>
              <a:gdLst>
                <a:gd name="T0" fmla="*/ 6 w 304"/>
                <a:gd name="T1" fmla="*/ 404 h 408"/>
                <a:gd name="T2" fmla="*/ 128 w 304"/>
                <a:gd name="T3" fmla="*/ 279 h 408"/>
                <a:gd name="T4" fmla="*/ 298 w 304"/>
                <a:gd name="T5" fmla="*/ 27 h 408"/>
                <a:gd name="T6" fmla="*/ 280 w 304"/>
                <a:gd name="T7" fmla="*/ 0 h 408"/>
                <a:gd name="T8" fmla="*/ 0 w 304"/>
                <a:gd name="T9" fmla="*/ 0 h 408"/>
                <a:gd name="T10" fmla="*/ 0 w 304"/>
                <a:gd name="T11" fmla="*/ 408 h 408"/>
                <a:gd name="T12" fmla="*/ 6 w 304"/>
                <a:gd name="T13" fmla="*/ 40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408">
                  <a:moveTo>
                    <a:pt x="6" y="404"/>
                  </a:moveTo>
                  <a:cubicBezTo>
                    <a:pt x="49" y="362"/>
                    <a:pt x="90" y="321"/>
                    <a:pt x="128" y="279"/>
                  </a:cubicBezTo>
                  <a:cubicBezTo>
                    <a:pt x="205" y="194"/>
                    <a:pt x="260" y="109"/>
                    <a:pt x="298" y="27"/>
                  </a:cubicBezTo>
                  <a:cubicBezTo>
                    <a:pt x="304" y="15"/>
                    <a:pt x="294" y="0"/>
                    <a:pt x="28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2" y="407"/>
                    <a:pt x="4" y="406"/>
                    <a:pt x="6" y="404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6096227" y="3582535"/>
              <a:ext cx="711200" cy="803275"/>
            </a:xfrm>
            <a:custGeom>
              <a:avLst/>
              <a:gdLst>
                <a:gd name="T0" fmla="*/ 20 w 363"/>
                <a:gd name="T1" fmla="*/ 0 h 410"/>
                <a:gd name="T2" fmla="*/ 0 w 363"/>
                <a:gd name="T3" fmla="*/ 19 h 410"/>
                <a:gd name="T4" fmla="*/ 0 w 363"/>
                <a:gd name="T5" fmla="*/ 390 h 410"/>
                <a:gd name="T6" fmla="*/ 20 w 363"/>
                <a:gd name="T7" fmla="*/ 410 h 410"/>
                <a:gd name="T8" fmla="*/ 363 w 363"/>
                <a:gd name="T9" fmla="*/ 410 h 410"/>
                <a:gd name="T10" fmla="*/ 363 w 363"/>
                <a:gd name="T11" fmla="*/ 0 h 410"/>
                <a:gd name="T12" fmla="*/ 20 w 363"/>
                <a:gd name="T13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410">
                  <a:moveTo>
                    <a:pt x="20" y="0"/>
                  </a:moveTo>
                  <a:cubicBezTo>
                    <a:pt x="9" y="0"/>
                    <a:pt x="0" y="9"/>
                    <a:pt x="0" y="19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0" y="401"/>
                    <a:pt x="9" y="410"/>
                    <a:pt x="20" y="410"/>
                  </a:cubicBezTo>
                  <a:cubicBezTo>
                    <a:pt x="363" y="410"/>
                    <a:pt x="363" y="410"/>
                    <a:pt x="363" y="410"/>
                  </a:cubicBezTo>
                  <a:cubicBezTo>
                    <a:pt x="363" y="0"/>
                    <a:pt x="363" y="0"/>
                    <a:pt x="363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upo 2"/>
          <p:cNvGrpSpPr/>
          <p:nvPr/>
        </p:nvGrpSpPr>
        <p:grpSpPr>
          <a:xfrm>
            <a:off x="911452" y="1555911"/>
            <a:ext cx="2944926" cy="943970"/>
            <a:chOff x="911452" y="1555911"/>
            <a:chExt cx="2944926" cy="943970"/>
          </a:xfrm>
        </p:grpSpPr>
        <p:sp>
          <p:nvSpPr>
            <p:cNvPr id="33" name="Freeform 33"/>
            <p:cNvSpPr>
              <a:spLocks noEditPoints="1"/>
            </p:cNvSpPr>
            <p:nvPr/>
          </p:nvSpPr>
          <p:spPr bwMode="auto">
            <a:xfrm>
              <a:off x="911452" y="1683885"/>
              <a:ext cx="623888" cy="417513"/>
            </a:xfrm>
            <a:custGeom>
              <a:avLst/>
              <a:gdLst>
                <a:gd name="T0" fmla="*/ 245 w 318"/>
                <a:gd name="T1" fmla="*/ 110 h 213"/>
                <a:gd name="T2" fmla="*/ 115 w 318"/>
                <a:gd name="T3" fmla="*/ 52 h 213"/>
                <a:gd name="T4" fmla="*/ 108 w 318"/>
                <a:gd name="T5" fmla="*/ 36 h 213"/>
                <a:gd name="T6" fmla="*/ 253 w 318"/>
                <a:gd name="T7" fmla="*/ 21 h 213"/>
                <a:gd name="T8" fmla="*/ 263 w 318"/>
                <a:gd name="T9" fmla="*/ 6 h 213"/>
                <a:gd name="T10" fmla="*/ 289 w 318"/>
                <a:gd name="T11" fmla="*/ 94 h 213"/>
                <a:gd name="T12" fmla="*/ 317 w 318"/>
                <a:gd name="T13" fmla="*/ 89 h 213"/>
                <a:gd name="T14" fmla="*/ 279 w 318"/>
                <a:gd name="T15" fmla="*/ 0 h 213"/>
                <a:gd name="T16" fmla="*/ 7 w 318"/>
                <a:gd name="T17" fmla="*/ 115 h 213"/>
                <a:gd name="T18" fmla="*/ 36 w 318"/>
                <a:gd name="T19" fmla="*/ 22 h 213"/>
                <a:gd name="T20" fmla="*/ 15 w 318"/>
                <a:gd name="T21" fmla="*/ 12 h 213"/>
                <a:gd name="T22" fmla="*/ 0 w 318"/>
                <a:gd name="T23" fmla="*/ 106 h 213"/>
                <a:gd name="T24" fmla="*/ 109 w 318"/>
                <a:gd name="T25" fmla="*/ 178 h 213"/>
                <a:gd name="T26" fmla="*/ 97 w 318"/>
                <a:gd name="T27" fmla="*/ 192 h 213"/>
                <a:gd name="T28" fmla="*/ 116 w 318"/>
                <a:gd name="T29" fmla="*/ 207 h 213"/>
                <a:gd name="T30" fmla="*/ 127 w 318"/>
                <a:gd name="T31" fmla="*/ 193 h 213"/>
                <a:gd name="T32" fmla="*/ 72 w 318"/>
                <a:gd name="T33" fmla="*/ 194 h 213"/>
                <a:gd name="T34" fmla="*/ 101 w 318"/>
                <a:gd name="T35" fmla="*/ 157 h 213"/>
                <a:gd name="T36" fmla="*/ 77 w 318"/>
                <a:gd name="T37" fmla="*/ 169 h 213"/>
                <a:gd name="T38" fmla="*/ 47 w 318"/>
                <a:gd name="T39" fmla="*/ 157 h 213"/>
                <a:gd name="T40" fmla="*/ 65 w 318"/>
                <a:gd name="T41" fmla="*/ 171 h 213"/>
                <a:gd name="T42" fmla="*/ 79 w 318"/>
                <a:gd name="T43" fmla="*/ 135 h 213"/>
                <a:gd name="T44" fmla="*/ 55 w 318"/>
                <a:gd name="T45" fmla="*/ 147 h 213"/>
                <a:gd name="T46" fmla="*/ 43 w 318"/>
                <a:gd name="T47" fmla="*/ 149 h 213"/>
                <a:gd name="T48" fmla="*/ 41 w 318"/>
                <a:gd name="T49" fmla="*/ 115 h 213"/>
                <a:gd name="T50" fmla="*/ 35 w 318"/>
                <a:gd name="T51" fmla="*/ 123 h 213"/>
                <a:gd name="T52" fmla="*/ 28 w 318"/>
                <a:gd name="T53" fmla="*/ 148 h 213"/>
                <a:gd name="T54" fmla="*/ 241 w 318"/>
                <a:gd name="T55" fmla="*/ 132 h 213"/>
                <a:gd name="T56" fmla="*/ 160 w 318"/>
                <a:gd name="T57" fmla="*/ 49 h 213"/>
                <a:gd name="T58" fmla="*/ 115 w 318"/>
                <a:gd name="T59" fmla="*/ 60 h 213"/>
                <a:gd name="T60" fmla="*/ 104 w 318"/>
                <a:gd name="T61" fmla="*/ 29 h 213"/>
                <a:gd name="T62" fmla="*/ 50 w 318"/>
                <a:gd name="T63" fmla="*/ 103 h 213"/>
                <a:gd name="T64" fmla="*/ 84 w 318"/>
                <a:gd name="T65" fmla="*/ 129 h 213"/>
                <a:gd name="T66" fmla="*/ 114 w 318"/>
                <a:gd name="T67" fmla="*/ 166 h 213"/>
                <a:gd name="T68" fmla="*/ 142 w 318"/>
                <a:gd name="T69" fmla="*/ 195 h 213"/>
                <a:gd name="T70" fmla="*/ 150 w 318"/>
                <a:gd name="T71" fmla="*/ 199 h 213"/>
                <a:gd name="T72" fmla="*/ 159 w 318"/>
                <a:gd name="T73" fmla="*/ 181 h 213"/>
                <a:gd name="T74" fmla="*/ 132 w 318"/>
                <a:gd name="T75" fmla="*/ 152 h 213"/>
                <a:gd name="T76" fmla="*/ 179 w 318"/>
                <a:gd name="T77" fmla="*/ 183 h 213"/>
                <a:gd name="T78" fmla="*/ 186 w 318"/>
                <a:gd name="T79" fmla="*/ 161 h 213"/>
                <a:gd name="T80" fmla="*/ 162 w 318"/>
                <a:gd name="T81" fmla="*/ 142 h 213"/>
                <a:gd name="T82" fmla="*/ 168 w 318"/>
                <a:gd name="T83" fmla="*/ 135 h 213"/>
                <a:gd name="T84" fmla="*/ 218 w 318"/>
                <a:gd name="T85" fmla="*/ 158 h 213"/>
                <a:gd name="T86" fmla="*/ 207 w 318"/>
                <a:gd name="T87" fmla="*/ 134 h 213"/>
                <a:gd name="T88" fmla="*/ 189 w 318"/>
                <a:gd name="T89" fmla="*/ 114 h 213"/>
                <a:gd name="T90" fmla="*/ 241 w 318"/>
                <a:gd name="T91" fmla="*/ 13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8" h="213">
                  <a:moveTo>
                    <a:pt x="253" y="21"/>
                  </a:moveTo>
                  <a:cubicBezTo>
                    <a:pt x="282" y="94"/>
                    <a:pt x="282" y="94"/>
                    <a:pt x="282" y="94"/>
                  </a:cubicBezTo>
                  <a:cubicBezTo>
                    <a:pt x="245" y="110"/>
                    <a:pt x="245" y="110"/>
                    <a:pt x="245" y="110"/>
                  </a:cubicBezTo>
                  <a:cubicBezTo>
                    <a:pt x="226" y="94"/>
                    <a:pt x="166" y="42"/>
                    <a:pt x="161" y="42"/>
                  </a:cubicBezTo>
                  <a:cubicBezTo>
                    <a:pt x="157" y="42"/>
                    <a:pt x="138" y="48"/>
                    <a:pt x="136" y="49"/>
                  </a:cubicBezTo>
                  <a:cubicBezTo>
                    <a:pt x="136" y="49"/>
                    <a:pt x="125" y="52"/>
                    <a:pt x="115" y="52"/>
                  </a:cubicBezTo>
                  <a:cubicBezTo>
                    <a:pt x="110" y="52"/>
                    <a:pt x="107" y="51"/>
                    <a:pt x="105" y="50"/>
                  </a:cubicBezTo>
                  <a:cubicBezTo>
                    <a:pt x="102" y="48"/>
                    <a:pt x="101" y="47"/>
                    <a:pt x="101" y="45"/>
                  </a:cubicBezTo>
                  <a:cubicBezTo>
                    <a:pt x="101" y="41"/>
                    <a:pt x="106" y="37"/>
                    <a:pt x="108" y="36"/>
                  </a:cubicBezTo>
                  <a:cubicBezTo>
                    <a:pt x="124" y="27"/>
                    <a:pt x="166" y="12"/>
                    <a:pt x="170" y="11"/>
                  </a:cubicBezTo>
                  <a:cubicBezTo>
                    <a:pt x="170" y="11"/>
                    <a:pt x="170" y="11"/>
                    <a:pt x="171" y="11"/>
                  </a:cubicBezTo>
                  <a:cubicBezTo>
                    <a:pt x="181" y="11"/>
                    <a:pt x="245" y="20"/>
                    <a:pt x="253" y="21"/>
                  </a:cubicBezTo>
                  <a:close/>
                  <a:moveTo>
                    <a:pt x="279" y="0"/>
                  </a:moveTo>
                  <a:cubicBezTo>
                    <a:pt x="278" y="0"/>
                    <a:pt x="277" y="0"/>
                    <a:pt x="276" y="1"/>
                  </a:cubicBezTo>
                  <a:cubicBezTo>
                    <a:pt x="263" y="6"/>
                    <a:pt x="263" y="6"/>
                    <a:pt x="263" y="6"/>
                  </a:cubicBezTo>
                  <a:cubicBezTo>
                    <a:pt x="261" y="6"/>
                    <a:pt x="260" y="8"/>
                    <a:pt x="259" y="10"/>
                  </a:cubicBezTo>
                  <a:cubicBezTo>
                    <a:pt x="258" y="12"/>
                    <a:pt x="258" y="14"/>
                    <a:pt x="259" y="16"/>
                  </a:cubicBezTo>
                  <a:cubicBezTo>
                    <a:pt x="289" y="94"/>
                    <a:pt x="289" y="94"/>
                    <a:pt x="289" y="94"/>
                  </a:cubicBezTo>
                  <a:cubicBezTo>
                    <a:pt x="291" y="98"/>
                    <a:pt x="296" y="100"/>
                    <a:pt x="300" y="98"/>
                  </a:cubicBezTo>
                  <a:cubicBezTo>
                    <a:pt x="312" y="93"/>
                    <a:pt x="312" y="93"/>
                    <a:pt x="312" y="93"/>
                  </a:cubicBezTo>
                  <a:cubicBezTo>
                    <a:pt x="314" y="93"/>
                    <a:pt x="316" y="91"/>
                    <a:pt x="317" y="89"/>
                  </a:cubicBezTo>
                  <a:cubicBezTo>
                    <a:pt x="318" y="87"/>
                    <a:pt x="318" y="85"/>
                    <a:pt x="317" y="83"/>
                  </a:cubicBezTo>
                  <a:cubicBezTo>
                    <a:pt x="286" y="5"/>
                    <a:pt x="286" y="5"/>
                    <a:pt x="286" y="5"/>
                  </a:cubicBezTo>
                  <a:cubicBezTo>
                    <a:pt x="285" y="2"/>
                    <a:pt x="282" y="0"/>
                    <a:pt x="279" y="0"/>
                  </a:cubicBezTo>
                  <a:close/>
                  <a:moveTo>
                    <a:pt x="0" y="106"/>
                  </a:moveTo>
                  <a:cubicBezTo>
                    <a:pt x="0" y="108"/>
                    <a:pt x="0" y="111"/>
                    <a:pt x="2" y="112"/>
                  </a:cubicBezTo>
                  <a:cubicBezTo>
                    <a:pt x="3" y="114"/>
                    <a:pt x="5" y="115"/>
                    <a:pt x="7" y="115"/>
                  </a:cubicBezTo>
                  <a:cubicBezTo>
                    <a:pt x="21" y="116"/>
                    <a:pt x="21" y="116"/>
                    <a:pt x="21" y="116"/>
                  </a:cubicBezTo>
                  <a:cubicBezTo>
                    <a:pt x="25" y="116"/>
                    <a:pt x="29" y="113"/>
                    <a:pt x="29" y="108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19"/>
                    <a:pt x="35" y="17"/>
                    <a:pt x="34" y="16"/>
                  </a:cubicBezTo>
                  <a:cubicBezTo>
                    <a:pt x="33" y="14"/>
                    <a:pt x="31" y="13"/>
                    <a:pt x="28" y="1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0" y="12"/>
                    <a:pt x="7" y="15"/>
                    <a:pt x="6" y="19"/>
                  </a:cubicBezTo>
                  <a:lnTo>
                    <a:pt x="0" y="106"/>
                  </a:lnTo>
                  <a:close/>
                  <a:moveTo>
                    <a:pt x="130" y="184"/>
                  </a:moveTo>
                  <a:cubicBezTo>
                    <a:pt x="130" y="181"/>
                    <a:pt x="128" y="178"/>
                    <a:pt x="125" y="176"/>
                  </a:cubicBezTo>
                  <a:cubicBezTo>
                    <a:pt x="120" y="171"/>
                    <a:pt x="114" y="172"/>
                    <a:pt x="109" y="178"/>
                  </a:cubicBezTo>
                  <a:cubicBezTo>
                    <a:pt x="103" y="185"/>
                    <a:pt x="103" y="185"/>
                    <a:pt x="103" y="18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7" y="192"/>
                    <a:pt x="97" y="192"/>
                    <a:pt x="97" y="192"/>
                  </a:cubicBezTo>
                  <a:cubicBezTo>
                    <a:pt x="90" y="201"/>
                    <a:pt x="97" y="208"/>
                    <a:pt x="100" y="210"/>
                  </a:cubicBezTo>
                  <a:cubicBezTo>
                    <a:pt x="102" y="212"/>
                    <a:pt x="104" y="213"/>
                    <a:pt x="107" y="213"/>
                  </a:cubicBezTo>
                  <a:cubicBezTo>
                    <a:pt x="110" y="213"/>
                    <a:pt x="113" y="211"/>
                    <a:pt x="116" y="207"/>
                  </a:cubicBezTo>
                  <a:cubicBezTo>
                    <a:pt x="124" y="197"/>
                    <a:pt x="124" y="197"/>
                    <a:pt x="124" y="197"/>
                  </a:cubicBezTo>
                  <a:cubicBezTo>
                    <a:pt x="124" y="197"/>
                    <a:pt x="124" y="197"/>
                    <a:pt x="124" y="197"/>
                  </a:cubicBezTo>
                  <a:cubicBezTo>
                    <a:pt x="127" y="193"/>
                    <a:pt x="127" y="193"/>
                    <a:pt x="127" y="193"/>
                  </a:cubicBezTo>
                  <a:cubicBezTo>
                    <a:pt x="130" y="190"/>
                    <a:pt x="131" y="187"/>
                    <a:pt x="130" y="184"/>
                  </a:cubicBezTo>
                  <a:close/>
                  <a:moveTo>
                    <a:pt x="69" y="179"/>
                  </a:moveTo>
                  <a:cubicBezTo>
                    <a:pt x="64" y="184"/>
                    <a:pt x="65" y="188"/>
                    <a:pt x="72" y="194"/>
                  </a:cubicBezTo>
                  <a:cubicBezTo>
                    <a:pt x="78" y="199"/>
                    <a:pt x="83" y="198"/>
                    <a:pt x="88" y="192"/>
                  </a:cubicBezTo>
                  <a:cubicBezTo>
                    <a:pt x="103" y="174"/>
                    <a:pt x="103" y="174"/>
                    <a:pt x="103" y="174"/>
                  </a:cubicBezTo>
                  <a:cubicBezTo>
                    <a:pt x="110" y="165"/>
                    <a:pt x="104" y="159"/>
                    <a:pt x="101" y="157"/>
                  </a:cubicBezTo>
                  <a:cubicBezTo>
                    <a:pt x="96" y="152"/>
                    <a:pt x="90" y="153"/>
                    <a:pt x="85" y="159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6" y="170"/>
                    <a:pt x="76" y="170"/>
                    <a:pt x="76" y="170"/>
                  </a:cubicBezTo>
                  <a:lnTo>
                    <a:pt x="69" y="179"/>
                  </a:lnTo>
                  <a:close/>
                  <a:moveTo>
                    <a:pt x="47" y="157"/>
                  </a:moveTo>
                  <a:cubicBezTo>
                    <a:pt x="44" y="160"/>
                    <a:pt x="43" y="163"/>
                    <a:pt x="44" y="166"/>
                  </a:cubicBezTo>
                  <a:cubicBezTo>
                    <a:pt x="44" y="169"/>
                    <a:pt x="46" y="171"/>
                    <a:pt x="49" y="174"/>
                  </a:cubicBezTo>
                  <a:cubicBezTo>
                    <a:pt x="54" y="178"/>
                    <a:pt x="60" y="178"/>
                    <a:pt x="65" y="171"/>
                  </a:cubicBezTo>
                  <a:cubicBezTo>
                    <a:pt x="81" y="152"/>
                    <a:pt x="81" y="152"/>
                    <a:pt x="81" y="152"/>
                  </a:cubicBezTo>
                  <a:cubicBezTo>
                    <a:pt x="84" y="149"/>
                    <a:pt x="85" y="146"/>
                    <a:pt x="84" y="143"/>
                  </a:cubicBezTo>
                  <a:cubicBezTo>
                    <a:pt x="84" y="140"/>
                    <a:pt x="82" y="137"/>
                    <a:pt x="79" y="135"/>
                  </a:cubicBezTo>
                  <a:cubicBezTo>
                    <a:pt x="74" y="130"/>
                    <a:pt x="68" y="131"/>
                    <a:pt x="63" y="137"/>
                  </a:cubicBezTo>
                  <a:cubicBezTo>
                    <a:pt x="55" y="147"/>
                    <a:pt x="55" y="147"/>
                    <a:pt x="55" y="147"/>
                  </a:cubicBezTo>
                  <a:cubicBezTo>
                    <a:pt x="55" y="147"/>
                    <a:pt x="55" y="147"/>
                    <a:pt x="55" y="147"/>
                  </a:cubicBezTo>
                  <a:cubicBezTo>
                    <a:pt x="54" y="148"/>
                    <a:pt x="54" y="148"/>
                    <a:pt x="54" y="148"/>
                  </a:cubicBezTo>
                  <a:lnTo>
                    <a:pt x="47" y="157"/>
                  </a:lnTo>
                  <a:close/>
                  <a:moveTo>
                    <a:pt x="43" y="149"/>
                  </a:moveTo>
                  <a:cubicBezTo>
                    <a:pt x="60" y="130"/>
                    <a:pt x="60" y="130"/>
                    <a:pt x="60" y="130"/>
                  </a:cubicBezTo>
                  <a:cubicBezTo>
                    <a:pt x="67" y="121"/>
                    <a:pt x="60" y="115"/>
                    <a:pt x="58" y="113"/>
                  </a:cubicBezTo>
                  <a:cubicBezTo>
                    <a:pt x="52" y="108"/>
                    <a:pt x="46" y="109"/>
                    <a:pt x="41" y="115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28" y="132"/>
                    <a:pt x="28" y="132"/>
                    <a:pt x="28" y="132"/>
                  </a:cubicBezTo>
                  <a:cubicBezTo>
                    <a:pt x="25" y="135"/>
                    <a:pt x="24" y="138"/>
                    <a:pt x="24" y="141"/>
                  </a:cubicBezTo>
                  <a:cubicBezTo>
                    <a:pt x="24" y="144"/>
                    <a:pt x="26" y="147"/>
                    <a:pt x="28" y="148"/>
                  </a:cubicBezTo>
                  <a:cubicBezTo>
                    <a:pt x="30" y="150"/>
                    <a:pt x="34" y="152"/>
                    <a:pt x="37" y="152"/>
                  </a:cubicBezTo>
                  <a:cubicBezTo>
                    <a:pt x="39" y="152"/>
                    <a:pt x="41" y="151"/>
                    <a:pt x="43" y="149"/>
                  </a:cubicBezTo>
                  <a:close/>
                  <a:moveTo>
                    <a:pt x="241" y="132"/>
                  </a:moveTo>
                  <a:cubicBezTo>
                    <a:pt x="244" y="128"/>
                    <a:pt x="247" y="122"/>
                    <a:pt x="239" y="116"/>
                  </a:cubicBezTo>
                  <a:cubicBezTo>
                    <a:pt x="233" y="110"/>
                    <a:pt x="233" y="110"/>
                    <a:pt x="233" y="110"/>
                  </a:cubicBezTo>
                  <a:cubicBezTo>
                    <a:pt x="203" y="84"/>
                    <a:pt x="168" y="54"/>
                    <a:pt x="160" y="49"/>
                  </a:cubicBezTo>
                  <a:cubicBezTo>
                    <a:pt x="156" y="50"/>
                    <a:pt x="147" y="53"/>
                    <a:pt x="139" y="56"/>
                  </a:cubicBezTo>
                  <a:cubicBezTo>
                    <a:pt x="138" y="56"/>
                    <a:pt x="138" y="56"/>
                    <a:pt x="138" y="56"/>
                  </a:cubicBezTo>
                  <a:cubicBezTo>
                    <a:pt x="138" y="56"/>
                    <a:pt x="126" y="60"/>
                    <a:pt x="115" y="60"/>
                  </a:cubicBezTo>
                  <a:cubicBezTo>
                    <a:pt x="109" y="60"/>
                    <a:pt x="104" y="59"/>
                    <a:pt x="101" y="56"/>
                  </a:cubicBezTo>
                  <a:cubicBezTo>
                    <a:pt x="94" y="52"/>
                    <a:pt x="93" y="47"/>
                    <a:pt x="93" y="44"/>
                  </a:cubicBezTo>
                  <a:cubicBezTo>
                    <a:pt x="94" y="38"/>
                    <a:pt x="99" y="32"/>
                    <a:pt x="104" y="29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42" y="104"/>
                    <a:pt x="47" y="103"/>
                    <a:pt x="50" y="103"/>
                  </a:cubicBezTo>
                  <a:cubicBezTo>
                    <a:pt x="54" y="103"/>
                    <a:pt x="59" y="104"/>
                    <a:pt x="62" y="107"/>
                  </a:cubicBezTo>
                  <a:cubicBezTo>
                    <a:pt x="68" y="112"/>
                    <a:pt x="71" y="118"/>
                    <a:pt x="70" y="125"/>
                  </a:cubicBezTo>
                  <a:cubicBezTo>
                    <a:pt x="75" y="124"/>
                    <a:pt x="80" y="125"/>
                    <a:pt x="84" y="129"/>
                  </a:cubicBezTo>
                  <a:cubicBezTo>
                    <a:pt x="90" y="134"/>
                    <a:pt x="93" y="140"/>
                    <a:pt x="92" y="147"/>
                  </a:cubicBezTo>
                  <a:cubicBezTo>
                    <a:pt x="97" y="146"/>
                    <a:pt x="102" y="147"/>
                    <a:pt x="106" y="151"/>
                  </a:cubicBezTo>
                  <a:cubicBezTo>
                    <a:pt x="111" y="155"/>
                    <a:pt x="114" y="161"/>
                    <a:pt x="114" y="166"/>
                  </a:cubicBezTo>
                  <a:cubicBezTo>
                    <a:pt x="119" y="164"/>
                    <a:pt x="125" y="166"/>
                    <a:pt x="130" y="170"/>
                  </a:cubicBezTo>
                  <a:cubicBezTo>
                    <a:pt x="137" y="176"/>
                    <a:pt x="140" y="184"/>
                    <a:pt x="137" y="191"/>
                  </a:cubicBezTo>
                  <a:cubicBezTo>
                    <a:pt x="142" y="195"/>
                    <a:pt x="142" y="195"/>
                    <a:pt x="142" y="195"/>
                  </a:cubicBezTo>
                  <a:cubicBezTo>
                    <a:pt x="142" y="196"/>
                    <a:pt x="143" y="196"/>
                    <a:pt x="143" y="196"/>
                  </a:cubicBezTo>
                  <a:cubicBezTo>
                    <a:pt x="143" y="197"/>
                    <a:pt x="143" y="197"/>
                    <a:pt x="143" y="197"/>
                  </a:cubicBezTo>
                  <a:cubicBezTo>
                    <a:pt x="146" y="198"/>
                    <a:pt x="148" y="199"/>
                    <a:pt x="150" y="199"/>
                  </a:cubicBezTo>
                  <a:cubicBezTo>
                    <a:pt x="154" y="199"/>
                    <a:pt x="156" y="196"/>
                    <a:pt x="158" y="194"/>
                  </a:cubicBezTo>
                  <a:cubicBezTo>
                    <a:pt x="162" y="190"/>
                    <a:pt x="164" y="186"/>
                    <a:pt x="159" y="182"/>
                  </a:cubicBezTo>
                  <a:cubicBezTo>
                    <a:pt x="159" y="181"/>
                    <a:pt x="159" y="181"/>
                    <a:pt x="159" y="181"/>
                  </a:cubicBezTo>
                  <a:cubicBezTo>
                    <a:pt x="132" y="158"/>
                    <a:pt x="132" y="158"/>
                    <a:pt x="132" y="158"/>
                  </a:cubicBezTo>
                  <a:cubicBezTo>
                    <a:pt x="131" y="158"/>
                    <a:pt x="131" y="157"/>
                    <a:pt x="131" y="155"/>
                  </a:cubicBezTo>
                  <a:cubicBezTo>
                    <a:pt x="130" y="154"/>
                    <a:pt x="131" y="153"/>
                    <a:pt x="132" y="152"/>
                  </a:cubicBezTo>
                  <a:cubicBezTo>
                    <a:pt x="133" y="151"/>
                    <a:pt x="136" y="150"/>
                    <a:pt x="138" y="152"/>
                  </a:cubicBezTo>
                  <a:cubicBezTo>
                    <a:pt x="173" y="182"/>
                    <a:pt x="173" y="182"/>
                    <a:pt x="173" y="182"/>
                  </a:cubicBezTo>
                  <a:cubicBezTo>
                    <a:pt x="175" y="183"/>
                    <a:pt x="177" y="183"/>
                    <a:pt x="179" y="183"/>
                  </a:cubicBezTo>
                  <a:cubicBezTo>
                    <a:pt x="182" y="183"/>
                    <a:pt x="186" y="181"/>
                    <a:pt x="188" y="178"/>
                  </a:cubicBezTo>
                  <a:cubicBezTo>
                    <a:pt x="190" y="176"/>
                    <a:pt x="192" y="173"/>
                    <a:pt x="191" y="170"/>
                  </a:cubicBezTo>
                  <a:cubicBezTo>
                    <a:pt x="191" y="167"/>
                    <a:pt x="189" y="164"/>
                    <a:pt x="186" y="161"/>
                  </a:cubicBezTo>
                  <a:cubicBezTo>
                    <a:pt x="182" y="158"/>
                    <a:pt x="182" y="158"/>
                    <a:pt x="182" y="158"/>
                  </a:cubicBezTo>
                  <a:cubicBezTo>
                    <a:pt x="182" y="158"/>
                    <a:pt x="182" y="158"/>
                    <a:pt x="182" y="158"/>
                  </a:cubicBezTo>
                  <a:cubicBezTo>
                    <a:pt x="162" y="142"/>
                    <a:pt x="162" y="142"/>
                    <a:pt x="162" y="142"/>
                  </a:cubicBezTo>
                  <a:cubicBezTo>
                    <a:pt x="161" y="141"/>
                    <a:pt x="161" y="140"/>
                    <a:pt x="161" y="139"/>
                  </a:cubicBezTo>
                  <a:cubicBezTo>
                    <a:pt x="161" y="138"/>
                    <a:pt x="161" y="137"/>
                    <a:pt x="162" y="136"/>
                  </a:cubicBezTo>
                  <a:cubicBezTo>
                    <a:pt x="163" y="134"/>
                    <a:pt x="166" y="134"/>
                    <a:pt x="168" y="135"/>
                  </a:cubicBezTo>
                  <a:cubicBezTo>
                    <a:pt x="200" y="161"/>
                    <a:pt x="200" y="161"/>
                    <a:pt x="200" y="161"/>
                  </a:cubicBezTo>
                  <a:cubicBezTo>
                    <a:pt x="202" y="163"/>
                    <a:pt x="205" y="164"/>
                    <a:pt x="207" y="164"/>
                  </a:cubicBezTo>
                  <a:cubicBezTo>
                    <a:pt x="211" y="164"/>
                    <a:pt x="215" y="162"/>
                    <a:pt x="218" y="158"/>
                  </a:cubicBezTo>
                  <a:cubicBezTo>
                    <a:pt x="220" y="155"/>
                    <a:pt x="222" y="153"/>
                    <a:pt x="221" y="150"/>
                  </a:cubicBezTo>
                  <a:cubicBezTo>
                    <a:pt x="221" y="147"/>
                    <a:pt x="219" y="144"/>
                    <a:pt x="216" y="141"/>
                  </a:cubicBezTo>
                  <a:cubicBezTo>
                    <a:pt x="207" y="134"/>
                    <a:pt x="207" y="134"/>
                    <a:pt x="207" y="134"/>
                  </a:cubicBezTo>
                  <a:cubicBezTo>
                    <a:pt x="207" y="134"/>
                    <a:pt x="207" y="134"/>
                    <a:pt x="207" y="134"/>
                  </a:cubicBezTo>
                  <a:cubicBezTo>
                    <a:pt x="190" y="120"/>
                    <a:pt x="190" y="120"/>
                    <a:pt x="190" y="120"/>
                  </a:cubicBezTo>
                  <a:cubicBezTo>
                    <a:pt x="188" y="119"/>
                    <a:pt x="188" y="116"/>
                    <a:pt x="189" y="114"/>
                  </a:cubicBezTo>
                  <a:cubicBezTo>
                    <a:pt x="191" y="112"/>
                    <a:pt x="194" y="112"/>
                    <a:pt x="195" y="113"/>
                  </a:cubicBezTo>
                  <a:cubicBezTo>
                    <a:pt x="223" y="136"/>
                    <a:pt x="223" y="136"/>
                    <a:pt x="223" y="136"/>
                  </a:cubicBezTo>
                  <a:cubicBezTo>
                    <a:pt x="229" y="140"/>
                    <a:pt x="235" y="139"/>
                    <a:pt x="241" y="13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TextBox 956"/>
            <p:cNvSpPr txBox="1">
              <a:spLocks noChangeArrowheads="1"/>
            </p:cNvSpPr>
            <p:nvPr/>
          </p:nvSpPr>
          <p:spPr bwMode="auto">
            <a:xfrm>
              <a:off x="1667038" y="1922800"/>
              <a:ext cx="2102397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ru-RU" sz="1050" dirty="0">
                  <a:latin typeface="Montserrat Light" panose="00000400000000000000" pitchFamily="50" charset="0"/>
                  <a:cs typeface="Open Sans" panose="020B0606030504020204" pitchFamily="34" charset="0"/>
                </a:rPr>
                <a:t>Lorem ipsum dolor sit amet, consectetur adipiscing elit, sed do </a:t>
              </a:r>
              <a:r>
                <a:rPr lang="en-US" altLang="ru-RU" sz="1050" dirty="0" err="1">
                  <a:latin typeface="Montserrat Light" panose="00000400000000000000" pitchFamily="50" charset="0"/>
                  <a:cs typeface="Open Sans" panose="020B0606030504020204" pitchFamily="34" charset="0"/>
                </a:rPr>
                <a:t>eiusmod</a:t>
              </a:r>
              <a:r>
                <a:rPr lang="en-US" altLang="ru-RU" sz="1050" dirty="0">
                  <a:latin typeface="Montserrat Light" panose="00000400000000000000" pitchFamily="50" charset="0"/>
                  <a:cs typeface="Open Sans" panose="020B0606030504020204" pitchFamily="34" charset="0"/>
                </a:rPr>
                <a:t> </a:t>
              </a:r>
              <a:r>
                <a:rPr lang="en-US" altLang="ru-RU" sz="1050" dirty="0" err="1">
                  <a:latin typeface="Montserrat Light" panose="00000400000000000000" pitchFamily="50" charset="0"/>
                  <a:cs typeface="Open Sans" panose="020B0606030504020204" pitchFamily="34" charset="0"/>
                </a:rPr>
                <a:t>tempor</a:t>
              </a:r>
              <a:endParaRPr lang="ru-RU" altLang="ru-RU" sz="1050" dirty="0">
                <a:latin typeface="Montserrat Light" panose="00000400000000000000" pitchFamily="50" charset="0"/>
                <a:cs typeface="Open Sans" panose="020B0606030504020204" pitchFamily="34" charset="0"/>
              </a:endParaRPr>
            </a:p>
          </p:txBody>
        </p:sp>
        <p:sp>
          <p:nvSpPr>
            <p:cNvPr id="37" name="TextBox 956"/>
            <p:cNvSpPr txBox="1">
              <a:spLocks noChangeArrowheads="1"/>
            </p:cNvSpPr>
            <p:nvPr/>
          </p:nvSpPr>
          <p:spPr bwMode="auto">
            <a:xfrm>
              <a:off x="1663864" y="1555911"/>
              <a:ext cx="219251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ru-RU" dirty="0">
                  <a:solidFill>
                    <a:schemeClr val="accent3"/>
                  </a:solidFill>
                  <a:latin typeface="+mj-lt"/>
                  <a:cs typeface="Open Sans" panose="020B0606030504020204" pitchFamily="34" charset="0"/>
                </a:rPr>
                <a:t>TITLE</a:t>
              </a:r>
              <a:endParaRPr lang="ru-RU" altLang="ru-RU" dirty="0">
                <a:solidFill>
                  <a:schemeClr val="accent3"/>
                </a:solidFill>
                <a:latin typeface="+mj-lt"/>
                <a:cs typeface="Open Sans" panose="020B0606030504020204" pitchFamily="34" charset="0"/>
              </a:endParaRPr>
            </a:p>
          </p:txBody>
        </p:sp>
      </p:grpSp>
      <p:grpSp>
        <p:nvGrpSpPr>
          <p:cNvPr id="53" name="Grupo 52"/>
          <p:cNvGrpSpPr/>
          <p:nvPr/>
        </p:nvGrpSpPr>
        <p:grpSpPr>
          <a:xfrm>
            <a:off x="8362256" y="1550248"/>
            <a:ext cx="2648872" cy="943970"/>
            <a:chOff x="8362256" y="1550248"/>
            <a:chExt cx="2648872" cy="943970"/>
          </a:xfrm>
        </p:grpSpPr>
        <p:sp>
          <p:nvSpPr>
            <p:cNvPr id="30" name="Freeform 30"/>
            <p:cNvSpPr>
              <a:spLocks noEditPoints="1"/>
            </p:cNvSpPr>
            <p:nvPr/>
          </p:nvSpPr>
          <p:spPr bwMode="auto">
            <a:xfrm>
              <a:off x="10806340" y="1552122"/>
              <a:ext cx="204788" cy="517525"/>
            </a:xfrm>
            <a:custGeom>
              <a:avLst/>
              <a:gdLst>
                <a:gd name="T0" fmla="*/ 64 w 105"/>
                <a:gd name="T1" fmla="*/ 0 h 264"/>
                <a:gd name="T2" fmla="*/ 41 w 105"/>
                <a:gd name="T3" fmla="*/ 0 h 264"/>
                <a:gd name="T4" fmla="*/ 0 w 105"/>
                <a:gd name="T5" fmla="*/ 40 h 264"/>
                <a:gd name="T6" fmla="*/ 0 w 105"/>
                <a:gd name="T7" fmla="*/ 224 h 264"/>
                <a:gd name="T8" fmla="*/ 41 w 105"/>
                <a:gd name="T9" fmla="*/ 264 h 264"/>
                <a:gd name="T10" fmla="*/ 64 w 105"/>
                <a:gd name="T11" fmla="*/ 264 h 264"/>
                <a:gd name="T12" fmla="*/ 105 w 105"/>
                <a:gd name="T13" fmla="*/ 224 h 264"/>
                <a:gd name="T14" fmla="*/ 105 w 105"/>
                <a:gd name="T15" fmla="*/ 40 h 264"/>
                <a:gd name="T16" fmla="*/ 64 w 105"/>
                <a:gd name="T17" fmla="*/ 0 h 264"/>
                <a:gd name="T18" fmla="*/ 94 w 105"/>
                <a:gd name="T19" fmla="*/ 132 h 264"/>
                <a:gd name="T20" fmla="*/ 11 w 105"/>
                <a:gd name="T21" fmla="*/ 132 h 264"/>
                <a:gd name="T22" fmla="*/ 11 w 105"/>
                <a:gd name="T23" fmla="*/ 44 h 264"/>
                <a:gd name="T24" fmla="*/ 43 w 105"/>
                <a:gd name="T25" fmla="*/ 10 h 264"/>
                <a:gd name="T26" fmla="*/ 62 w 105"/>
                <a:gd name="T27" fmla="*/ 10 h 264"/>
                <a:gd name="T28" fmla="*/ 94 w 105"/>
                <a:gd name="T29" fmla="*/ 44 h 264"/>
                <a:gd name="T30" fmla="*/ 94 w 105"/>
                <a:gd name="T31" fmla="*/ 13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5" h="264">
                  <a:moveTo>
                    <a:pt x="64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246"/>
                    <a:pt x="18" y="264"/>
                    <a:pt x="41" y="264"/>
                  </a:cubicBezTo>
                  <a:cubicBezTo>
                    <a:pt x="64" y="264"/>
                    <a:pt x="64" y="264"/>
                    <a:pt x="64" y="264"/>
                  </a:cubicBezTo>
                  <a:cubicBezTo>
                    <a:pt x="86" y="264"/>
                    <a:pt x="105" y="246"/>
                    <a:pt x="105" y="224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5" y="18"/>
                    <a:pt x="86" y="0"/>
                    <a:pt x="64" y="0"/>
                  </a:cubicBezTo>
                  <a:close/>
                  <a:moveTo>
                    <a:pt x="94" y="132"/>
                  </a:moveTo>
                  <a:cubicBezTo>
                    <a:pt x="11" y="132"/>
                    <a:pt x="11" y="132"/>
                    <a:pt x="11" y="132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26"/>
                    <a:pt x="25" y="10"/>
                    <a:pt x="43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79" y="10"/>
                    <a:pt x="94" y="26"/>
                    <a:pt x="94" y="44"/>
                  </a:cubicBezTo>
                  <a:lnTo>
                    <a:pt x="94" y="1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TextBox 956"/>
            <p:cNvSpPr txBox="1">
              <a:spLocks noChangeArrowheads="1"/>
            </p:cNvSpPr>
            <p:nvPr/>
          </p:nvSpPr>
          <p:spPr bwMode="auto">
            <a:xfrm>
              <a:off x="8460680" y="1917137"/>
              <a:ext cx="2102397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r" eaLnBrk="1" hangingPunct="1"/>
              <a:r>
                <a:rPr lang="en-US" altLang="ru-RU" sz="1050" dirty="0">
                  <a:latin typeface="Montserrat Light" panose="00000400000000000000" pitchFamily="50" charset="0"/>
                  <a:cs typeface="Open Sans" panose="020B0606030504020204" pitchFamily="34" charset="0"/>
                </a:rPr>
                <a:t>Lorem ipsum dolor sit amet, consectetur adipiscing elit, sed do </a:t>
              </a:r>
              <a:r>
                <a:rPr lang="en-US" altLang="ru-RU" sz="1050" dirty="0" err="1">
                  <a:latin typeface="Montserrat Light" panose="00000400000000000000" pitchFamily="50" charset="0"/>
                  <a:cs typeface="Open Sans" panose="020B0606030504020204" pitchFamily="34" charset="0"/>
                </a:rPr>
                <a:t>eiusmod</a:t>
              </a:r>
              <a:r>
                <a:rPr lang="en-US" altLang="ru-RU" sz="1050" dirty="0">
                  <a:latin typeface="Montserrat Light" panose="00000400000000000000" pitchFamily="50" charset="0"/>
                  <a:cs typeface="Open Sans" panose="020B0606030504020204" pitchFamily="34" charset="0"/>
                </a:rPr>
                <a:t> </a:t>
              </a:r>
              <a:r>
                <a:rPr lang="en-US" altLang="ru-RU" sz="1050" dirty="0" err="1">
                  <a:latin typeface="Montserrat Light" panose="00000400000000000000" pitchFamily="50" charset="0"/>
                  <a:cs typeface="Open Sans" panose="020B0606030504020204" pitchFamily="34" charset="0"/>
                </a:rPr>
                <a:t>tempor</a:t>
              </a:r>
              <a:endParaRPr lang="ru-RU" altLang="ru-RU" sz="1050" dirty="0">
                <a:latin typeface="Montserrat Light" panose="00000400000000000000" pitchFamily="50" charset="0"/>
                <a:cs typeface="Open Sans" panose="020B0606030504020204" pitchFamily="34" charset="0"/>
              </a:endParaRPr>
            </a:p>
          </p:txBody>
        </p:sp>
        <p:sp>
          <p:nvSpPr>
            <p:cNvPr id="39" name="TextBox 956"/>
            <p:cNvSpPr txBox="1">
              <a:spLocks noChangeArrowheads="1"/>
            </p:cNvSpPr>
            <p:nvPr/>
          </p:nvSpPr>
          <p:spPr bwMode="auto">
            <a:xfrm>
              <a:off x="8362256" y="1550248"/>
              <a:ext cx="219251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r" eaLnBrk="1" hangingPunct="1"/>
              <a:r>
                <a:rPr lang="en-US" altLang="ru-RU" dirty="0">
                  <a:solidFill>
                    <a:schemeClr val="accent3"/>
                  </a:solidFill>
                  <a:latin typeface="+mj-lt"/>
                  <a:cs typeface="Open Sans" panose="020B0606030504020204" pitchFamily="34" charset="0"/>
                </a:rPr>
                <a:t>TITLE</a:t>
              </a:r>
              <a:endParaRPr lang="ru-RU" altLang="ru-RU" dirty="0">
                <a:solidFill>
                  <a:schemeClr val="accent3"/>
                </a:solidFill>
                <a:latin typeface="+mj-lt"/>
                <a:cs typeface="Open Sans" panose="020B0606030504020204" pitchFamily="34" charset="0"/>
              </a:endParaRPr>
            </a:p>
          </p:txBody>
        </p:sp>
      </p:grpSp>
      <p:grpSp>
        <p:nvGrpSpPr>
          <p:cNvPr id="4" name="Grupo 3"/>
          <p:cNvGrpSpPr/>
          <p:nvPr/>
        </p:nvGrpSpPr>
        <p:grpSpPr>
          <a:xfrm>
            <a:off x="1003527" y="2622711"/>
            <a:ext cx="2852851" cy="943970"/>
            <a:chOff x="1003527" y="2622711"/>
            <a:chExt cx="2852851" cy="943970"/>
          </a:xfrm>
        </p:grpSpPr>
        <p:sp>
          <p:nvSpPr>
            <p:cNvPr id="29" name="Freeform 29"/>
            <p:cNvSpPr>
              <a:spLocks noEditPoints="1"/>
            </p:cNvSpPr>
            <p:nvPr/>
          </p:nvSpPr>
          <p:spPr bwMode="auto">
            <a:xfrm>
              <a:off x="1003527" y="2809422"/>
              <a:ext cx="477838" cy="385763"/>
            </a:xfrm>
            <a:custGeom>
              <a:avLst/>
              <a:gdLst>
                <a:gd name="T0" fmla="*/ 203 w 244"/>
                <a:gd name="T1" fmla="*/ 9 h 197"/>
                <a:gd name="T2" fmla="*/ 129 w 244"/>
                <a:gd name="T3" fmla="*/ 21 h 197"/>
                <a:gd name="T4" fmla="*/ 116 w 244"/>
                <a:gd name="T5" fmla="*/ 21 h 197"/>
                <a:gd name="T6" fmla="*/ 67 w 244"/>
                <a:gd name="T7" fmla="*/ 5 h 197"/>
                <a:gd name="T8" fmla="*/ 5 w 244"/>
                <a:gd name="T9" fmla="*/ 73 h 197"/>
                <a:gd name="T10" fmla="*/ 23 w 244"/>
                <a:gd name="T11" fmla="*/ 123 h 197"/>
                <a:gd name="T12" fmla="*/ 116 w 244"/>
                <a:gd name="T13" fmla="*/ 195 h 197"/>
                <a:gd name="T14" fmla="*/ 132 w 244"/>
                <a:gd name="T15" fmla="*/ 194 h 197"/>
                <a:gd name="T16" fmla="*/ 197 w 244"/>
                <a:gd name="T17" fmla="*/ 151 h 197"/>
                <a:gd name="T18" fmla="*/ 240 w 244"/>
                <a:gd name="T19" fmla="*/ 72 h 197"/>
                <a:gd name="T20" fmla="*/ 203 w 244"/>
                <a:gd name="T21" fmla="*/ 9 h 197"/>
                <a:gd name="T22" fmla="*/ 216 w 244"/>
                <a:gd name="T23" fmla="*/ 112 h 197"/>
                <a:gd name="T24" fmla="*/ 200 w 244"/>
                <a:gd name="T25" fmla="*/ 112 h 197"/>
                <a:gd name="T26" fmla="*/ 196 w 244"/>
                <a:gd name="T27" fmla="*/ 110 h 197"/>
                <a:gd name="T28" fmla="*/ 184 w 244"/>
                <a:gd name="T29" fmla="*/ 85 h 197"/>
                <a:gd name="T30" fmla="*/ 128 w 244"/>
                <a:gd name="T31" fmla="*/ 171 h 197"/>
                <a:gd name="T32" fmla="*/ 124 w 244"/>
                <a:gd name="T33" fmla="*/ 173 h 197"/>
                <a:gd name="T34" fmla="*/ 123 w 244"/>
                <a:gd name="T35" fmla="*/ 173 h 197"/>
                <a:gd name="T36" fmla="*/ 119 w 244"/>
                <a:gd name="T37" fmla="*/ 169 h 197"/>
                <a:gd name="T38" fmla="*/ 94 w 244"/>
                <a:gd name="T39" fmla="*/ 51 h 197"/>
                <a:gd name="T40" fmla="*/ 71 w 244"/>
                <a:gd name="T41" fmla="*/ 122 h 197"/>
                <a:gd name="T42" fmla="*/ 66 w 244"/>
                <a:gd name="T43" fmla="*/ 125 h 197"/>
                <a:gd name="T44" fmla="*/ 39 w 244"/>
                <a:gd name="T45" fmla="*/ 125 h 197"/>
                <a:gd name="T46" fmla="*/ 34 w 244"/>
                <a:gd name="T47" fmla="*/ 121 h 197"/>
                <a:gd name="T48" fmla="*/ 39 w 244"/>
                <a:gd name="T49" fmla="*/ 116 h 197"/>
                <a:gd name="T50" fmla="*/ 62 w 244"/>
                <a:gd name="T51" fmla="*/ 116 h 197"/>
                <a:gd name="T52" fmla="*/ 91 w 244"/>
                <a:gd name="T53" fmla="*/ 31 h 197"/>
                <a:gd name="T54" fmla="*/ 96 w 244"/>
                <a:gd name="T55" fmla="*/ 27 h 197"/>
                <a:gd name="T56" fmla="*/ 100 w 244"/>
                <a:gd name="T57" fmla="*/ 31 h 197"/>
                <a:gd name="T58" fmla="*/ 126 w 244"/>
                <a:gd name="T59" fmla="*/ 155 h 197"/>
                <a:gd name="T60" fmla="*/ 180 w 244"/>
                <a:gd name="T61" fmla="*/ 72 h 197"/>
                <a:gd name="T62" fmla="*/ 185 w 244"/>
                <a:gd name="T63" fmla="*/ 70 h 197"/>
                <a:gd name="T64" fmla="*/ 189 w 244"/>
                <a:gd name="T65" fmla="*/ 73 h 197"/>
                <a:gd name="T66" fmla="*/ 203 w 244"/>
                <a:gd name="T67" fmla="*/ 103 h 197"/>
                <a:gd name="T68" fmla="*/ 216 w 244"/>
                <a:gd name="T69" fmla="*/ 103 h 197"/>
                <a:gd name="T70" fmla="*/ 221 w 244"/>
                <a:gd name="T71" fmla="*/ 107 h 197"/>
                <a:gd name="T72" fmla="*/ 216 w 244"/>
                <a:gd name="T73" fmla="*/ 112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4" h="197">
                  <a:moveTo>
                    <a:pt x="203" y="9"/>
                  </a:moveTo>
                  <a:cubicBezTo>
                    <a:pt x="177" y="0"/>
                    <a:pt x="152" y="7"/>
                    <a:pt x="129" y="21"/>
                  </a:cubicBezTo>
                  <a:cubicBezTo>
                    <a:pt x="124" y="24"/>
                    <a:pt x="121" y="24"/>
                    <a:pt x="116" y="21"/>
                  </a:cubicBezTo>
                  <a:cubicBezTo>
                    <a:pt x="101" y="11"/>
                    <a:pt x="85" y="5"/>
                    <a:pt x="67" y="5"/>
                  </a:cubicBezTo>
                  <a:cubicBezTo>
                    <a:pt x="28" y="7"/>
                    <a:pt x="0" y="30"/>
                    <a:pt x="5" y="73"/>
                  </a:cubicBezTo>
                  <a:cubicBezTo>
                    <a:pt x="7" y="91"/>
                    <a:pt x="12" y="108"/>
                    <a:pt x="23" y="123"/>
                  </a:cubicBezTo>
                  <a:cubicBezTo>
                    <a:pt x="46" y="156"/>
                    <a:pt x="79" y="178"/>
                    <a:pt x="116" y="195"/>
                  </a:cubicBezTo>
                  <a:cubicBezTo>
                    <a:pt x="120" y="197"/>
                    <a:pt x="127" y="196"/>
                    <a:pt x="132" y="194"/>
                  </a:cubicBezTo>
                  <a:cubicBezTo>
                    <a:pt x="156" y="183"/>
                    <a:pt x="178" y="169"/>
                    <a:pt x="197" y="151"/>
                  </a:cubicBezTo>
                  <a:cubicBezTo>
                    <a:pt x="221" y="129"/>
                    <a:pt x="237" y="104"/>
                    <a:pt x="240" y="72"/>
                  </a:cubicBezTo>
                  <a:cubicBezTo>
                    <a:pt x="244" y="42"/>
                    <a:pt x="231" y="19"/>
                    <a:pt x="203" y="9"/>
                  </a:cubicBezTo>
                  <a:close/>
                  <a:moveTo>
                    <a:pt x="216" y="112"/>
                  </a:moveTo>
                  <a:cubicBezTo>
                    <a:pt x="200" y="112"/>
                    <a:pt x="200" y="112"/>
                    <a:pt x="200" y="112"/>
                  </a:cubicBezTo>
                  <a:cubicBezTo>
                    <a:pt x="198" y="112"/>
                    <a:pt x="196" y="111"/>
                    <a:pt x="196" y="110"/>
                  </a:cubicBezTo>
                  <a:cubicBezTo>
                    <a:pt x="184" y="85"/>
                    <a:pt x="184" y="85"/>
                    <a:pt x="184" y="85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7" y="172"/>
                    <a:pt x="126" y="173"/>
                    <a:pt x="124" y="173"/>
                  </a:cubicBezTo>
                  <a:cubicBezTo>
                    <a:pt x="124" y="173"/>
                    <a:pt x="123" y="173"/>
                    <a:pt x="123" y="173"/>
                  </a:cubicBezTo>
                  <a:cubicBezTo>
                    <a:pt x="121" y="172"/>
                    <a:pt x="120" y="171"/>
                    <a:pt x="119" y="169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71" y="122"/>
                    <a:pt x="71" y="122"/>
                    <a:pt x="71" y="122"/>
                  </a:cubicBezTo>
                  <a:cubicBezTo>
                    <a:pt x="70" y="124"/>
                    <a:pt x="68" y="125"/>
                    <a:pt x="66" y="125"/>
                  </a:cubicBezTo>
                  <a:cubicBezTo>
                    <a:pt x="39" y="125"/>
                    <a:pt x="39" y="125"/>
                    <a:pt x="39" y="125"/>
                  </a:cubicBezTo>
                  <a:cubicBezTo>
                    <a:pt x="36" y="125"/>
                    <a:pt x="34" y="123"/>
                    <a:pt x="34" y="121"/>
                  </a:cubicBezTo>
                  <a:cubicBezTo>
                    <a:pt x="34" y="118"/>
                    <a:pt x="36" y="116"/>
                    <a:pt x="39" y="116"/>
                  </a:cubicBezTo>
                  <a:cubicBezTo>
                    <a:pt x="62" y="116"/>
                    <a:pt x="62" y="116"/>
                    <a:pt x="62" y="116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29"/>
                    <a:pt x="93" y="27"/>
                    <a:pt x="96" y="27"/>
                  </a:cubicBezTo>
                  <a:cubicBezTo>
                    <a:pt x="98" y="27"/>
                    <a:pt x="100" y="29"/>
                    <a:pt x="100" y="31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80" y="72"/>
                    <a:pt x="180" y="72"/>
                    <a:pt x="180" y="72"/>
                  </a:cubicBezTo>
                  <a:cubicBezTo>
                    <a:pt x="181" y="71"/>
                    <a:pt x="183" y="70"/>
                    <a:pt x="185" y="70"/>
                  </a:cubicBezTo>
                  <a:cubicBezTo>
                    <a:pt x="187" y="70"/>
                    <a:pt x="188" y="71"/>
                    <a:pt x="189" y="73"/>
                  </a:cubicBezTo>
                  <a:cubicBezTo>
                    <a:pt x="203" y="103"/>
                    <a:pt x="203" y="103"/>
                    <a:pt x="203" y="103"/>
                  </a:cubicBezTo>
                  <a:cubicBezTo>
                    <a:pt x="216" y="103"/>
                    <a:pt x="216" y="103"/>
                    <a:pt x="216" y="103"/>
                  </a:cubicBezTo>
                  <a:cubicBezTo>
                    <a:pt x="219" y="103"/>
                    <a:pt x="221" y="105"/>
                    <a:pt x="221" y="107"/>
                  </a:cubicBezTo>
                  <a:cubicBezTo>
                    <a:pt x="221" y="110"/>
                    <a:pt x="219" y="112"/>
                    <a:pt x="216" y="112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TextBox 956"/>
            <p:cNvSpPr txBox="1">
              <a:spLocks noChangeArrowheads="1"/>
            </p:cNvSpPr>
            <p:nvPr/>
          </p:nvSpPr>
          <p:spPr bwMode="auto">
            <a:xfrm>
              <a:off x="1667038" y="2989600"/>
              <a:ext cx="2102397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ru-RU" sz="1050" dirty="0">
                  <a:latin typeface="Montserrat Light" panose="00000400000000000000" pitchFamily="50" charset="0"/>
                  <a:cs typeface="Open Sans" panose="020B0606030504020204" pitchFamily="34" charset="0"/>
                </a:rPr>
                <a:t>Lorem ipsum dolor sit amet, consectetur adipiscing elit, sed do </a:t>
              </a:r>
              <a:r>
                <a:rPr lang="en-US" altLang="ru-RU" sz="1050" dirty="0" err="1">
                  <a:latin typeface="Montserrat Light" panose="00000400000000000000" pitchFamily="50" charset="0"/>
                  <a:cs typeface="Open Sans" panose="020B0606030504020204" pitchFamily="34" charset="0"/>
                </a:rPr>
                <a:t>eiusmod</a:t>
              </a:r>
              <a:r>
                <a:rPr lang="en-US" altLang="ru-RU" sz="1050" dirty="0">
                  <a:latin typeface="Montserrat Light" panose="00000400000000000000" pitchFamily="50" charset="0"/>
                  <a:cs typeface="Open Sans" panose="020B0606030504020204" pitchFamily="34" charset="0"/>
                </a:rPr>
                <a:t> </a:t>
              </a:r>
              <a:r>
                <a:rPr lang="en-US" altLang="ru-RU" sz="1050" dirty="0" err="1">
                  <a:latin typeface="Montserrat Light" panose="00000400000000000000" pitchFamily="50" charset="0"/>
                  <a:cs typeface="Open Sans" panose="020B0606030504020204" pitchFamily="34" charset="0"/>
                </a:rPr>
                <a:t>tempor</a:t>
              </a:r>
              <a:endParaRPr lang="ru-RU" altLang="ru-RU" sz="1050" dirty="0">
                <a:latin typeface="Montserrat Light" panose="00000400000000000000" pitchFamily="50" charset="0"/>
                <a:cs typeface="Open Sans" panose="020B0606030504020204" pitchFamily="34" charset="0"/>
              </a:endParaRPr>
            </a:p>
          </p:txBody>
        </p:sp>
        <p:sp>
          <p:nvSpPr>
            <p:cNvPr id="41" name="TextBox 956"/>
            <p:cNvSpPr txBox="1">
              <a:spLocks noChangeArrowheads="1"/>
            </p:cNvSpPr>
            <p:nvPr/>
          </p:nvSpPr>
          <p:spPr bwMode="auto">
            <a:xfrm>
              <a:off x="1663864" y="2622711"/>
              <a:ext cx="219251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ru-RU" dirty="0">
                  <a:solidFill>
                    <a:schemeClr val="accent3"/>
                  </a:solidFill>
                  <a:latin typeface="+mj-lt"/>
                  <a:cs typeface="Open Sans" panose="020B0606030504020204" pitchFamily="34" charset="0"/>
                </a:rPr>
                <a:t>TITLE</a:t>
              </a:r>
              <a:endParaRPr lang="ru-RU" altLang="ru-RU" dirty="0">
                <a:solidFill>
                  <a:schemeClr val="accent3"/>
                </a:solidFill>
                <a:latin typeface="+mj-lt"/>
                <a:cs typeface="Open Sans" panose="020B0606030504020204" pitchFamily="34" charset="0"/>
              </a:endParaRPr>
            </a:p>
          </p:txBody>
        </p:sp>
      </p:grpSp>
      <p:grpSp>
        <p:nvGrpSpPr>
          <p:cNvPr id="54" name="Grupo 53"/>
          <p:cNvGrpSpPr/>
          <p:nvPr/>
        </p:nvGrpSpPr>
        <p:grpSpPr>
          <a:xfrm>
            <a:off x="8362256" y="2617048"/>
            <a:ext cx="2734596" cy="943970"/>
            <a:chOff x="8362256" y="2617048"/>
            <a:chExt cx="2734596" cy="943970"/>
          </a:xfrm>
        </p:grpSpPr>
        <p:sp>
          <p:nvSpPr>
            <p:cNvPr id="28" name="Freeform 28"/>
            <p:cNvSpPr>
              <a:spLocks noEditPoints="1"/>
            </p:cNvSpPr>
            <p:nvPr/>
          </p:nvSpPr>
          <p:spPr bwMode="auto">
            <a:xfrm>
              <a:off x="10671402" y="2749097"/>
              <a:ext cx="425450" cy="422275"/>
            </a:xfrm>
            <a:custGeom>
              <a:avLst/>
              <a:gdLst>
                <a:gd name="T0" fmla="*/ 108 w 217"/>
                <a:gd name="T1" fmla="*/ 0 h 216"/>
                <a:gd name="T2" fmla="*/ 0 w 217"/>
                <a:gd name="T3" fmla="*/ 108 h 216"/>
                <a:gd name="T4" fmla="*/ 108 w 217"/>
                <a:gd name="T5" fmla="*/ 216 h 216"/>
                <a:gd name="T6" fmla="*/ 217 w 217"/>
                <a:gd name="T7" fmla="*/ 108 h 216"/>
                <a:gd name="T8" fmla="*/ 108 w 217"/>
                <a:gd name="T9" fmla="*/ 0 h 216"/>
                <a:gd name="T10" fmla="*/ 179 w 217"/>
                <a:gd name="T11" fmla="*/ 129 h 216"/>
                <a:gd name="T12" fmla="*/ 130 w 217"/>
                <a:gd name="T13" fmla="*/ 129 h 216"/>
                <a:gd name="T14" fmla="*/ 130 w 217"/>
                <a:gd name="T15" fmla="*/ 179 h 216"/>
                <a:gd name="T16" fmla="*/ 87 w 217"/>
                <a:gd name="T17" fmla="*/ 179 h 216"/>
                <a:gd name="T18" fmla="*/ 87 w 217"/>
                <a:gd name="T19" fmla="*/ 129 h 216"/>
                <a:gd name="T20" fmla="*/ 37 w 217"/>
                <a:gd name="T21" fmla="*/ 129 h 216"/>
                <a:gd name="T22" fmla="*/ 37 w 217"/>
                <a:gd name="T23" fmla="*/ 86 h 216"/>
                <a:gd name="T24" fmla="*/ 87 w 217"/>
                <a:gd name="T25" fmla="*/ 86 h 216"/>
                <a:gd name="T26" fmla="*/ 87 w 217"/>
                <a:gd name="T27" fmla="*/ 37 h 216"/>
                <a:gd name="T28" fmla="*/ 130 w 217"/>
                <a:gd name="T29" fmla="*/ 37 h 216"/>
                <a:gd name="T30" fmla="*/ 130 w 217"/>
                <a:gd name="T31" fmla="*/ 86 h 216"/>
                <a:gd name="T32" fmla="*/ 179 w 217"/>
                <a:gd name="T33" fmla="*/ 86 h 216"/>
                <a:gd name="T34" fmla="*/ 179 w 217"/>
                <a:gd name="T35" fmla="*/ 129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7" h="216">
                  <a:moveTo>
                    <a:pt x="108" y="0"/>
                  </a:moveTo>
                  <a:cubicBezTo>
                    <a:pt x="49" y="0"/>
                    <a:pt x="0" y="48"/>
                    <a:pt x="0" y="108"/>
                  </a:cubicBezTo>
                  <a:cubicBezTo>
                    <a:pt x="0" y="167"/>
                    <a:pt x="49" y="216"/>
                    <a:pt x="108" y="216"/>
                  </a:cubicBezTo>
                  <a:cubicBezTo>
                    <a:pt x="168" y="216"/>
                    <a:pt x="217" y="167"/>
                    <a:pt x="217" y="108"/>
                  </a:cubicBezTo>
                  <a:cubicBezTo>
                    <a:pt x="217" y="48"/>
                    <a:pt x="168" y="0"/>
                    <a:pt x="108" y="0"/>
                  </a:cubicBezTo>
                  <a:close/>
                  <a:moveTo>
                    <a:pt x="179" y="129"/>
                  </a:moveTo>
                  <a:cubicBezTo>
                    <a:pt x="130" y="129"/>
                    <a:pt x="130" y="129"/>
                    <a:pt x="130" y="129"/>
                  </a:cubicBezTo>
                  <a:cubicBezTo>
                    <a:pt x="130" y="179"/>
                    <a:pt x="130" y="179"/>
                    <a:pt x="130" y="179"/>
                  </a:cubicBezTo>
                  <a:cubicBezTo>
                    <a:pt x="87" y="179"/>
                    <a:pt x="87" y="179"/>
                    <a:pt x="87" y="179"/>
                  </a:cubicBezTo>
                  <a:cubicBezTo>
                    <a:pt x="87" y="129"/>
                    <a:pt x="87" y="129"/>
                    <a:pt x="87" y="129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0" y="86"/>
                    <a:pt x="130" y="86"/>
                    <a:pt x="130" y="86"/>
                  </a:cubicBezTo>
                  <a:cubicBezTo>
                    <a:pt x="179" y="86"/>
                    <a:pt x="179" y="86"/>
                    <a:pt x="179" y="86"/>
                  </a:cubicBezTo>
                  <a:lnTo>
                    <a:pt x="179" y="129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TextBox 956"/>
            <p:cNvSpPr txBox="1">
              <a:spLocks noChangeArrowheads="1"/>
            </p:cNvSpPr>
            <p:nvPr/>
          </p:nvSpPr>
          <p:spPr bwMode="auto">
            <a:xfrm>
              <a:off x="8460680" y="2983937"/>
              <a:ext cx="2102397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r" eaLnBrk="1" hangingPunct="1"/>
              <a:r>
                <a:rPr lang="en-US" altLang="ru-RU" sz="1050" dirty="0">
                  <a:latin typeface="Montserrat Light" panose="00000400000000000000" pitchFamily="50" charset="0"/>
                  <a:cs typeface="Open Sans" panose="020B0606030504020204" pitchFamily="34" charset="0"/>
                </a:rPr>
                <a:t>Lorem ipsum dolor sit amet, consectetur adipiscing elit, sed do </a:t>
              </a:r>
              <a:r>
                <a:rPr lang="en-US" altLang="ru-RU" sz="1050" dirty="0" err="1">
                  <a:latin typeface="Montserrat Light" panose="00000400000000000000" pitchFamily="50" charset="0"/>
                  <a:cs typeface="Open Sans" panose="020B0606030504020204" pitchFamily="34" charset="0"/>
                </a:rPr>
                <a:t>eiusmod</a:t>
              </a:r>
              <a:r>
                <a:rPr lang="en-US" altLang="ru-RU" sz="1050" dirty="0">
                  <a:latin typeface="Montserrat Light" panose="00000400000000000000" pitchFamily="50" charset="0"/>
                  <a:cs typeface="Open Sans" panose="020B0606030504020204" pitchFamily="34" charset="0"/>
                </a:rPr>
                <a:t> </a:t>
              </a:r>
              <a:r>
                <a:rPr lang="en-US" altLang="ru-RU" sz="1050" dirty="0" err="1">
                  <a:latin typeface="Montserrat Light" panose="00000400000000000000" pitchFamily="50" charset="0"/>
                  <a:cs typeface="Open Sans" panose="020B0606030504020204" pitchFamily="34" charset="0"/>
                </a:rPr>
                <a:t>tempor</a:t>
              </a:r>
              <a:endParaRPr lang="ru-RU" altLang="ru-RU" sz="1050" dirty="0">
                <a:latin typeface="Montserrat Light" panose="00000400000000000000" pitchFamily="50" charset="0"/>
                <a:cs typeface="Open Sans" panose="020B0606030504020204" pitchFamily="34" charset="0"/>
              </a:endParaRPr>
            </a:p>
          </p:txBody>
        </p:sp>
        <p:sp>
          <p:nvSpPr>
            <p:cNvPr id="43" name="TextBox 956"/>
            <p:cNvSpPr txBox="1">
              <a:spLocks noChangeArrowheads="1"/>
            </p:cNvSpPr>
            <p:nvPr/>
          </p:nvSpPr>
          <p:spPr bwMode="auto">
            <a:xfrm>
              <a:off x="8362256" y="2617048"/>
              <a:ext cx="219251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r" eaLnBrk="1" hangingPunct="1"/>
              <a:r>
                <a:rPr lang="en-US" altLang="ru-RU" dirty="0">
                  <a:solidFill>
                    <a:schemeClr val="accent3"/>
                  </a:solidFill>
                  <a:latin typeface="+mj-lt"/>
                  <a:cs typeface="Open Sans" panose="020B0606030504020204" pitchFamily="34" charset="0"/>
                </a:rPr>
                <a:t>TITLE</a:t>
              </a:r>
              <a:endParaRPr lang="ru-RU" altLang="ru-RU" dirty="0">
                <a:solidFill>
                  <a:schemeClr val="accent3"/>
                </a:solidFill>
                <a:latin typeface="+mj-lt"/>
                <a:cs typeface="Open Sans" panose="020B0606030504020204" pitchFamily="34" charset="0"/>
              </a:endParaRPr>
            </a:p>
          </p:txBody>
        </p:sp>
      </p:grpSp>
      <p:grpSp>
        <p:nvGrpSpPr>
          <p:cNvPr id="5" name="Grupo 4"/>
          <p:cNvGrpSpPr/>
          <p:nvPr/>
        </p:nvGrpSpPr>
        <p:grpSpPr>
          <a:xfrm>
            <a:off x="1001940" y="3714911"/>
            <a:ext cx="2854438" cy="943970"/>
            <a:chOff x="1001940" y="3714911"/>
            <a:chExt cx="2854438" cy="943970"/>
          </a:xfrm>
        </p:grpSpPr>
        <p:sp>
          <p:nvSpPr>
            <p:cNvPr id="31" name="Freeform 31"/>
            <p:cNvSpPr>
              <a:spLocks noEditPoints="1"/>
            </p:cNvSpPr>
            <p:nvPr/>
          </p:nvSpPr>
          <p:spPr bwMode="auto">
            <a:xfrm>
              <a:off x="1001940" y="3780972"/>
              <a:ext cx="484188" cy="485775"/>
            </a:xfrm>
            <a:custGeom>
              <a:avLst/>
              <a:gdLst>
                <a:gd name="T0" fmla="*/ 206 w 247"/>
                <a:gd name="T1" fmla="*/ 87 h 247"/>
                <a:gd name="T2" fmla="*/ 244 w 247"/>
                <a:gd name="T3" fmla="*/ 18 h 247"/>
                <a:gd name="T4" fmla="*/ 229 w 247"/>
                <a:gd name="T5" fmla="*/ 3 h 247"/>
                <a:gd name="T6" fmla="*/ 160 w 247"/>
                <a:gd name="T7" fmla="*/ 40 h 247"/>
                <a:gd name="T8" fmla="*/ 13 w 247"/>
                <a:gd name="T9" fmla="*/ 234 h 247"/>
                <a:gd name="T10" fmla="*/ 33 w 247"/>
                <a:gd name="T11" fmla="*/ 208 h 247"/>
                <a:gd name="T12" fmla="*/ 24 w 247"/>
                <a:gd name="T13" fmla="*/ 196 h 247"/>
                <a:gd name="T14" fmla="*/ 28 w 247"/>
                <a:gd name="T15" fmla="*/ 192 h 247"/>
                <a:gd name="T16" fmla="*/ 54 w 247"/>
                <a:gd name="T17" fmla="*/ 187 h 247"/>
                <a:gd name="T18" fmla="*/ 44 w 247"/>
                <a:gd name="T19" fmla="*/ 172 h 247"/>
                <a:gd name="T20" fmla="*/ 58 w 247"/>
                <a:gd name="T21" fmla="*/ 182 h 247"/>
                <a:gd name="T22" fmla="*/ 63 w 247"/>
                <a:gd name="T23" fmla="*/ 157 h 247"/>
                <a:gd name="T24" fmla="*/ 67 w 247"/>
                <a:gd name="T25" fmla="*/ 153 h 247"/>
                <a:gd name="T26" fmla="*/ 93 w 247"/>
                <a:gd name="T27" fmla="*/ 148 h 247"/>
                <a:gd name="T28" fmla="*/ 83 w 247"/>
                <a:gd name="T29" fmla="*/ 133 h 247"/>
                <a:gd name="T30" fmla="*/ 97 w 247"/>
                <a:gd name="T31" fmla="*/ 144 h 247"/>
                <a:gd name="T32" fmla="*/ 102 w 247"/>
                <a:gd name="T33" fmla="*/ 118 h 247"/>
                <a:gd name="T34" fmla="*/ 106 w 247"/>
                <a:gd name="T35" fmla="*/ 114 h 247"/>
                <a:gd name="T36" fmla="*/ 132 w 247"/>
                <a:gd name="T37" fmla="*/ 109 h 247"/>
                <a:gd name="T38" fmla="*/ 122 w 247"/>
                <a:gd name="T39" fmla="*/ 95 h 247"/>
                <a:gd name="T40" fmla="*/ 136 w 247"/>
                <a:gd name="T41" fmla="*/ 105 h 247"/>
                <a:gd name="T42" fmla="*/ 141 w 247"/>
                <a:gd name="T43" fmla="*/ 79 h 247"/>
                <a:gd name="T44" fmla="*/ 145 w 247"/>
                <a:gd name="T45" fmla="*/ 75 h 247"/>
                <a:gd name="T46" fmla="*/ 171 w 247"/>
                <a:gd name="T47" fmla="*/ 70 h 247"/>
                <a:gd name="T48" fmla="*/ 161 w 247"/>
                <a:gd name="T49" fmla="*/ 56 h 247"/>
                <a:gd name="T50" fmla="*/ 175 w 247"/>
                <a:gd name="T51" fmla="*/ 66 h 247"/>
                <a:gd name="T52" fmla="*/ 187 w 247"/>
                <a:gd name="T53" fmla="*/ 60 h 247"/>
                <a:gd name="T54" fmla="*/ 181 w 247"/>
                <a:gd name="T55" fmla="*/ 72 h 247"/>
                <a:gd name="T56" fmla="*/ 192 w 247"/>
                <a:gd name="T57" fmla="*/ 87 h 247"/>
                <a:gd name="T58" fmla="*/ 177 w 247"/>
                <a:gd name="T59" fmla="*/ 76 h 247"/>
                <a:gd name="T60" fmla="*/ 172 w 247"/>
                <a:gd name="T61" fmla="*/ 102 h 247"/>
                <a:gd name="T62" fmla="*/ 168 w 247"/>
                <a:gd name="T63" fmla="*/ 106 h 247"/>
                <a:gd name="T64" fmla="*/ 142 w 247"/>
                <a:gd name="T65" fmla="*/ 111 h 247"/>
                <a:gd name="T66" fmla="*/ 153 w 247"/>
                <a:gd name="T67" fmla="*/ 126 h 247"/>
                <a:gd name="T68" fmla="*/ 138 w 247"/>
                <a:gd name="T69" fmla="*/ 115 h 247"/>
                <a:gd name="T70" fmla="*/ 133 w 247"/>
                <a:gd name="T71" fmla="*/ 141 h 247"/>
                <a:gd name="T72" fmla="*/ 129 w 247"/>
                <a:gd name="T73" fmla="*/ 145 h 247"/>
                <a:gd name="T74" fmla="*/ 103 w 247"/>
                <a:gd name="T75" fmla="*/ 150 h 247"/>
                <a:gd name="T76" fmla="*/ 114 w 247"/>
                <a:gd name="T77" fmla="*/ 165 h 247"/>
                <a:gd name="T78" fmla="*/ 99 w 247"/>
                <a:gd name="T79" fmla="*/ 154 h 247"/>
                <a:gd name="T80" fmla="*/ 94 w 247"/>
                <a:gd name="T81" fmla="*/ 180 h 247"/>
                <a:gd name="T82" fmla="*/ 90 w 247"/>
                <a:gd name="T83" fmla="*/ 184 h 247"/>
                <a:gd name="T84" fmla="*/ 64 w 247"/>
                <a:gd name="T85" fmla="*/ 189 h 247"/>
                <a:gd name="T86" fmla="*/ 75 w 247"/>
                <a:gd name="T87" fmla="*/ 204 h 247"/>
                <a:gd name="T88" fmla="*/ 60 w 247"/>
                <a:gd name="T89" fmla="*/ 193 h 247"/>
                <a:gd name="T90" fmla="*/ 55 w 247"/>
                <a:gd name="T91" fmla="*/ 219 h 247"/>
                <a:gd name="T92" fmla="*/ 51 w 247"/>
                <a:gd name="T93" fmla="*/ 223 h 247"/>
                <a:gd name="T94" fmla="*/ 39 w 247"/>
                <a:gd name="T95" fmla="*/ 214 h 247"/>
                <a:gd name="T96" fmla="*/ 33 w 247"/>
                <a:gd name="T97" fmla="*/ 208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7" h="247">
                  <a:moveTo>
                    <a:pt x="60" y="234"/>
                  </a:moveTo>
                  <a:cubicBezTo>
                    <a:pt x="206" y="87"/>
                    <a:pt x="206" y="87"/>
                    <a:pt x="206" y="87"/>
                  </a:cubicBezTo>
                  <a:cubicBezTo>
                    <a:pt x="217" y="77"/>
                    <a:pt x="219" y="62"/>
                    <a:pt x="213" y="49"/>
                  </a:cubicBezTo>
                  <a:cubicBezTo>
                    <a:pt x="244" y="18"/>
                    <a:pt x="244" y="18"/>
                    <a:pt x="244" y="18"/>
                  </a:cubicBezTo>
                  <a:cubicBezTo>
                    <a:pt x="247" y="15"/>
                    <a:pt x="246" y="9"/>
                    <a:pt x="242" y="5"/>
                  </a:cubicBezTo>
                  <a:cubicBezTo>
                    <a:pt x="238" y="1"/>
                    <a:pt x="232" y="0"/>
                    <a:pt x="229" y="3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85" y="28"/>
                    <a:pt x="170" y="30"/>
                    <a:pt x="160" y="40"/>
                  </a:cubicBezTo>
                  <a:cubicBezTo>
                    <a:pt x="13" y="187"/>
                    <a:pt x="13" y="187"/>
                    <a:pt x="13" y="187"/>
                  </a:cubicBezTo>
                  <a:cubicBezTo>
                    <a:pt x="0" y="200"/>
                    <a:pt x="0" y="221"/>
                    <a:pt x="13" y="234"/>
                  </a:cubicBezTo>
                  <a:cubicBezTo>
                    <a:pt x="26" y="247"/>
                    <a:pt x="47" y="247"/>
                    <a:pt x="60" y="234"/>
                  </a:cubicBezTo>
                  <a:close/>
                  <a:moveTo>
                    <a:pt x="33" y="208"/>
                  </a:moveTo>
                  <a:cubicBezTo>
                    <a:pt x="34" y="206"/>
                    <a:pt x="34" y="206"/>
                    <a:pt x="34" y="206"/>
                  </a:cubicBezTo>
                  <a:cubicBezTo>
                    <a:pt x="24" y="196"/>
                    <a:pt x="24" y="196"/>
                    <a:pt x="24" y="196"/>
                  </a:cubicBezTo>
                  <a:cubicBezTo>
                    <a:pt x="23" y="195"/>
                    <a:pt x="23" y="193"/>
                    <a:pt x="24" y="192"/>
                  </a:cubicBezTo>
                  <a:cubicBezTo>
                    <a:pt x="25" y="191"/>
                    <a:pt x="27" y="191"/>
                    <a:pt x="28" y="192"/>
                  </a:cubicBezTo>
                  <a:cubicBezTo>
                    <a:pt x="39" y="202"/>
                    <a:pt x="39" y="202"/>
                    <a:pt x="39" y="202"/>
                  </a:cubicBezTo>
                  <a:cubicBezTo>
                    <a:pt x="54" y="187"/>
                    <a:pt x="54" y="187"/>
                    <a:pt x="54" y="187"/>
                  </a:cubicBezTo>
                  <a:cubicBezTo>
                    <a:pt x="44" y="177"/>
                    <a:pt x="44" y="177"/>
                    <a:pt x="44" y="177"/>
                  </a:cubicBezTo>
                  <a:cubicBezTo>
                    <a:pt x="43" y="175"/>
                    <a:pt x="43" y="174"/>
                    <a:pt x="44" y="172"/>
                  </a:cubicBezTo>
                  <a:cubicBezTo>
                    <a:pt x="45" y="171"/>
                    <a:pt x="47" y="171"/>
                    <a:pt x="48" y="172"/>
                  </a:cubicBezTo>
                  <a:cubicBezTo>
                    <a:pt x="58" y="182"/>
                    <a:pt x="58" y="182"/>
                    <a:pt x="58" y="182"/>
                  </a:cubicBezTo>
                  <a:cubicBezTo>
                    <a:pt x="73" y="167"/>
                    <a:pt x="73" y="167"/>
                    <a:pt x="73" y="167"/>
                  </a:cubicBezTo>
                  <a:cubicBezTo>
                    <a:pt x="63" y="157"/>
                    <a:pt x="63" y="157"/>
                    <a:pt x="63" y="157"/>
                  </a:cubicBezTo>
                  <a:cubicBezTo>
                    <a:pt x="62" y="156"/>
                    <a:pt x="62" y="154"/>
                    <a:pt x="63" y="153"/>
                  </a:cubicBezTo>
                  <a:cubicBezTo>
                    <a:pt x="64" y="152"/>
                    <a:pt x="66" y="152"/>
                    <a:pt x="67" y="15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93" y="148"/>
                    <a:pt x="93" y="148"/>
                    <a:pt x="93" y="148"/>
                  </a:cubicBezTo>
                  <a:cubicBezTo>
                    <a:pt x="83" y="138"/>
                    <a:pt x="83" y="138"/>
                    <a:pt x="83" y="138"/>
                  </a:cubicBezTo>
                  <a:cubicBezTo>
                    <a:pt x="82" y="136"/>
                    <a:pt x="82" y="135"/>
                    <a:pt x="83" y="133"/>
                  </a:cubicBezTo>
                  <a:cubicBezTo>
                    <a:pt x="84" y="132"/>
                    <a:pt x="86" y="132"/>
                    <a:pt x="87" y="133"/>
                  </a:cubicBezTo>
                  <a:cubicBezTo>
                    <a:pt x="97" y="144"/>
                    <a:pt x="97" y="144"/>
                    <a:pt x="97" y="144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101" y="117"/>
                    <a:pt x="101" y="115"/>
                    <a:pt x="102" y="114"/>
                  </a:cubicBezTo>
                  <a:cubicBezTo>
                    <a:pt x="103" y="113"/>
                    <a:pt x="105" y="113"/>
                    <a:pt x="106" y="114"/>
                  </a:cubicBezTo>
                  <a:cubicBezTo>
                    <a:pt x="116" y="124"/>
                    <a:pt x="116" y="124"/>
                    <a:pt x="116" y="124"/>
                  </a:cubicBezTo>
                  <a:cubicBezTo>
                    <a:pt x="132" y="109"/>
                    <a:pt x="132" y="109"/>
                    <a:pt x="132" y="109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20" y="98"/>
                    <a:pt x="120" y="96"/>
                    <a:pt x="122" y="95"/>
                  </a:cubicBezTo>
                  <a:cubicBezTo>
                    <a:pt x="123" y="93"/>
                    <a:pt x="125" y="93"/>
                    <a:pt x="126" y="95"/>
                  </a:cubicBezTo>
                  <a:cubicBezTo>
                    <a:pt x="136" y="105"/>
                    <a:pt x="136" y="105"/>
                    <a:pt x="136" y="105"/>
                  </a:cubicBezTo>
                  <a:cubicBezTo>
                    <a:pt x="151" y="89"/>
                    <a:pt x="151" y="89"/>
                    <a:pt x="151" y="89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40" y="78"/>
                    <a:pt x="140" y="76"/>
                    <a:pt x="141" y="75"/>
                  </a:cubicBezTo>
                  <a:cubicBezTo>
                    <a:pt x="142" y="74"/>
                    <a:pt x="144" y="74"/>
                    <a:pt x="145" y="75"/>
                  </a:cubicBezTo>
                  <a:cubicBezTo>
                    <a:pt x="155" y="85"/>
                    <a:pt x="155" y="85"/>
                    <a:pt x="155" y="85"/>
                  </a:cubicBezTo>
                  <a:cubicBezTo>
                    <a:pt x="171" y="70"/>
                    <a:pt x="171" y="70"/>
                    <a:pt x="171" y="70"/>
                  </a:cubicBezTo>
                  <a:cubicBezTo>
                    <a:pt x="161" y="60"/>
                    <a:pt x="161" y="60"/>
                    <a:pt x="161" y="60"/>
                  </a:cubicBezTo>
                  <a:cubicBezTo>
                    <a:pt x="159" y="59"/>
                    <a:pt x="159" y="57"/>
                    <a:pt x="161" y="56"/>
                  </a:cubicBezTo>
                  <a:cubicBezTo>
                    <a:pt x="162" y="54"/>
                    <a:pt x="164" y="54"/>
                    <a:pt x="165" y="56"/>
                  </a:cubicBezTo>
                  <a:cubicBezTo>
                    <a:pt x="175" y="66"/>
                    <a:pt x="175" y="66"/>
                    <a:pt x="175" y="66"/>
                  </a:cubicBezTo>
                  <a:cubicBezTo>
                    <a:pt x="181" y="60"/>
                    <a:pt x="181" y="60"/>
                    <a:pt x="181" y="60"/>
                  </a:cubicBezTo>
                  <a:cubicBezTo>
                    <a:pt x="182" y="58"/>
                    <a:pt x="185" y="58"/>
                    <a:pt x="187" y="60"/>
                  </a:cubicBezTo>
                  <a:cubicBezTo>
                    <a:pt x="189" y="62"/>
                    <a:pt x="189" y="65"/>
                    <a:pt x="187" y="66"/>
                  </a:cubicBezTo>
                  <a:cubicBezTo>
                    <a:pt x="181" y="72"/>
                    <a:pt x="181" y="72"/>
                    <a:pt x="181" y="72"/>
                  </a:cubicBezTo>
                  <a:cubicBezTo>
                    <a:pt x="192" y="83"/>
                    <a:pt x="192" y="83"/>
                    <a:pt x="192" y="83"/>
                  </a:cubicBezTo>
                  <a:cubicBezTo>
                    <a:pt x="193" y="84"/>
                    <a:pt x="193" y="86"/>
                    <a:pt x="192" y="87"/>
                  </a:cubicBezTo>
                  <a:cubicBezTo>
                    <a:pt x="191" y="88"/>
                    <a:pt x="189" y="88"/>
                    <a:pt x="188" y="87"/>
                  </a:cubicBezTo>
                  <a:cubicBezTo>
                    <a:pt x="177" y="76"/>
                    <a:pt x="177" y="76"/>
                    <a:pt x="177" y="76"/>
                  </a:cubicBezTo>
                  <a:cubicBezTo>
                    <a:pt x="162" y="92"/>
                    <a:pt x="162" y="92"/>
                    <a:pt x="162" y="92"/>
                  </a:cubicBezTo>
                  <a:cubicBezTo>
                    <a:pt x="172" y="102"/>
                    <a:pt x="172" y="102"/>
                    <a:pt x="172" y="102"/>
                  </a:cubicBezTo>
                  <a:cubicBezTo>
                    <a:pt x="173" y="103"/>
                    <a:pt x="173" y="105"/>
                    <a:pt x="172" y="106"/>
                  </a:cubicBezTo>
                  <a:cubicBezTo>
                    <a:pt x="171" y="107"/>
                    <a:pt x="169" y="107"/>
                    <a:pt x="168" y="10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53" y="122"/>
                    <a:pt x="153" y="122"/>
                    <a:pt x="153" y="122"/>
                  </a:cubicBezTo>
                  <a:cubicBezTo>
                    <a:pt x="154" y="123"/>
                    <a:pt x="154" y="125"/>
                    <a:pt x="153" y="126"/>
                  </a:cubicBezTo>
                  <a:cubicBezTo>
                    <a:pt x="152" y="127"/>
                    <a:pt x="150" y="127"/>
                    <a:pt x="149" y="126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4" y="142"/>
                    <a:pt x="134" y="144"/>
                    <a:pt x="133" y="145"/>
                  </a:cubicBezTo>
                  <a:cubicBezTo>
                    <a:pt x="132" y="146"/>
                    <a:pt x="130" y="146"/>
                    <a:pt x="129" y="145"/>
                  </a:cubicBezTo>
                  <a:cubicBezTo>
                    <a:pt x="119" y="135"/>
                    <a:pt x="119" y="135"/>
                    <a:pt x="119" y="135"/>
                  </a:cubicBezTo>
                  <a:cubicBezTo>
                    <a:pt x="103" y="150"/>
                    <a:pt x="103" y="150"/>
                    <a:pt x="103" y="150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5" y="162"/>
                    <a:pt x="115" y="163"/>
                    <a:pt x="114" y="165"/>
                  </a:cubicBezTo>
                  <a:cubicBezTo>
                    <a:pt x="113" y="166"/>
                    <a:pt x="111" y="166"/>
                    <a:pt x="110" y="165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94" y="180"/>
                    <a:pt x="94" y="180"/>
                    <a:pt x="94" y="180"/>
                  </a:cubicBezTo>
                  <a:cubicBezTo>
                    <a:pt x="96" y="181"/>
                    <a:pt x="96" y="183"/>
                    <a:pt x="94" y="184"/>
                  </a:cubicBezTo>
                  <a:cubicBezTo>
                    <a:pt x="93" y="185"/>
                    <a:pt x="91" y="185"/>
                    <a:pt x="90" y="184"/>
                  </a:cubicBezTo>
                  <a:cubicBezTo>
                    <a:pt x="80" y="174"/>
                    <a:pt x="80" y="174"/>
                    <a:pt x="80" y="174"/>
                  </a:cubicBezTo>
                  <a:cubicBezTo>
                    <a:pt x="64" y="189"/>
                    <a:pt x="64" y="189"/>
                    <a:pt x="64" y="189"/>
                  </a:cubicBezTo>
                  <a:cubicBezTo>
                    <a:pt x="75" y="199"/>
                    <a:pt x="75" y="199"/>
                    <a:pt x="75" y="199"/>
                  </a:cubicBezTo>
                  <a:cubicBezTo>
                    <a:pt x="76" y="201"/>
                    <a:pt x="76" y="202"/>
                    <a:pt x="75" y="204"/>
                  </a:cubicBezTo>
                  <a:cubicBezTo>
                    <a:pt x="74" y="205"/>
                    <a:pt x="72" y="205"/>
                    <a:pt x="71" y="204"/>
                  </a:cubicBezTo>
                  <a:cubicBezTo>
                    <a:pt x="60" y="193"/>
                    <a:pt x="60" y="193"/>
                    <a:pt x="60" y="193"/>
                  </a:cubicBezTo>
                  <a:cubicBezTo>
                    <a:pt x="45" y="208"/>
                    <a:pt x="45" y="208"/>
                    <a:pt x="45" y="208"/>
                  </a:cubicBezTo>
                  <a:cubicBezTo>
                    <a:pt x="55" y="219"/>
                    <a:pt x="55" y="219"/>
                    <a:pt x="55" y="219"/>
                  </a:cubicBezTo>
                  <a:cubicBezTo>
                    <a:pt x="57" y="220"/>
                    <a:pt x="57" y="222"/>
                    <a:pt x="55" y="223"/>
                  </a:cubicBezTo>
                  <a:cubicBezTo>
                    <a:pt x="54" y="224"/>
                    <a:pt x="52" y="224"/>
                    <a:pt x="51" y="223"/>
                  </a:cubicBezTo>
                  <a:cubicBezTo>
                    <a:pt x="41" y="213"/>
                    <a:pt x="41" y="213"/>
                    <a:pt x="41" y="213"/>
                  </a:cubicBezTo>
                  <a:cubicBezTo>
                    <a:pt x="39" y="214"/>
                    <a:pt x="39" y="214"/>
                    <a:pt x="39" y="214"/>
                  </a:cubicBezTo>
                  <a:cubicBezTo>
                    <a:pt x="37" y="216"/>
                    <a:pt x="34" y="216"/>
                    <a:pt x="33" y="214"/>
                  </a:cubicBezTo>
                  <a:cubicBezTo>
                    <a:pt x="31" y="213"/>
                    <a:pt x="31" y="210"/>
                    <a:pt x="33" y="208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TextBox 956"/>
            <p:cNvSpPr txBox="1">
              <a:spLocks noChangeArrowheads="1"/>
            </p:cNvSpPr>
            <p:nvPr/>
          </p:nvSpPr>
          <p:spPr bwMode="auto">
            <a:xfrm>
              <a:off x="1667038" y="4081800"/>
              <a:ext cx="2102397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ru-RU" sz="1050" dirty="0">
                  <a:latin typeface="Montserrat Light" panose="00000400000000000000" pitchFamily="50" charset="0"/>
                  <a:cs typeface="Open Sans" panose="020B0606030504020204" pitchFamily="34" charset="0"/>
                </a:rPr>
                <a:t>Lorem ipsum dolor sit amet, consectetur adipiscing elit, sed do </a:t>
              </a:r>
              <a:r>
                <a:rPr lang="en-US" altLang="ru-RU" sz="1050" dirty="0" err="1">
                  <a:latin typeface="Montserrat Light" panose="00000400000000000000" pitchFamily="50" charset="0"/>
                  <a:cs typeface="Open Sans" panose="020B0606030504020204" pitchFamily="34" charset="0"/>
                </a:rPr>
                <a:t>eiusmod</a:t>
              </a:r>
              <a:r>
                <a:rPr lang="en-US" altLang="ru-RU" sz="1050" dirty="0">
                  <a:latin typeface="Montserrat Light" panose="00000400000000000000" pitchFamily="50" charset="0"/>
                  <a:cs typeface="Open Sans" panose="020B0606030504020204" pitchFamily="34" charset="0"/>
                </a:rPr>
                <a:t> </a:t>
              </a:r>
              <a:r>
                <a:rPr lang="en-US" altLang="ru-RU" sz="1050" dirty="0" err="1">
                  <a:latin typeface="Montserrat Light" panose="00000400000000000000" pitchFamily="50" charset="0"/>
                  <a:cs typeface="Open Sans" panose="020B0606030504020204" pitchFamily="34" charset="0"/>
                </a:rPr>
                <a:t>tempor</a:t>
              </a:r>
              <a:endParaRPr lang="ru-RU" altLang="ru-RU" sz="1050" dirty="0">
                <a:latin typeface="Montserrat Light" panose="00000400000000000000" pitchFamily="50" charset="0"/>
                <a:cs typeface="Open Sans" panose="020B0606030504020204" pitchFamily="34" charset="0"/>
              </a:endParaRPr>
            </a:p>
          </p:txBody>
        </p:sp>
        <p:sp>
          <p:nvSpPr>
            <p:cNvPr id="45" name="TextBox 956"/>
            <p:cNvSpPr txBox="1">
              <a:spLocks noChangeArrowheads="1"/>
            </p:cNvSpPr>
            <p:nvPr/>
          </p:nvSpPr>
          <p:spPr bwMode="auto">
            <a:xfrm>
              <a:off x="1663864" y="3714911"/>
              <a:ext cx="219251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ru-RU" dirty="0">
                  <a:solidFill>
                    <a:schemeClr val="accent3"/>
                  </a:solidFill>
                  <a:latin typeface="+mj-lt"/>
                  <a:cs typeface="Open Sans" panose="020B0606030504020204" pitchFamily="34" charset="0"/>
                </a:rPr>
                <a:t>TITLE</a:t>
              </a:r>
              <a:endParaRPr lang="ru-RU" altLang="ru-RU" dirty="0">
                <a:solidFill>
                  <a:schemeClr val="accent3"/>
                </a:solidFill>
                <a:latin typeface="+mj-lt"/>
                <a:cs typeface="Open Sans" panose="020B0606030504020204" pitchFamily="34" charset="0"/>
              </a:endParaRPr>
            </a:p>
          </p:txBody>
        </p:sp>
      </p:grpSp>
      <p:grpSp>
        <p:nvGrpSpPr>
          <p:cNvPr id="55" name="Grupo 54"/>
          <p:cNvGrpSpPr/>
          <p:nvPr/>
        </p:nvGrpSpPr>
        <p:grpSpPr>
          <a:xfrm>
            <a:off x="8362256" y="3709248"/>
            <a:ext cx="2958434" cy="943970"/>
            <a:chOff x="8362256" y="3709248"/>
            <a:chExt cx="2958434" cy="943970"/>
          </a:xfrm>
        </p:grpSpPr>
        <p:sp>
          <p:nvSpPr>
            <p:cNvPr id="34" name="Freeform 34"/>
            <p:cNvSpPr>
              <a:spLocks noEditPoints="1"/>
            </p:cNvSpPr>
            <p:nvPr/>
          </p:nvSpPr>
          <p:spPr bwMode="auto">
            <a:xfrm>
              <a:off x="10587265" y="3904797"/>
              <a:ext cx="733425" cy="384175"/>
            </a:xfrm>
            <a:custGeom>
              <a:avLst/>
              <a:gdLst>
                <a:gd name="T0" fmla="*/ 271 w 375"/>
                <a:gd name="T1" fmla="*/ 184 h 196"/>
                <a:gd name="T2" fmla="*/ 254 w 375"/>
                <a:gd name="T3" fmla="*/ 190 h 196"/>
                <a:gd name="T4" fmla="*/ 193 w 375"/>
                <a:gd name="T5" fmla="*/ 196 h 196"/>
                <a:gd name="T6" fmla="*/ 131 w 375"/>
                <a:gd name="T7" fmla="*/ 190 h 196"/>
                <a:gd name="T8" fmla="*/ 114 w 375"/>
                <a:gd name="T9" fmla="*/ 184 h 196"/>
                <a:gd name="T10" fmla="*/ 107 w 375"/>
                <a:gd name="T11" fmla="*/ 154 h 196"/>
                <a:gd name="T12" fmla="*/ 142 w 375"/>
                <a:gd name="T13" fmla="*/ 131 h 196"/>
                <a:gd name="T14" fmla="*/ 159 w 375"/>
                <a:gd name="T15" fmla="*/ 124 h 196"/>
                <a:gd name="T16" fmla="*/ 165 w 375"/>
                <a:gd name="T17" fmla="*/ 101 h 196"/>
                <a:gd name="T18" fmla="*/ 143 w 375"/>
                <a:gd name="T19" fmla="*/ 43 h 196"/>
                <a:gd name="T20" fmla="*/ 179 w 375"/>
                <a:gd name="T21" fmla="*/ 2 h 196"/>
                <a:gd name="T22" fmla="*/ 193 w 375"/>
                <a:gd name="T23" fmla="*/ 0 h 196"/>
                <a:gd name="T24" fmla="*/ 206 w 375"/>
                <a:gd name="T25" fmla="*/ 2 h 196"/>
                <a:gd name="T26" fmla="*/ 242 w 375"/>
                <a:gd name="T27" fmla="*/ 43 h 196"/>
                <a:gd name="T28" fmla="*/ 220 w 375"/>
                <a:gd name="T29" fmla="*/ 101 h 196"/>
                <a:gd name="T30" fmla="*/ 226 w 375"/>
                <a:gd name="T31" fmla="*/ 124 h 196"/>
                <a:gd name="T32" fmla="*/ 243 w 375"/>
                <a:gd name="T33" fmla="*/ 131 h 196"/>
                <a:gd name="T34" fmla="*/ 278 w 375"/>
                <a:gd name="T35" fmla="*/ 154 h 196"/>
                <a:gd name="T36" fmla="*/ 271 w 375"/>
                <a:gd name="T37" fmla="*/ 184 h 196"/>
                <a:gd name="T38" fmla="*/ 369 w 375"/>
                <a:gd name="T39" fmla="*/ 167 h 196"/>
                <a:gd name="T40" fmla="*/ 345 w 375"/>
                <a:gd name="T41" fmla="*/ 151 h 196"/>
                <a:gd name="T42" fmla="*/ 333 w 375"/>
                <a:gd name="T43" fmla="*/ 146 h 196"/>
                <a:gd name="T44" fmla="*/ 329 w 375"/>
                <a:gd name="T45" fmla="*/ 130 h 196"/>
                <a:gd name="T46" fmla="*/ 344 w 375"/>
                <a:gd name="T47" fmla="*/ 89 h 196"/>
                <a:gd name="T48" fmla="*/ 319 w 375"/>
                <a:gd name="T49" fmla="*/ 61 h 196"/>
                <a:gd name="T50" fmla="*/ 310 w 375"/>
                <a:gd name="T51" fmla="*/ 60 h 196"/>
                <a:gd name="T52" fmla="*/ 300 w 375"/>
                <a:gd name="T53" fmla="*/ 61 h 196"/>
                <a:gd name="T54" fmla="*/ 275 w 375"/>
                <a:gd name="T55" fmla="*/ 89 h 196"/>
                <a:gd name="T56" fmla="*/ 290 w 375"/>
                <a:gd name="T57" fmla="*/ 130 h 196"/>
                <a:gd name="T58" fmla="*/ 286 w 375"/>
                <a:gd name="T59" fmla="*/ 146 h 196"/>
                <a:gd name="T60" fmla="*/ 285 w 375"/>
                <a:gd name="T61" fmla="*/ 146 h 196"/>
                <a:gd name="T62" fmla="*/ 289 w 375"/>
                <a:gd name="T63" fmla="*/ 150 h 196"/>
                <a:gd name="T64" fmla="*/ 295 w 375"/>
                <a:gd name="T65" fmla="*/ 171 h 196"/>
                <a:gd name="T66" fmla="*/ 280 w 375"/>
                <a:gd name="T67" fmla="*/ 190 h 196"/>
                <a:gd name="T68" fmla="*/ 273 w 375"/>
                <a:gd name="T69" fmla="*/ 193 h 196"/>
                <a:gd name="T70" fmla="*/ 310 w 375"/>
                <a:gd name="T71" fmla="*/ 196 h 196"/>
                <a:gd name="T72" fmla="*/ 353 w 375"/>
                <a:gd name="T73" fmla="*/ 192 h 196"/>
                <a:gd name="T74" fmla="*/ 364 w 375"/>
                <a:gd name="T75" fmla="*/ 188 h 196"/>
                <a:gd name="T76" fmla="*/ 369 w 375"/>
                <a:gd name="T77" fmla="*/ 167 h 196"/>
                <a:gd name="T78" fmla="*/ 89 w 375"/>
                <a:gd name="T79" fmla="*/ 171 h 196"/>
                <a:gd name="T80" fmla="*/ 96 w 375"/>
                <a:gd name="T81" fmla="*/ 150 h 196"/>
                <a:gd name="T82" fmla="*/ 104 w 375"/>
                <a:gd name="T83" fmla="*/ 143 h 196"/>
                <a:gd name="T84" fmla="*/ 99 w 375"/>
                <a:gd name="T85" fmla="*/ 141 h 196"/>
                <a:gd name="T86" fmla="*/ 95 w 375"/>
                <a:gd name="T87" fmla="*/ 123 h 196"/>
                <a:gd name="T88" fmla="*/ 111 w 375"/>
                <a:gd name="T89" fmla="*/ 78 h 196"/>
                <a:gd name="T90" fmla="*/ 84 w 375"/>
                <a:gd name="T91" fmla="*/ 46 h 196"/>
                <a:gd name="T92" fmla="*/ 73 w 375"/>
                <a:gd name="T93" fmla="*/ 45 h 196"/>
                <a:gd name="T94" fmla="*/ 63 w 375"/>
                <a:gd name="T95" fmla="*/ 46 h 196"/>
                <a:gd name="T96" fmla="*/ 35 w 375"/>
                <a:gd name="T97" fmla="*/ 78 h 196"/>
                <a:gd name="T98" fmla="*/ 52 w 375"/>
                <a:gd name="T99" fmla="*/ 123 h 196"/>
                <a:gd name="T100" fmla="*/ 47 w 375"/>
                <a:gd name="T101" fmla="*/ 141 h 196"/>
                <a:gd name="T102" fmla="*/ 34 w 375"/>
                <a:gd name="T103" fmla="*/ 146 h 196"/>
                <a:gd name="T104" fmla="*/ 7 w 375"/>
                <a:gd name="T105" fmla="*/ 164 h 196"/>
                <a:gd name="T106" fmla="*/ 13 w 375"/>
                <a:gd name="T107" fmla="*/ 187 h 196"/>
                <a:gd name="T108" fmla="*/ 26 w 375"/>
                <a:gd name="T109" fmla="*/ 191 h 196"/>
                <a:gd name="T110" fmla="*/ 73 w 375"/>
                <a:gd name="T111" fmla="*/ 196 h 196"/>
                <a:gd name="T112" fmla="*/ 112 w 375"/>
                <a:gd name="T113" fmla="*/ 193 h 196"/>
                <a:gd name="T114" fmla="*/ 105 w 375"/>
                <a:gd name="T115" fmla="*/ 190 h 196"/>
                <a:gd name="T116" fmla="*/ 89 w 375"/>
                <a:gd name="T117" fmla="*/ 171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75" h="196">
                  <a:moveTo>
                    <a:pt x="271" y="184"/>
                  </a:moveTo>
                  <a:cubicBezTo>
                    <a:pt x="266" y="187"/>
                    <a:pt x="260" y="188"/>
                    <a:pt x="254" y="190"/>
                  </a:cubicBezTo>
                  <a:cubicBezTo>
                    <a:pt x="236" y="194"/>
                    <a:pt x="216" y="195"/>
                    <a:pt x="193" y="196"/>
                  </a:cubicBezTo>
                  <a:cubicBezTo>
                    <a:pt x="169" y="195"/>
                    <a:pt x="150" y="194"/>
                    <a:pt x="131" y="190"/>
                  </a:cubicBezTo>
                  <a:cubicBezTo>
                    <a:pt x="125" y="188"/>
                    <a:pt x="119" y="187"/>
                    <a:pt x="114" y="184"/>
                  </a:cubicBezTo>
                  <a:cubicBezTo>
                    <a:pt x="98" y="176"/>
                    <a:pt x="98" y="163"/>
                    <a:pt x="107" y="154"/>
                  </a:cubicBezTo>
                  <a:cubicBezTo>
                    <a:pt x="117" y="144"/>
                    <a:pt x="129" y="137"/>
                    <a:pt x="142" y="131"/>
                  </a:cubicBezTo>
                  <a:cubicBezTo>
                    <a:pt x="147" y="129"/>
                    <a:pt x="153" y="127"/>
                    <a:pt x="159" y="124"/>
                  </a:cubicBezTo>
                  <a:cubicBezTo>
                    <a:pt x="170" y="120"/>
                    <a:pt x="173" y="109"/>
                    <a:pt x="165" y="101"/>
                  </a:cubicBezTo>
                  <a:cubicBezTo>
                    <a:pt x="148" y="85"/>
                    <a:pt x="142" y="65"/>
                    <a:pt x="143" y="43"/>
                  </a:cubicBezTo>
                  <a:cubicBezTo>
                    <a:pt x="144" y="20"/>
                    <a:pt x="158" y="7"/>
                    <a:pt x="179" y="2"/>
                  </a:cubicBezTo>
                  <a:cubicBezTo>
                    <a:pt x="184" y="1"/>
                    <a:pt x="188" y="0"/>
                    <a:pt x="193" y="0"/>
                  </a:cubicBezTo>
                  <a:cubicBezTo>
                    <a:pt x="197" y="0"/>
                    <a:pt x="201" y="1"/>
                    <a:pt x="206" y="2"/>
                  </a:cubicBezTo>
                  <a:cubicBezTo>
                    <a:pt x="227" y="7"/>
                    <a:pt x="241" y="20"/>
                    <a:pt x="242" y="43"/>
                  </a:cubicBezTo>
                  <a:cubicBezTo>
                    <a:pt x="243" y="65"/>
                    <a:pt x="237" y="85"/>
                    <a:pt x="220" y="101"/>
                  </a:cubicBezTo>
                  <a:cubicBezTo>
                    <a:pt x="212" y="109"/>
                    <a:pt x="215" y="120"/>
                    <a:pt x="226" y="124"/>
                  </a:cubicBezTo>
                  <a:cubicBezTo>
                    <a:pt x="232" y="127"/>
                    <a:pt x="238" y="129"/>
                    <a:pt x="243" y="131"/>
                  </a:cubicBezTo>
                  <a:cubicBezTo>
                    <a:pt x="256" y="137"/>
                    <a:pt x="268" y="144"/>
                    <a:pt x="278" y="154"/>
                  </a:cubicBezTo>
                  <a:cubicBezTo>
                    <a:pt x="284" y="160"/>
                    <a:pt x="287" y="176"/>
                    <a:pt x="271" y="184"/>
                  </a:cubicBezTo>
                  <a:close/>
                  <a:moveTo>
                    <a:pt x="369" y="167"/>
                  </a:moveTo>
                  <a:cubicBezTo>
                    <a:pt x="362" y="160"/>
                    <a:pt x="354" y="155"/>
                    <a:pt x="345" y="151"/>
                  </a:cubicBezTo>
                  <a:cubicBezTo>
                    <a:pt x="341" y="149"/>
                    <a:pt x="337" y="148"/>
                    <a:pt x="333" y="146"/>
                  </a:cubicBezTo>
                  <a:cubicBezTo>
                    <a:pt x="326" y="143"/>
                    <a:pt x="323" y="135"/>
                    <a:pt x="329" y="130"/>
                  </a:cubicBezTo>
                  <a:cubicBezTo>
                    <a:pt x="340" y="119"/>
                    <a:pt x="345" y="105"/>
                    <a:pt x="344" y="89"/>
                  </a:cubicBezTo>
                  <a:cubicBezTo>
                    <a:pt x="343" y="73"/>
                    <a:pt x="334" y="65"/>
                    <a:pt x="319" y="61"/>
                  </a:cubicBezTo>
                  <a:cubicBezTo>
                    <a:pt x="316" y="60"/>
                    <a:pt x="313" y="60"/>
                    <a:pt x="310" y="60"/>
                  </a:cubicBezTo>
                  <a:cubicBezTo>
                    <a:pt x="307" y="60"/>
                    <a:pt x="303" y="60"/>
                    <a:pt x="300" y="61"/>
                  </a:cubicBezTo>
                  <a:cubicBezTo>
                    <a:pt x="285" y="65"/>
                    <a:pt x="276" y="73"/>
                    <a:pt x="275" y="89"/>
                  </a:cubicBezTo>
                  <a:cubicBezTo>
                    <a:pt x="275" y="105"/>
                    <a:pt x="279" y="118"/>
                    <a:pt x="290" y="130"/>
                  </a:cubicBezTo>
                  <a:cubicBezTo>
                    <a:pt x="296" y="135"/>
                    <a:pt x="294" y="143"/>
                    <a:pt x="286" y="146"/>
                  </a:cubicBezTo>
                  <a:cubicBezTo>
                    <a:pt x="286" y="146"/>
                    <a:pt x="286" y="146"/>
                    <a:pt x="285" y="146"/>
                  </a:cubicBezTo>
                  <a:cubicBezTo>
                    <a:pt x="287" y="147"/>
                    <a:pt x="288" y="148"/>
                    <a:pt x="289" y="150"/>
                  </a:cubicBezTo>
                  <a:cubicBezTo>
                    <a:pt x="294" y="155"/>
                    <a:pt x="297" y="163"/>
                    <a:pt x="295" y="171"/>
                  </a:cubicBezTo>
                  <a:cubicBezTo>
                    <a:pt x="294" y="179"/>
                    <a:pt x="288" y="186"/>
                    <a:pt x="280" y="190"/>
                  </a:cubicBezTo>
                  <a:cubicBezTo>
                    <a:pt x="278" y="191"/>
                    <a:pt x="275" y="192"/>
                    <a:pt x="273" y="193"/>
                  </a:cubicBezTo>
                  <a:cubicBezTo>
                    <a:pt x="284" y="195"/>
                    <a:pt x="296" y="195"/>
                    <a:pt x="310" y="196"/>
                  </a:cubicBezTo>
                  <a:cubicBezTo>
                    <a:pt x="326" y="195"/>
                    <a:pt x="340" y="195"/>
                    <a:pt x="353" y="192"/>
                  </a:cubicBezTo>
                  <a:cubicBezTo>
                    <a:pt x="357" y="191"/>
                    <a:pt x="361" y="189"/>
                    <a:pt x="364" y="188"/>
                  </a:cubicBezTo>
                  <a:cubicBezTo>
                    <a:pt x="375" y="182"/>
                    <a:pt x="374" y="171"/>
                    <a:pt x="369" y="167"/>
                  </a:cubicBezTo>
                  <a:close/>
                  <a:moveTo>
                    <a:pt x="89" y="171"/>
                  </a:moveTo>
                  <a:cubicBezTo>
                    <a:pt x="87" y="164"/>
                    <a:pt x="90" y="156"/>
                    <a:pt x="96" y="150"/>
                  </a:cubicBezTo>
                  <a:cubicBezTo>
                    <a:pt x="99" y="147"/>
                    <a:pt x="101" y="145"/>
                    <a:pt x="104" y="143"/>
                  </a:cubicBezTo>
                  <a:cubicBezTo>
                    <a:pt x="102" y="142"/>
                    <a:pt x="101" y="141"/>
                    <a:pt x="99" y="141"/>
                  </a:cubicBezTo>
                  <a:cubicBezTo>
                    <a:pt x="91" y="137"/>
                    <a:pt x="88" y="129"/>
                    <a:pt x="95" y="123"/>
                  </a:cubicBezTo>
                  <a:cubicBezTo>
                    <a:pt x="107" y="110"/>
                    <a:pt x="112" y="95"/>
                    <a:pt x="111" y="78"/>
                  </a:cubicBezTo>
                  <a:cubicBezTo>
                    <a:pt x="111" y="60"/>
                    <a:pt x="100" y="50"/>
                    <a:pt x="84" y="46"/>
                  </a:cubicBezTo>
                  <a:cubicBezTo>
                    <a:pt x="80" y="46"/>
                    <a:pt x="77" y="45"/>
                    <a:pt x="73" y="45"/>
                  </a:cubicBezTo>
                  <a:cubicBezTo>
                    <a:pt x="70" y="45"/>
                    <a:pt x="66" y="46"/>
                    <a:pt x="63" y="46"/>
                  </a:cubicBezTo>
                  <a:cubicBezTo>
                    <a:pt x="46" y="50"/>
                    <a:pt x="36" y="60"/>
                    <a:pt x="35" y="78"/>
                  </a:cubicBezTo>
                  <a:cubicBezTo>
                    <a:pt x="35" y="95"/>
                    <a:pt x="39" y="110"/>
                    <a:pt x="52" y="123"/>
                  </a:cubicBezTo>
                  <a:cubicBezTo>
                    <a:pt x="58" y="129"/>
                    <a:pt x="56" y="137"/>
                    <a:pt x="47" y="141"/>
                  </a:cubicBezTo>
                  <a:cubicBezTo>
                    <a:pt x="43" y="142"/>
                    <a:pt x="38" y="144"/>
                    <a:pt x="34" y="146"/>
                  </a:cubicBezTo>
                  <a:cubicBezTo>
                    <a:pt x="24" y="151"/>
                    <a:pt x="15" y="156"/>
                    <a:pt x="7" y="164"/>
                  </a:cubicBezTo>
                  <a:cubicBezTo>
                    <a:pt x="0" y="171"/>
                    <a:pt x="0" y="181"/>
                    <a:pt x="13" y="187"/>
                  </a:cubicBezTo>
                  <a:cubicBezTo>
                    <a:pt x="17" y="189"/>
                    <a:pt x="21" y="190"/>
                    <a:pt x="26" y="191"/>
                  </a:cubicBezTo>
                  <a:cubicBezTo>
                    <a:pt x="40" y="195"/>
                    <a:pt x="55" y="195"/>
                    <a:pt x="73" y="196"/>
                  </a:cubicBezTo>
                  <a:cubicBezTo>
                    <a:pt x="88" y="195"/>
                    <a:pt x="100" y="195"/>
                    <a:pt x="112" y="193"/>
                  </a:cubicBezTo>
                  <a:cubicBezTo>
                    <a:pt x="110" y="192"/>
                    <a:pt x="107" y="191"/>
                    <a:pt x="105" y="190"/>
                  </a:cubicBezTo>
                  <a:cubicBezTo>
                    <a:pt x="96" y="186"/>
                    <a:pt x="90" y="179"/>
                    <a:pt x="89" y="17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TextBox 956"/>
            <p:cNvSpPr txBox="1">
              <a:spLocks noChangeArrowheads="1"/>
            </p:cNvSpPr>
            <p:nvPr/>
          </p:nvSpPr>
          <p:spPr bwMode="auto">
            <a:xfrm>
              <a:off x="8460680" y="4076137"/>
              <a:ext cx="2102397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r" eaLnBrk="1" hangingPunct="1"/>
              <a:r>
                <a:rPr lang="en-US" altLang="ru-RU" sz="1050" dirty="0">
                  <a:latin typeface="Montserrat Light" panose="00000400000000000000" pitchFamily="50" charset="0"/>
                  <a:cs typeface="Open Sans" panose="020B0606030504020204" pitchFamily="34" charset="0"/>
                </a:rPr>
                <a:t>Lorem ipsum dolor sit amet, consectetur adipiscing elit, sed do </a:t>
              </a:r>
              <a:r>
                <a:rPr lang="en-US" altLang="ru-RU" sz="1050" dirty="0" err="1">
                  <a:latin typeface="Montserrat Light" panose="00000400000000000000" pitchFamily="50" charset="0"/>
                  <a:cs typeface="Open Sans" panose="020B0606030504020204" pitchFamily="34" charset="0"/>
                </a:rPr>
                <a:t>eiusmod</a:t>
              </a:r>
              <a:r>
                <a:rPr lang="en-US" altLang="ru-RU" sz="1050" dirty="0">
                  <a:latin typeface="Montserrat Light" panose="00000400000000000000" pitchFamily="50" charset="0"/>
                  <a:cs typeface="Open Sans" panose="020B0606030504020204" pitchFamily="34" charset="0"/>
                </a:rPr>
                <a:t> </a:t>
              </a:r>
              <a:r>
                <a:rPr lang="en-US" altLang="ru-RU" sz="1050" dirty="0" err="1">
                  <a:latin typeface="Montserrat Light" panose="00000400000000000000" pitchFamily="50" charset="0"/>
                  <a:cs typeface="Open Sans" panose="020B0606030504020204" pitchFamily="34" charset="0"/>
                </a:rPr>
                <a:t>tempor</a:t>
              </a:r>
              <a:endParaRPr lang="ru-RU" altLang="ru-RU" sz="1050" dirty="0">
                <a:latin typeface="Montserrat Light" panose="00000400000000000000" pitchFamily="50" charset="0"/>
                <a:cs typeface="Open Sans" panose="020B0606030504020204" pitchFamily="34" charset="0"/>
              </a:endParaRPr>
            </a:p>
          </p:txBody>
        </p:sp>
        <p:sp>
          <p:nvSpPr>
            <p:cNvPr id="47" name="TextBox 956"/>
            <p:cNvSpPr txBox="1">
              <a:spLocks noChangeArrowheads="1"/>
            </p:cNvSpPr>
            <p:nvPr/>
          </p:nvSpPr>
          <p:spPr bwMode="auto">
            <a:xfrm>
              <a:off x="8362256" y="3709248"/>
              <a:ext cx="219251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r" eaLnBrk="1" hangingPunct="1"/>
              <a:r>
                <a:rPr lang="en-US" altLang="ru-RU" dirty="0">
                  <a:solidFill>
                    <a:schemeClr val="accent3"/>
                  </a:solidFill>
                  <a:latin typeface="+mj-lt"/>
                  <a:cs typeface="Open Sans" panose="020B0606030504020204" pitchFamily="34" charset="0"/>
                </a:rPr>
                <a:t>TITLE</a:t>
              </a:r>
              <a:endParaRPr lang="ru-RU" altLang="ru-RU" dirty="0">
                <a:solidFill>
                  <a:schemeClr val="accent3"/>
                </a:solidFill>
                <a:latin typeface="+mj-lt"/>
                <a:cs typeface="Open Sans" panose="020B0606030504020204" pitchFamily="34" charset="0"/>
              </a:endParaRPr>
            </a:p>
          </p:txBody>
        </p:sp>
      </p:grpSp>
      <p:grpSp>
        <p:nvGrpSpPr>
          <p:cNvPr id="52" name="Grupo 51"/>
          <p:cNvGrpSpPr/>
          <p:nvPr/>
        </p:nvGrpSpPr>
        <p:grpSpPr>
          <a:xfrm>
            <a:off x="1046390" y="4667411"/>
            <a:ext cx="2809988" cy="943970"/>
            <a:chOff x="1046390" y="4667411"/>
            <a:chExt cx="2809988" cy="943970"/>
          </a:xfrm>
        </p:grpSpPr>
        <p:sp>
          <p:nvSpPr>
            <p:cNvPr id="32" name="Freeform 32"/>
            <p:cNvSpPr>
              <a:spLocks noEditPoints="1"/>
            </p:cNvSpPr>
            <p:nvPr/>
          </p:nvSpPr>
          <p:spPr bwMode="auto">
            <a:xfrm>
              <a:off x="1046390" y="4812847"/>
              <a:ext cx="422275" cy="501650"/>
            </a:xfrm>
            <a:custGeom>
              <a:avLst/>
              <a:gdLst>
                <a:gd name="T0" fmla="*/ 81 w 215"/>
                <a:gd name="T1" fmla="*/ 256 h 256"/>
                <a:gd name="T2" fmla="*/ 81 w 215"/>
                <a:gd name="T3" fmla="*/ 238 h 256"/>
                <a:gd name="T4" fmla="*/ 144 w 215"/>
                <a:gd name="T5" fmla="*/ 224 h 256"/>
                <a:gd name="T6" fmla="*/ 72 w 215"/>
                <a:gd name="T7" fmla="*/ 224 h 256"/>
                <a:gd name="T8" fmla="*/ 135 w 215"/>
                <a:gd name="T9" fmla="*/ 233 h 256"/>
                <a:gd name="T10" fmla="*/ 105 w 215"/>
                <a:gd name="T11" fmla="*/ 126 h 256"/>
                <a:gd name="T12" fmla="*/ 107 w 215"/>
                <a:gd name="T13" fmla="*/ 210 h 256"/>
                <a:gd name="T14" fmla="*/ 108 w 215"/>
                <a:gd name="T15" fmla="*/ 210 h 256"/>
                <a:gd name="T16" fmla="*/ 116 w 215"/>
                <a:gd name="T17" fmla="*/ 126 h 256"/>
                <a:gd name="T18" fmla="*/ 78 w 215"/>
                <a:gd name="T19" fmla="*/ 118 h 256"/>
                <a:gd name="T20" fmla="*/ 78 w 215"/>
                <a:gd name="T21" fmla="*/ 92 h 256"/>
                <a:gd name="T22" fmla="*/ 125 w 215"/>
                <a:gd name="T23" fmla="*/ 105 h 256"/>
                <a:gd name="T24" fmla="*/ 150 w 215"/>
                <a:gd name="T25" fmla="*/ 105 h 256"/>
                <a:gd name="T26" fmla="*/ 37 w 215"/>
                <a:gd name="T27" fmla="*/ 82 h 256"/>
                <a:gd name="T28" fmla="*/ 73 w 215"/>
                <a:gd name="T29" fmla="*/ 200 h 256"/>
                <a:gd name="T30" fmla="*/ 91 w 215"/>
                <a:gd name="T31" fmla="*/ 126 h 256"/>
                <a:gd name="T32" fmla="*/ 57 w 215"/>
                <a:gd name="T33" fmla="*/ 105 h 256"/>
                <a:gd name="T34" fmla="*/ 99 w 215"/>
                <a:gd name="T35" fmla="*/ 105 h 256"/>
                <a:gd name="T36" fmla="*/ 105 w 215"/>
                <a:gd name="T37" fmla="*/ 118 h 256"/>
                <a:gd name="T38" fmla="*/ 116 w 215"/>
                <a:gd name="T39" fmla="*/ 105 h 256"/>
                <a:gd name="T40" fmla="*/ 153 w 215"/>
                <a:gd name="T41" fmla="*/ 90 h 256"/>
                <a:gd name="T42" fmla="*/ 138 w 215"/>
                <a:gd name="T43" fmla="*/ 126 h 256"/>
                <a:gd name="T44" fmla="*/ 130 w 215"/>
                <a:gd name="T45" fmla="*/ 210 h 256"/>
                <a:gd name="T46" fmla="*/ 171 w 215"/>
                <a:gd name="T47" fmla="*/ 131 h 256"/>
                <a:gd name="T48" fmla="*/ 108 w 215"/>
                <a:gd name="T49" fmla="*/ 0 h 256"/>
                <a:gd name="T50" fmla="*/ 100 w 215"/>
                <a:gd name="T51" fmla="*/ 22 h 256"/>
                <a:gd name="T52" fmla="*/ 116 w 215"/>
                <a:gd name="T53" fmla="*/ 22 h 256"/>
                <a:gd name="T54" fmla="*/ 156 w 215"/>
                <a:gd name="T55" fmla="*/ 10 h 256"/>
                <a:gd name="T56" fmla="*/ 138 w 215"/>
                <a:gd name="T57" fmla="*/ 26 h 256"/>
                <a:gd name="T58" fmla="*/ 152 w 215"/>
                <a:gd name="T59" fmla="*/ 33 h 256"/>
                <a:gd name="T60" fmla="*/ 191 w 215"/>
                <a:gd name="T61" fmla="*/ 35 h 256"/>
                <a:gd name="T62" fmla="*/ 170 w 215"/>
                <a:gd name="T63" fmla="*/ 44 h 256"/>
                <a:gd name="T64" fmla="*/ 180 w 215"/>
                <a:gd name="T65" fmla="*/ 55 h 256"/>
                <a:gd name="T66" fmla="*/ 214 w 215"/>
                <a:gd name="T67" fmla="*/ 75 h 256"/>
                <a:gd name="T68" fmla="*/ 191 w 215"/>
                <a:gd name="T69" fmla="*/ 71 h 256"/>
                <a:gd name="T70" fmla="*/ 193 w 215"/>
                <a:gd name="T71" fmla="*/ 86 h 256"/>
                <a:gd name="T72" fmla="*/ 213 w 215"/>
                <a:gd name="T73" fmla="*/ 120 h 256"/>
                <a:gd name="T74" fmla="*/ 193 w 215"/>
                <a:gd name="T75" fmla="*/ 107 h 256"/>
                <a:gd name="T76" fmla="*/ 190 w 215"/>
                <a:gd name="T77" fmla="*/ 123 h 256"/>
                <a:gd name="T78" fmla="*/ 73 w 215"/>
                <a:gd name="T79" fmla="*/ 36 h 256"/>
                <a:gd name="T80" fmla="*/ 69 w 215"/>
                <a:gd name="T81" fmla="*/ 13 h 256"/>
                <a:gd name="T82" fmla="*/ 56 w 215"/>
                <a:gd name="T83" fmla="*/ 20 h 256"/>
                <a:gd name="T84" fmla="*/ 46 w 215"/>
                <a:gd name="T85" fmla="*/ 55 h 256"/>
                <a:gd name="T86" fmla="*/ 34 w 215"/>
                <a:gd name="T87" fmla="*/ 34 h 256"/>
                <a:gd name="T88" fmla="*/ 24 w 215"/>
                <a:gd name="T89" fmla="*/ 46 h 256"/>
                <a:gd name="T90" fmla="*/ 30 w 215"/>
                <a:gd name="T91" fmla="*/ 80 h 256"/>
                <a:gd name="T92" fmla="*/ 10 w 215"/>
                <a:gd name="T93" fmla="*/ 69 h 256"/>
                <a:gd name="T94" fmla="*/ 7 w 215"/>
                <a:gd name="T95" fmla="*/ 84 h 256"/>
                <a:gd name="T96" fmla="*/ 31 w 215"/>
                <a:gd name="T97" fmla="*/ 114 h 256"/>
                <a:gd name="T98" fmla="*/ 7 w 215"/>
                <a:gd name="T99" fmla="*/ 110 h 256"/>
                <a:gd name="T100" fmla="*/ 11 w 215"/>
                <a:gd name="T101" fmla="*/ 12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5" h="256">
                  <a:moveTo>
                    <a:pt x="144" y="247"/>
                  </a:moveTo>
                  <a:cubicBezTo>
                    <a:pt x="144" y="252"/>
                    <a:pt x="140" y="256"/>
                    <a:pt x="135" y="256"/>
                  </a:cubicBezTo>
                  <a:cubicBezTo>
                    <a:pt x="81" y="256"/>
                    <a:pt x="81" y="256"/>
                    <a:pt x="81" y="256"/>
                  </a:cubicBezTo>
                  <a:cubicBezTo>
                    <a:pt x="76" y="256"/>
                    <a:pt x="72" y="252"/>
                    <a:pt x="72" y="247"/>
                  </a:cubicBezTo>
                  <a:cubicBezTo>
                    <a:pt x="72" y="247"/>
                    <a:pt x="72" y="247"/>
                    <a:pt x="72" y="247"/>
                  </a:cubicBezTo>
                  <a:cubicBezTo>
                    <a:pt x="72" y="242"/>
                    <a:pt x="76" y="238"/>
                    <a:pt x="81" y="238"/>
                  </a:cubicBezTo>
                  <a:cubicBezTo>
                    <a:pt x="135" y="238"/>
                    <a:pt x="135" y="238"/>
                    <a:pt x="135" y="238"/>
                  </a:cubicBezTo>
                  <a:cubicBezTo>
                    <a:pt x="140" y="238"/>
                    <a:pt x="144" y="242"/>
                    <a:pt x="144" y="247"/>
                  </a:cubicBezTo>
                  <a:close/>
                  <a:moveTo>
                    <a:pt x="144" y="224"/>
                  </a:moveTo>
                  <a:cubicBezTo>
                    <a:pt x="144" y="219"/>
                    <a:pt x="140" y="215"/>
                    <a:pt x="135" y="215"/>
                  </a:cubicBezTo>
                  <a:cubicBezTo>
                    <a:pt x="81" y="215"/>
                    <a:pt x="81" y="215"/>
                    <a:pt x="81" y="215"/>
                  </a:cubicBezTo>
                  <a:cubicBezTo>
                    <a:pt x="76" y="215"/>
                    <a:pt x="72" y="219"/>
                    <a:pt x="72" y="224"/>
                  </a:cubicBezTo>
                  <a:cubicBezTo>
                    <a:pt x="72" y="224"/>
                    <a:pt x="72" y="224"/>
                    <a:pt x="72" y="224"/>
                  </a:cubicBezTo>
                  <a:cubicBezTo>
                    <a:pt x="72" y="229"/>
                    <a:pt x="76" y="233"/>
                    <a:pt x="81" y="233"/>
                  </a:cubicBezTo>
                  <a:cubicBezTo>
                    <a:pt x="135" y="233"/>
                    <a:pt x="135" y="233"/>
                    <a:pt x="135" y="233"/>
                  </a:cubicBezTo>
                  <a:cubicBezTo>
                    <a:pt x="140" y="233"/>
                    <a:pt x="144" y="229"/>
                    <a:pt x="144" y="224"/>
                  </a:cubicBezTo>
                  <a:close/>
                  <a:moveTo>
                    <a:pt x="116" y="126"/>
                  </a:moveTo>
                  <a:cubicBezTo>
                    <a:pt x="105" y="126"/>
                    <a:pt x="105" y="126"/>
                    <a:pt x="105" y="126"/>
                  </a:cubicBezTo>
                  <a:cubicBezTo>
                    <a:pt x="99" y="126"/>
                    <a:pt x="99" y="126"/>
                    <a:pt x="99" y="126"/>
                  </a:cubicBezTo>
                  <a:cubicBezTo>
                    <a:pt x="99" y="210"/>
                    <a:pt x="99" y="210"/>
                    <a:pt x="99" y="210"/>
                  </a:cubicBezTo>
                  <a:cubicBezTo>
                    <a:pt x="102" y="210"/>
                    <a:pt x="105" y="210"/>
                    <a:pt x="107" y="210"/>
                  </a:cubicBezTo>
                  <a:cubicBezTo>
                    <a:pt x="107" y="210"/>
                    <a:pt x="107" y="210"/>
                    <a:pt x="107" y="210"/>
                  </a:cubicBezTo>
                  <a:cubicBezTo>
                    <a:pt x="108" y="210"/>
                    <a:pt x="108" y="210"/>
                    <a:pt x="108" y="210"/>
                  </a:cubicBezTo>
                  <a:cubicBezTo>
                    <a:pt x="108" y="210"/>
                    <a:pt x="108" y="210"/>
                    <a:pt x="108" y="210"/>
                  </a:cubicBezTo>
                  <a:cubicBezTo>
                    <a:pt x="108" y="210"/>
                    <a:pt x="108" y="210"/>
                    <a:pt x="108" y="210"/>
                  </a:cubicBezTo>
                  <a:cubicBezTo>
                    <a:pt x="111" y="210"/>
                    <a:pt x="114" y="210"/>
                    <a:pt x="116" y="210"/>
                  </a:cubicBezTo>
                  <a:lnTo>
                    <a:pt x="116" y="126"/>
                  </a:lnTo>
                  <a:close/>
                  <a:moveTo>
                    <a:pt x="78" y="92"/>
                  </a:moveTo>
                  <a:cubicBezTo>
                    <a:pt x="71" y="92"/>
                    <a:pt x="65" y="98"/>
                    <a:pt x="65" y="105"/>
                  </a:cubicBezTo>
                  <a:cubicBezTo>
                    <a:pt x="65" y="112"/>
                    <a:pt x="71" y="118"/>
                    <a:pt x="78" y="118"/>
                  </a:cubicBezTo>
                  <a:cubicBezTo>
                    <a:pt x="91" y="118"/>
                    <a:pt x="91" y="118"/>
                    <a:pt x="91" y="118"/>
                  </a:cubicBezTo>
                  <a:cubicBezTo>
                    <a:pt x="91" y="105"/>
                    <a:pt x="91" y="105"/>
                    <a:pt x="91" y="105"/>
                  </a:cubicBezTo>
                  <a:cubicBezTo>
                    <a:pt x="91" y="98"/>
                    <a:pt x="85" y="92"/>
                    <a:pt x="78" y="92"/>
                  </a:cubicBezTo>
                  <a:close/>
                  <a:moveTo>
                    <a:pt x="150" y="105"/>
                  </a:moveTo>
                  <a:cubicBezTo>
                    <a:pt x="150" y="98"/>
                    <a:pt x="145" y="92"/>
                    <a:pt x="138" y="92"/>
                  </a:cubicBezTo>
                  <a:cubicBezTo>
                    <a:pt x="130" y="92"/>
                    <a:pt x="125" y="98"/>
                    <a:pt x="125" y="105"/>
                  </a:cubicBezTo>
                  <a:cubicBezTo>
                    <a:pt x="125" y="118"/>
                    <a:pt x="125" y="118"/>
                    <a:pt x="125" y="118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45" y="118"/>
                    <a:pt x="150" y="112"/>
                    <a:pt x="150" y="105"/>
                  </a:cubicBezTo>
                  <a:close/>
                  <a:moveTo>
                    <a:pt x="179" y="82"/>
                  </a:moveTo>
                  <a:cubicBezTo>
                    <a:pt x="173" y="59"/>
                    <a:pt x="146" y="34"/>
                    <a:pt x="108" y="34"/>
                  </a:cubicBezTo>
                  <a:cubicBezTo>
                    <a:pt x="70" y="34"/>
                    <a:pt x="43" y="59"/>
                    <a:pt x="37" y="82"/>
                  </a:cubicBezTo>
                  <a:cubicBezTo>
                    <a:pt x="33" y="99"/>
                    <a:pt x="37" y="115"/>
                    <a:pt x="45" y="131"/>
                  </a:cubicBezTo>
                  <a:cubicBezTo>
                    <a:pt x="52" y="146"/>
                    <a:pt x="60" y="158"/>
                    <a:pt x="67" y="173"/>
                  </a:cubicBezTo>
                  <a:cubicBezTo>
                    <a:pt x="70" y="181"/>
                    <a:pt x="72" y="192"/>
                    <a:pt x="73" y="200"/>
                  </a:cubicBezTo>
                  <a:cubicBezTo>
                    <a:pt x="75" y="207"/>
                    <a:pt x="78" y="210"/>
                    <a:pt x="86" y="210"/>
                  </a:cubicBezTo>
                  <a:cubicBezTo>
                    <a:pt x="87" y="210"/>
                    <a:pt x="89" y="210"/>
                    <a:pt x="91" y="210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2" y="126"/>
                    <a:pt x="67" y="124"/>
                    <a:pt x="63" y="120"/>
                  </a:cubicBezTo>
                  <a:cubicBezTo>
                    <a:pt x="59" y="116"/>
                    <a:pt x="57" y="111"/>
                    <a:pt x="57" y="105"/>
                  </a:cubicBezTo>
                  <a:cubicBezTo>
                    <a:pt x="57" y="99"/>
                    <a:pt x="59" y="94"/>
                    <a:pt x="63" y="90"/>
                  </a:cubicBezTo>
                  <a:cubicBezTo>
                    <a:pt x="67" y="86"/>
                    <a:pt x="72" y="84"/>
                    <a:pt x="78" y="84"/>
                  </a:cubicBezTo>
                  <a:cubicBezTo>
                    <a:pt x="90" y="84"/>
                    <a:pt x="99" y="93"/>
                    <a:pt x="99" y="105"/>
                  </a:cubicBezTo>
                  <a:cubicBezTo>
                    <a:pt x="99" y="105"/>
                    <a:pt x="99" y="105"/>
                    <a:pt x="99" y="105"/>
                  </a:cubicBezTo>
                  <a:cubicBezTo>
                    <a:pt x="99" y="118"/>
                    <a:pt x="99" y="118"/>
                    <a:pt x="99" y="118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16" y="118"/>
                    <a:pt x="116" y="118"/>
                    <a:pt x="116" y="118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116" y="99"/>
                    <a:pt x="119" y="94"/>
                    <a:pt x="123" y="90"/>
                  </a:cubicBezTo>
                  <a:cubicBezTo>
                    <a:pt x="127" y="86"/>
                    <a:pt x="132" y="84"/>
                    <a:pt x="138" y="84"/>
                  </a:cubicBezTo>
                  <a:cubicBezTo>
                    <a:pt x="143" y="84"/>
                    <a:pt x="149" y="86"/>
                    <a:pt x="153" y="90"/>
                  </a:cubicBezTo>
                  <a:cubicBezTo>
                    <a:pt x="157" y="94"/>
                    <a:pt x="159" y="99"/>
                    <a:pt x="159" y="105"/>
                  </a:cubicBezTo>
                  <a:cubicBezTo>
                    <a:pt x="159" y="111"/>
                    <a:pt x="157" y="116"/>
                    <a:pt x="153" y="120"/>
                  </a:cubicBezTo>
                  <a:cubicBezTo>
                    <a:pt x="149" y="124"/>
                    <a:pt x="143" y="126"/>
                    <a:pt x="138" y="126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5" y="210"/>
                    <a:pt x="125" y="210"/>
                    <a:pt x="125" y="210"/>
                  </a:cubicBezTo>
                  <a:cubicBezTo>
                    <a:pt x="126" y="210"/>
                    <a:pt x="128" y="210"/>
                    <a:pt x="130" y="210"/>
                  </a:cubicBezTo>
                  <a:cubicBezTo>
                    <a:pt x="138" y="210"/>
                    <a:pt x="141" y="207"/>
                    <a:pt x="142" y="200"/>
                  </a:cubicBezTo>
                  <a:cubicBezTo>
                    <a:pt x="144" y="192"/>
                    <a:pt x="145" y="181"/>
                    <a:pt x="149" y="173"/>
                  </a:cubicBezTo>
                  <a:cubicBezTo>
                    <a:pt x="155" y="158"/>
                    <a:pt x="163" y="146"/>
                    <a:pt x="171" y="131"/>
                  </a:cubicBezTo>
                  <a:cubicBezTo>
                    <a:pt x="179" y="115"/>
                    <a:pt x="183" y="99"/>
                    <a:pt x="179" y="82"/>
                  </a:cubicBezTo>
                  <a:close/>
                  <a:moveTo>
                    <a:pt x="116" y="8"/>
                  </a:moveTo>
                  <a:cubicBezTo>
                    <a:pt x="116" y="3"/>
                    <a:pt x="112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3" y="0"/>
                    <a:pt x="100" y="3"/>
                    <a:pt x="100" y="8"/>
                  </a:cubicBezTo>
                  <a:cubicBezTo>
                    <a:pt x="100" y="22"/>
                    <a:pt x="100" y="22"/>
                    <a:pt x="100" y="22"/>
                  </a:cubicBezTo>
                  <a:cubicBezTo>
                    <a:pt x="100" y="26"/>
                    <a:pt x="103" y="30"/>
                    <a:pt x="108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12" y="30"/>
                    <a:pt x="116" y="26"/>
                    <a:pt x="116" y="22"/>
                  </a:cubicBezTo>
                  <a:lnTo>
                    <a:pt x="116" y="8"/>
                  </a:lnTo>
                  <a:close/>
                  <a:moveTo>
                    <a:pt x="159" y="20"/>
                  </a:moveTo>
                  <a:cubicBezTo>
                    <a:pt x="161" y="17"/>
                    <a:pt x="159" y="12"/>
                    <a:pt x="156" y="10"/>
                  </a:cubicBezTo>
                  <a:cubicBezTo>
                    <a:pt x="156" y="10"/>
                    <a:pt x="156" y="10"/>
                    <a:pt x="156" y="10"/>
                  </a:cubicBezTo>
                  <a:cubicBezTo>
                    <a:pt x="152" y="8"/>
                    <a:pt x="147" y="9"/>
                    <a:pt x="145" y="13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6" y="29"/>
                    <a:pt x="138" y="34"/>
                    <a:pt x="141" y="36"/>
                  </a:cubicBezTo>
                  <a:cubicBezTo>
                    <a:pt x="141" y="36"/>
                    <a:pt x="141" y="36"/>
                    <a:pt x="141" y="36"/>
                  </a:cubicBezTo>
                  <a:cubicBezTo>
                    <a:pt x="145" y="38"/>
                    <a:pt x="150" y="37"/>
                    <a:pt x="152" y="33"/>
                  </a:cubicBezTo>
                  <a:lnTo>
                    <a:pt x="159" y="20"/>
                  </a:lnTo>
                  <a:close/>
                  <a:moveTo>
                    <a:pt x="191" y="46"/>
                  </a:moveTo>
                  <a:cubicBezTo>
                    <a:pt x="194" y="43"/>
                    <a:pt x="194" y="38"/>
                    <a:pt x="191" y="35"/>
                  </a:cubicBezTo>
                  <a:cubicBezTo>
                    <a:pt x="191" y="35"/>
                    <a:pt x="191" y="35"/>
                    <a:pt x="191" y="35"/>
                  </a:cubicBezTo>
                  <a:cubicBezTo>
                    <a:pt x="188" y="31"/>
                    <a:pt x="184" y="31"/>
                    <a:pt x="180" y="34"/>
                  </a:cubicBezTo>
                  <a:cubicBezTo>
                    <a:pt x="170" y="44"/>
                    <a:pt x="170" y="44"/>
                    <a:pt x="170" y="44"/>
                  </a:cubicBezTo>
                  <a:cubicBezTo>
                    <a:pt x="166" y="46"/>
                    <a:pt x="166" y="51"/>
                    <a:pt x="169" y="55"/>
                  </a:cubicBezTo>
                  <a:cubicBezTo>
                    <a:pt x="169" y="55"/>
                    <a:pt x="169" y="55"/>
                    <a:pt x="169" y="55"/>
                  </a:cubicBezTo>
                  <a:cubicBezTo>
                    <a:pt x="172" y="58"/>
                    <a:pt x="177" y="58"/>
                    <a:pt x="180" y="55"/>
                  </a:cubicBezTo>
                  <a:lnTo>
                    <a:pt x="191" y="46"/>
                  </a:lnTo>
                  <a:close/>
                  <a:moveTo>
                    <a:pt x="207" y="84"/>
                  </a:moveTo>
                  <a:cubicBezTo>
                    <a:pt x="212" y="83"/>
                    <a:pt x="215" y="79"/>
                    <a:pt x="214" y="75"/>
                  </a:cubicBezTo>
                  <a:cubicBezTo>
                    <a:pt x="214" y="75"/>
                    <a:pt x="214" y="75"/>
                    <a:pt x="214" y="75"/>
                  </a:cubicBezTo>
                  <a:cubicBezTo>
                    <a:pt x="213" y="71"/>
                    <a:pt x="209" y="68"/>
                    <a:pt x="205" y="69"/>
                  </a:cubicBezTo>
                  <a:cubicBezTo>
                    <a:pt x="191" y="71"/>
                    <a:pt x="191" y="71"/>
                    <a:pt x="191" y="71"/>
                  </a:cubicBezTo>
                  <a:cubicBezTo>
                    <a:pt x="186" y="72"/>
                    <a:pt x="184" y="76"/>
                    <a:pt x="184" y="80"/>
                  </a:cubicBezTo>
                  <a:cubicBezTo>
                    <a:pt x="184" y="80"/>
                    <a:pt x="184" y="80"/>
                    <a:pt x="184" y="80"/>
                  </a:cubicBezTo>
                  <a:cubicBezTo>
                    <a:pt x="185" y="84"/>
                    <a:pt x="189" y="87"/>
                    <a:pt x="193" y="86"/>
                  </a:cubicBezTo>
                  <a:lnTo>
                    <a:pt x="207" y="84"/>
                  </a:lnTo>
                  <a:close/>
                  <a:moveTo>
                    <a:pt x="204" y="126"/>
                  </a:moveTo>
                  <a:cubicBezTo>
                    <a:pt x="208" y="126"/>
                    <a:pt x="212" y="124"/>
                    <a:pt x="213" y="120"/>
                  </a:cubicBezTo>
                  <a:cubicBezTo>
                    <a:pt x="213" y="120"/>
                    <a:pt x="213" y="120"/>
                    <a:pt x="213" y="120"/>
                  </a:cubicBezTo>
                  <a:cubicBezTo>
                    <a:pt x="214" y="115"/>
                    <a:pt x="211" y="111"/>
                    <a:pt x="207" y="110"/>
                  </a:cubicBezTo>
                  <a:cubicBezTo>
                    <a:pt x="193" y="107"/>
                    <a:pt x="193" y="107"/>
                    <a:pt x="193" y="107"/>
                  </a:cubicBezTo>
                  <a:cubicBezTo>
                    <a:pt x="189" y="107"/>
                    <a:pt x="185" y="109"/>
                    <a:pt x="184" y="114"/>
                  </a:cubicBezTo>
                  <a:cubicBezTo>
                    <a:pt x="184" y="114"/>
                    <a:pt x="184" y="114"/>
                    <a:pt x="184" y="114"/>
                  </a:cubicBezTo>
                  <a:cubicBezTo>
                    <a:pt x="183" y="118"/>
                    <a:pt x="186" y="122"/>
                    <a:pt x="190" y="123"/>
                  </a:cubicBezTo>
                  <a:lnTo>
                    <a:pt x="204" y="126"/>
                  </a:lnTo>
                  <a:close/>
                  <a:moveTo>
                    <a:pt x="63" y="33"/>
                  </a:moveTo>
                  <a:cubicBezTo>
                    <a:pt x="65" y="37"/>
                    <a:pt x="69" y="38"/>
                    <a:pt x="73" y="36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77" y="34"/>
                    <a:pt x="78" y="29"/>
                    <a:pt x="76" y="26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7" y="9"/>
                    <a:pt x="63" y="8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5" y="12"/>
                    <a:pt x="54" y="17"/>
                    <a:pt x="56" y="20"/>
                  </a:cubicBezTo>
                  <a:lnTo>
                    <a:pt x="63" y="33"/>
                  </a:lnTo>
                  <a:close/>
                  <a:moveTo>
                    <a:pt x="35" y="55"/>
                  </a:moveTo>
                  <a:cubicBezTo>
                    <a:pt x="38" y="58"/>
                    <a:pt x="43" y="58"/>
                    <a:pt x="46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8" y="51"/>
                    <a:pt x="48" y="46"/>
                    <a:pt x="45" y="4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1" y="31"/>
                    <a:pt x="26" y="31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0" y="38"/>
                    <a:pt x="21" y="43"/>
                    <a:pt x="24" y="46"/>
                  </a:cubicBezTo>
                  <a:lnTo>
                    <a:pt x="35" y="55"/>
                  </a:lnTo>
                  <a:close/>
                  <a:moveTo>
                    <a:pt x="21" y="86"/>
                  </a:moveTo>
                  <a:cubicBezTo>
                    <a:pt x="25" y="87"/>
                    <a:pt x="30" y="84"/>
                    <a:pt x="30" y="80"/>
                  </a:cubicBezTo>
                  <a:cubicBezTo>
                    <a:pt x="30" y="80"/>
                    <a:pt x="30" y="80"/>
                    <a:pt x="30" y="80"/>
                  </a:cubicBezTo>
                  <a:cubicBezTo>
                    <a:pt x="31" y="76"/>
                    <a:pt x="28" y="72"/>
                    <a:pt x="24" y="71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6" y="68"/>
                    <a:pt x="2" y="71"/>
                    <a:pt x="1" y="75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0" y="79"/>
                    <a:pt x="3" y="83"/>
                    <a:pt x="7" y="84"/>
                  </a:cubicBezTo>
                  <a:lnTo>
                    <a:pt x="21" y="86"/>
                  </a:lnTo>
                  <a:close/>
                  <a:moveTo>
                    <a:pt x="25" y="123"/>
                  </a:moveTo>
                  <a:cubicBezTo>
                    <a:pt x="29" y="122"/>
                    <a:pt x="32" y="118"/>
                    <a:pt x="31" y="114"/>
                  </a:cubicBezTo>
                  <a:cubicBezTo>
                    <a:pt x="31" y="114"/>
                    <a:pt x="31" y="114"/>
                    <a:pt x="31" y="114"/>
                  </a:cubicBezTo>
                  <a:cubicBezTo>
                    <a:pt x="30" y="109"/>
                    <a:pt x="26" y="107"/>
                    <a:pt x="22" y="107"/>
                  </a:cubicBezTo>
                  <a:cubicBezTo>
                    <a:pt x="7" y="110"/>
                    <a:pt x="7" y="110"/>
                    <a:pt x="7" y="110"/>
                  </a:cubicBezTo>
                  <a:cubicBezTo>
                    <a:pt x="3" y="111"/>
                    <a:pt x="0" y="115"/>
                    <a:pt x="1" y="120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2" y="124"/>
                    <a:pt x="6" y="126"/>
                    <a:pt x="11" y="126"/>
                  </a:cubicBezTo>
                  <a:lnTo>
                    <a:pt x="25" y="12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TextBox 956"/>
            <p:cNvSpPr txBox="1">
              <a:spLocks noChangeArrowheads="1"/>
            </p:cNvSpPr>
            <p:nvPr/>
          </p:nvSpPr>
          <p:spPr bwMode="auto">
            <a:xfrm>
              <a:off x="1667038" y="5034300"/>
              <a:ext cx="2102397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ru-RU" sz="1050" dirty="0">
                  <a:latin typeface="Montserrat Light" panose="00000400000000000000" pitchFamily="50" charset="0"/>
                  <a:cs typeface="Open Sans" panose="020B0606030504020204" pitchFamily="34" charset="0"/>
                </a:rPr>
                <a:t>Lorem ipsum dolor sit amet, consectetur adipiscing elit, sed do </a:t>
              </a:r>
              <a:r>
                <a:rPr lang="en-US" altLang="ru-RU" sz="1050" dirty="0" err="1">
                  <a:latin typeface="Montserrat Light" panose="00000400000000000000" pitchFamily="50" charset="0"/>
                  <a:cs typeface="Open Sans" panose="020B0606030504020204" pitchFamily="34" charset="0"/>
                </a:rPr>
                <a:t>eiusmod</a:t>
              </a:r>
              <a:r>
                <a:rPr lang="en-US" altLang="ru-RU" sz="1050" dirty="0">
                  <a:latin typeface="Montserrat Light" panose="00000400000000000000" pitchFamily="50" charset="0"/>
                  <a:cs typeface="Open Sans" panose="020B0606030504020204" pitchFamily="34" charset="0"/>
                </a:rPr>
                <a:t> </a:t>
              </a:r>
              <a:r>
                <a:rPr lang="en-US" altLang="ru-RU" sz="1050" dirty="0" err="1">
                  <a:latin typeface="Montserrat Light" panose="00000400000000000000" pitchFamily="50" charset="0"/>
                  <a:cs typeface="Open Sans" panose="020B0606030504020204" pitchFamily="34" charset="0"/>
                </a:rPr>
                <a:t>tempor</a:t>
              </a:r>
              <a:endParaRPr lang="ru-RU" altLang="ru-RU" sz="1050" dirty="0">
                <a:latin typeface="Montserrat Light" panose="00000400000000000000" pitchFamily="50" charset="0"/>
                <a:cs typeface="Open Sans" panose="020B0606030504020204" pitchFamily="34" charset="0"/>
              </a:endParaRPr>
            </a:p>
          </p:txBody>
        </p:sp>
        <p:sp>
          <p:nvSpPr>
            <p:cNvPr id="49" name="TextBox 956"/>
            <p:cNvSpPr txBox="1">
              <a:spLocks noChangeArrowheads="1"/>
            </p:cNvSpPr>
            <p:nvPr/>
          </p:nvSpPr>
          <p:spPr bwMode="auto">
            <a:xfrm>
              <a:off x="1663864" y="4667411"/>
              <a:ext cx="219251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ru-RU" dirty="0">
                  <a:solidFill>
                    <a:schemeClr val="accent3"/>
                  </a:solidFill>
                  <a:latin typeface="+mj-lt"/>
                  <a:cs typeface="Open Sans" panose="020B0606030504020204" pitchFamily="34" charset="0"/>
                </a:rPr>
                <a:t>TITLE</a:t>
              </a:r>
              <a:endParaRPr lang="ru-RU" altLang="ru-RU" dirty="0">
                <a:solidFill>
                  <a:schemeClr val="accent3"/>
                </a:solidFill>
                <a:latin typeface="+mj-lt"/>
                <a:cs typeface="Open Sans" panose="020B0606030504020204" pitchFamily="34" charset="0"/>
              </a:endParaRPr>
            </a:p>
          </p:txBody>
        </p:sp>
      </p:grpSp>
      <p:grpSp>
        <p:nvGrpSpPr>
          <p:cNvPr id="56" name="Grupo 55"/>
          <p:cNvGrpSpPr/>
          <p:nvPr/>
        </p:nvGrpSpPr>
        <p:grpSpPr>
          <a:xfrm>
            <a:off x="8362256" y="4661748"/>
            <a:ext cx="2766346" cy="943970"/>
            <a:chOff x="8362256" y="4661748"/>
            <a:chExt cx="2766346" cy="943970"/>
          </a:xfrm>
        </p:grpSpPr>
        <p:sp>
          <p:nvSpPr>
            <p:cNvPr id="35" name="Freeform 35"/>
            <p:cNvSpPr>
              <a:spLocks noEditPoints="1"/>
            </p:cNvSpPr>
            <p:nvPr/>
          </p:nvSpPr>
          <p:spPr bwMode="auto">
            <a:xfrm>
              <a:off x="10715852" y="4998585"/>
              <a:ext cx="412750" cy="373063"/>
            </a:xfrm>
            <a:custGeom>
              <a:avLst/>
              <a:gdLst>
                <a:gd name="T0" fmla="*/ 131 w 211"/>
                <a:gd name="T1" fmla="*/ 26 h 190"/>
                <a:gd name="T2" fmla="*/ 94 w 211"/>
                <a:gd name="T3" fmla="*/ 12 h 190"/>
                <a:gd name="T4" fmla="*/ 68 w 211"/>
                <a:gd name="T5" fmla="*/ 26 h 190"/>
                <a:gd name="T6" fmla="*/ 121 w 211"/>
                <a:gd name="T7" fmla="*/ 0 h 190"/>
                <a:gd name="T8" fmla="*/ 32 w 211"/>
                <a:gd name="T9" fmla="*/ 106 h 190"/>
                <a:gd name="T10" fmla="*/ 86 w 211"/>
                <a:gd name="T11" fmla="*/ 98 h 190"/>
                <a:gd name="T12" fmla="*/ 116 w 211"/>
                <a:gd name="T13" fmla="*/ 88 h 190"/>
                <a:gd name="T14" fmla="*/ 126 w 211"/>
                <a:gd name="T15" fmla="*/ 106 h 190"/>
                <a:gd name="T16" fmla="*/ 211 w 211"/>
                <a:gd name="T17" fmla="*/ 76 h 190"/>
                <a:gd name="T18" fmla="*/ 187 w 211"/>
                <a:gd name="T19" fmla="*/ 31 h 190"/>
                <a:gd name="T20" fmla="*/ 170 w 211"/>
                <a:gd name="T21" fmla="*/ 31 h 190"/>
                <a:gd name="T22" fmla="*/ 151 w 211"/>
                <a:gd name="T23" fmla="*/ 31 h 190"/>
                <a:gd name="T24" fmla="*/ 130 w 211"/>
                <a:gd name="T25" fmla="*/ 31 h 190"/>
                <a:gd name="T26" fmla="*/ 67 w 211"/>
                <a:gd name="T27" fmla="*/ 31 h 190"/>
                <a:gd name="T28" fmla="*/ 41 w 211"/>
                <a:gd name="T29" fmla="*/ 31 h 190"/>
                <a:gd name="T30" fmla="*/ 25 w 211"/>
                <a:gd name="T31" fmla="*/ 31 h 190"/>
                <a:gd name="T32" fmla="*/ 0 w 211"/>
                <a:gd name="T33" fmla="*/ 76 h 190"/>
                <a:gd name="T34" fmla="*/ 180 w 211"/>
                <a:gd name="T35" fmla="*/ 115 h 190"/>
                <a:gd name="T36" fmla="*/ 126 w 211"/>
                <a:gd name="T37" fmla="*/ 122 h 190"/>
                <a:gd name="T38" fmla="*/ 96 w 211"/>
                <a:gd name="T39" fmla="*/ 133 h 190"/>
                <a:gd name="T40" fmla="*/ 86 w 211"/>
                <a:gd name="T41" fmla="*/ 115 h 190"/>
                <a:gd name="T42" fmla="*/ 0 w 211"/>
                <a:gd name="T43" fmla="*/ 96 h 190"/>
                <a:gd name="T44" fmla="*/ 25 w 211"/>
                <a:gd name="T45" fmla="*/ 190 h 190"/>
                <a:gd name="T46" fmla="*/ 41 w 211"/>
                <a:gd name="T47" fmla="*/ 190 h 190"/>
                <a:gd name="T48" fmla="*/ 161 w 211"/>
                <a:gd name="T49" fmla="*/ 190 h 190"/>
                <a:gd name="T50" fmla="*/ 175 w 211"/>
                <a:gd name="T51" fmla="*/ 190 h 190"/>
                <a:gd name="T52" fmla="*/ 211 w 211"/>
                <a:gd name="T53" fmla="*/ 162 h 190"/>
                <a:gd name="T54" fmla="*/ 180 w 211"/>
                <a:gd name="T55" fmla="*/ 115 h 190"/>
                <a:gd name="T56" fmla="*/ 96 w 211"/>
                <a:gd name="T57" fmla="*/ 96 h 190"/>
                <a:gd name="T58" fmla="*/ 93 w 211"/>
                <a:gd name="T59" fmla="*/ 104 h 190"/>
                <a:gd name="T60" fmla="*/ 93 w 211"/>
                <a:gd name="T61" fmla="*/ 114 h 190"/>
                <a:gd name="T62" fmla="*/ 93 w 211"/>
                <a:gd name="T63" fmla="*/ 121 h 190"/>
                <a:gd name="T64" fmla="*/ 116 w 211"/>
                <a:gd name="T65" fmla="*/ 125 h 190"/>
                <a:gd name="T66" fmla="*/ 119 w 211"/>
                <a:gd name="T67" fmla="*/ 116 h 190"/>
                <a:gd name="T68" fmla="*/ 119 w 211"/>
                <a:gd name="T69" fmla="*/ 107 h 190"/>
                <a:gd name="T70" fmla="*/ 119 w 211"/>
                <a:gd name="T71" fmla="*/ 10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1" h="190">
                  <a:moveTo>
                    <a:pt x="144" y="26"/>
                  </a:moveTo>
                  <a:cubicBezTo>
                    <a:pt x="131" y="26"/>
                    <a:pt x="131" y="26"/>
                    <a:pt x="131" y="26"/>
                  </a:cubicBezTo>
                  <a:cubicBezTo>
                    <a:pt x="131" y="18"/>
                    <a:pt x="125" y="12"/>
                    <a:pt x="118" y="12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87" y="12"/>
                    <a:pt x="81" y="18"/>
                    <a:pt x="80" y="26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8" y="12"/>
                    <a:pt x="79" y="0"/>
                    <a:pt x="91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33" y="0"/>
                    <a:pt x="143" y="12"/>
                    <a:pt x="144" y="26"/>
                  </a:cubicBezTo>
                  <a:close/>
                  <a:moveTo>
                    <a:pt x="32" y="106"/>
                  </a:moveTo>
                  <a:cubicBezTo>
                    <a:pt x="86" y="106"/>
                    <a:pt x="86" y="106"/>
                    <a:pt x="86" y="106"/>
                  </a:cubicBezTo>
                  <a:cubicBezTo>
                    <a:pt x="86" y="98"/>
                    <a:pt x="86" y="98"/>
                    <a:pt x="86" y="98"/>
                  </a:cubicBezTo>
                  <a:cubicBezTo>
                    <a:pt x="86" y="92"/>
                    <a:pt x="90" y="88"/>
                    <a:pt x="96" y="88"/>
                  </a:cubicBezTo>
                  <a:cubicBezTo>
                    <a:pt x="116" y="88"/>
                    <a:pt x="116" y="88"/>
                    <a:pt x="116" y="88"/>
                  </a:cubicBezTo>
                  <a:cubicBezTo>
                    <a:pt x="122" y="88"/>
                    <a:pt x="126" y="92"/>
                    <a:pt x="126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80" y="106"/>
                    <a:pt x="180" y="106"/>
                    <a:pt x="180" y="106"/>
                  </a:cubicBezTo>
                  <a:cubicBezTo>
                    <a:pt x="196" y="106"/>
                    <a:pt x="209" y="93"/>
                    <a:pt x="211" y="76"/>
                  </a:cubicBezTo>
                  <a:cubicBezTo>
                    <a:pt x="211" y="59"/>
                    <a:pt x="211" y="59"/>
                    <a:pt x="211" y="59"/>
                  </a:cubicBezTo>
                  <a:cubicBezTo>
                    <a:pt x="211" y="44"/>
                    <a:pt x="200" y="31"/>
                    <a:pt x="187" y="31"/>
                  </a:cubicBezTo>
                  <a:cubicBezTo>
                    <a:pt x="175" y="31"/>
                    <a:pt x="175" y="31"/>
                    <a:pt x="175" y="31"/>
                  </a:cubicBezTo>
                  <a:cubicBezTo>
                    <a:pt x="170" y="31"/>
                    <a:pt x="170" y="31"/>
                    <a:pt x="170" y="31"/>
                  </a:cubicBezTo>
                  <a:cubicBezTo>
                    <a:pt x="161" y="31"/>
                    <a:pt x="161" y="31"/>
                    <a:pt x="161" y="31"/>
                  </a:cubicBezTo>
                  <a:cubicBezTo>
                    <a:pt x="151" y="31"/>
                    <a:pt x="151" y="31"/>
                    <a:pt x="151" y="31"/>
                  </a:cubicBezTo>
                  <a:cubicBezTo>
                    <a:pt x="145" y="31"/>
                    <a:pt x="145" y="31"/>
                    <a:pt x="145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11" y="31"/>
                    <a:pt x="0" y="44"/>
                    <a:pt x="0" y="59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3" y="93"/>
                    <a:pt x="16" y="106"/>
                    <a:pt x="32" y="106"/>
                  </a:cubicBezTo>
                  <a:close/>
                  <a:moveTo>
                    <a:pt x="180" y="115"/>
                  </a:moveTo>
                  <a:cubicBezTo>
                    <a:pt x="126" y="115"/>
                    <a:pt x="126" y="115"/>
                    <a:pt x="126" y="115"/>
                  </a:cubicBezTo>
                  <a:cubicBezTo>
                    <a:pt x="126" y="122"/>
                    <a:pt x="126" y="122"/>
                    <a:pt x="126" y="122"/>
                  </a:cubicBezTo>
                  <a:cubicBezTo>
                    <a:pt x="126" y="128"/>
                    <a:pt x="122" y="133"/>
                    <a:pt x="116" y="133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0" y="133"/>
                    <a:pt x="86" y="128"/>
                    <a:pt x="86" y="122"/>
                  </a:cubicBezTo>
                  <a:cubicBezTo>
                    <a:pt x="86" y="115"/>
                    <a:pt x="86" y="115"/>
                    <a:pt x="86" y="115"/>
                  </a:cubicBezTo>
                  <a:cubicBezTo>
                    <a:pt x="32" y="115"/>
                    <a:pt x="32" y="115"/>
                    <a:pt x="32" y="115"/>
                  </a:cubicBezTo>
                  <a:cubicBezTo>
                    <a:pt x="19" y="115"/>
                    <a:pt x="7" y="107"/>
                    <a:pt x="0" y="96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77"/>
                    <a:pt x="11" y="190"/>
                    <a:pt x="25" y="190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41" y="190"/>
                    <a:pt x="41" y="190"/>
                    <a:pt x="41" y="190"/>
                  </a:cubicBezTo>
                  <a:cubicBezTo>
                    <a:pt x="50" y="190"/>
                    <a:pt x="50" y="190"/>
                    <a:pt x="50" y="190"/>
                  </a:cubicBezTo>
                  <a:cubicBezTo>
                    <a:pt x="161" y="190"/>
                    <a:pt x="161" y="190"/>
                    <a:pt x="161" y="190"/>
                  </a:cubicBezTo>
                  <a:cubicBezTo>
                    <a:pt x="170" y="190"/>
                    <a:pt x="170" y="190"/>
                    <a:pt x="170" y="190"/>
                  </a:cubicBezTo>
                  <a:cubicBezTo>
                    <a:pt x="175" y="190"/>
                    <a:pt x="175" y="190"/>
                    <a:pt x="175" y="190"/>
                  </a:cubicBezTo>
                  <a:cubicBezTo>
                    <a:pt x="187" y="190"/>
                    <a:pt x="187" y="190"/>
                    <a:pt x="187" y="190"/>
                  </a:cubicBezTo>
                  <a:cubicBezTo>
                    <a:pt x="200" y="190"/>
                    <a:pt x="211" y="177"/>
                    <a:pt x="211" y="162"/>
                  </a:cubicBezTo>
                  <a:cubicBezTo>
                    <a:pt x="211" y="96"/>
                    <a:pt x="211" y="96"/>
                    <a:pt x="211" y="96"/>
                  </a:cubicBezTo>
                  <a:cubicBezTo>
                    <a:pt x="204" y="107"/>
                    <a:pt x="193" y="115"/>
                    <a:pt x="180" y="115"/>
                  </a:cubicBezTo>
                  <a:close/>
                  <a:moveTo>
                    <a:pt x="116" y="96"/>
                  </a:moveTo>
                  <a:cubicBezTo>
                    <a:pt x="96" y="96"/>
                    <a:pt x="96" y="96"/>
                    <a:pt x="96" y="96"/>
                  </a:cubicBezTo>
                  <a:cubicBezTo>
                    <a:pt x="94" y="96"/>
                    <a:pt x="93" y="97"/>
                    <a:pt x="93" y="100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93" y="114"/>
                    <a:pt x="93" y="114"/>
                    <a:pt x="93" y="114"/>
                  </a:cubicBezTo>
                  <a:cubicBezTo>
                    <a:pt x="93" y="116"/>
                    <a:pt x="93" y="116"/>
                    <a:pt x="93" y="116"/>
                  </a:cubicBezTo>
                  <a:cubicBezTo>
                    <a:pt x="93" y="121"/>
                    <a:pt x="93" y="121"/>
                    <a:pt x="93" y="121"/>
                  </a:cubicBezTo>
                  <a:cubicBezTo>
                    <a:pt x="93" y="123"/>
                    <a:pt x="94" y="125"/>
                    <a:pt x="96" y="125"/>
                  </a:cubicBezTo>
                  <a:cubicBezTo>
                    <a:pt x="116" y="125"/>
                    <a:pt x="116" y="125"/>
                    <a:pt x="116" y="125"/>
                  </a:cubicBezTo>
                  <a:cubicBezTo>
                    <a:pt x="118" y="125"/>
                    <a:pt x="119" y="123"/>
                    <a:pt x="119" y="121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19" y="114"/>
                    <a:pt x="119" y="114"/>
                    <a:pt x="119" y="114"/>
                  </a:cubicBezTo>
                  <a:cubicBezTo>
                    <a:pt x="119" y="107"/>
                    <a:pt x="119" y="107"/>
                    <a:pt x="119" y="107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19" y="100"/>
                    <a:pt x="119" y="100"/>
                    <a:pt x="119" y="100"/>
                  </a:cubicBezTo>
                  <a:cubicBezTo>
                    <a:pt x="119" y="97"/>
                    <a:pt x="118" y="96"/>
                    <a:pt x="116" y="96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TextBox 956"/>
            <p:cNvSpPr txBox="1">
              <a:spLocks noChangeArrowheads="1"/>
            </p:cNvSpPr>
            <p:nvPr/>
          </p:nvSpPr>
          <p:spPr bwMode="auto">
            <a:xfrm>
              <a:off x="8460680" y="5028637"/>
              <a:ext cx="2102397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r" eaLnBrk="1" hangingPunct="1"/>
              <a:r>
                <a:rPr lang="en-US" altLang="ru-RU" sz="1050" dirty="0">
                  <a:latin typeface="Montserrat Light" panose="00000400000000000000" pitchFamily="50" charset="0"/>
                  <a:cs typeface="Open Sans" panose="020B0606030504020204" pitchFamily="34" charset="0"/>
                </a:rPr>
                <a:t>Lorem ipsum dolor sit amet, consectetur adipiscing elit, sed do </a:t>
              </a:r>
              <a:r>
                <a:rPr lang="en-US" altLang="ru-RU" sz="1050" dirty="0" err="1">
                  <a:latin typeface="Montserrat Light" panose="00000400000000000000" pitchFamily="50" charset="0"/>
                  <a:cs typeface="Open Sans" panose="020B0606030504020204" pitchFamily="34" charset="0"/>
                </a:rPr>
                <a:t>eiusmod</a:t>
              </a:r>
              <a:r>
                <a:rPr lang="en-US" altLang="ru-RU" sz="1050" dirty="0">
                  <a:latin typeface="Montserrat Light" panose="00000400000000000000" pitchFamily="50" charset="0"/>
                  <a:cs typeface="Open Sans" panose="020B0606030504020204" pitchFamily="34" charset="0"/>
                </a:rPr>
                <a:t> </a:t>
              </a:r>
              <a:r>
                <a:rPr lang="en-US" altLang="ru-RU" sz="1050" dirty="0" err="1">
                  <a:latin typeface="Montserrat Light" panose="00000400000000000000" pitchFamily="50" charset="0"/>
                  <a:cs typeface="Open Sans" panose="020B0606030504020204" pitchFamily="34" charset="0"/>
                </a:rPr>
                <a:t>tempor</a:t>
              </a:r>
              <a:endParaRPr lang="ru-RU" altLang="ru-RU" sz="1050" dirty="0">
                <a:latin typeface="Montserrat Light" panose="00000400000000000000" pitchFamily="50" charset="0"/>
                <a:cs typeface="Open Sans" panose="020B0606030504020204" pitchFamily="34" charset="0"/>
              </a:endParaRPr>
            </a:p>
          </p:txBody>
        </p:sp>
        <p:sp>
          <p:nvSpPr>
            <p:cNvPr id="51" name="TextBox 956"/>
            <p:cNvSpPr txBox="1">
              <a:spLocks noChangeArrowheads="1"/>
            </p:cNvSpPr>
            <p:nvPr/>
          </p:nvSpPr>
          <p:spPr bwMode="auto">
            <a:xfrm>
              <a:off x="8362256" y="4661748"/>
              <a:ext cx="219251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r" eaLnBrk="1" hangingPunct="1"/>
              <a:r>
                <a:rPr lang="en-US" altLang="ru-RU" dirty="0">
                  <a:solidFill>
                    <a:schemeClr val="accent3"/>
                  </a:solidFill>
                  <a:latin typeface="+mj-lt"/>
                  <a:cs typeface="Open Sans" panose="020B0606030504020204" pitchFamily="34" charset="0"/>
                </a:rPr>
                <a:t>TITLE</a:t>
              </a:r>
              <a:endParaRPr lang="ru-RU" altLang="ru-RU" dirty="0">
                <a:solidFill>
                  <a:schemeClr val="accent3"/>
                </a:solidFill>
                <a:latin typeface="+mj-lt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59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/>
          <p:cNvGrpSpPr/>
          <p:nvPr/>
        </p:nvGrpSpPr>
        <p:grpSpPr>
          <a:xfrm>
            <a:off x="2384900" y="592138"/>
            <a:ext cx="1579281" cy="5519297"/>
            <a:chOff x="2384900" y="592138"/>
            <a:chExt cx="1579281" cy="5519297"/>
          </a:xfrm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2879725" y="2370138"/>
              <a:ext cx="769938" cy="1000125"/>
            </a:xfrm>
            <a:custGeom>
              <a:avLst/>
              <a:gdLst>
                <a:gd name="T0" fmla="*/ 150 w 300"/>
                <a:gd name="T1" fmla="*/ 0 h 389"/>
                <a:gd name="T2" fmla="*/ 0 w 300"/>
                <a:gd name="T3" fmla="*/ 150 h 389"/>
                <a:gd name="T4" fmla="*/ 0 w 300"/>
                <a:gd name="T5" fmla="*/ 389 h 389"/>
                <a:gd name="T6" fmla="*/ 74 w 300"/>
                <a:gd name="T7" fmla="*/ 389 h 389"/>
                <a:gd name="T8" fmla="*/ 227 w 300"/>
                <a:gd name="T9" fmla="*/ 389 h 389"/>
                <a:gd name="T10" fmla="*/ 300 w 300"/>
                <a:gd name="T11" fmla="*/ 389 h 389"/>
                <a:gd name="T12" fmla="*/ 300 w 300"/>
                <a:gd name="T13" fmla="*/ 150 h 389"/>
                <a:gd name="T14" fmla="*/ 150 w 300"/>
                <a:gd name="T15" fmla="*/ 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389">
                  <a:moveTo>
                    <a:pt x="150" y="0"/>
                  </a:moveTo>
                  <a:cubicBezTo>
                    <a:pt x="67" y="0"/>
                    <a:pt x="0" y="67"/>
                    <a:pt x="0" y="150"/>
                  </a:cubicBezTo>
                  <a:cubicBezTo>
                    <a:pt x="0" y="389"/>
                    <a:pt x="0" y="389"/>
                    <a:pt x="0" y="389"/>
                  </a:cubicBezTo>
                  <a:cubicBezTo>
                    <a:pt x="74" y="389"/>
                    <a:pt x="74" y="389"/>
                    <a:pt x="74" y="389"/>
                  </a:cubicBezTo>
                  <a:cubicBezTo>
                    <a:pt x="227" y="389"/>
                    <a:pt x="227" y="389"/>
                    <a:pt x="227" y="389"/>
                  </a:cubicBezTo>
                  <a:cubicBezTo>
                    <a:pt x="300" y="389"/>
                    <a:pt x="300" y="389"/>
                    <a:pt x="300" y="389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0" y="67"/>
                    <a:pt x="233" y="0"/>
                    <a:pt x="150" y="0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2879725" y="3370263"/>
              <a:ext cx="769938" cy="1003300"/>
            </a:xfrm>
            <a:custGeom>
              <a:avLst/>
              <a:gdLst>
                <a:gd name="T0" fmla="*/ 227 w 300"/>
                <a:gd name="T1" fmla="*/ 0 h 390"/>
                <a:gd name="T2" fmla="*/ 74 w 300"/>
                <a:gd name="T3" fmla="*/ 0 h 390"/>
                <a:gd name="T4" fmla="*/ 0 w 300"/>
                <a:gd name="T5" fmla="*/ 0 h 390"/>
                <a:gd name="T6" fmla="*/ 0 w 300"/>
                <a:gd name="T7" fmla="*/ 239 h 390"/>
                <a:gd name="T8" fmla="*/ 150 w 300"/>
                <a:gd name="T9" fmla="*/ 390 h 390"/>
                <a:gd name="T10" fmla="*/ 300 w 300"/>
                <a:gd name="T11" fmla="*/ 239 h 390"/>
                <a:gd name="T12" fmla="*/ 300 w 300"/>
                <a:gd name="T13" fmla="*/ 0 h 390"/>
                <a:gd name="T14" fmla="*/ 227 w 300"/>
                <a:gd name="T15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390">
                  <a:moveTo>
                    <a:pt x="227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322"/>
                    <a:pt x="67" y="390"/>
                    <a:pt x="150" y="390"/>
                  </a:cubicBezTo>
                  <a:cubicBezTo>
                    <a:pt x="233" y="390"/>
                    <a:pt x="300" y="322"/>
                    <a:pt x="300" y="239"/>
                  </a:cubicBezTo>
                  <a:cubicBezTo>
                    <a:pt x="300" y="0"/>
                    <a:pt x="300" y="0"/>
                    <a:pt x="300" y="0"/>
                  </a:cubicBezTo>
                  <a:lnTo>
                    <a:pt x="22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3033713" y="3971925"/>
              <a:ext cx="230188" cy="231775"/>
            </a:xfrm>
            <a:custGeom>
              <a:avLst/>
              <a:gdLst>
                <a:gd name="T0" fmla="*/ 0 w 90"/>
                <a:gd name="T1" fmla="*/ 0 h 90"/>
                <a:gd name="T2" fmla="*/ 90 w 90"/>
                <a:gd name="T3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0" h="90">
                  <a:moveTo>
                    <a:pt x="0" y="0"/>
                  </a:moveTo>
                  <a:cubicBezTo>
                    <a:pt x="0" y="49"/>
                    <a:pt x="41" y="90"/>
                    <a:pt x="90" y="90"/>
                  </a:cubicBezTo>
                </a:path>
              </a:pathLst>
            </a:custGeom>
            <a:noFill/>
            <a:ln w="4763" cap="rnd">
              <a:solidFill>
                <a:schemeClr val="accent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6"/>
            <p:cNvSpPr>
              <a:spLocks noEditPoints="1"/>
            </p:cNvSpPr>
            <p:nvPr/>
          </p:nvSpPr>
          <p:spPr bwMode="auto">
            <a:xfrm>
              <a:off x="2794000" y="592138"/>
              <a:ext cx="955675" cy="1141412"/>
            </a:xfrm>
            <a:custGeom>
              <a:avLst/>
              <a:gdLst>
                <a:gd name="T0" fmla="*/ 140 w 372"/>
                <a:gd name="T1" fmla="*/ 444 h 444"/>
                <a:gd name="T2" fmla="*/ 140 w 372"/>
                <a:gd name="T3" fmla="*/ 413 h 444"/>
                <a:gd name="T4" fmla="*/ 249 w 372"/>
                <a:gd name="T5" fmla="*/ 388 h 444"/>
                <a:gd name="T6" fmla="*/ 125 w 372"/>
                <a:gd name="T7" fmla="*/ 388 h 444"/>
                <a:gd name="T8" fmla="*/ 234 w 372"/>
                <a:gd name="T9" fmla="*/ 404 h 444"/>
                <a:gd name="T10" fmla="*/ 182 w 372"/>
                <a:gd name="T11" fmla="*/ 219 h 444"/>
                <a:gd name="T12" fmla="*/ 186 w 372"/>
                <a:gd name="T13" fmla="*/ 364 h 444"/>
                <a:gd name="T14" fmla="*/ 188 w 372"/>
                <a:gd name="T15" fmla="*/ 364 h 444"/>
                <a:gd name="T16" fmla="*/ 202 w 372"/>
                <a:gd name="T17" fmla="*/ 219 h 444"/>
                <a:gd name="T18" fmla="*/ 135 w 372"/>
                <a:gd name="T19" fmla="*/ 205 h 444"/>
                <a:gd name="T20" fmla="*/ 135 w 372"/>
                <a:gd name="T21" fmla="*/ 160 h 444"/>
                <a:gd name="T22" fmla="*/ 216 w 372"/>
                <a:gd name="T23" fmla="*/ 182 h 444"/>
                <a:gd name="T24" fmla="*/ 261 w 372"/>
                <a:gd name="T25" fmla="*/ 182 h 444"/>
                <a:gd name="T26" fmla="*/ 64 w 372"/>
                <a:gd name="T27" fmla="*/ 142 h 444"/>
                <a:gd name="T28" fmla="*/ 127 w 372"/>
                <a:gd name="T29" fmla="*/ 348 h 444"/>
                <a:gd name="T30" fmla="*/ 158 w 372"/>
                <a:gd name="T31" fmla="*/ 219 h 444"/>
                <a:gd name="T32" fmla="*/ 99 w 372"/>
                <a:gd name="T33" fmla="*/ 182 h 444"/>
                <a:gd name="T34" fmla="*/ 172 w 372"/>
                <a:gd name="T35" fmla="*/ 182 h 444"/>
                <a:gd name="T36" fmla="*/ 182 w 372"/>
                <a:gd name="T37" fmla="*/ 205 h 444"/>
                <a:gd name="T38" fmla="*/ 202 w 372"/>
                <a:gd name="T39" fmla="*/ 182 h 444"/>
                <a:gd name="T40" fmla="*/ 264 w 372"/>
                <a:gd name="T41" fmla="*/ 156 h 444"/>
                <a:gd name="T42" fmla="*/ 238 w 372"/>
                <a:gd name="T43" fmla="*/ 219 h 444"/>
                <a:gd name="T44" fmla="*/ 225 w 372"/>
                <a:gd name="T45" fmla="*/ 364 h 444"/>
                <a:gd name="T46" fmla="*/ 296 w 372"/>
                <a:gd name="T47" fmla="*/ 228 h 444"/>
                <a:gd name="T48" fmla="*/ 187 w 372"/>
                <a:gd name="T49" fmla="*/ 0 h 444"/>
                <a:gd name="T50" fmla="*/ 173 w 372"/>
                <a:gd name="T51" fmla="*/ 39 h 444"/>
                <a:gd name="T52" fmla="*/ 200 w 372"/>
                <a:gd name="T53" fmla="*/ 39 h 444"/>
                <a:gd name="T54" fmla="*/ 270 w 372"/>
                <a:gd name="T55" fmla="*/ 18 h 444"/>
                <a:gd name="T56" fmla="*/ 240 w 372"/>
                <a:gd name="T57" fmla="*/ 45 h 444"/>
                <a:gd name="T58" fmla="*/ 263 w 372"/>
                <a:gd name="T59" fmla="*/ 58 h 444"/>
                <a:gd name="T60" fmla="*/ 332 w 372"/>
                <a:gd name="T61" fmla="*/ 60 h 444"/>
                <a:gd name="T62" fmla="*/ 294 w 372"/>
                <a:gd name="T63" fmla="*/ 76 h 444"/>
                <a:gd name="T64" fmla="*/ 312 w 372"/>
                <a:gd name="T65" fmla="*/ 96 h 444"/>
                <a:gd name="T66" fmla="*/ 371 w 372"/>
                <a:gd name="T67" fmla="*/ 130 h 444"/>
                <a:gd name="T68" fmla="*/ 330 w 372"/>
                <a:gd name="T69" fmla="*/ 124 h 444"/>
                <a:gd name="T70" fmla="*/ 335 w 372"/>
                <a:gd name="T71" fmla="*/ 150 h 444"/>
                <a:gd name="T72" fmla="*/ 370 w 372"/>
                <a:gd name="T73" fmla="*/ 208 h 444"/>
                <a:gd name="T74" fmla="*/ 335 w 372"/>
                <a:gd name="T75" fmla="*/ 187 h 444"/>
                <a:gd name="T76" fmla="*/ 329 w 372"/>
                <a:gd name="T77" fmla="*/ 213 h 444"/>
                <a:gd name="T78" fmla="*/ 127 w 372"/>
                <a:gd name="T79" fmla="*/ 63 h 444"/>
                <a:gd name="T80" fmla="*/ 120 w 372"/>
                <a:gd name="T81" fmla="*/ 23 h 444"/>
                <a:gd name="T82" fmla="*/ 97 w 372"/>
                <a:gd name="T83" fmla="*/ 36 h 444"/>
                <a:gd name="T84" fmla="*/ 79 w 372"/>
                <a:gd name="T85" fmla="*/ 95 h 444"/>
                <a:gd name="T86" fmla="*/ 59 w 372"/>
                <a:gd name="T87" fmla="*/ 59 h 444"/>
                <a:gd name="T88" fmla="*/ 41 w 372"/>
                <a:gd name="T89" fmla="*/ 80 h 444"/>
                <a:gd name="T90" fmla="*/ 52 w 372"/>
                <a:gd name="T91" fmla="*/ 139 h 444"/>
                <a:gd name="T92" fmla="*/ 17 w 372"/>
                <a:gd name="T93" fmla="*/ 119 h 444"/>
                <a:gd name="T94" fmla="*/ 12 w 372"/>
                <a:gd name="T95" fmla="*/ 146 h 444"/>
                <a:gd name="T96" fmla="*/ 53 w 372"/>
                <a:gd name="T97" fmla="*/ 197 h 444"/>
                <a:gd name="T98" fmla="*/ 13 w 372"/>
                <a:gd name="T99" fmla="*/ 192 h 444"/>
                <a:gd name="T100" fmla="*/ 18 w 372"/>
                <a:gd name="T101" fmla="*/ 218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2" h="444">
                  <a:moveTo>
                    <a:pt x="249" y="429"/>
                  </a:moveTo>
                  <a:cubicBezTo>
                    <a:pt x="249" y="437"/>
                    <a:pt x="242" y="444"/>
                    <a:pt x="234" y="444"/>
                  </a:cubicBezTo>
                  <a:cubicBezTo>
                    <a:pt x="140" y="444"/>
                    <a:pt x="140" y="444"/>
                    <a:pt x="140" y="444"/>
                  </a:cubicBezTo>
                  <a:cubicBezTo>
                    <a:pt x="132" y="444"/>
                    <a:pt x="125" y="437"/>
                    <a:pt x="125" y="429"/>
                  </a:cubicBezTo>
                  <a:cubicBezTo>
                    <a:pt x="125" y="429"/>
                    <a:pt x="125" y="429"/>
                    <a:pt x="125" y="429"/>
                  </a:cubicBezTo>
                  <a:cubicBezTo>
                    <a:pt x="125" y="420"/>
                    <a:pt x="132" y="413"/>
                    <a:pt x="140" y="413"/>
                  </a:cubicBezTo>
                  <a:cubicBezTo>
                    <a:pt x="234" y="413"/>
                    <a:pt x="234" y="413"/>
                    <a:pt x="234" y="413"/>
                  </a:cubicBezTo>
                  <a:cubicBezTo>
                    <a:pt x="242" y="413"/>
                    <a:pt x="249" y="420"/>
                    <a:pt x="249" y="429"/>
                  </a:cubicBezTo>
                  <a:close/>
                  <a:moveTo>
                    <a:pt x="249" y="388"/>
                  </a:moveTo>
                  <a:cubicBezTo>
                    <a:pt x="249" y="380"/>
                    <a:pt x="242" y="373"/>
                    <a:pt x="234" y="373"/>
                  </a:cubicBezTo>
                  <a:cubicBezTo>
                    <a:pt x="140" y="373"/>
                    <a:pt x="140" y="373"/>
                    <a:pt x="140" y="373"/>
                  </a:cubicBezTo>
                  <a:cubicBezTo>
                    <a:pt x="132" y="373"/>
                    <a:pt x="125" y="380"/>
                    <a:pt x="125" y="388"/>
                  </a:cubicBezTo>
                  <a:cubicBezTo>
                    <a:pt x="125" y="388"/>
                    <a:pt x="125" y="388"/>
                    <a:pt x="125" y="388"/>
                  </a:cubicBezTo>
                  <a:cubicBezTo>
                    <a:pt x="125" y="397"/>
                    <a:pt x="132" y="404"/>
                    <a:pt x="140" y="404"/>
                  </a:cubicBezTo>
                  <a:cubicBezTo>
                    <a:pt x="234" y="404"/>
                    <a:pt x="234" y="404"/>
                    <a:pt x="234" y="404"/>
                  </a:cubicBezTo>
                  <a:cubicBezTo>
                    <a:pt x="242" y="404"/>
                    <a:pt x="249" y="397"/>
                    <a:pt x="249" y="388"/>
                  </a:cubicBezTo>
                  <a:close/>
                  <a:moveTo>
                    <a:pt x="202" y="219"/>
                  </a:moveTo>
                  <a:cubicBezTo>
                    <a:pt x="182" y="219"/>
                    <a:pt x="182" y="219"/>
                    <a:pt x="182" y="219"/>
                  </a:cubicBezTo>
                  <a:cubicBezTo>
                    <a:pt x="172" y="219"/>
                    <a:pt x="172" y="219"/>
                    <a:pt x="172" y="219"/>
                  </a:cubicBezTo>
                  <a:cubicBezTo>
                    <a:pt x="172" y="364"/>
                    <a:pt x="172" y="364"/>
                    <a:pt x="172" y="364"/>
                  </a:cubicBezTo>
                  <a:cubicBezTo>
                    <a:pt x="177" y="364"/>
                    <a:pt x="181" y="364"/>
                    <a:pt x="186" y="364"/>
                  </a:cubicBezTo>
                  <a:cubicBezTo>
                    <a:pt x="186" y="364"/>
                    <a:pt x="186" y="364"/>
                    <a:pt x="186" y="364"/>
                  </a:cubicBezTo>
                  <a:cubicBezTo>
                    <a:pt x="186" y="364"/>
                    <a:pt x="187" y="364"/>
                    <a:pt x="187" y="364"/>
                  </a:cubicBezTo>
                  <a:cubicBezTo>
                    <a:pt x="187" y="364"/>
                    <a:pt x="187" y="364"/>
                    <a:pt x="188" y="364"/>
                  </a:cubicBezTo>
                  <a:cubicBezTo>
                    <a:pt x="188" y="364"/>
                    <a:pt x="188" y="364"/>
                    <a:pt x="188" y="364"/>
                  </a:cubicBezTo>
                  <a:cubicBezTo>
                    <a:pt x="192" y="364"/>
                    <a:pt x="197" y="364"/>
                    <a:pt x="202" y="364"/>
                  </a:cubicBezTo>
                  <a:lnTo>
                    <a:pt x="202" y="219"/>
                  </a:lnTo>
                  <a:close/>
                  <a:moveTo>
                    <a:pt x="135" y="160"/>
                  </a:moveTo>
                  <a:cubicBezTo>
                    <a:pt x="123" y="160"/>
                    <a:pt x="113" y="170"/>
                    <a:pt x="113" y="182"/>
                  </a:cubicBezTo>
                  <a:cubicBezTo>
                    <a:pt x="113" y="195"/>
                    <a:pt x="123" y="205"/>
                    <a:pt x="135" y="205"/>
                  </a:cubicBezTo>
                  <a:cubicBezTo>
                    <a:pt x="158" y="205"/>
                    <a:pt x="158" y="205"/>
                    <a:pt x="158" y="205"/>
                  </a:cubicBezTo>
                  <a:cubicBezTo>
                    <a:pt x="158" y="182"/>
                    <a:pt x="158" y="182"/>
                    <a:pt x="158" y="182"/>
                  </a:cubicBezTo>
                  <a:cubicBezTo>
                    <a:pt x="158" y="170"/>
                    <a:pt x="148" y="160"/>
                    <a:pt x="135" y="160"/>
                  </a:cubicBezTo>
                  <a:close/>
                  <a:moveTo>
                    <a:pt x="261" y="182"/>
                  </a:moveTo>
                  <a:cubicBezTo>
                    <a:pt x="261" y="170"/>
                    <a:pt x="251" y="160"/>
                    <a:pt x="238" y="160"/>
                  </a:cubicBezTo>
                  <a:cubicBezTo>
                    <a:pt x="226" y="160"/>
                    <a:pt x="216" y="170"/>
                    <a:pt x="216" y="182"/>
                  </a:cubicBezTo>
                  <a:cubicBezTo>
                    <a:pt x="216" y="205"/>
                    <a:pt x="216" y="205"/>
                    <a:pt x="216" y="205"/>
                  </a:cubicBezTo>
                  <a:cubicBezTo>
                    <a:pt x="238" y="205"/>
                    <a:pt x="238" y="205"/>
                    <a:pt x="238" y="205"/>
                  </a:cubicBezTo>
                  <a:cubicBezTo>
                    <a:pt x="251" y="205"/>
                    <a:pt x="261" y="195"/>
                    <a:pt x="261" y="182"/>
                  </a:cubicBezTo>
                  <a:close/>
                  <a:moveTo>
                    <a:pt x="310" y="142"/>
                  </a:moveTo>
                  <a:cubicBezTo>
                    <a:pt x="300" y="103"/>
                    <a:pt x="253" y="60"/>
                    <a:pt x="187" y="60"/>
                  </a:cubicBezTo>
                  <a:cubicBezTo>
                    <a:pt x="121" y="60"/>
                    <a:pt x="74" y="103"/>
                    <a:pt x="64" y="142"/>
                  </a:cubicBezTo>
                  <a:cubicBezTo>
                    <a:pt x="56" y="172"/>
                    <a:pt x="63" y="201"/>
                    <a:pt x="78" y="228"/>
                  </a:cubicBezTo>
                  <a:cubicBezTo>
                    <a:pt x="91" y="253"/>
                    <a:pt x="104" y="274"/>
                    <a:pt x="115" y="300"/>
                  </a:cubicBezTo>
                  <a:cubicBezTo>
                    <a:pt x="122" y="314"/>
                    <a:pt x="124" y="333"/>
                    <a:pt x="127" y="348"/>
                  </a:cubicBezTo>
                  <a:cubicBezTo>
                    <a:pt x="130" y="360"/>
                    <a:pt x="134" y="364"/>
                    <a:pt x="149" y="364"/>
                  </a:cubicBezTo>
                  <a:cubicBezTo>
                    <a:pt x="152" y="364"/>
                    <a:pt x="155" y="364"/>
                    <a:pt x="158" y="364"/>
                  </a:cubicBezTo>
                  <a:cubicBezTo>
                    <a:pt x="158" y="219"/>
                    <a:pt x="158" y="219"/>
                    <a:pt x="158" y="219"/>
                  </a:cubicBezTo>
                  <a:cubicBezTo>
                    <a:pt x="135" y="219"/>
                    <a:pt x="135" y="219"/>
                    <a:pt x="135" y="219"/>
                  </a:cubicBezTo>
                  <a:cubicBezTo>
                    <a:pt x="126" y="219"/>
                    <a:pt x="116" y="215"/>
                    <a:pt x="109" y="208"/>
                  </a:cubicBezTo>
                  <a:cubicBezTo>
                    <a:pt x="102" y="201"/>
                    <a:pt x="99" y="192"/>
                    <a:pt x="99" y="182"/>
                  </a:cubicBezTo>
                  <a:cubicBezTo>
                    <a:pt x="99" y="172"/>
                    <a:pt x="102" y="163"/>
                    <a:pt x="109" y="156"/>
                  </a:cubicBezTo>
                  <a:cubicBezTo>
                    <a:pt x="116" y="149"/>
                    <a:pt x="126" y="146"/>
                    <a:pt x="135" y="146"/>
                  </a:cubicBezTo>
                  <a:cubicBezTo>
                    <a:pt x="155" y="146"/>
                    <a:pt x="172" y="162"/>
                    <a:pt x="172" y="182"/>
                  </a:cubicBezTo>
                  <a:cubicBezTo>
                    <a:pt x="172" y="182"/>
                    <a:pt x="172" y="182"/>
                    <a:pt x="172" y="182"/>
                  </a:cubicBezTo>
                  <a:cubicBezTo>
                    <a:pt x="172" y="205"/>
                    <a:pt x="172" y="205"/>
                    <a:pt x="172" y="205"/>
                  </a:cubicBezTo>
                  <a:cubicBezTo>
                    <a:pt x="182" y="205"/>
                    <a:pt x="182" y="205"/>
                    <a:pt x="182" y="205"/>
                  </a:cubicBezTo>
                  <a:cubicBezTo>
                    <a:pt x="202" y="205"/>
                    <a:pt x="202" y="205"/>
                    <a:pt x="202" y="205"/>
                  </a:cubicBezTo>
                  <a:cubicBezTo>
                    <a:pt x="202" y="182"/>
                    <a:pt x="202" y="182"/>
                    <a:pt x="202" y="182"/>
                  </a:cubicBezTo>
                  <a:cubicBezTo>
                    <a:pt x="202" y="182"/>
                    <a:pt x="202" y="182"/>
                    <a:pt x="202" y="182"/>
                  </a:cubicBezTo>
                  <a:cubicBezTo>
                    <a:pt x="202" y="172"/>
                    <a:pt x="206" y="163"/>
                    <a:pt x="212" y="156"/>
                  </a:cubicBezTo>
                  <a:cubicBezTo>
                    <a:pt x="219" y="149"/>
                    <a:pt x="229" y="146"/>
                    <a:pt x="238" y="146"/>
                  </a:cubicBezTo>
                  <a:cubicBezTo>
                    <a:pt x="248" y="146"/>
                    <a:pt x="257" y="149"/>
                    <a:pt x="264" y="156"/>
                  </a:cubicBezTo>
                  <a:cubicBezTo>
                    <a:pt x="271" y="163"/>
                    <a:pt x="275" y="172"/>
                    <a:pt x="275" y="182"/>
                  </a:cubicBezTo>
                  <a:cubicBezTo>
                    <a:pt x="275" y="192"/>
                    <a:pt x="271" y="201"/>
                    <a:pt x="264" y="208"/>
                  </a:cubicBezTo>
                  <a:cubicBezTo>
                    <a:pt x="257" y="215"/>
                    <a:pt x="248" y="219"/>
                    <a:pt x="238" y="219"/>
                  </a:cubicBezTo>
                  <a:cubicBezTo>
                    <a:pt x="216" y="219"/>
                    <a:pt x="216" y="219"/>
                    <a:pt x="216" y="219"/>
                  </a:cubicBezTo>
                  <a:cubicBezTo>
                    <a:pt x="216" y="364"/>
                    <a:pt x="216" y="364"/>
                    <a:pt x="216" y="364"/>
                  </a:cubicBezTo>
                  <a:cubicBezTo>
                    <a:pt x="219" y="364"/>
                    <a:pt x="222" y="364"/>
                    <a:pt x="225" y="364"/>
                  </a:cubicBezTo>
                  <a:cubicBezTo>
                    <a:pt x="239" y="364"/>
                    <a:pt x="244" y="360"/>
                    <a:pt x="246" y="348"/>
                  </a:cubicBezTo>
                  <a:cubicBezTo>
                    <a:pt x="250" y="333"/>
                    <a:pt x="252" y="314"/>
                    <a:pt x="258" y="300"/>
                  </a:cubicBezTo>
                  <a:cubicBezTo>
                    <a:pt x="269" y="274"/>
                    <a:pt x="283" y="253"/>
                    <a:pt x="296" y="228"/>
                  </a:cubicBezTo>
                  <a:cubicBezTo>
                    <a:pt x="310" y="201"/>
                    <a:pt x="317" y="172"/>
                    <a:pt x="310" y="142"/>
                  </a:cubicBezTo>
                  <a:close/>
                  <a:moveTo>
                    <a:pt x="200" y="14"/>
                  </a:moveTo>
                  <a:cubicBezTo>
                    <a:pt x="200" y="6"/>
                    <a:pt x="194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79" y="0"/>
                    <a:pt x="173" y="6"/>
                    <a:pt x="173" y="14"/>
                  </a:cubicBezTo>
                  <a:cubicBezTo>
                    <a:pt x="173" y="39"/>
                    <a:pt x="173" y="39"/>
                    <a:pt x="173" y="39"/>
                  </a:cubicBezTo>
                  <a:cubicBezTo>
                    <a:pt x="173" y="46"/>
                    <a:pt x="179" y="52"/>
                    <a:pt x="187" y="52"/>
                  </a:cubicBezTo>
                  <a:cubicBezTo>
                    <a:pt x="187" y="52"/>
                    <a:pt x="187" y="52"/>
                    <a:pt x="187" y="52"/>
                  </a:cubicBezTo>
                  <a:cubicBezTo>
                    <a:pt x="194" y="52"/>
                    <a:pt x="200" y="46"/>
                    <a:pt x="200" y="39"/>
                  </a:cubicBezTo>
                  <a:lnTo>
                    <a:pt x="200" y="14"/>
                  </a:lnTo>
                  <a:close/>
                  <a:moveTo>
                    <a:pt x="275" y="36"/>
                  </a:moveTo>
                  <a:cubicBezTo>
                    <a:pt x="279" y="29"/>
                    <a:pt x="276" y="21"/>
                    <a:pt x="270" y="18"/>
                  </a:cubicBezTo>
                  <a:cubicBezTo>
                    <a:pt x="270" y="18"/>
                    <a:pt x="270" y="18"/>
                    <a:pt x="270" y="18"/>
                  </a:cubicBezTo>
                  <a:cubicBezTo>
                    <a:pt x="263" y="14"/>
                    <a:pt x="255" y="17"/>
                    <a:pt x="252" y="23"/>
                  </a:cubicBezTo>
                  <a:cubicBezTo>
                    <a:pt x="240" y="45"/>
                    <a:pt x="240" y="45"/>
                    <a:pt x="240" y="45"/>
                  </a:cubicBezTo>
                  <a:cubicBezTo>
                    <a:pt x="236" y="52"/>
                    <a:pt x="239" y="60"/>
                    <a:pt x="245" y="63"/>
                  </a:cubicBezTo>
                  <a:cubicBezTo>
                    <a:pt x="245" y="63"/>
                    <a:pt x="245" y="63"/>
                    <a:pt x="245" y="63"/>
                  </a:cubicBezTo>
                  <a:cubicBezTo>
                    <a:pt x="252" y="67"/>
                    <a:pt x="260" y="64"/>
                    <a:pt x="263" y="58"/>
                  </a:cubicBezTo>
                  <a:lnTo>
                    <a:pt x="275" y="36"/>
                  </a:lnTo>
                  <a:close/>
                  <a:moveTo>
                    <a:pt x="331" y="80"/>
                  </a:moveTo>
                  <a:cubicBezTo>
                    <a:pt x="336" y="75"/>
                    <a:pt x="337" y="66"/>
                    <a:pt x="332" y="60"/>
                  </a:cubicBezTo>
                  <a:cubicBezTo>
                    <a:pt x="332" y="60"/>
                    <a:pt x="332" y="60"/>
                    <a:pt x="332" y="60"/>
                  </a:cubicBezTo>
                  <a:cubicBezTo>
                    <a:pt x="327" y="55"/>
                    <a:pt x="318" y="54"/>
                    <a:pt x="313" y="59"/>
                  </a:cubicBezTo>
                  <a:cubicBezTo>
                    <a:pt x="294" y="76"/>
                    <a:pt x="294" y="76"/>
                    <a:pt x="294" y="76"/>
                  </a:cubicBezTo>
                  <a:cubicBezTo>
                    <a:pt x="288" y="81"/>
                    <a:pt x="288" y="89"/>
                    <a:pt x="293" y="95"/>
                  </a:cubicBezTo>
                  <a:cubicBezTo>
                    <a:pt x="293" y="95"/>
                    <a:pt x="293" y="95"/>
                    <a:pt x="293" y="95"/>
                  </a:cubicBezTo>
                  <a:cubicBezTo>
                    <a:pt x="298" y="101"/>
                    <a:pt x="306" y="101"/>
                    <a:pt x="312" y="96"/>
                  </a:cubicBezTo>
                  <a:lnTo>
                    <a:pt x="331" y="80"/>
                  </a:lnTo>
                  <a:close/>
                  <a:moveTo>
                    <a:pt x="360" y="146"/>
                  </a:moveTo>
                  <a:cubicBezTo>
                    <a:pt x="367" y="145"/>
                    <a:pt x="372" y="137"/>
                    <a:pt x="371" y="130"/>
                  </a:cubicBezTo>
                  <a:cubicBezTo>
                    <a:pt x="371" y="130"/>
                    <a:pt x="371" y="130"/>
                    <a:pt x="371" y="130"/>
                  </a:cubicBezTo>
                  <a:cubicBezTo>
                    <a:pt x="369" y="123"/>
                    <a:pt x="362" y="118"/>
                    <a:pt x="355" y="119"/>
                  </a:cubicBezTo>
                  <a:cubicBezTo>
                    <a:pt x="330" y="124"/>
                    <a:pt x="330" y="124"/>
                    <a:pt x="330" y="124"/>
                  </a:cubicBezTo>
                  <a:cubicBezTo>
                    <a:pt x="323" y="125"/>
                    <a:pt x="318" y="132"/>
                    <a:pt x="319" y="139"/>
                  </a:cubicBezTo>
                  <a:cubicBezTo>
                    <a:pt x="319" y="139"/>
                    <a:pt x="319" y="139"/>
                    <a:pt x="319" y="139"/>
                  </a:cubicBezTo>
                  <a:cubicBezTo>
                    <a:pt x="321" y="147"/>
                    <a:pt x="328" y="152"/>
                    <a:pt x="335" y="150"/>
                  </a:cubicBezTo>
                  <a:lnTo>
                    <a:pt x="360" y="146"/>
                  </a:lnTo>
                  <a:close/>
                  <a:moveTo>
                    <a:pt x="354" y="218"/>
                  </a:moveTo>
                  <a:cubicBezTo>
                    <a:pt x="361" y="220"/>
                    <a:pt x="368" y="215"/>
                    <a:pt x="370" y="208"/>
                  </a:cubicBezTo>
                  <a:cubicBezTo>
                    <a:pt x="370" y="208"/>
                    <a:pt x="370" y="208"/>
                    <a:pt x="370" y="208"/>
                  </a:cubicBezTo>
                  <a:cubicBezTo>
                    <a:pt x="371" y="200"/>
                    <a:pt x="366" y="193"/>
                    <a:pt x="359" y="192"/>
                  </a:cubicBezTo>
                  <a:cubicBezTo>
                    <a:pt x="335" y="187"/>
                    <a:pt x="335" y="187"/>
                    <a:pt x="335" y="187"/>
                  </a:cubicBezTo>
                  <a:cubicBezTo>
                    <a:pt x="327" y="185"/>
                    <a:pt x="320" y="190"/>
                    <a:pt x="319" y="197"/>
                  </a:cubicBezTo>
                  <a:cubicBezTo>
                    <a:pt x="319" y="197"/>
                    <a:pt x="319" y="197"/>
                    <a:pt x="319" y="197"/>
                  </a:cubicBezTo>
                  <a:cubicBezTo>
                    <a:pt x="317" y="205"/>
                    <a:pt x="322" y="212"/>
                    <a:pt x="329" y="213"/>
                  </a:cubicBezTo>
                  <a:lnTo>
                    <a:pt x="354" y="218"/>
                  </a:lnTo>
                  <a:close/>
                  <a:moveTo>
                    <a:pt x="109" y="58"/>
                  </a:moveTo>
                  <a:cubicBezTo>
                    <a:pt x="112" y="64"/>
                    <a:pt x="120" y="67"/>
                    <a:pt x="127" y="63"/>
                  </a:cubicBezTo>
                  <a:cubicBezTo>
                    <a:pt x="127" y="63"/>
                    <a:pt x="127" y="63"/>
                    <a:pt x="127" y="63"/>
                  </a:cubicBezTo>
                  <a:cubicBezTo>
                    <a:pt x="133" y="60"/>
                    <a:pt x="136" y="52"/>
                    <a:pt x="132" y="45"/>
                  </a:cubicBezTo>
                  <a:cubicBezTo>
                    <a:pt x="120" y="23"/>
                    <a:pt x="120" y="23"/>
                    <a:pt x="120" y="23"/>
                  </a:cubicBezTo>
                  <a:cubicBezTo>
                    <a:pt x="117" y="17"/>
                    <a:pt x="109" y="14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96" y="21"/>
                    <a:pt x="93" y="29"/>
                    <a:pt x="97" y="36"/>
                  </a:cubicBezTo>
                  <a:lnTo>
                    <a:pt x="109" y="58"/>
                  </a:lnTo>
                  <a:close/>
                  <a:moveTo>
                    <a:pt x="60" y="96"/>
                  </a:moveTo>
                  <a:cubicBezTo>
                    <a:pt x="66" y="101"/>
                    <a:pt x="74" y="101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84" y="89"/>
                    <a:pt x="84" y="81"/>
                    <a:pt x="78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4" y="54"/>
                    <a:pt x="45" y="55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35" y="66"/>
                    <a:pt x="36" y="75"/>
                    <a:pt x="41" y="80"/>
                  </a:cubicBezTo>
                  <a:lnTo>
                    <a:pt x="60" y="96"/>
                  </a:lnTo>
                  <a:close/>
                  <a:moveTo>
                    <a:pt x="37" y="150"/>
                  </a:moveTo>
                  <a:cubicBezTo>
                    <a:pt x="44" y="152"/>
                    <a:pt x="51" y="147"/>
                    <a:pt x="52" y="139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4" y="132"/>
                    <a:pt x="49" y="125"/>
                    <a:pt x="42" y="124"/>
                  </a:cubicBezTo>
                  <a:cubicBezTo>
                    <a:pt x="17" y="119"/>
                    <a:pt x="17" y="119"/>
                    <a:pt x="17" y="119"/>
                  </a:cubicBezTo>
                  <a:cubicBezTo>
                    <a:pt x="10" y="118"/>
                    <a:pt x="3" y="123"/>
                    <a:pt x="1" y="130"/>
                  </a:cubicBezTo>
                  <a:cubicBezTo>
                    <a:pt x="1" y="130"/>
                    <a:pt x="1" y="130"/>
                    <a:pt x="1" y="130"/>
                  </a:cubicBezTo>
                  <a:cubicBezTo>
                    <a:pt x="0" y="137"/>
                    <a:pt x="5" y="145"/>
                    <a:pt x="12" y="146"/>
                  </a:cubicBezTo>
                  <a:lnTo>
                    <a:pt x="37" y="150"/>
                  </a:lnTo>
                  <a:close/>
                  <a:moveTo>
                    <a:pt x="43" y="213"/>
                  </a:moveTo>
                  <a:cubicBezTo>
                    <a:pt x="50" y="212"/>
                    <a:pt x="55" y="205"/>
                    <a:pt x="53" y="197"/>
                  </a:cubicBezTo>
                  <a:cubicBezTo>
                    <a:pt x="53" y="197"/>
                    <a:pt x="53" y="197"/>
                    <a:pt x="53" y="197"/>
                  </a:cubicBezTo>
                  <a:cubicBezTo>
                    <a:pt x="52" y="190"/>
                    <a:pt x="45" y="185"/>
                    <a:pt x="37" y="187"/>
                  </a:cubicBezTo>
                  <a:cubicBezTo>
                    <a:pt x="13" y="192"/>
                    <a:pt x="13" y="192"/>
                    <a:pt x="13" y="192"/>
                  </a:cubicBezTo>
                  <a:cubicBezTo>
                    <a:pt x="6" y="193"/>
                    <a:pt x="1" y="200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15"/>
                    <a:pt x="11" y="220"/>
                    <a:pt x="18" y="218"/>
                  </a:cubicBezTo>
                  <a:lnTo>
                    <a:pt x="43" y="21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TextBox 956"/>
            <p:cNvSpPr txBox="1">
              <a:spLocks noChangeArrowheads="1"/>
            </p:cNvSpPr>
            <p:nvPr/>
          </p:nvSpPr>
          <p:spPr bwMode="auto">
            <a:xfrm>
              <a:off x="2384900" y="5372771"/>
              <a:ext cx="1579281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ru-RU" sz="1050" dirty="0">
                  <a:latin typeface="Montserrat Light" panose="00000400000000000000" pitchFamily="50" charset="0"/>
                  <a:cs typeface="Open Sans" panose="020B0606030504020204" pitchFamily="34" charset="0"/>
                </a:rPr>
                <a:t>Lorem ipsum dolor sit amet, consectetur adipiscing elit, sed do </a:t>
              </a:r>
              <a:r>
                <a:rPr lang="en-US" altLang="ru-RU" sz="1050" dirty="0" err="1">
                  <a:latin typeface="Montserrat Light" panose="00000400000000000000" pitchFamily="50" charset="0"/>
                  <a:cs typeface="Open Sans" panose="020B0606030504020204" pitchFamily="34" charset="0"/>
                </a:rPr>
                <a:t>eiusmod</a:t>
              </a:r>
              <a:r>
                <a:rPr lang="en-US" altLang="ru-RU" sz="1050" dirty="0">
                  <a:latin typeface="Montserrat Light" panose="00000400000000000000" pitchFamily="50" charset="0"/>
                  <a:cs typeface="Open Sans" panose="020B0606030504020204" pitchFamily="34" charset="0"/>
                </a:rPr>
                <a:t> </a:t>
              </a:r>
              <a:r>
                <a:rPr lang="en-US" altLang="ru-RU" sz="1050" dirty="0" err="1">
                  <a:latin typeface="Montserrat Light" panose="00000400000000000000" pitchFamily="50" charset="0"/>
                  <a:cs typeface="Open Sans" panose="020B0606030504020204" pitchFamily="34" charset="0"/>
                </a:rPr>
                <a:t>tempor</a:t>
              </a:r>
              <a:endParaRPr lang="ru-RU" altLang="ru-RU" sz="1050" dirty="0">
                <a:latin typeface="Montserrat Light" panose="00000400000000000000" pitchFamily="50" charset="0"/>
                <a:cs typeface="Open Sans" panose="020B0606030504020204" pitchFamily="34" charset="0"/>
              </a:endParaRPr>
            </a:p>
          </p:txBody>
        </p:sp>
        <p:sp>
          <p:nvSpPr>
            <p:cNvPr id="30" name="TextBox 956"/>
            <p:cNvSpPr txBox="1">
              <a:spLocks noChangeArrowheads="1"/>
            </p:cNvSpPr>
            <p:nvPr/>
          </p:nvSpPr>
          <p:spPr bwMode="auto">
            <a:xfrm>
              <a:off x="2474409" y="5005882"/>
              <a:ext cx="144107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ru-RU" dirty="0">
                  <a:solidFill>
                    <a:schemeClr val="accent3"/>
                  </a:solidFill>
                  <a:latin typeface="+mj-lt"/>
                  <a:cs typeface="Open Sans" panose="020B0606030504020204" pitchFamily="34" charset="0"/>
                </a:rPr>
                <a:t>TITLE</a:t>
              </a:r>
              <a:endParaRPr lang="ru-RU" altLang="ru-RU" dirty="0">
                <a:solidFill>
                  <a:schemeClr val="accent3"/>
                </a:solidFill>
                <a:latin typeface="+mj-lt"/>
                <a:cs typeface="Open Sans" panose="020B0606030504020204" pitchFamily="34" charset="0"/>
              </a:endParaRPr>
            </a:p>
          </p:txBody>
        </p:sp>
      </p:grpSp>
      <p:grpSp>
        <p:nvGrpSpPr>
          <p:cNvPr id="4" name="Grupo 3"/>
          <p:cNvGrpSpPr/>
          <p:nvPr/>
        </p:nvGrpSpPr>
        <p:grpSpPr>
          <a:xfrm>
            <a:off x="4323378" y="527612"/>
            <a:ext cx="1579281" cy="5565213"/>
            <a:chOff x="4323378" y="527612"/>
            <a:chExt cx="1579281" cy="5565213"/>
          </a:xfrm>
        </p:grpSpPr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4695825" y="2370138"/>
              <a:ext cx="769938" cy="1000125"/>
            </a:xfrm>
            <a:custGeom>
              <a:avLst/>
              <a:gdLst>
                <a:gd name="T0" fmla="*/ 150 w 300"/>
                <a:gd name="T1" fmla="*/ 0 h 389"/>
                <a:gd name="T2" fmla="*/ 0 w 300"/>
                <a:gd name="T3" fmla="*/ 150 h 389"/>
                <a:gd name="T4" fmla="*/ 0 w 300"/>
                <a:gd name="T5" fmla="*/ 389 h 389"/>
                <a:gd name="T6" fmla="*/ 74 w 300"/>
                <a:gd name="T7" fmla="*/ 389 h 389"/>
                <a:gd name="T8" fmla="*/ 227 w 300"/>
                <a:gd name="T9" fmla="*/ 389 h 389"/>
                <a:gd name="T10" fmla="*/ 300 w 300"/>
                <a:gd name="T11" fmla="*/ 389 h 389"/>
                <a:gd name="T12" fmla="*/ 300 w 300"/>
                <a:gd name="T13" fmla="*/ 150 h 389"/>
                <a:gd name="T14" fmla="*/ 150 w 300"/>
                <a:gd name="T15" fmla="*/ 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389">
                  <a:moveTo>
                    <a:pt x="150" y="0"/>
                  </a:moveTo>
                  <a:cubicBezTo>
                    <a:pt x="67" y="0"/>
                    <a:pt x="0" y="67"/>
                    <a:pt x="0" y="150"/>
                  </a:cubicBezTo>
                  <a:cubicBezTo>
                    <a:pt x="0" y="389"/>
                    <a:pt x="0" y="389"/>
                    <a:pt x="0" y="389"/>
                  </a:cubicBezTo>
                  <a:cubicBezTo>
                    <a:pt x="74" y="389"/>
                    <a:pt x="74" y="389"/>
                    <a:pt x="74" y="389"/>
                  </a:cubicBezTo>
                  <a:cubicBezTo>
                    <a:pt x="227" y="389"/>
                    <a:pt x="227" y="389"/>
                    <a:pt x="227" y="389"/>
                  </a:cubicBezTo>
                  <a:cubicBezTo>
                    <a:pt x="300" y="389"/>
                    <a:pt x="300" y="389"/>
                    <a:pt x="300" y="389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0" y="67"/>
                    <a:pt x="233" y="0"/>
                    <a:pt x="1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4695825" y="3370263"/>
              <a:ext cx="769938" cy="1003300"/>
            </a:xfrm>
            <a:custGeom>
              <a:avLst/>
              <a:gdLst>
                <a:gd name="T0" fmla="*/ 227 w 300"/>
                <a:gd name="T1" fmla="*/ 0 h 390"/>
                <a:gd name="T2" fmla="*/ 74 w 300"/>
                <a:gd name="T3" fmla="*/ 0 h 390"/>
                <a:gd name="T4" fmla="*/ 0 w 300"/>
                <a:gd name="T5" fmla="*/ 0 h 390"/>
                <a:gd name="T6" fmla="*/ 0 w 300"/>
                <a:gd name="T7" fmla="*/ 239 h 390"/>
                <a:gd name="T8" fmla="*/ 150 w 300"/>
                <a:gd name="T9" fmla="*/ 390 h 390"/>
                <a:gd name="T10" fmla="*/ 300 w 300"/>
                <a:gd name="T11" fmla="*/ 239 h 390"/>
                <a:gd name="T12" fmla="*/ 300 w 300"/>
                <a:gd name="T13" fmla="*/ 0 h 390"/>
                <a:gd name="T14" fmla="*/ 227 w 300"/>
                <a:gd name="T15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390">
                  <a:moveTo>
                    <a:pt x="227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322"/>
                    <a:pt x="67" y="390"/>
                    <a:pt x="150" y="390"/>
                  </a:cubicBezTo>
                  <a:cubicBezTo>
                    <a:pt x="233" y="390"/>
                    <a:pt x="300" y="322"/>
                    <a:pt x="300" y="239"/>
                  </a:cubicBezTo>
                  <a:cubicBezTo>
                    <a:pt x="300" y="0"/>
                    <a:pt x="300" y="0"/>
                    <a:pt x="300" y="0"/>
                  </a:cubicBezTo>
                  <a:lnTo>
                    <a:pt x="227" y="0"/>
                  </a:ln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5081588" y="2524125"/>
              <a:ext cx="230188" cy="231775"/>
            </a:xfrm>
            <a:custGeom>
              <a:avLst/>
              <a:gdLst>
                <a:gd name="T0" fmla="*/ 90 w 90"/>
                <a:gd name="T1" fmla="*/ 90 h 90"/>
                <a:gd name="T2" fmla="*/ 0 w 90"/>
                <a:gd name="T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0" h="90">
                  <a:moveTo>
                    <a:pt x="90" y="90"/>
                  </a:moveTo>
                  <a:cubicBezTo>
                    <a:pt x="90" y="41"/>
                    <a:pt x="50" y="0"/>
                    <a:pt x="0" y="0"/>
                  </a:cubicBezTo>
                </a:path>
              </a:pathLst>
            </a:custGeom>
            <a:noFill/>
            <a:ln w="4763" cap="rnd">
              <a:solidFill>
                <a:schemeClr val="bg1">
                  <a:lumMod val="8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4"/>
            <p:cNvSpPr>
              <a:spLocks noEditPoints="1"/>
            </p:cNvSpPr>
            <p:nvPr/>
          </p:nvSpPr>
          <p:spPr bwMode="auto">
            <a:xfrm>
              <a:off x="4510088" y="5167313"/>
              <a:ext cx="1144588" cy="925512"/>
            </a:xfrm>
            <a:custGeom>
              <a:avLst/>
              <a:gdLst>
                <a:gd name="T0" fmla="*/ 371 w 445"/>
                <a:gd name="T1" fmla="*/ 18 h 360"/>
                <a:gd name="T2" fmla="*/ 236 w 445"/>
                <a:gd name="T3" fmla="*/ 39 h 360"/>
                <a:gd name="T4" fmla="*/ 212 w 445"/>
                <a:gd name="T5" fmla="*/ 39 h 360"/>
                <a:gd name="T6" fmla="*/ 123 w 445"/>
                <a:gd name="T7" fmla="*/ 10 h 360"/>
                <a:gd name="T8" fmla="*/ 9 w 445"/>
                <a:gd name="T9" fmla="*/ 133 h 360"/>
                <a:gd name="T10" fmla="*/ 42 w 445"/>
                <a:gd name="T11" fmla="*/ 225 h 360"/>
                <a:gd name="T12" fmla="*/ 212 w 445"/>
                <a:gd name="T13" fmla="*/ 357 h 360"/>
                <a:gd name="T14" fmla="*/ 241 w 445"/>
                <a:gd name="T15" fmla="*/ 355 h 360"/>
                <a:gd name="T16" fmla="*/ 360 w 445"/>
                <a:gd name="T17" fmla="*/ 276 h 360"/>
                <a:gd name="T18" fmla="*/ 439 w 445"/>
                <a:gd name="T19" fmla="*/ 131 h 360"/>
                <a:gd name="T20" fmla="*/ 371 w 445"/>
                <a:gd name="T21" fmla="*/ 18 h 360"/>
                <a:gd name="T22" fmla="*/ 395 w 445"/>
                <a:gd name="T23" fmla="*/ 206 h 360"/>
                <a:gd name="T24" fmla="*/ 366 w 445"/>
                <a:gd name="T25" fmla="*/ 206 h 360"/>
                <a:gd name="T26" fmla="*/ 358 w 445"/>
                <a:gd name="T27" fmla="*/ 201 h 360"/>
                <a:gd name="T28" fmla="*/ 336 w 445"/>
                <a:gd name="T29" fmla="*/ 155 h 360"/>
                <a:gd name="T30" fmla="*/ 234 w 445"/>
                <a:gd name="T31" fmla="*/ 312 h 360"/>
                <a:gd name="T32" fmla="*/ 227 w 445"/>
                <a:gd name="T33" fmla="*/ 316 h 360"/>
                <a:gd name="T34" fmla="*/ 225 w 445"/>
                <a:gd name="T35" fmla="*/ 316 h 360"/>
                <a:gd name="T36" fmla="*/ 218 w 445"/>
                <a:gd name="T37" fmla="*/ 309 h 360"/>
                <a:gd name="T38" fmla="*/ 172 w 445"/>
                <a:gd name="T39" fmla="*/ 94 h 360"/>
                <a:gd name="T40" fmla="*/ 129 w 445"/>
                <a:gd name="T41" fmla="*/ 224 h 360"/>
                <a:gd name="T42" fmla="*/ 121 w 445"/>
                <a:gd name="T43" fmla="*/ 230 h 360"/>
                <a:gd name="T44" fmla="*/ 71 w 445"/>
                <a:gd name="T45" fmla="*/ 230 h 360"/>
                <a:gd name="T46" fmla="*/ 62 w 445"/>
                <a:gd name="T47" fmla="*/ 221 h 360"/>
                <a:gd name="T48" fmla="*/ 71 w 445"/>
                <a:gd name="T49" fmla="*/ 212 h 360"/>
                <a:gd name="T50" fmla="*/ 114 w 445"/>
                <a:gd name="T51" fmla="*/ 212 h 360"/>
                <a:gd name="T52" fmla="*/ 166 w 445"/>
                <a:gd name="T53" fmla="*/ 57 h 360"/>
                <a:gd name="T54" fmla="*/ 175 w 445"/>
                <a:gd name="T55" fmla="*/ 50 h 360"/>
                <a:gd name="T56" fmla="*/ 183 w 445"/>
                <a:gd name="T57" fmla="*/ 58 h 360"/>
                <a:gd name="T58" fmla="*/ 231 w 445"/>
                <a:gd name="T59" fmla="*/ 284 h 360"/>
                <a:gd name="T60" fmla="*/ 330 w 445"/>
                <a:gd name="T61" fmla="*/ 132 h 360"/>
                <a:gd name="T62" fmla="*/ 338 w 445"/>
                <a:gd name="T63" fmla="*/ 128 h 360"/>
                <a:gd name="T64" fmla="*/ 345 w 445"/>
                <a:gd name="T65" fmla="*/ 133 h 360"/>
                <a:gd name="T66" fmla="*/ 371 w 445"/>
                <a:gd name="T67" fmla="*/ 188 h 360"/>
                <a:gd name="T68" fmla="*/ 395 w 445"/>
                <a:gd name="T69" fmla="*/ 188 h 360"/>
                <a:gd name="T70" fmla="*/ 404 w 445"/>
                <a:gd name="T71" fmla="*/ 197 h 360"/>
                <a:gd name="T72" fmla="*/ 395 w 445"/>
                <a:gd name="T73" fmla="*/ 206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45" h="360">
                  <a:moveTo>
                    <a:pt x="371" y="18"/>
                  </a:moveTo>
                  <a:cubicBezTo>
                    <a:pt x="323" y="0"/>
                    <a:pt x="278" y="14"/>
                    <a:pt x="236" y="39"/>
                  </a:cubicBezTo>
                  <a:cubicBezTo>
                    <a:pt x="227" y="44"/>
                    <a:pt x="221" y="45"/>
                    <a:pt x="212" y="39"/>
                  </a:cubicBezTo>
                  <a:cubicBezTo>
                    <a:pt x="185" y="20"/>
                    <a:pt x="156" y="10"/>
                    <a:pt x="123" y="10"/>
                  </a:cubicBezTo>
                  <a:cubicBezTo>
                    <a:pt x="52" y="13"/>
                    <a:pt x="0" y="55"/>
                    <a:pt x="9" y="133"/>
                  </a:cubicBezTo>
                  <a:cubicBezTo>
                    <a:pt x="12" y="166"/>
                    <a:pt x="23" y="197"/>
                    <a:pt x="42" y="225"/>
                  </a:cubicBezTo>
                  <a:cubicBezTo>
                    <a:pt x="85" y="286"/>
                    <a:pt x="145" y="326"/>
                    <a:pt x="212" y="357"/>
                  </a:cubicBezTo>
                  <a:cubicBezTo>
                    <a:pt x="220" y="360"/>
                    <a:pt x="233" y="359"/>
                    <a:pt x="241" y="355"/>
                  </a:cubicBezTo>
                  <a:cubicBezTo>
                    <a:pt x="285" y="334"/>
                    <a:pt x="325" y="308"/>
                    <a:pt x="360" y="276"/>
                  </a:cubicBezTo>
                  <a:cubicBezTo>
                    <a:pt x="403" y="237"/>
                    <a:pt x="432" y="190"/>
                    <a:pt x="439" y="131"/>
                  </a:cubicBezTo>
                  <a:cubicBezTo>
                    <a:pt x="445" y="78"/>
                    <a:pt x="422" y="36"/>
                    <a:pt x="371" y="18"/>
                  </a:cubicBezTo>
                  <a:close/>
                  <a:moveTo>
                    <a:pt x="395" y="206"/>
                  </a:moveTo>
                  <a:cubicBezTo>
                    <a:pt x="366" y="206"/>
                    <a:pt x="366" y="206"/>
                    <a:pt x="366" y="206"/>
                  </a:cubicBezTo>
                  <a:cubicBezTo>
                    <a:pt x="362" y="206"/>
                    <a:pt x="359" y="204"/>
                    <a:pt x="358" y="201"/>
                  </a:cubicBezTo>
                  <a:cubicBezTo>
                    <a:pt x="336" y="155"/>
                    <a:pt x="336" y="155"/>
                    <a:pt x="336" y="155"/>
                  </a:cubicBezTo>
                  <a:cubicBezTo>
                    <a:pt x="234" y="312"/>
                    <a:pt x="234" y="312"/>
                    <a:pt x="234" y="312"/>
                  </a:cubicBezTo>
                  <a:cubicBezTo>
                    <a:pt x="233" y="315"/>
                    <a:pt x="230" y="316"/>
                    <a:pt x="227" y="316"/>
                  </a:cubicBezTo>
                  <a:cubicBezTo>
                    <a:pt x="226" y="316"/>
                    <a:pt x="226" y="316"/>
                    <a:pt x="225" y="316"/>
                  </a:cubicBezTo>
                  <a:cubicBezTo>
                    <a:pt x="222" y="316"/>
                    <a:pt x="219" y="313"/>
                    <a:pt x="218" y="309"/>
                  </a:cubicBezTo>
                  <a:cubicBezTo>
                    <a:pt x="172" y="94"/>
                    <a:pt x="172" y="94"/>
                    <a:pt x="172" y="94"/>
                  </a:cubicBezTo>
                  <a:cubicBezTo>
                    <a:pt x="129" y="224"/>
                    <a:pt x="129" y="224"/>
                    <a:pt x="129" y="224"/>
                  </a:cubicBezTo>
                  <a:cubicBezTo>
                    <a:pt x="128" y="227"/>
                    <a:pt x="125" y="230"/>
                    <a:pt x="121" y="230"/>
                  </a:cubicBezTo>
                  <a:cubicBezTo>
                    <a:pt x="71" y="230"/>
                    <a:pt x="71" y="230"/>
                    <a:pt x="71" y="230"/>
                  </a:cubicBezTo>
                  <a:cubicBezTo>
                    <a:pt x="66" y="230"/>
                    <a:pt x="62" y="226"/>
                    <a:pt x="62" y="221"/>
                  </a:cubicBezTo>
                  <a:cubicBezTo>
                    <a:pt x="62" y="216"/>
                    <a:pt x="66" y="212"/>
                    <a:pt x="71" y="212"/>
                  </a:cubicBezTo>
                  <a:cubicBezTo>
                    <a:pt x="114" y="212"/>
                    <a:pt x="114" y="212"/>
                    <a:pt x="114" y="212"/>
                  </a:cubicBezTo>
                  <a:cubicBezTo>
                    <a:pt x="166" y="57"/>
                    <a:pt x="166" y="57"/>
                    <a:pt x="166" y="57"/>
                  </a:cubicBezTo>
                  <a:cubicBezTo>
                    <a:pt x="167" y="53"/>
                    <a:pt x="171" y="50"/>
                    <a:pt x="175" y="50"/>
                  </a:cubicBezTo>
                  <a:cubicBezTo>
                    <a:pt x="179" y="51"/>
                    <a:pt x="182" y="54"/>
                    <a:pt x="183" y="58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330" y="132"/>
                    <a:pt x="330" y="132"/>
                    <a:pt x="330" y="132"/>
                  </a:cubicBezTo>
                  <a:cubicBezTo>
                    <a:pt x="331" y="129"/>
                    <a:pt x="335" y="128"/>
                    <a:pt x="338" y="128"/>
                  </a:cubicBezTo>
                  <a:cubicBezTo>
                    <a:pt x="341" y="128"/>
                    <a:pt x="344" y="130"/>
                    <a:pt x="345" y="133"/>
                  </a:cubicBezTo>
                  <a:cubicBezTo>
                    <a:pt x="371" y="188"/>
                    <a:pt x="371" y="188"/>
                    <a:pt x="371" y="188"/>
                  </a:cubicBezTo>
                  <a:cubicBezTo>
                    <a:pt x="395" y="188"/>
                    <a:pt x="395" y="188"/>
                    <a:pt x="395" y="188"/>
                  </a:cubicBezTo>
                  <a:cubicBezTo>
                    <a:pt x="400" y="188"/>
                    <a:pt x="404" y="192"/>
                    <a:pt x="404" y="197"/>
                  </a:cubicBezTo>
                  <a:cubicBezTo>
                    <a:pt x="404" y="202"/>
                    <a:pt x="400" y="206"/>
                    <a:pt x="395" y="20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TextBox 956"/>
            <p:cNvSpPr txBox="1">
              <a:spLocks noChangeArrowheads="1"/>
            </p:cNvSpPr>
            <p:nvPr/>
          </p:nvSpPr>
          <p:spPr bwMode="auto">
            <a:xfrm>
              <a:off x="4323378" y="894501"/>
              <a:ext cx="1579281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ru-RU" sz="1050" dirty="0">
                  <a:latin typeface="Montserrat Light" panose="00000400000000000000" pitchFamily="50" charset="0"/>
                  <a:cs typeface="Open Sans" panose="020B0606030504020204" pitchFamily="34" charset="0"/>
                </a:rPr>
                <a:t>Lorem ipsum dolor sit amet, consectetur adipiscing elit, sed do </a:t>
              </a:r>
              <a:r>
                <a:rPr lang="en-US" altLang="ru-RU" sz="1050" dirty="0" err="1">
                  <a:latin typeface="Montserrat Light" panose="00000400000000000000" pitchFamily="50" charset="0"/>
                  <a:cs typeface="Open Sans" panose="020B0606030504020204" pitchFamily="34" charset="0"/>
                </a:rPr>
                <a:t>eiusmod</a:t>
              </a:r>
              <a:r>
                <a:rPr lang="en-US" altLang="ru-RU" sz="1050" dirty="0">
                  <a:latin typeface="Montserrat Light" panose="00000400000000000000" pitchFamily="50" charset="0"/>
                  <a:cs typeface="Open Sans" panose="020B0606030504020204" pitchFamily="34" charset="0"/>
                </a:rPr>
                <a:t> </a:t>
              </a:r>
              <a:r>
                <a:rPr lang="en-US" altLang="ru-RU" sz="1050" dirty="0" err="1">
                  <a:latin typeface="Montserrat Light" panose="00000400000000000000" pitchFamily="50" charset="0"/>
                  <a:cs typeface="Open Sans" panose="020B0606030504020204" pitchFamily="34" charset="0"/>
                </a:rPr>
                <a:t>tempor</a:t>
              </a:r>
              <a:endParaRPr lang="ru-RU" altLang="ru-RU" sz="1050" dirty="0">
                <a:latin typeface="Montserrat Light" panose="00000400000000000000" pitchFamily="50" charset="0"/>
                <a:cs typeface="Open Sans" panose="020B0606030504020204" pitchFamily="34" charset="0"/>
              </a:endParaRPr>
            </a:p>
          </p:txBody>
        </p:sp>
        <p:sp>
          <p:nvSpPr>
            <p:cNvPr id="32" name="TextBox 956"/>
            <p:cNvSpPr txBox="1">
              <a:spLocks noChangeArrowheads="1"/>
            </p:cNvSpPr>
            <p:nvPr/>
          </p:nvSpPr>
          <p:spPr bwMode="auto">
            <a:xfrm>
              <a:off x="4412887" y="527612"/>
              <a:ext cx="144107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ru-RU" dirty="0">
                  <a:solidFill>
                    <a:schemeClr val="accent3"/>
                  </a:solidFill>
                  <a:latin typeface="+mj-lt"/>
                  <a:cs typeface="Open Sans" panose="020B0606030504020204" pitchFamily="34" charset="0"/>
                </a:rPr>
                <a:t>TITLE</a:t>
              </a:r>
              <a:endParaRPr lang="ru-RU" altLang="ru-RU" dirty="0">
                <a:solidFill>
                  <a:schemeClr val="accent3"/>
                </a:solidFill>
                <a:latin typeface="+mj-lt"/>
                <a:cs typeface="Open Sans" panose="020B0606030504020204" pitchFamily="34" charset="0"/>
              </a:endParaRPr>
            </a:p>
          </p:txBody>
        </p:sp>
      </p:grpSp>
      <p:grpSp>
        <p:nvGrpSpPr>
          <p:cNvPr id="41" name="Grupo 40"/>
          <p:cNvGrpSpPr/>
          <p:nvPr/>
        </p:nvGrpSpPr>
        <p:grpSpPr>
          <a:xfrm>
            <a:off x="6102967" y="717550"/>
            <a:ext cx="1579281" cy="5417496"/>
            <a:chOff x="6102967" y="717550"/>
            <a:chExt cx="1579281" cy="5417496"/>
          </a:xfrm>
        </p:grpSpPr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6511925" y="2370138"/>
              <a:ext cx="773113" cy="1000125"/>
            </a:xfrm>
            <a:custGeom>
              <a:avLst/>
              <a:gdLst>
                <a:gd name="T0" fmla="*/ 150 w 301"/>
                <a:gd name="T1" fmla="*/ 0 h 389"/>
                <a:gd name="T2" fmla="*/ 0 w 301"/>
                <a:gd name="T3" fmla="*/ 150 h 389"/>
                <a:gd name="T4" fmla="*/ 0 w 301"/>
                <a:gd name="T5" fmla="*/ 389 h 389"/>
                <a:gd name="T6" fmla="*/ 74 w 301"/>
                <a:gd name="T7" fmla="*/ 389 h 389"/>
                <a:gd name="T8" fmla="*/ 227 w 301"/>
                <a:gd name="T9" fmla="*/ 389 h 389"/>
                <a:gd name="T10" fmla="*/ 301 w 301"/>
                <a:gd name="T11" fmla="*/ 389 h 389"/>
                <a:gd name="T12" fmla="*/ 301 w 301"/>
                <a:gd name="T13" fmla="*/ 150 h 389"/>
                <a:gd name="T14" fmla="*/ 150 w 301"/>
                <a:gd name="T15" fmla="*/ 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1" h="389">
                  <a:moveTo>
                    <a:pt x="150" y="0"/>
                  </a:moveTo>
                  <a:cubicBezTo>
                    <a:pt x="67" y="0"/>
                    <a:pt x="0" y="67"/>
                    <a:pt x="0" y="150"/>
                  </a:cubicBezTo>
                  <a:cubicBezTo>
                    <a:pt x="0" y="389"/>
                    <a:pt x="0" y="389"/>
                    <a:pt x="0" y="389"/>
                  </a:cubicBezTo>
                  <a:cubicBezTo>
                    <a:pt x="74" y="389"/>
                    <a:pt x="74" y="389"/>
                    <a:pt x="74" y="389"/>
                  </a:cubicBezTo>
                  <a:cubicBezTo>
                    <a:pt x="227" y="389"/>
                    <a:pt x="227" y="389"/>
                    <a:pt x="227" y="389"/>
                  </a:cubicBezTo>
                  <a:cubicBezTo>
                    <a:pt x="301" y="389"/>
                    <a:pt x="301" y="389"/>
                    <a:pt x="301" y="389"/>
                  </a:cubicBezTo>
                  <a:cubicBezTo>
                    <a:pt x="301" y="150"/>
                    <a:pt x="301" y="150"/>
                    <a:pt x="301" y="150"/>
                  </a:cubicBezTo>
                  <a:cubicBezTo>
                    <a:pt x="301" y="67"/>
                    <a:pt x="233" y="0"/>
                    <a:pt x="150" y="0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6511925" y="3370263"/>
              <a:ext cx="773113" cy="1003300"/>
            </a:xfrm>
            <a:custGeom>
              <a:avLst/>
              <a:gdLst>
                <a:gd name="T0" fmla="*/ 227 w 301"/>
                <a:gd name="T1" fmla="*/ 0 h 390"/>
                <a:gd name="T2" fmla="*/ 74 w 301"/>
                <a:gd name="T3" fmla="*/ 0 h 390"/>
                <a:gd name="T4" fmla="*/ 0 w 301"/>
                <a:gd name="T5" fmla="*/ 0 h 390"/>
                <a:gd name="T6" fmla="*/ 0 w 301"/>
                <a:gd name="T7" fmla="*/ 239 h 390"/>
                <a:gd name="T8" fmla="*/ 150 w 301"/>
                <a:gd name="T9" fmla="*/ 390 h 390"/>
                <a:gd name="T10" fmla="*/ 301 w 301"/>
                <a:gd name="T11" fmla="*/ 239 h 390"/>
                <a:gd name="T12" fmla="*/ 301 w 301"/>
                <a:gd name="T13" fmla="*/ 0 h 390"/>
                <a:gd name="T14" fmla="*/ 227 w 301"/>
                <a:gd name="T15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1" h="390">
                  <a:moveTo>
                    <a:pt x="227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322"/>
                    <a:pt x="67" y="390"/>
                    <a:pt x="150" y="390"/>
                  </a:cubicBezTo>
                  <a:cubicBezTo>
                    <a:pt x="233" y="390"/>
                    <a:pt x="301" y="322"/>
                    <a:pt x="301" y="239"/>
                  </a:cubicBezTo>
                  <a:cubicBezTo>
                    <a:pt x="301" y="0"/>
                    <a:pt x="301" y="0"/>
                    <a:pt x="301" y="0"/>
                  </a:cubicBezTo>
                  <a:lnTo>
                    <a:pt x="22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6665913" y="3971925"/>
              <a:ext cx="231775" cy="231775"/>
            </a:xfrm>
            <a:custGeom>
              <a:avLst/>
              <a:gdLst>
                <a:gd name="T0" fmla="*/ 0 w 90"/>
                <a:gd name="T1" fmla="*/ 0 h 90"/>
                <a:gd name="T2" fmla="*/ 90 w 90"/>
                <a:gd name="T3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0" h="90">
                  <a:moveTo>
                    <a:pt x="0" y="0"/>
                  </a:moveTo>
                  <a:cubicBezTo>
                    <a:pt x="0" y="49"/>
                    <a:pt x="40" y="90"/>
                    <a:pt x="90" y="90"/>
                  </a:cubicBezTo>
                </a:path>
              </a:pathLst>
            </a:custGeom>
            <a:noFill/>
            <a:ln w="4763" cap="rnd">
              <a:solidFill>
                <a:schemeClr val="bg1">
                  <a:lumMod val="8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7"/>
            <p:cNvSpPr>
              <a:spLocks noEditPoints="1"/>
            </p:cNvSpPr>
            <p:nvPr/>
          </p:nvSpPr>
          <p:spPr bwMode="auto">
            <a:xfrm>
              <a:off x="6159500" y="717550"/>
              <a:ext cx="1516063" cy="788987"/>
            </a:xfrm>
            <a:custGeom>
              <a:avLst/>
              <a:gdLst>
                <a:gd name="T0" fmla="*/ 426 w 590"/>
                <a:gd name="T1" fmla="*/ 289 h 307"/>
                <a:gd name="T2" fmla="*/ 399 w 590"/>
                <a:gd name="T3" fmla="*/ 298 h 307"/>
                <a:gd name="T4" fmla="*/ 302 w 590"/>
                <a:gd name="T5" fmla="*/ 307 h 307"/>
                <a:gd name="T6" fmla="*/ 205 w 590"/>
                <a:gd name="T7" fmla="*/ 298 h 307"/>
                <a:gd name="T8" fmla="*/ 179 w 590"/>
                <a:gd name="T9" fmla="*/ 289 h 307"/>
                <a:gd name="T10" fmla="*/ 167 w 590"/>
                <a:gd name="T11" fmla="*/ 242 h 307"/>
                <a:gd name="T12" fmla="*/ 222 w 590"/>
                <a:gd name="T13" fmla="*/ 206 h 307"/>
                <a:gd name="T14" fmla="*/ 249 w 590"/>
                <a:gd name="T15" fmla="*/ 195 h 307"/>
                <a:gd name="T16" fmla="*/ 259 w 590"/>
                <a:gd name="T17" fmla="*/ 158 h 307"/>
                <a:gd name="T18" fmla="*/ 225 w 590"/>
                <a:gd name="T19" fmla="*/ 67 h 307"/>
                <a:gd name="T20" fmla="*/ 281 w 590"/>
                <a:gd name="T21" fmla="*/ 3 h 307"/>
                <a:gd name="T22" fmla="*/ 302 w 590"/>
                <a:gd name="T23" fmla="*/ 0 h 307"/>
                <a:gd name="T24" fmla="*/ 323 w 590"/>
                <a:gd name="T25" fmla="*/ 3 h 307"/>
                <a:gd name="T26" fmla="*/ 380 w 590"/>
                <a:gd name="T27" fmla="*/ 67 h 307"/>
                <a:gd name="T28" fmla="*/ 346 w 590"/>
                <a:gd name="T29" fmla="*/ 158 h 307"/>
                <a:gd name="T30" fmla="*/ 355 w 590"/>
                <a:gd name="T31" fmla="*/ 195 h 307"/>
                <a:gd name="T32" fmla="*/ 382 w 590"/>
                <a:gd name="T33" fmla="*/ 206 h 307"/>
                <a:gd name="T34" fmla="*/ 437 w 590"/>
                <a:gd name="T35" fmla="*/ 242 h 307"/>
                <a:gd name="T36" fmla="*/ 426 w 590"/>
                <a:gd name="T37" fmla="*/ 289 h 307"/>
                <a:gd name="T38" fmla="*/ 580 w 590"/>
                <a:gd name="T39" fmla="*/ 262 h 307"/>
                <a:gd name="T40" fmla="*/ 542 w 590"/>
                <a:gd name="T41" fmla="*/ 237 h 307"/>
                <a:gd name="T42" fmla="*/ 523 w 590"/>
                <a:gd name="T43" fmla="*/ 229 h 307"/>
                <a:gd name="T44" fmla="*/ 517 w 590"/>
                <a:gd name="T45" fmla="*/ 204 h 307"/>
                <a:gd name="T46" fmla="*/ 540 w 590"/>
                <a:gd name="T47" fmla="*/ 140 h 307"/>
                <a:gd name="T48" fmla="*/ 501 w 590"/>
                <a:gd name="T49" fmla="*/ 95 h 307"/>
                <a:gd name="T50" fmla="*/ 486 w 590"/>
                <a:gd name="T51" fmla="*/ 93 h 307"/>
                <a:gd name="T52" fmla="*/ 472 w 590"/>
                <a:gd name="T53" fmla="*/ 95 h 307"/>
                <a:gd name="T54" fmla="*/ 432 w 590"/>
                <a:gd name="T55" fmla="*/ 140 h 307"/>
                <a:gd name="T56" fmla="*/ 456 w 590"/>
                <a:gd name="T57" fmla="*/ 204 h 307"/>
                <a:gd name="T58" fmla="*/ 450 w 590"/>
                <a:gd name="T59" fmla="*/ 229 h 307"/>
                <a:gd name="T60" fmla="*/ 448 w 590"/>
                <a:gd name="T61" fmla="*/ 230 h 307"/>
                <a:gd name="T62" fmla="*/ 453 w 590"/>
                <a:gd name="T63" fmla="*/ 235 h 307"/>
                <a:gd name="T64" fmla="*/ 464 w 590"/>
                <a:gd name="T65" fmla="*/ 269 h 307"/>
                <a:gd name="T66" fmla="*/ 439 w 590"/>
                <a:gd name="T67" fmla="*/ 298 h 307"/>
                <a:gd name="T68" fmla="*/ 429 w 590"/>
                <a:gd name="T69" fmla="*/ 303 h 307"/>
                <a:gd name="T70" fmla="*/ 486 w 590"/>
                <a:gd name="T71" fmla="*/ 307 h 307"/>
                <a:gd name="T72" fmla="*/ 554 w 590"/>
                <a:gd name="T73" fmla="*/ 301 h 307"/>
                <a:gd name="T74" fmla="*/ 572 w 590"/>
                <a:gd name="T75" fmla="*/ 294 h 307"/>
                <a:gd name="T76" fmla="*/ 580 w 590"/>
                <a:gd name="T77" fmla="*/ 262 h 307"/>
                <a:gd name="T78" fmla="*/ 139 w 590"/>
                <a:gd name="T79" fmla="*/ 268 h 307"/>
                <a:gd name="T80" fmla="*/ 151 w 590"/>
                <a:gd name="T81" fmla="*/ 235 h 307"/>
                <a:gd name="T82" fmla="*/ 163 w 590"/>
                <a:gd name="T83" fmla="*/ 224 h 307"/>
                <a:gd name="T84" fmla="*/ 155 w 590"/>
                <a:gd name="T85" fmla="*/ 221 h 307"/>
                <a:gd name="T86" fmla="*/ 148 w 590"/>
                <a:gd name="T87" fmla="*/ 193 h 307"/>
                <a:gd name="T88" fmla="*/ 175 w 590"/>
                <a:gd name="T89" fmla="*/ 122 h 307"/>
                <a:gd name="T90" fmla="*/ 131 w 590"/>
                <a:gd name="T91" fmla="*/ 73 h 307"/>
                <a:gd name="T92" fmla="*/ 115 w 590"/>
                <a:gd name="T93" fmla="*/ 71 h 307"/>
                <a:gd name="T94" fmla="*/ 98 w 590"/>
                <a:gd name="T95" fmla="*/ 73 h 307"/>
                <a:gd name="T96" fmla="*/ 55 w 590"/>
                <a:gd name="T97" fmla="*/ 122 h 307"/>
                <a:gd name="T98" fmla="*/ 81 w 590"/>
                <a:gd name="T99" fmla="*/ 193 h 307"/>
                <a:gd name="T100" fmla="*/ 74 w 590"/>
                <a:gd name="T101" fmla="*/ 221 h 307"/>
                <a:gd name="T102" fmla="*/ 53 w 590"/>
                <a:gd name="T103" fmla="*/ 229 h 307"/>
                <a:gd name="T104" fmla="*/ 11 w 590"/>
                <a:gd name="T105" fmla="*/ 257 h 307"/>
                <a:gd name="T106" fmla="*/ 20 w 590"/>
                <a:gd name="T107" fmla="*/ 293 h 307"/>
                <a:gd name="T108" fmla="*/ 40 w 590"/>
                <a:gd name="T109" fmla="*/ 300 h 307"/>
                <a:gd name="T110" fmla="*/ 115 w 590"/>
                <a:gd name="T111" fmla="*/ 307 h 307"/>
                <a:gd name="T112" fmla="*/ 176 w 590"/>
                <a:gd name="T113" fmla="*/ 303 h 307"/>
                <a:gd name="T114" fmla="*/ 165 w 590"/>
                <a:gd name="T115" fmla="*/ 298 h 307"/>
                <a:gd name="T116" fmla="*/ 139 w 590"/>
                <a:gd name="T117" fmla="*/ 268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90" h="307">
                  <a:moveTo>
                    <a:pt x="426" y="289"/>
                  </a:moveTo>
                  <a:cubicBezTo>
                    <a:pt x="417" y="293"/>
                    <a:pt x="408" y="296"/>
                    <a:pt x="399" y="298"/>
                  </a:cubicBezTo>
                  <a:cubicBezTo>
                    <a:pt x="370" y="305"/>
                    <a:pt x="340" y="306"/>
                    <a:pt x="302" y="307"/>
                  </a:cubicBezTo>
                  <a:cubicBezTo>
                    <a:pt x="265" y="306"/>
                    <a:pt x="235" y="305"/>
                    <a:pt x="205" y="298"/>
                  </a:cubicBezTo>
                  <a:cubicBezTo>
                    <a:pt x="196" y="296"/>
                    <a:pt x="187" y="293"/>
                    <a:pt x="179" y="289"/>
                  </a:cubicBezTo>
                  <a:cubicBezTo>
                    <a:pt x="153" y="277"/>
                    <a:pt x="153" y="256"/>
                    <a:pt x="167" y="242"/>
                  </a:cubicBezTo>
                  <a:cubicBezTo>
                    <a:pt x="183" y="226"/>
                    <a:pt x="202" y="216"/>
                    <a:pt x="222" y="206"/>
                  </a:cubicBezTo>
                  <a:cubicBezTo>
                    <a:pt x="231" y="202"/>
                    <a:pt x="240" y="199"/>
                    <a:pt x="249" y="195"/>
                  </a:cubicBezTo>
                  <a:cubicBezTo>
                    <a:pt x="266" y="189"/>
                    <a:pt x="271" y="171"/>
                    <a:pt x="259" y="158"/>
                  </a:cubicBezTo>
                  <a:cubicBezTo>
                    <a:pt x="233" y="133"/>
                    <a:pt x="223" y="102"/>
                    <a:pt x="225" y="67"/>
                  </a:cubicBezTo>
                  <a:cubicBezTo>
                    <a:pt x="226" y="30"/>
                    <a:pt x="247" y="11"/>
                    <a:pt x="281" y="3"/>
                  </a:cubicBezTo>
                  <a:cubicBezTo>
                    <a:pt x="288" y="1"/>
                    <a:pt x="295" y="0"/>
                    <a:pt x="302" y="0"/>
                  </a:cubicBezTo>
                  <a:cubicBezTo>
                    <a:pt x="309" y="0"/>
                    <a:pt x="316" y="1"/>
                    <a:pt x="323" y="3"/>
                  </a:cubicBezTo>
                  <a:cubicBezTo>
                    <a:pt x="357" y="11"/>
                    <a:pt x="378" y="30"/>
                    <a:pt x="380" y="67"/>
                  </a:cubicBezTo>
                  <a:cubicBezTo>
                    <a:pt x="381" y="102"/>
                    <a:pt x="372" y="133"/>
                    <a:pt x="346" y="158"/>
                  </a:cubicBezTo>
                  <a:cubicBezTo>
                    <a:pt x="333" y="171"/>
                    <a:pt x="338" y="189"/>
                    <a:pt x="355" y="195"/>
                  </a:cubicBezTo>
                  <a:cubicBezTo>
                    <a:pt x="364" y="199"/>
                    <a:pt x="373" y="202"/>
                    <a:pt x="382" y="206"/>
                  </a:cubicBezTo>
                  <a:cubicBezTo>
                    <a:pt x="402" y="216"/>
                    <a:pt x="421" y="226"/>
                    <a:pt x="437" y="242"/>
                  </a:cubicBezTo>
                  <a:cubicBezTo>
                    <a:pt x="447" y="252"/>
                    <a:pt x="451" y="277"/>
                    <a:pt x="426" y="289"/>
                  </a:cubicBezTo>
                  <a:close/>
                  <a:moveTo>
                    <a:pt x="580" y="262"/>
                  </a:moveTo>
                  <a:cubicBezTo>
                    <a:pt x="569" y="251"/>
                    <a:pt x="556" y="243"/>
                    <a:pt x="542" y="237"/>
                  </a:cubicBezTo>
                  <a:cubicBezTo>
                    <a:pt x="536" y="234"/>
                    <a:pt x="529" y="232"/>
                    <a:pt x="523" y="229"/>
                  </a:cubicBezTo>
                  <a:cubicBezTo>
                    <a:pt x="511" y="225"/>
                    <a:pt x="508" y="212"/>
                    <a:pt x="517" y="204"/>
                  </a:cubicBezTo>
                  <a:cubicBezTo>
                    <a:pt x="535" y="186"/>
                    <a:pt x="541" y="164"/>
                    <a:pt x="540" y="140"/>
                  </a:cubicBezTo>
                  <a:cubicBezTo>
                    <a:pt x="539" y="115"/>
                    <a:pt x="524" y="101"/>
                    <a:pt x="501" y="95"/>
                  </a:cubicBezTo>
                  <a:cubicBezTo>
                    <a:pt x="496" y="94"/>
                    <a:pt x="491" y="94"/>
                    <a:pt x="486" y="93"/>
                  </a:cubicBezTo>
                  <a:cubicBezTo>
                    <a:pt x="482" y="94"/>
                    <a:pt x="477" y="94"/>
                    <a:pt x="472" y="95"/>
                  </a:cubicBezTo>
                  <a:cubicBezTo>
                    <a:pt x="448" y="101"/>
                    <a:pt x="433" y="115"/>
                    <a:pt x="432" y="140"/>
                  </a:cubicBezTo>
                  <a:cubicBezTo>
                    <a:pt x="431" y="164"/>
                    <a:pt x="438" y="186"/>
                    <a:pt x="456" y="204"/>
                  </a:cubicBezTo>
                  <a:cubicBezTo>
                    <a:pt x="465" y="213"/>
                    <a:pt x="461" y="225"/>
                    <a:pt x="450" y="229"/>
                  </a:cubicBezTo>
                  <a:cubicBezTo>
                    <a:pt x="449" y="229"/>
                    <a:pt x="449" y="230"/>
                    <a:pt x="448" y="230"/>
                  </a:cubicBezTo>
                  <a:cubicBezTo>
                    <a:pt x="450" y="231"/>
                    <a:pt x="452" y="233"/>
                    <a:pt x="453" y="235"/>
                  </a:cubicBezTo>
                  <a:cubicBezTo>
                    <a:pt x="462" y="243"/>
                    <a:pt x="466" y="256"/>
                    <a:pt x="464" y="269"/>
                  </a:cubicBezTo>
                  <a:cubicBezTo>
                    <a:pt x="461" y="282"/>
                    <a:pt x="453" y="292"/>
                    <a:pt x="439" y="298"/>
                  </a:cubicBezTo>
                  <a:cubicBezTo>
                    <a:pt x="436" y="300"/>
                    <a:pt x="432" y="301"/>
                    <a:pt x="429" y="303"/>
                  </a:cubicBezTo>
                  <a:cubicBezTo>
                    <a:pt x="446" y="306"/>
                    <a:pt x="464" y="307"/>
                    <a:pt x="486" y="307"/>
                  </a:cubicBezTo>
                  <a:cubicBezTo>
                    <a:pt x="512" y="306"/>
                    <a:pt x="533" y="306"/>
                    <a:pt x="554" y="301"/>
                  </a:cubicBezTo>
                  <a:cubicBezTo>
                    <a:pt x="560" y="299"/>
                    <a:pt x="566" y="297"/>
                    <a:pt x="572" y="294"/>
                  </a:cubicBezTo>
                  <a:cubicBezTo>
                    <a:pt x="590" y="286"/>
                    <a:pt x="587" y="269"/>
                    <a:pt x="580" y="262"/>
                  </a:cubicBezTo>
                  <a:close/>
                  <a:moveTo>
                    <a:pt x="139" y="268"/>
                  </a:moveTo>
                  <a:cubicBezTo>
                    <a:pt x="137" y="257"/>
                    <a:pt x="141" y="245"/>
                    <a:pt x="151" y="235"/>
                  </a:cubicBezTo>
                  <a:cubicBezTo>
                    <a:pt x="155" y="231"/>
                    <a:pt x="159" y="227"/>
                    <a:pt x="163" y="224"/>
                  </a:cubicBezTo>
                  <a:cubicBezTo>
                    <a:pt x="161" y="223"/>
                    <a:pt x="158" y="222"/>
                    <a:pt x="155" y="221"/>
                  </a:cubicBezTo>
                  <a:cubicBezTo>
                    <a:pt x="142" y="216"/>
                    <a:pt x="138" y="202"/>
                    <a:pt x="148" y="193"/>
                  </a:cubicBezTo>
                  <a:cubicBezTo>
                    <a:pt x="168" y="173"/>
                    <a:pt x="176" y="149"/>
                    <a:pt x="175" y="122"/>
                  </a:cubicBezTo>
                  <a:cubicBezTo>
                    <a:pt x="173" y="94"/>
                    <a:pt x="157" y="79"/>
                    <a:pt x="131" y="73"/>
                  </a:cubicBezTo>
                  <a:cubicBezTo>
                    <a:pt x="125" y="71"/>
                    <a:pt x="120" y="71"/>
                    <a:pt x="115" y="71"/>
                  </a:cubicBezTo>
                  <a:cubicBezTo>
                    <a:pt x="109" y="71"/>
                    <a:pt x="104" y="71"/>
                    <a:pt x="98" y="73"/>
                  </a:cubicBezTo>
                  <a:cubicBezTo>
                    <a:pt x="72" y="79"/>
                    <a:pt x="56" y="94"/>
                    <a:pt x="55" y="122"/>
                  </a:cubicBezTo>
                  <a:cubicBezTo>
                    <a:pt x="54" y="149"/>
                    <a:pt x="61" y="173"/>
                    <a:pt x="81" y="193"/>
                  </a:cubicBezTo>
                  <a:cubicBezTo>
                    <a:pt x="91" y="202"/>
                    <a:pt x="87" y="216"/>
                    <a:pt x="74" y="221"/>
                  </a:cubicBezTo>
                  <a:cubicBezTo>
                    <a:pt x="67" y="224"/>
                    <a:pt x="60" y="226"/>
                    <a:pt x="53" y="229"/>
                  </a:cubicBezTo>
                  <a:cubicBezTo>
                    <a:pt x="38" y="237"/>
                    <a:pt x="23" y="245"/>
                    <a:pt x="11" y="257"/>
                  </a:cubicBezTo>
                  <a:cubicBezTo>
                    <a:pt x="0" y="268"/>
                    <a:pt x="0" y="284"/>
                    <a:pt x="20" y="293"/>
                  </a:cubicBezTo>
                  <a:cubicBezTo>
                    <a:pt x="26" y="296"/>
                    <a:pt x="33" y="298"/>
                    <a:pt x="40" y="300"/>
                  </a:cubicBezTo>
                  <a:cubicBezTo>
                    <a:pt x="63" y="305"/>
                    <a:pt x="86" y="306"/>
                    <a:pt x="115" y="307"/>
                  </a:cubicBezTo>
                  <a:cubicBezTo>
                    <a:pt x="138" y="307"/>
                    <a:pt x="157" y="306"/>
                    <a:pt x="176" y="303"/>
                  </a:cubicBezTo>
                  <a:cubicBezTo>
                    <a:pt x="172" y="301"/>
                    <a:pt x="168" y="300"/>
                    <a:pt x="165" y="298"/>
                  </a:cubicBezTo>
                  <a:cubicBezTo>
                    <a:pt x="150" y="291"/>
                    <a:pt x="141" y="281"/>
                    <a:pt x="139" y="26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TextBox 956"/>
            <p:cNvSpPr txBox="1">
              <a:spLocks noChangeArrowheads="1"/>
            </p:cNvSpPr>
            <p:nvPr/>
          </p:nvSpPr>
          <p:spPr bwMode="auto">
            <a:xfrm>
              <a:off x="6102967" y="5396382"/>
              <a:ext cx="1579281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ru-RU" sz="1050" dirty="0">
                  <a:latin typeface="Montserrat Light" panose="00000400000000000000" pitchFamily="50" charset="0"/>
                  <a:cs typeface="Open Sans" panose="020B0606030504020204" pitchFamily="34" charset="0"/>
                </a:rPr>
                <a:t>Lorem ipsum dolor sit amet, consectetur adipiscing elit, sed do </a:t>
              </a:r>
              <a:r>
                <a:rPr lang="en-US" altLang="ru-RU" sz="1050" dirty="0" err="1">
                  <a:latin typeface="Montserrat Light" panose="00000400000000000000" pitchFamily="50" charset="0"/>
                  <a:cs typeface="Open Sans" panose="020B0606030504020204" pitchFamily="34" charset="0"/>
                </a:rPr>
                <a:t>eiusmod</a:t>
              </a:r>
              <a:r>
                <a:rPr lang="en-US" altLang="ru-RU" sz="1050" dirty="0">
                  <a:latin typeface="Montserrat Light" panose="00000400000000000000" pitchFamily="50" charset="0"/>
                  <a:cs typeface="Open Sans" panose="020B0606030504020204" pitchFamily="34" charset="0"/>
                </a:rPr>
                <a:t> </a:t>
              </a:r>
              <a:r>
                <a:rPr lang="en-US" altLang="ru-RU" sz="1050" dirty="0" err="1">
                  <a:latin typeface="Montserrat Light" panose="00000400000000000000" pitchFamily="50" charset="0"/>
                  <a:cs typeface="Open Sans" panose="020B0606030504020204" pitchFamily="34" charset="0"/>
                </a:rPr>
                <a:t>tempor</a:t>
              </a:r>
              <a:endParaRPr lang="ru-RU" altLang="ru-RU" sz="1050" dirty="0">
                <a:latin typeface="Montserrat Light" panose="00000400000000000000" pitchFamily="50" charset="0"/>
                <a:cs typeface="Open Sans" panose="020B0606030504020204" pitchFamily="34" charset="0"/>
              </a:endParaRPr>
            </a:p>
          </p:txBody>
        </p:sp>
        <p:sp>
          <p:nvSpPr>
            <p:cNvPr id="34" name="TextBox 956"/>
            <p:cNvSpPr txBox="1">
              <a:spLocks noChangeArrowheads="1"/>
            </p:cNvSpPr>
            <p:nvPr/>
          </p:nvSpPr>
          <p:spPr bwMode="auto">
            <a:xfrm>
              <a:off x="6192476" y="5029493"/>
              <a:ext cx="144107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ru-RU" dirty="0">
                  <a:solidFill>
                    <a:schemeClr val="accent3"/>
                  </a:solidFill>
                  <a:latin typeface="+mj-lt"/>
                  <a:cs typeface="Open Sans" panose="020B0606030504020204" pitchFamily="34" charset="0"/>
                </a:rPr>
                <a:t>TITLE</a:t>
              </a:r>
              <a:endParaRPr lang="ru-RU" altLang="ru-RU" dirty="0">
                <a:solidFill>
                  <a:schemeClr val="accent3"/>
                </a:solidFill>
                <a:latin typeface="+mj-lt"/>
                <a:cs typeface="Open Sans" panose="020B0606030504020204" pitchFamily="34" charset="0"/>
              </a:endParaRPr>
            </a:p>
          </p:txBody>
        </p:sp>
      </p:grpSp>
      <p:grpSp>
        <p:nvGrpSpPr>
          <p:cNvPr id="2" name="Grupo 1"/>
          <p:cNvGrpSpPr/>
          <p:nvPr/>
        </p:nvGrpSpPr>
        <p:grpSpPr>
          <a:xfrm>
            <a:off x="599738" y="540312"/>
            <a:ext cx="1579281" cy="5344550"/>
            <a:chOff x="599738" y="540312"/>
            <a:chExt cx="1579281" cy="5344550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1063625" y="2370138"/>
              <a:ext cx="769938" cy="1000125"/>
            </a:xfrm>
            <a:custGeom>
              <a:avLst/>
              <a:gdLst>
                <a:gd name="T0" fmla="*/ 150 w 300"/>
                <a:gd name="T1" fmla="*/ 0 h 389"/>
                <a:gd name="T2" fmla="*/ 0 w 300"/>
                <a:gd name="T3" fmla="*/ 150 h 389"/>
                <a:gd name="T4" fmla="*/ 0 w 300"/>
                <a:gd name="T5" fmla="*/ 389 h 389"/>
                <a:gd name="T6" fmla="*/ 74 w 300"/>
                <a:gd name="T7" fmla="*/ 389 h 389"/>
                <a:gd name="T8" fmla="*/ 227 w 300"/>
                <a:gd name="T9" fmla="*/ 389 h 389"/>
                <a:gd name="T10" fmla="*/ 300 w 300"/>
                <a:gd name="T11" fmla="*/ 389 h 389"/>
                <a:gd name="T12" fmla="*/ 300 w 300"/>
                <a:gd name="T13" fmla="*/ 150 h 389"/>
                <a:gd name="T14" fmla="*/ 150 w 300"/>
                <a:gd name="T15" fmla="*/ 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389">
                  <a:moveTo>
                    <a:pt x="150" y="0"/>
                  </a:moveTo>
                  <a:cubicBezTo>
                    <a:pt x="67" y="0"/>
                    <a:pt x="0" y="67"/>
                    <a:pt x="0" y="150"/>
                  </a:cubicBezTo>
                  <a:cubicBezTo>
                    <a:pt x="0" y="389"/>
                    <a:pt x="0" y="389"/>
                    <a:pt x="0" y="389"/>
                  </a:cubicBezTo>
                  <a:cubicBezTo>
                    <a:pt x="74" y="389"/>
                    <a:pt x="74" y="389"/>
                    <a:pt x="74" y="389"/>
                  </a:cubicBezTo>
                  <a:cubicBezTo>
                    <a:pt x="227" y="389"/>
                    <a:pt x="227" y="389"/>
                    <a:pt x="227" y="389"/>
                  </a:cubicBezTo>
                  <a:cubicBezTo>
                    <a:pt x="300" y="389"/>
                    <a:pt x="300" y="389"/>
                    <a:pt x="300" y="389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0" y="67"/>
                    <a:pt x="233" y="0"/>
                    <a:pt x="15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1063625" y="3370263"/>
              <a:ext cx="769938" cy="1003300"/>
            </a:xfrm>
            <a:custGeom>
              <a:avLst/>
              <a:gdLst>
                <a:gd name="T0" fmla="*/ 227 w 300"/>
                <a:gd name="T1" fmla="*/ 0 h 390"/>
                <a:gd name="T2" fmla="*/ 74 w 300"/>
                <a:gd name="T3" fmla="*/ 0 h 390"/>
                <a:gd name="T4" fmla="*/ 0 w 300"/>
                <a:gd name="T5" fmla="*/ 0 h 390"/>
                <a:gd name="T6" fmla="*/ 0 w 300"/>
                <a:gd name="T7" fmla="*/ 239 h 390"/>
                <a:gd name="T8" fmla="*/ 150 w 300"/>
                <a:gd name="T9" fmla="*/ 390 h 390"/>
                <a:gd name="T10" fmla="*/ 300 w 300"/>
                <a:gd name="T11" fmla="*/ 239 h 390"/>
                <a:gd name="T12" fmla="*/ 300 w 300"/>
                <a:gd name="T13" fmla="*/ 0 h 390"/>
                <a:gd name="T14" fmla="*/ 227 w 300"/>
                <a:gd name="T15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390">
                  <a:moveTo>
                    <a:pt x="227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322"/>
                    <a:pt x="67" y="390"/>
                    <a:pt x="150" y="390"/>
                  </a:cubicBezTo>
                  <a:cubicBezTo>
                    <a:pt x="233" y="390"/>
                    <a:pt x="300" y="322"/>
                    <a:pt x="300" y="239"/>
                  </a:cubicBezTo>
                  <a:cubicBezTo>
                    <a:pt x="300" y="0"/>
                    <a:pt x="300" y="0"/>
                    <a:pt x="300" y="0"/>
                  </a:cubicBezTo>
                  <a:lnTo>
                    <a:pt x="227" y="0"/>
                  </a:ln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447800" y="2524125"/>
              <a:ext cx="231775" cy="231775"/>
            </a:xfrm>
            <a:custGeom>
              <a:avLst/>
              <a:gdLst>
                <a:gd name="T0" fmla="*/ 90 w 90"/>
                <a:gd name="T1" fmla="*/ 90 h 90"/>
                <a:gd name="T2" fmla="*/ 0 w 90"/>
                <a:gd name="T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0" h="90">
                  <a:moveTo>
                    <a:pt x="90" y="90"/>
                  </a:moveTo>
                  <a:cubicBezTo>
                    <a:pt x="90" y="41"/>
                    <a:pt x="50" y="0"/>
                    <a:pt x="0" y="0"/>
                  </a:cubicBezTo>
                </a:path>
              </a:pathLst>
            </a:custGeom>
            <a:noFill/>
            <a:ln w="4763" cap="rnd">
              <a:solidFill>
                <a:schemeClr val="accent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8"/>
            <p:cNvSpPr>
              <a:spLocks noEditPoints="1"/>
            </p:cNvSpPr>
            <p:nvPr/>
          </p:nvSpPr>
          <p:spPr bwMode="auto">
            <a:xfrm>
              <a:off x="949325" y="4987925"/>
              <a:ext cx="996950" cy="896937"/>
            </a:xfrm>
            <a:custGeom>
              <a:avLst/>
              <a:gdLst>
                <a:gd name="T0" fmla="*/ 241 w 388"/>
                <a:gd name="T1" fmla="*/ 47 h 349"/>
                <a:gd name="T2" fmla="*/ 172 w 388"/>
                <a:gd name="T3" fmla="*/ 22 h 349"/>
                <a:gd name="T4" fmla="*/ 124 w 388"/>
                <a:gd name="T5" fmla="*/ 47 h 349"/>
                <a:gd name="T6" fmla="*/ 222 w 388"/>
                <a:gd name="T7" fmla="*/ 0 h 349"/>
                <a:gd name="T8" fmla="*/ 59 w 388"/>
                <a:gd name="T9" fmla="*/ 194 h 349"/>
                <a:gd name="T10" fmla="*/ 157 w 388"/>
                <a:gd name="T11" fmla="*/ 180 h 349"/>
                <a:gd name="T12" fmla="*/ 213 w 388"/>
                <a:gd name="T13" fmla="*/ 161 h 349"/>
                <a:gd name="T14" fmla="*/ 232 w 388"/>
                <a:gd name="T15" fmla="*/ 194 h 349"/>
                <a:gd name="T16" fmla="*/ 388 w 388"/>
                <a:gd name="T17" fmla="*/ 139 h 349"/>
                <a:gd name="T18" fmla="*/ 343 w 388"/>
                <a:gd name="T19" fmla="*/ 56 h 349"/>
                <a:gd name="T20" fmla="*/ 311 w 388"/>
                <a:gd name="T21" fmla="*/ 56 h 349"/>
                <a:gd name="T22" fmla="*/ 278 w 388"/>
                <a:gd name="T23" fmla="*/ 56 h 349"/>
                <a:gd name="T24" fmla="*/ 239 w 388"/>
                <a:gd name="T25" fmla="*/ 56 h 349"/>
                <a:gd name="T26" fmla="*/ 122 w 388"/>
                <a:gd name="T27" fmla="*/ 56 h 349"/>
                <a:gd name="T28" fmla="*/ 74 w 388"/>
                <a:gd name="T29" fmla="*/ 56 h 349"/>
                <a:gd name="T30" fmla="*/ 45 w 388"/>
                <a:gd name="T31" fmla="*/ 56 h 349"/>
                <a:gd name="T32" fmla="*/ 0 w 388"/>
                <a:gd name="T33" fmla="*/ 139 h 349"/>
                <a:gd name="T34" fmla="*/ 329 w 388"/>
                <a:gd name="T35" fmla="*/ 210 h 349"/>
                <a:gd name="T36" fmla="*/ 232 w 388"/>
                <a:gd name="T37" fmla="*/ 224 h 349"/>
                <a:gd name="T38" fmla="*/ 175 w 388"/>
                <a:gd name="T39" fmla="*/ 243 h 349"/>
                <a:gd name="T40" fmla="*/ 157 w 388"/>
                <a:gd name="T41" fmla="*/ 210 h 349"/>
                <a:gd name="T42" fmla="*/ 0 w 388"/>
                <a:gd name="T43" fmla="*/ 176 h 349"/>
                <a:gd name="T44" fmla="*/ 45 w 388"/>
                <a:gd name="T45" fmla="*/ 349 h 349"/>
                <a:gd name="T46" fmla="*/ 74 w 388"/>
                <a:gd name="T47" fmla="*/ 349 h 349"/>
                <a:gd name="T48" fmla="*/ 295 w 388"/>
                <a:gd name="T49" fmla="*/ 349 h 349"/>
                <a:gd name="T50" fmla="*/ 321 w 388"/>
                <a:gd name="T51" fmla="*/ 349 h 349"/>
                <a:gd name="T52" fmla="*/ 388 w 388"/>
                <a:gd name="T53" fmla="*/ 297 h 349"/>
                <a:gd name="T54" fmla="*/ 329 w 388"/>
                <a:gd name="T55" fmla="*/ 210 h 349"/>
                <a:gd name="T56" fmla="*/ 176 w 388"/>
                <a:gd name="T57" fmla="*/ 175 h 349"/>
                <a:gd name="T58" fmla="*/ 170 w 388"/>
                <a:gd name="T59" fmla="*/ 191 h 349"/>
                <a:gd name="T60" fmla="*/ 170 w 388"/>
                <a:gd name="T61" fmla="*/ 208 h 349"/>
                <a:gd name="T62" fmla="*/ 170 w 388"/>
                <a:gd name="T63" fmla="*/ 222 h 349"/>
                <a:gd name="T64" fmla="*/ 212 w 388"/>
                <a:gd name="T65" fmla="*/ 230 h 349"/>
                <a:gd name="T66" fmla="*/ 219 w 388"/>
                <a:gd name="T67" fmla="*/ 213 h 349"/>
                <a:gd name="T68" fmla="*/ 219 w 388"/>
                <a:gd name="T69" fmla="*/ 197 h 349"/>
                <a:gd name="T70" fmla="*/ 219 w 388"/>
                <a:gd name="T71" fmla="*/ 18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8" h="349">
                  <a:moveTo>
                    <a:pt x="264" y="47"/>
                  </a:moveTo>
                  <a:cubicBezTo>
                    <a:pt x="241" y="47"/>
                    <a:pt x="241" y="47"/>
                    <a:pt x="241" y="47"/>
                  </a:cubicBezTo>
                  <a:cubicBezTo>
                    <a:pt x="239" y="33"/>
                    <a:pt x="229" y="22"/>
                    <a:pt x="216" y="22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60" y="22"/>
                    <a:pt x="149" y="33"/>
                    <a:pt x="147" y="47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5" y="21"/>
                    <a:pt x="144" y="0"/>
                    <a:pt x="166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44" y="0"/>
                    <a:pt x="263" y="21"/>
                    <a:pt x="264" y="47"/>
                  </a:cubicBezTo>
                  <a:close/>
                  <a:moveTo>
                    <a:pt x="59" y="194"/>
                  </a:moveTo>
                  <a:cubicBezTo>
                    <a:pt x="157" y="194"/>
                    <a:pt x="157" y="194"/>
                    <a:pt x="157" y="194"/>
                  </a:cubicBezTo>
                  <a:cubicBezTo>
                    <a:pt x="157" y="180"/>
                    <a:pt x="157" y="180"/>
                    <a:pt x="157" y="180"/>
                  </a:cubicBezTo>
                  <a:cubicBezTo>
                    <a:pt x="157" y="169"/>
                    <a:pt x="165" y="161"/>
                    <a:pt x="175" y="161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223" y="161"/>
                    <a:pt x="232" y="169"/>
                    <a:pt x="232" y="180"/>
                  </a:cubicBezTo>
                  <a:cubicBezTo>
                    <a:pt x="232" y="194"/>
                    <a:pt x="232" y="194"/>
                    <a:pt x="232" y="194"/>
                  </a:cubicBezTo>
                  <a:cubicBezTo>
                    <a:pt x="329" y="194"/>
                    <a:pt x="329" y="194"/>
                    <a:pt x="329" y="194"/>
                  </a:cubicBezTo>
                  <a:cubicBezTo>
                    <a:pt x="359" y="194"/>
                    <a:pt x="383" y="170"/>
                    <a:pt x="388" y="139"/>
                  </a:cubicBezTo>
                  <a:cubicBezTo>
                    <a:pt x="388" y="108"/>
                    <a:pt x="388" y="108"/>
                    <a:pt x="388" y="108"/>
                  </a:cubicBezTo>
                  <a:cubicBezTo>
                    <a:pt x="388" y="80"/>
                    <a:pt x="368" y="56"/>
                    <a:pt x="343" y="56"/>
                  </a:cubicBezTo>
                  <a:cubicBezTo>
                    <a:pt x="321" y="56"/>
                    <a:pt x="321" y="56"/>
                    <a:pt x="321" y="56"/>
                  </a:cubicBezTo>
                  <a:cubicBezTo>
                    <a:pt x="311" y="56"/>
                    <a:pt x="311" y="56"/>
                    <a:pt x="311" y="56"/>
                  </a:cubicBezTo>
                  <a:cubicBezTo>
                    <a:pt x="295" y="56"/>
                    <a:pt x="295" y="56"/>
                    <a:pt x="295" y="56"/>
                  </a:cubicBezTo>
                  <a:cubicBezTo>
                    <a:pt x="278" y="56"/>
                    <a:pt x="278" y="56"/>
                    <a:pt x="278" y="56"/>
                  </a:cubicBezTo>
                  <a:cubicBezTo>
                    <a:pt x="266" y="56"/>
                    <a:pt x="266" y="56"/>
                    <a:pt x="266" y="56"/>
                  </a:cubicBezTo>
                  <a:cubicBezTo>
                    <a:pt x="239" y="56"/>
                    <a:pt x="239" y="56"/>
                    <a:pt x="239" y="56"/>
                  </a:cubicBezTo>
                  <a:cubicBezTo>
                    <a:pt x="149" y="56"/>
                    <a:pt x="149" y="56"/>
                    <a:pt x="149" y="56"/>
                  </a:cubicBezTo>
                  <a:cubicBezTo>
                    <a:pt x="122" y="56"/>
                    <a:pt x="122" y="56"/>
                    <a:pt x="122" y="56"/>
                  </a:cubicBezTo>
                  <a:cubicBezTo>
                    <a:pt x="91" y="56"/>
                    <a:pt x="91" y="56"/>
                    <a:pt x="91" y="5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20" y="56"/>
                    <a:pt x="0" y="80"/>
                    <a:pt x="0" y="108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5" y="170"/>
                    <a:pt x="29" y="194"/>
                    <a:pt x="59" y="194"/>
                  </a:cubicBezTo>
                  <a:close/>
                  <a:moveTo>
                    <a:pt x="329" y="210"/>
                  </a:moveTo>
                  <a:cubicBezTo>
                    <a:pt x="232" y="210"/>
                    <a:pt x="232" y="210"/>
                    <a:pt x="232" y="210"/>
                  </a:cubicBezTo>
                  <a:cubicBezTo>
                    <a:pt x="232" y="224"/>
                    <a:pt x="232" y="224"/>
                    <a:pt x="232" y="224"/>
                  </a:cubicBezTo>
                  <a:cubicBezTo>
                    <a:pt x="232" y="235"/>
                    <a:pt x="223" y="243"/>
                    <a:pt x="213" y="243"/>
                  </a:cubicBezTo>
                  <a:cubicBezTo>
                    <a:pt x="175" y="243"/>
                    <a:pt x="175" y="243"/>
                    <a:pt x="175" y="243"/>
                  </a:cubicBezTo>
                  <a:cubicBezTo>
                    <a:pt x="165" y="243"/>
                    <a:pt x="157" y="235"/>
                    <a:pt x="157" y="224"/>
                  </a:cubicBezTo>
                  <a:cubicBezTo>
                    <a:pt x="157" y="210"/>
                    <a:pt x="157" y="210"/>
                    <a:pt x="157" y="210"/>
                  </a:cubicBezTo>
                  <a:cubicBezTo>
                    <a:pt x="59" y="210"/>
                    <a:pt x="59" y="210"/>
                    <a:pt x="59" y="210"/>
                  </a:cubicBezTo>
                  <a:cubicBezTo>
                    <a:pt x="34" y="210"/>
                    <a:pt x="13" y="197"/>
                    <a:pt x="0" y="176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0" y="326"/>
                    <a:pt x="20" y="349"/>
                    <a:pt x="45" y="349"/>
                  </a:cubicBezTo>
                  <a:cubicBezTo>
                    <a:pt x="60" y="349"/>
                    <a:pt x="60" y="349"/>
                    <a:pt x="60" y="349"/>
                  </a:cubicBezTo>
                  <a:cubicBezTo>
                    <a:pt x="74" y="349"/>
                    <a:pt x="74" y="349"/>
                    <a:pt x="74" y="349"/>
                  </a:cubicBezTo>
                  <a:cubicBezTo>
                    <a:pt x="91" y="349"/>
                    <a:pt x="91" y="349"/>
                    <a:pt x="91" y="349"/>
                  </a:cubicBezTo>
                  <a:cubicBezTo>
                    <a:pt x="295" y="349"/>
                    <a:pt x="295" y="349"/>
                    <a:pt x="295" y="349"/>
                  </a:cubicBezTo>
                  <a:cubicBezTo>
                    <a:pt x="311" y="349"/>
                    <a:pt x="311" y="349"/>
                    <a:pt x="311" y="349"/>
                  </a:cubicBezTo>
                  <a:cubicBezTo>
                    <a:pt x="321" y="349"/>
                    <a:pt x="321" y="349"/>
                    <a:pt x="321" y="349"/>
                  </a:cubicBezTo>
                  <a:cubicBezTo>
                    <a:pt x="343" y="349"/>
                    <a:pt x="343" y="349"/>
                    <a:pt x="343" y="349"/>
                  </a:cubicBezTo>
                  <a:cubicBezTo>
                    <a:pt x="368" y="349"/>
                    <a:pt x="388" y="326"/>
                    <a:pt x="388" y="297"/>
                  </a:cubicBezTo>
                  <a:cubicBezTo>
                    <a:pt x="388" y="176"/>
                    <a:pt x="388" y="176"/>
                    <a:pt x="388" y="176"/>
                  </a:cubicBezTo>
                  <a:cubicBezTo>
                    <a:pt x="375" y="197"/>
                    <a:pt x="354" y="210"/>
                    <a:pt x="329" y="210"/>
                  </a:cubicBezTo>
                  <a:close/>
                  <a:moveTo>
                    <a:pt x="212" y="175"/>
                  </a:moveTo>
                  <a:cubicBezTo>
                    <a:pt x="176" y="175"/>
                    <a:pt x="176" y="175"/>
                    <a:pt x="176" y="175"/>
                  </a:cubicBezTo>
                  <a:cubicBezTo>
                    <a:pt x="172" y="175"/>
                    <a:pt x="170" y="178"/>
                    <a:pt x="170" y="182"/>
                  </a:cubicBezTo>
                  <a:cubicBezTo>
                    <a:pt x="170" y="191"/>
                    <a:pt x="170" y="191"/>
                    <a:pt x="170" y="191"/>
                  </a:cubicBezTo>
                  <a:cubicBezTo>
                    <a:pt x="170" y="197"/>
                    <a:pt x="170" y="197"/>
                    <a:pt x="170" y="197"/>
                  </a:cubicBezTo>
                  <a:cubicBezTo>
                    <a:pt x="170" y="208"/>
                    <a:pt x="170" y="208"/>
                    <a:pt x="170" y="208"/>
                  </a:cubicBezTo>
                  <a:cubicBezTo>
                    <a:pt x="170" y="213"/>
                    <a:pt x="170" y="213"/>
                    <a:pt x="170" y="213"/>
                  </a:cubicBezTo>
                  <a:cubicBezTo>
                    <a:pt x="170" y="222"/>
                    <a:pt x="170" y="222"/>
                    <a:pt x="170" y="222"/>
                  </a:cubicBezTo>
                  <a:cubicBezTo>
                    <a:pt x="170" y="226"/>
                    <a:pt x="172" y="230"/>
                    <a:pt x="176" y="230"/>
                  </a:cubicBezTo>
                  <a:cubicBezTo>
                    <a:pt x="212" y="230"/>
                    <a:pt x="212" y="230"/>
                    <a:pt x="212" y="230"/>
                  </a:cubicBezTo>
                  <a:cubicBezTo>
                    <a:pt x="216" y="230"/>
                    <a:pt x="219" y="226"/>
                    <a:pt x="219" y="222"/>
                  </a:cubicBezTo>
                  <a:cubicBezTo>
                    <a:pt x="219" y="213"/>
                    <a:pt x="219" y="213"/>
                    <a:pt x="219" y="213"/>
                  </a:cubicBezTo>
                  <a:cubicBezTo>
                    <a:pt x="219" y="208"/>
                    <a:pt x="219" y="208"/>
                    <a:pt x="219" y="208"/>
                  </a:cubicBezTo>
                  <a:cubicBezTo>
                    <a:pt x="219" y="197"/>
                    <a:pt x="219" y="197"/>
                    <a:pt x="219" y="197"/>
                  </a:cubicBezTo>
                  <a:cubicBezTo>
                    <a:pt x="219" y="191"/>
                    <a:pt x="219" y="191"/>
                    <a:pt x="219" y="191"/>
                  </a:cubicBezTo>
                  <a:cubicBezTo>
                    <a:pt x="219" y="182"/>
                    <a:pt x="219" y="182"/>
                    <a:pt x="219" y="182"/>
                  </a:cubicBezTo>
                  <a:cubicBezTo>
                    <a:pt x="219" y="178"/>
                    <a:pt x="216" y="175"/>
                    <a:pt x="212" y="1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TextBox 956"/>
            <p:cNvSpPr txBox="1">
              <a:spLocks noChangeArrowheads="1"/>
            </p:cNvSpPr>
            <p:nvPr/>
          </p:nvSpPr>
          <p:spPr bwMode="auto">
            <a:xfrm>
              <a:off x="599738" y="907201"/>
              <a:ext cx="1579281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ru-RU" sz="1050" dirty="0">
                  <a:latin typeface="Montserrat Light" panose="00000400000000000000" pitchFamily="50" charset="0"/>
                  <a:cs typeface="Open Sans" panose="020B0606030504020204" pitchFamily="34" charset="0"/>
                </a:rPr>
                <a:t>Lorem ipsum dolor sit amet, consectetur adipiscing elit, sed do </a:t>
              </a:r>
              <a:r>
                <a:rPr lang="en-US" altLang="ru-RU" sz="1050" dirty="0" err="1">
                  <a:latin typeface="Montserrat Light" panose="00000400000000000000" pitchFamily="50" charset="0"/>
                  <a:cs typeface="Open Sans" panose="020B0606030504020204" pitchFamily="34" charset="0"/>
                </a:rPr>
                <a:t>eiusmod</a:t>
              </a:r>
              <a:r>
                <a:rPr lang="en-US" altLang="ru-RU" sz="1050" dirty="0">
                  <a:latin typeface="Montserrat Light" panose="00000400000000000000" pitchFamily="50" charset="0"/>
                  <a:cs typeface="Open Sans" panose="020B0606030504020204" pitchFamily="34" charset="0"/>
                </a:rPr>
                <a:t> </a:t>
              </a:r>
              <a:r>
                <a:rPr lang="en-US" altLang="ru-RU" sz="1050" dirty="0" err="1">
                  <a:latin typeface="Montserrat Light" panose="00000400000000000000" pitchFamily="50" charset="0"/>
                  <a:cs typeface="Open Sans" panose="020B0606030504020204" pitchFamily="34" charset="0"/>
                </a:rPr>
                <a:t>tempor</a:t>
              </a:r>
              <a:endParaRPr lang="ru-RU" altLang="ru-RU" sz="1050" dirty="0">
                <a:latin typeface="Montserrat Light" panose="00000400000000000000" pitchFamily="50" charset="0"/>
                <a:cs typeface="Open Sans" panose="020B0606030504020204" pitchFamily="34" charset="0"/>
              </a:endParaRPr>
            </a:p>
          </p:txBody>
        </p:sp>
        <p:sp>
          <p:nvSpPr>
            <p:cNvPr id="36" name="TextBox 956"/>
            <p:cNvSpPr txBox="1">
              <a:spLocks noChangeArrowheads="1"/>
            </p:cNvSpPr>
            <p:nvPr/>
          </p:nvSpPr>
          <p:spPr bwMode="auto">
            <a:xfrm>
              <a:off x="689247" y="540312"/>
              <a:ext cx="144107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ru-RU" dirty="0">
                  <a:solidFill>
                    <a:schemeClr val="accent3"/>
                  </a:solidFill>
                  <a:latin typeface="+mj-lt"/>
                  <a:cs typeface="Open Sans" panose="020B0606030504020204" pitchFamily="34" charset="0"/>
                </a:rPr>
                <a:t>TITLE</a:t>
              </a:r>
              <a:endParaRPr lang="ru-RU" altLang="ru-RU" dirty="0">
                <a:solidFill>
                  <a:schemeClr val="accent3"/>
                </a:solidFill>
                <a:latin typeface="+mj-lt"/>
                <a:cs typeface="Open Sans" panose="020B0606030504020204" pitchFamily="34" charset="0"/>
              </a:endParaRPr>
            </a:p>
          </p:txBody>
        </p:sp>
      </p:grpSp>
      <p:grpSp>
        <p:nvGrpSpPr>
          <p:cNvPr id="42" name="Grupo 41"/>
          <p:cNvGrpSpPr/>
          <p:nvPr/>
        </p:nvGrpSpPr>
        <p:grpSpPr>
          <a:xfrm>
            <a:off x="8009934" y="527612"/>
            <a:ext cx="1579281" cy="5622363"/>
            <a:chOff x="8009934" y="527612"/>
            <a:chExt cx="1579281" cy="5622363"/>
          </a:xfrm>
        </p:grpSpPr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8328025" y="2370138"/>
              <a:ext cx="773113" cy="1000125"/>
            </a:xfrm>
            <a:custGeom>
              <a:avLst/>
              <a:gdLst>
                <a:gd name="T0" fmla="*/ 150 w 301"/>
                <a:gd name="T1" fmla="*/ 0 h 389"/>
                <a:gd name="T2" fmla="*/ 0 w 301"/>
                <a:gd name="T3" fmla="*/ 150 h 389"/>
                <a:gd name="T4" fmla="*/ 0 w 301"/>
                <a:gd name="T5" fmla="*/ 389 h 389"/>
                <a:gd name="T6" fmla="*/ 74 w 301"/>
                <a:gd name="T7" fmla="*/ 389 h 389"/>
                <a:gd name="T8" fmla="*/ 227 w 301"/>
                <a:gd name="T9" fmla="*/ 389 h 389"/>
                <a:gd name="T10" fmla="*/ 301 w 301"/>
                <a:gd name="T11" fmla="*/ 389 h 389"/>
                <a:gd name="T12" fmla="*/ 301 w 301"/>
                <a:gd name="T13" fmla="*/ 150 h 389"/>
                <a:gd name="T14" fmla="*/ 150 w 301"/>
                <a:gd name="T15" fmla="*/ 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1" h="389">
                  <a:moveTo>
                    <a:pt x="150" y="0"/>
                  </a:moveTo>
                  <a:cubicBezTo>
                    <a:pt x="67" y="0"/>
                    <a:pt x="0" y="67"/>
                    <a:pt x="0" y="150"/>
                  </a:cubicBezTo>
                  <a:cubicBezTo>
                    <a:pt x="0" y="389"/>
                    <a:pt x="0" y="389"/>
                    <a:pt x="0" y="389"/>
                  </a:cubicBezTo>
                  <a:cubicBezTo>
                    <a:pt x="74" y="389"/>
                    <a:pt x="74" y="389"/>
                    <a:pt x="74" y="389"/>
                  </a:cubicBezTo>
                  <a:cubicBezTo>
                    <a:pt x="227" y="389"/>
                    <a:pt x="227" y="389"/>
                    <a:pt x="227" y="389"/>
                  </a:cubicBezTo>
                  <a:cubicBezTo>
                    <a:pt x="301" y="389"/>
                    <a:pt x="301" y="389"/>
                    <a:pt x="301" y="389"/>
                  </a:cubicBezTo>
                  <a:cubicBezTo>
                    <a:pt x="301" y="150"/>
                    <a:pt x="301" y="150"/>
                    <a:pt x="301" y="150"/>
                  </a:cubicBezTo>
                  <a:cubicBezTo>
                    <a:pt x="301" y="67"/>
                    <a:pt x="233" y="0"/>
                    <a:pt x="1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8328025" y="3370263"/>
              <a:ext cx="773113" cy="1003300"/>
            </a:xfrm>
            <a:custGeom>
              <a:avLst/>
              <a:gdLst>
                <a:gd name="T0" fmla="*/ 227 w 301"/>
                <a:gd name="T1" fmla="*/ 0 h 390"/>
                <a:gd name="T2" fmla="*/ 74 w 301"/>
                <a:gd name="T3" fmla="*/ 0 h 390"/>
                <a:gd name="T4" fmla="*/ 0 w 301"/>
                <a:gd name="T5" fmla="*/ 0 h 390"/>
                <a:gd name="T6" fmla="*/ 0 w 301"/>
                <a:gd name="T7" fmla="*/ 239 h 390"/>
                <a:gd name="T8" fmla="*/ 150 w 301"/>
                <a:gd name="T9" fmla="*/ 390 h 390"/>
                <a:gd name="T10" fmla="*/ 301 w 301"/>
                <a:gd name="T11" fmla="*/ 239 h 390"/>
                <a:gd name="T12" fmla="*/ 301 w 301"/>
                <a:gd name="T13" fmla="*/ 0 h 390"/>
                <a:gd name="T14" fmla="*/ 227 w 301"/>
                <a:gd name="T15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1" h="390">
                  <a:moveTo>
                    <a:pt x="227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322"/>
                    <a:pt x="67" y="390"/>
                    <a:pt x="150" y="390"/>
                  </a:cubicBezTo>
                  <a:cubicBezTo>
                    <a:pt x="233" y="390"/>
                    <a:pt x="301" y="322"/>
                    <a:pt x="301" y="239"/>
                  </a:cubicBezTo>
                  <a:cubicBezTo>
                    <a:pt x="301" y="0"/>
                    <a:pt x="301" y="0"/>
                    <a:pt x="301" y="0"/>
                  </a:cubicBezTo>
                  <a:lnTo>
                    <a:pt x="227" y="0"/>
                  </a:ln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8713788" y="2524125"/>
              <a:ext cx="231775" cy="231775"/>
            </a:xfrm>
            <a:custGeom>
              <a:avLst/>
              <a:gdLst>
                <a:gd name="T0" fmla="*/ 90 w 90"/>
                <a:gd name="T1" fmla="*/ 90 h 90"/>
                <a:gd name="T2" fmla="*/ 0 w 90"/>
                <a:gd name="T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0" h="90">
                  <a:moveTo>
                    <a:pt x="90" y="90"/>
                  </a:moveTo>
                  <a:cubicBezTo>
                    <a:pt x="90" y="41"/>
                    <a:pt x="50" y="0"/>
                    <a:pt x="0" y="0"/>
                  </a:cubicBezTo>
                </a:path>
              </a:pathLst>
            </a:custGeom>
            <a:noFill/>
            <a:ln w="4763" cap="rnd">
              <a:solidFill>
                <a:schemeClr val="accent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5"/>
            <p:cNvSpPr>
              <a:spLocks noEditPoints="1"/>
            </p:cNvSpPr>
            <p:nvPr/>
          </p:nvSpPr>
          <p:spPr bwMode="auto">
            <a:xfrm>
              <a:off x="8164513" y="4981575"/>
              <a:ext cx="1166813" cy="1168400"/>
            </a:xfrm>
            <a:custGeom>
              <a:avLst/>
              <a:gdLst>
                <a:gd name="T0" fmla="*/ 380 w 454"/>
                <a:gd name="T1" fmla="*/ 160 h 454"/>
                <a:gd name="T2" fmla="*/ 448 w 454"/>
                <a:gd name="T3" fmla="*/ 33 h 454"/>
                <a:gd name="T4" fmla="*/ 421 w 454"/>
                <a:gd name="T5" fmla="*/ 6 h 454"/>
                <a:gd name="T6" fmla="*/ 294 w 454"/>
                <a:gd name="T7" fmla="*/ 74 h 454"/>
                <a:gd name="T8" fmla="*/ 24 w 454"/>
                <a:gd name="T9" fmla="*/ 430 h 454"/>
                <a:gd name="T10" fmla="*/ 59 w 454"/>
                <a:gd name="T11" fmla="*/ 382 h 454"/>
                <a:gd name="T12" fmla="*/ 44 w 454"/>
                <a:gd name="T13" fmla="*/ 361 h 454"/>
                <a:gd name="T14" fmla="*/ 52 w 454"/>
                <a:gd name="T15" fmla="*/ 353 h 454"/>
                <a:gd name="T16" fmla="*/ 98 w 454"/>
                <a:gd name="T17" fmla="*/ 343 h 454"/>
                <a:gd name="T18" fmla="*/ 80 w 454"/>
                <a:gd name="T19" fmla="*/ 317 h 454"/>
                <a:gd name="T20" fmla="*/ 106 w 454"/>
                <a:gd name="T21" fmla="*/ 336 h 454"/>
                <a:gd name="T22" fmla="*/ 116 w 454"/>
                <a:gd name="T23" fmla="*/ 289 h 454"/>
                <a:gd name="T24" fmla="*/ 123 w 454"/>
                <a:gd name="T25" fmla="*/ 281 h 454"/>
                <a:gd name="T26" fmla="*/ 170 w 454"/>
                <a:gd name="T27" fmla="*/ 272 h 454"/>
                <a:gd name="T28" fmla="*/ 152 w 454"/>
                <a:gd name="T29" fmla="*/ 245 h 454"/>
                <a:gd name="T30" fmla="*/ 178 w 454"/>
                <a:gd name="T31" fmla="*/ 264 h 454"/>
                <a:gd name="T32" fmla="*/ 187 w 454"/>
                <a:gd name="T33" fmla="*/ 217 h 454"/>
                <a:gd name="T34" fmla="*/ 195 w 454"/>
                <a:gd name="T35" fmla="*/ 210 h 454"/>
                <a:gd name="T36" fmla="*/ 242 w 454"/>
                <a:gd name="T37" fmla="*/ 200 h 454"/>
                <a:gd name="T38" fmla="*/ 223 w 454"/>
                <a:gd name="T39" fmla="*/ 174 h 454"/>
                <a:gd name="T40" fmla="*/ 249 w 454"/>
                <a:gd name="T41" fmla="*/ 192 h 454"/>
                <a:gd name="T42" fmla="*/ 259 w 454"/>
                <a:gd name="T43" fmla="*/ 146 h 454"/>
                <a:gd name="T44" fmla="*/ 267 w 454"/>
                <a:gd name="T45" fmla="*/ 138 h 454"/>
                <a:gd name="T46" fmla="*/ 314 w 454"/>
                <a:gd name="T47" fmla="*/ 128 h 454"/>
                <a:gd name="T48" fmla="*/ 295 w 454"/>
                <a:gd name="T49" fmla="*/ 102 h 454"/>
                <a:gd name="T50" fmla="*/ 321 w 454"/>
                <a:gd name="T51" fmla="*/ 121 h 454"/>
                <a:gd name="T52" fmla="*/ 344 w 454"/>
                <a:gd name="T53" fmla="*/ 110 h 454"/>
                <a:gd name="T54" fmla="*/ 333 w 454"/>
                <a:gd name="T55" fmla="*/ 133 h 454"/>
                <a:gd name="T56" fmla="*/ 352 w 454"/>
                <a:gd name="T57" fmla="*/ 159 h 454"/>
                <a:gd name="T58" fmla="*/ 325 w 454"/>
                <a:gd name="T59" fmla="*/ 140 h 454"/>
                <a:gd name="T60" fmla="*/ 316 w 454"/>
                <a:gd name="T61" fmla="*/ 188 h 454"/>
                <a:gd name="T62" fmla="*/ 309 w 454"/>
                <a:gd name="T63" fmla="*/ 195 h 454"/>
                <a:gd name="T64" fmla="*/ 261 w 454"/>
                <a:gd name="T65" fmla="*/ 204 h 454"/>
                <a:gd name="T66" fmla="*/ 281 w 454"/>
                <a:gd name="T67" fmla="*/ 231 h 454"/>
                <a:gd name="T68" fmla="*/ 254 w 454"/>
                <a:gd name="T69" fmla="*/ 212 h 454"/>
                <a:gd name="T70" fmla="*/ 245 w 454"/>
                <a:gd name="T71" fmla="*/ 259 h 454"/>
                <a:gd name="T72" fmla="*/ 237 w 454"/>
                <a:gd name="T73" fmla="*/ 267 h 454"/>
                <a:gd name="T74" fmla="*/ 190 w 454"/>
                <a:gd name="T75" fmla="*/ 276 h 454"/>
                <a:gd name="T76" fmla="*/ 209 w 454"/>
                <a:gd name="T77" fmla="*/ 303 h 454"/>
                <a:gd name="T78" fmla="*/ 182 w 454"/>
                <a:gd name="T79" fmla="*/ 284 h 454"/>
                <a:gd name="T80" fmla="*/ 173 w 454"/>
                <a:gd name="T81" fmla="*/ 331 h 454"/>
                <a:gd name="T82" fmla="*/ 165 w 454"/>
                <a:gd name="T83" fmla="*/ 339 h 454"/>
                <a:gd name="T84" fmla="*/ 118 w 454"/>
                <a:gd name="T85" fmla="*/ 348 h 454"/>
                <a:gd name="T86" fmla="*/ 137 w 454"/>
                <a:gd name="T87" fmla="*/ 375 h 454"/>
                <a:gd name="T88" fmla="*/ 110 w 454"/>
                <a:gd name="T89" fmla="*/ 355 h 454"/>
                <a:gd name="T90" fmla="*/ 101 w 454"/>
                <a:gd name="T91" fmla="*/ 403 h 454"/>
                <a:gd name="T92" fmla="*/ 94 w 454"/>
                <a:gd name="T93" fmla="*/ 410 h 454"/>
                <a:gd name="T94" fmla="*/ 71 w 454"/>
                <a:gd name="T95" fmla="*/ 394 h 454"/>
                <a:gd name="T96" fmla="*/ 59 w 454"/>
                <a:gd name="T97" fmla="*/ 382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4" h="454">
                  <a:moveTo>
                    <a:pt x="110" y="430"/>
                  </a:moveTo>
                  <a:cubicBezTo>
                    <a:pt x="380" y="160"/>
                    <a:pt x="380" y="160"/>
                    <a:pt x="380" y="160"/>
                  </a:cubicBezTo>
                  <a:cubicBezTo>
                    <a:pt x="399" y="141"/>
                    <a:pt x="402" y="113"/>
                    <a:pt x="391" y="90"/>
                  </a:cubicBezTo>
                  <a:cubicBezTo>
                    <a:pt x="448" y="33"/>
                    <a:pt x="448" y="33"/>
                    <a:pt x="448" y="33"/>
                  </a:cubicBezTo>
                  <a:cubicBezTo>
                    <a:pt x="454" y="27"/>
                    <a:pt x="453" y="16"/>
                    <a:pt x="445" y="9"/>
                  </a:cubicBezTo>
                  <a:cubicBezTo>
                    <a:pt x="438" y="1"/>
                    <a:pt x="427" y="0"/>
                    <a:pt x="421" y="6"/>
                  </a:cubicBezTo>
                  <a:cubicBezTo>
                    <a:pt x="364" y="63"/>
                    <a:pt x="364" y="63"/>
                    <a:pt x="364" y="63"/>
                  </a:cubicBezTo>
                  <a:cubicBezTo>
                    <a:pt x="341" y="52"/>
                    <a:pt x="312" y="55"/>
                    <a:pt x="294" y="74"/>
                  </a:cubicBezTo>
                  <a:cubicBezTo>
                    <a:pt x="24" y="344"/>
                    <a:pt x="24" y="344"/>
                    <a:pt x="24" y="344"/>
                  </a:cubicBezTo>
                  <a:cubicBezTo>
                    <a:pt x="0" y="368"/>
                    <a:pt x="0" y="407"/>
                    <a:pt x="24" y="430"/>
                  </a:cubicBezTo>
                  <a:cubicBezTo>
                    <a:pt x="47" y="454"/>
                    <a:pt x="86" y="454"/>
                    <a:pt x="110" y="430"/>
                  </a:cubicBezTo>
                  <a:close/>
                  <a:moveTo>
                    <a:pt x="59" y="382"/>
                  </a:moveTo>
                  <a:cubicBezTo>
                    <a:pt x="63" y="379"/>
                    <a:pt x="63" y="379"/>
                    <a:pt x="63" y="379"/>
                  </a:cubicBezTo>
                  <a:cubicBezTo>
                    <a:pt x="44" y="361"/>
                    <a:pt x="44" y="361"/>
                    <a:pt x="44" y="361"/>
                  </a:cubicBezTo>
                  <a:cubicBezTo>
                    <a:pt x="42" y="359"/>
                    <a:pt x="42" y="355"/>
                    <a:pt x="44" y="353"/>
                  </a:cubicBezTo>
                  <a:cubicBezTo>
                    <a:pt x="46" y="351"/>
                    <a:pt x="50" y="351"/>
                    <a:pt x="52" y="353"/>
                  </a:cubicBezTo>
                  <a:cubicBezTo>
                    <a:pt x="70" y="372"/>
                    <a:pt x="70" y="372"/>
                    <a:pt x="70" y="372"/>
                  </a:cubicBezTo>
                  <a:cubicBezTo>
                    <a:pt x="98" y="343"/>
                    <a:pt x="98" y="343"/>
                    <a:pt x="98" y="343"/>
                  </a:cubicBezTo>
                  <a:cubicBezTo>
                    <a:pt x="80" y="325"/>
                    <a:pt x="80" y="325"/>
                    <a:pt x="80" y="325"/>
                  </a:cubicBezTo>
                  <a:cubicBezTo>
                    <a:pt x="78" y="323"/>
                    <a:pt x="78" y="319"/>
                    <a:pt x="80" y="317"/>
                  </a:cubicBezTo>
                  <a:cubicBezTo>
                    <a:pt x="82" y="315"/>
                    <a:pt x="85" y="315"/>
                    <a:pt x="87" y="317"/>
                  </a:cubicBezTo>
                  <a:cubicBezTo>
                    <a:pt x="106" y="336"/>
                    <a:pt x="106" y="336"/>
                    <a:pt x="106" y="336"/>
                  </a:cubicBezTo>
                  <a:cubicBezTo>
                    <a:pt x="134" y="308"/>
                    <a:pt x="134" y="308"/>
                    <a:pt x="134" y="308"/>
                  </a:cubicBezTo>
                  <a:cubicBezTo>
                    <a:pt x="116" y="289"/>
                    <a:pt x="116" y="289"/>
                    <a:pt x="116" y="289"/>
                  </a:cubicBezTo>
                  <a:cubicBezTo>
                    <a:pt x="114" y="287"/>
                    <a:pt x="114" y="283"/>
                    <a:pt x="116" y="281"/>
                  </a:cubicBezTo>
                  <a:cubicBezTo>
                    <a:pt x="118" y="279"/>
                    <a:pt x="121" y="279"/>
                    <a:pt x="123" y="281"/>
                  </a:cubicBezTo>
                  <a:cubicBezTo>
                    <a:pt x="142" y="300"/>
                    <a:pt x="142" y="300"/>
                    <a:pt x="142" y="300"/>
                  </a:cubicBezTo>
                  <a:cubicBezTo>
                    <a:pt x="170" y="272"/>
                    <a:pt x="170" y="272"/>
                    <a:pt x="170" y="272"/>
                  </a:cubicBezTo>
                  <a:cubicBezTo>
                    <a:pt x="152" y="253"/>
                    <a:pt x="152" y="253"/>
                    <a:pt x="152" y="253"/>
                  </a:cubicBezTo>
                  <a:cubicBezTo>
                    <a:pt x="149" y="251"/>
                    <a:pt x="149" y="248"/>
                    <a:pt x="152" y="245"/>
                  </a:cubicBezTo>
                  <a:cubicBezTo>
                    <a:pt x="154" y="243"/>
                    <a:pt x="157" y="243"/>
                    <a:pt x="159" y="245"/>
                  </a:cubicBezTo>
                  <a:cubicBezTo>
                    <a:pt x="178" y="264"/>
                    <a:pt x="178" y="264"/>
                    <a:pt x="178" y="264"/>
                  </a:cubicBezTo>
                  <a:cubicBezTo>
                    <a:pt x="206" y="236"/>
                    <a:pt x="206" y="236"/>
                    <a:pt x="206" y="236"/>
                  </a:cubicBezTo>
                  <a:cubicBezTo>
                    <a:pt x="187" y="217"/>
                    <a:pt x="187" y="217"/>
                    <a:pt x="187" y="217"/>
                  </a:cubicBezTo>
                  <a:cubicBezTo>
                    <a:pt x="185" y="215"/>
                    <a:pt x="185" y="212"/>
                    <a:pt x="187" y="210"/>
                  </a:cubicBezTo>
                  <a:cubicBezTo>
                    <a:pt x="190" y="208"/>
                    <a:pt x="193" y="208"/>
                    <a:pt x="195" y="210"/>
                  </a:cubicBezTo>
                  <a:cubicBezTo>
                    <a:pt x="214" y="228"/>
                    <a:pt x="214" y="228"/>
                    <a:pt x="214" y="228"/>
                  </a:cubicBezTo>
                  <a:cubicBezTo>
                    <a:pt x="242" y="200"/>
                    <a:pt x="242" y="200"/>
                    <a:pt x="242" y="200"/>
                  </a:cubicBezTo>
                  <a:cubicBezTo>
                    <a:pt x="223" y="181"/>
                    <a:pt x="223" y="181"/>
                    <a:pt x="223" y="181"/>
                  </a:cubicBezTo>
                  <a:cubicBezTo>
                    <a:pt x="221" y="179"/>
                    <a:pt x="221" y="176"/>
                    <a:pt x="223" y="174"/>
                  </a:cubicBezTo>
                  <a:cubicBezTo>
                    <a:pt x="225" y="172"/>
                    <a:pt x="229" y="172"/>
                    <a:pt x="231" y="174"/>
                  </a:cubicBezTo>
                  <a:cubicBezTo>
                    <a:pt x="249" y="192"/>
                    <a:pt x="249" y="192"/>
                    <a:pt x="249" y="192"/>
                  </a:cubicBezTo>
                  <a:cubicBezTo>
                    <a:pt x="278" y="164"/>
                    <a:pt x="278" y="164"/>
                    <a:pt x="278" y="164"/>
                  </a:cubicBezTo>
                  <a:cubicBezTo>
                    <a:pt x="259" y="146"/>
                    <a:pt x="259" y="146"/>
                    <a:pt x="259" y="146"/>
                  </a:cubicBezTo>
                  <a:cubicBezTo>
                    <a:pt x="257" y="143"/>
                    <a:pt x="257" y="140"/>
                    <a:pt x="259" y="138"/>
                  </a:cubicBezTo>
                  <a:cubicBezTo>
                    <a:pt x="261" y="136"/>
                    <a:pt x="265" y="136"/>
                    <a:pt x="267" y="138"/>
                  </a:cubicBezTo>
                  <a:cubicBezTo>
                    <a:pt x="285" y="157"/>
                    <a:pt x="285" y="157"/>
                    <a:pt x="285" y="157"/>
                  </a:cubicBezTo>
                  <a:cubicBezTo>
                    <a:pt x="314" y="128"/>
                    <a:pt x="314" y="128"/>
                    <a:pt x="314" y="128"/>
                  </a:cubicBezTo>
                  <a:cubicBezTo>
                    <a:pt x="295" y="110"/>
                    <a:pt x="295" y="110"/>
                    <a:pt x="295" y="110"/>
                  </a:cubicBezTo>
                  <a:cubicBezTo>
                    <a:pt x="293" y="108"/>
                    <a:pt x="293" y="104"/>
                    <a:pt x="295" y="102"/>
                  </a:cubicBezTo>
                  <a:cubicBezTo>
                    <a:pt x="297" y="100"/>
                    <a:pt x="300" y="100"/>
                    <a:pt x="303" y="102"/>
                  </a:cubicBezTo>
                  <a:cubicBezTo>
                    <a:pt x="321" y="121"/>
                    <a:pt x="321" y="121"/>
                    <a:pt x="321" y="121"/>
                  </a:cubicBezTo>
                  <a:cubicBezTo>
                    <a:pt x="332" y="110"/>
                    <a:pt x="332" y="110"/>
                    <a:pt x="332" y="110"/>
                  </a:cubicBezTo>
                  <a:cubicBezTo>
                    <a:pt x="335" y="107"/>
                    <a:pt x="340" y="107"/>
                    <a:pt x="344" y="110"/>
                  </a:cubicBezTo>
                  <a:cubicBezTo>
                    <a:pt x="347" y="113"/>
                    <a:pt x="347" y="119"/>
                    <a:pt x="344" y="122"/>
                  </a:cubicBezTo>
                  <a:cubicBezTo>
                    <a:pt x="333" y="133"/>
                    <a:pt x="333" y="133"/>
                    <a:pt x="333" y="133"/>
                  </a:cubicBezTo>
                  <a:cubicBezTo>
                    <a:pt x="352" y="152"/>
                    <a:pt x="352" y="152"/>
                    <a:pt x="352" y="152"/>
                  </a:cubicBezTo>
                  <a:cubicBezTo>
                    <a:pt x="354" y="154"/>
                    <a:pt x="354" y="157"/>
                    <a:pt x="352" y="159"/>
                  </a:cubicBezTo>
                  <a:cubicBezTo>
                    <a:pt x="350" y="162"/>
                    <a:pt x="347" y="162"/>
                    <a:pt x="345" y="160"/>
                  </a:cubicBezTo>
                  <a:cubicBezTo>
                    <a:pt x="325" y="140"/>
                    <a:pt x="325" y="140"/>
                    <a:pt x="325" y="140"/>
                  </a:cubicBezTo>
                  <a:cubicBezTo>
                    <a:pt x="297" y="169"/>
                    <a:pt x="297" y="169"/>
                    <a:pt x="297" y="169"/>
                  </a:cubicBezTo>
                  <a:cubicBezTo>
                    <a:pt x="316" y="188"/>
                    <a:pt x="316" y="188"/>
                    <a:pt x="316" y="188"/>
                  </a:cubicBezTo>
                  <a:cubicBezTo>
                    <a:pt x="319" y="190"/>
                    <a:pt x="319" y="193"/>
                    <a:pt x="316" y="195"/>
                  </a:cubicBezTo>
                  <a:cubicBezTo>
                    <a:pt x="314" y="197"/>
                    <a:pt x="311" y="197"/>
                    <a:pt x="309" y="195"/>
                  </a:cubicBezTo>
                  <a:cubicBezTo>
                    <a:pt x="290" y="176"/>
                    <a:pt x="290" y="176"/>
                    <a:pt x="290" y="176"/>
                  </a:cubicBezTo>
                  <a:cubicBezTo>
                    <a:pt x="261" y="204"/>
                    <a:pt x="261" y="204"/>
                    <a:pt x="261" y="204"/>
                  </a:cubicBezTo>
                  <a:cubicBezTo>
                    <a:pt x="281" y="224"/>
                    <a:pt x="281" y="224"/>
                    <a:pt x="281" y="224"/>
                  </a:cubicBezTo>
                  <a:cubicBezTo>
                    <a:pt x="283" y="226"/>
                    <a:pt x="283" y="229"/>
                    <a:pt x="281" y="231"/>
                  </a:cubicBezTo>
                  <a:cubicBezTo>
                    <a:pt x="279" y="233"/>
                    <a:pt x="275" y="233"/>
                    <a:pt x="273" y="231"/>
                  </a:cubicBezTo>
                  <a:cubicBezTo>
                    <a:pt x="254" y="212"/>
                    <a:pt x="254" y="212"/>
                    <a:pt x="254" y="212"/>
                  </a:cubicBezTo>
                  <a:cubicBezTo>
                    <a:pt x="226" y="240"/>
                    <a:pt x="226" y="240"/>
                    <a:pt x="226" y="240"/>
                  </a:cubicBezTo>
                  <a:cubicBezTo>
                    <a:pt x="245" y="259"/>
                    <a:pt x="245" y="259"/>
                    <a:pt x="245" y="259"/>
                  </a:cubicBezTo>
                  <a:cubicBezTo>
                    <a:pt x="247" y="262"/>
                    <a:pt x="247" y="265"/>
                    <a:pt x="245" y="267"/>
                  </a:cubicBezTo>
                  <a:cubicBezTo>
                    <a:pt x="243" y="269"/>
                    <a:pt x="239" y="269"/>
                    <a:pt x="237" y="267"/>
                  </a:cubicBezTo>
                  <a:cubicBezTo>
                    <a:pt x="218" y="248"/>
                    <a:pt x="218" y="248"/>
                    <a:pt x="218" y="248"/>
                  </a:cubicBezTo>
                  <a:cubicBezTo>
                    <a:pt x="190" y="276"/>
                    <a:pt x="190" y="276"/>
                    <a:pt x="190" y="276"/>
                  </a:cubicBezTo>
                  <a:cubicBezTo>
                    <a:pt x="209" y="295"/>
                    <a:pt x="209" y="295"/>
                    <a:pt x="209" y="295"/>
                  </a:cubicBezTo>
                  <a:cubicBezTo>
                    <a:pt x="211" y="297"/>
                    <a:pt x="211" y="301"/>
                    <a:pt x="209" y="303"/>
                  </a:cubicBezTo>
                  <a:cubicBezTo>
                    <a:pt x="207" y="305"/>
                    <a:pt x="203" y="305"/>
                    <a:pt x="201" y="303"/>
                  </a:cubicBezTo>
                  <a:cubicBezTo>
                    <a:pt x="182" y="284"/>
                    <a:pt x="182" y="284"/>
                    <a:pt x="182" y="284"/>
                  </a:cubicBezTo>
                  <a:cubicBezTo>
                    <a:pt x="154" y="312"/>
                    <a:pt x="154" y="312"/>
                    <a:pt x="154" y="312"/>
                  </a:cubicBezTo>
                  <a:cubicBezTo>
                    <a:pt x="173" y="331"/>
                    <a:pt x="173" y="331"/>
                    <a:pt x="173" y="331"/>
                  </a:cubicBezTo>
                  <a:cubicBezTo>
                    <a:pt x="175" y="333"/>
                    <a:pt x="175" y="337"/>
                    <a:pt x="173" y="339"/>
                  </a:cubicBezTo>
                  <a:cubicBezTo>
                    <a:pt x="171" y="341"/>
                    <a:pt x="168" y="341"/>
                    <a:pt x="165" y="339"/>
                  </a:cubicBezTo>
                  <a:cubicBezTo>
                    <a:pt x="146" y="320"/>
                    <a:pt x="146" y="320"/>
                    <a:pt x="146" y="320"/>
                  </a:cubicBezTo>
                  <a:cubicBezTo>
                    <a:pt x="118" y="348"/>
                    <a:pt x="118" y="348"/>
                    <a:pt x="118" y="348"/>
                  </a:cubicBezTo>
                  <a:cubicBezTo>
                    <a:pt x="137" y="367"/>
                    <a:pt x="137" y="367"/>
                    <a:pt x="137" y="367"/>
                  </a:cubicBezTo>
                  <a:cubicBezTo>
                    <a:pt x="139" y="369"/>
                    <a:pt x="139" y="372"/>
                    <a:pt x="137" y="375"/>
                  </a:cubicBezTo>
                  <a:cubicBezTo>
                    <a:pt x="135" y="377"/>
                    <a:pt x="132" y="377"/>
                    <a:pt x="130" y="375"/>
                  </a:cubicBezTo>
                  <a:cubicBezTo>
                    <a:pt x="110" y="355"/>
                    <a:pt x="110" y="355"/>
                    <a:pt x="110" y="355"/>
                  </a:cubicBezTo>
                  <a:cubicBezTo>
                    <a:pt x="82" y="384"/>
                    <a:pt x="82" y="384"/>
                    <a:pt x="82" y="384"/>
                  </a:cubicBezTo>
                  <a:cubicBezTo>
                    <a:pt x="101" y="403"/>
                    <a:pt x="101" y="403"/>
                    <a:pt x="101" y="403"/>
                  </a:cubicBezTo>
                  <a:cubicBezTo>
                    <a:pt x="103" y="405"/>
                    <a:pt x="103" y="408"/>
                    <a:pt x="101" y="410"/>
                  </a:cubicBezTo>
                  <a:cubicBezTo>
                    <a:pt x="99" y="412"/>
                    <a:pt x="96" y="413"/>
                    <a:pt x="94" y="410"/>
                  </a:cubicBezTo>
                  <a:cubicBezTo>
                    <a:pt x="75" y="391"/>
                    <a:pt x="75" y="391"/>
                    <a:pt x="75" y="391"/>
                  </a:cubicBezTo>
                  <a:cubicBezTo>
                    <a:pt x="71" y="394"/>
                    <a:pt x="71" y="394"/>
                    <a:pt x="71" y="394"/>
                  </a:cubicBezTo>
                  <a:cubicBezTo>
                    <a:pt x="68" y="398"/>
                    <a:pt x="63" y="398"/>
                    <a:pt x="59" y="394"/>
                  </a:cubicBezTo>
                  <a:cubicBezTo>
                    <a:pt x="56" y="391"/>
                    <a:pt x="56" y="386"/>
                    <a:pt x="59" y="38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TextBox 956"/>
            <p:cNvSpPr txBox="1">
              <a:spLocks noChangeArrowheads="1"/>
            </p:cNvSpPr>
            <p:nvPr/>
          </p:nvSpPr>
          <p:spPr bwMode="auto">
            <a:xfrm>
              <a:off x="8009934" y="894501"/>
              <a:ext cx="1579281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ru-RU" sz="1050" dirty="0">
                  <a:latin typeface="Montserrat Light" panose="00000400000000000000" pitchFamily="50" charset="0"/>
                  <a:cs typeface="Open Sans" panose="020B0606030504020204" pitchFamily="34" charset="0"/>
                </a:rPr>
                <a:t>Lorem ipsum dolor sit amet, consectetur adipiscing elit, sed do </a:t>
              </a:r>
              <a:r>
                <a:rPr lang="en-US" altLang="ru-RU" sz="1050" dirty="0" err="1">
                  <a:latin typeface="Montserrat Light" panose="00000400000000000000" pitchFamily="50" charset="0"/>
                  <a:cs typeface="Open Sans" panose="020B0606030504020204" pitchFamily="34" charset="0"/>
                </a:rPr>
                <a:t>eiusmod</a:t>
              </a:r>
              <a:r>
                <a:rPr lang="en-US" altLang="ru-RU" sz="1050" dirty="0">
                  <a:latin typeface="Montserrat Light" panose="00000400000000000000" pitchFamily="50" charset="0"/>
                  <a:cs typeface="Open Sans" panose="020B0606030504020204" pitchFamily="34" charset="0"/>
                </a:rPr>
                <a:t> </a:t>
              </a:r>
              <a:r>
                <a:rPr lang="en-US" altLang="ru-RU" sz="1050" dirty="0" err="1">
                  <a:latin typeface="Montserrat Light" panose="00000400000000000000" pitchFamily="50" charset="0"/>
                  <a:cs typeface="Open Sans" panose="020B0606030504020204" pitchFamily="34" charset="0"/>
                </a:rPr>
                <a:t>tempor</a:t>
              </a:r>
              <a:endParaRPr lang="ru-RU" altLang="ru-RU" sz="1050" dirty="0">
                <a:latin typeface="Montserrat Light" panose="00000400000000000000" pitchFamily="50" charset="0"/>
                <a:cs typeface="Open Sans" panose="020B0606030504020204" pitchFamily="34" charset="0"/>
              </a:endParaRPr>
            </a:p>
          </p:txBody>
        </p:sp>
        <p:sp>
          <p:nvSpPr>
            <p:cNvPr id="38" name="TextBox 956"/>
            <p:cNvSpPr txBox="1">
              <a:spLocks noChangeArrowheads="1"/>
            </p:cNvSpPr>
            <p:nvPr/>
          </p:nvSpPr>
          <p:spPr bwMode="auto">
            <a:xfrm>
              <a:off x="8099443" y="527612"/>
              <a:ext cx="144107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ru-RU" dirty="0">
                  <a:solidFill>
                    <a:schemeClr val="accent3"/>
                  </a:solidFill>
                  <a:latin typeface="+mj-lt"/>
                  <a:cs typeface="Open Sans" panose="020B0606030504020204" pitchFamily="34" charset="0"/>
                </a:rPr>
                <a:t>TITLE</a:t>
              </a:r>
              <a:endParaRPr lang="ru-RU" altLang="ru-RU" dirty="0">
                <a:solidFill>
                  <a:schemeClr val="accent3"/>
                </a:solidFill>
                <a:latin typeface="+mj-lt"/>
                <a:cs typeface="Open Sans" panose="020B0606030504020204" pitchFamily="34" charset="0"/>
              </a:endParaRPr>
            </a:p>
          </p:txBody>
        </p:sp>
      </p:grpSp>
      <p:grpSp>
        <p:nvGrpSpPr>
          <p:cNvPr id="43" name="Grupo 42"/>
          <p:cNvGrpSpPr/>
          <p:nvPr/>
        </p:nvGrpSpPr>
        <p:grpSpPr>
          <a:xfrm>
            <a:off x="9722467" y="673100"/>
            <a:ext cx="1579281" cy="5449246"/>
            <a:chOff x="9722467" y="673100"/>
            <a:chExt cx="1579281" cy="5449246"/>
          </a:xfrm>
        </p:grpSpPr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10145713" y="2370138"/>
              <a:ext cx="773113" cy="1000125"/>
            </a:xfrm>
            <a:custGeom>
              <a:avLst/>
              <a:gdLst>
                <a:gd name="T0" fmla="*/ 150 w 301"/>
                <a:gd name="T1" fmla="*/ 0 h 389"/>
                <a:gd name="T2" fmla="*/ 0 w 301"/>
                <a:gd name="T3" fmla="*/ 150 h 389"/>
                <a:gd name="T4" fmla="*/ 0 w 301"/>
                <a:gd name="T5" fmla="*/ 389 h 389"/>
                <a:gd name="T6" fmla="*/ 74 w 301"/>
                <a:gd name="T7" fmla="*/ 389 h 389"/>
                <a:gd name="T8" fmla="*/ 227 w 301"/>
                <a:gd name="T9" fmla="*/ 389 h 389"/>
                <a:gd name="T10" fmla="*/ 301 w 301"/>
                <a:gd name="T11" fmla="*/ 389 h 389"/>
                <a:gd name="T12" fmla="*/ 301 w 301"/>
                <a:gd name="T13" fmla="*/ 150 h 389"/>
                <a:gd name="T14" fmla="*/ 150 w 301"/>
                <a:gd name="T15" fmla="*/ 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1" h="389">
                  <a:moveTo>
                    <a:pt x="150" y="0"/>
                  </a:moveTo>
                  <a:cubicBezTo>
                    <a:pt x="67" y="0"/>
                    <a:pt x="0" y="67"/>
                    <a:pt x="0" y="150"/>
                  </a:cubicBezTo>
                  <a:cubicBezTo>
                    <a:pt x="0" y="389"/>
                    <a:pt x="0" y="389"/>
                    <a:pt x="0" y="389"/>
                  </a:cubicBezTo>
                  <a:cubicBezTo>
                    <a:pt x="74" y="389"/>
                    <a:pt x="74" y="389"/>
                    <a:pt x="74" y="389"/>
                  </a:cubicBezTo>
                  <a:cubicBezTo>
                    <a:pt x="227" y="389"/>
                    <a:pt x="227" y="389"/>
                    <a:pt x="227" y="389"/>
                  </a:cubicBezTo>
                  <a:cubicBezTo>
                    <a:pt x="301" y="389"/>
                    <a:pt x="301" y="389"/>
                    <a:pt x="301" y="389"/>
                  </a:cubicBezTo>
                  <a:cubicBezTo>
                    <a:pt x="301" y="150"/>
                    <a:pt x="301" y="150"/>
                    <a:pt x="301" y="150"/>
                  </a:cubicBezTo>
                  <a:cubicBezTo>
                    <a:pt x="301" y="67"/>
                    <a:pt x="233" y="0"/>
                    <a:pt x="150" y="0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0145713" y="3370263"/>
              <a:ext cx="773113" cy="1003300"/>
            </a:xfrm>
            <a:custGeom>
              <a:avLst/>
              <a:gdLst>
                <a:gd name="T0" fmla="*/ 227 w 301"/>
                <a:gd name="T1" fmla="*/ 0 h 390"/>
                <a:gd name="T2" fmla="*/ 74 w 301"/>
                <a:gd name="T3" fmla="*/ 0 h 390"/>
                <a:gd name="T4" fmla="*/ 0 w 301"/>
                <a:gd name="T5" fmla="*/ 0 h 390"/>
                <a:gd name="T6" fmla="*/ 0 w 301"/>
                <a:gd name="T7" fmla="*/ 239 h 390"/>
                <a:gd name="T8" fmla="*/ 150 w 301"/>
                <a:gd name="T9" fmla="*/ 390 h 390"/>
                <a:gd name="T10" fmla="*/ 301 w 301"/>
                <a:gd name="T11" fmla="*/ 239 h 390"/>
                <a:gd name="T12" fmla="*/ 301 w 301"/>
                <a:gd name="T13" fmla="*/ 0 h 390"/>
                <a:gd name="T14" fmla="*/ 227 w 301"/>
                <a:gd name="T15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1" h="390">
                  <a:moveTo>
                    <a:pt x="227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322"/>
                    <a:pt x="67" y="390"/>
                    <a:pt x="150" y="390"/>
                  </a:cubicBezTo>
                  <a:cubicBezTo>
                    <a:pt x="233" y="390"/>
                    <a:pt x="301" y="322"/>
                    <a:pt x="301" y="239"/>
                  </a:cubicBezTo>
                  <a:cubicBezTo>
                    <a:pt x="301" y="0"/>
                    <a:pt x="301" y="0"/>
                    <a:pt x="301" y="0"/>
                  </a:cubicBezTo>
                  <a:lnTo>
                    <a:pt x="227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10299700" y="3971925"/>
              <a:ext cx="230188" cy="231775"/>
            </a:xfrm>
            <a:custGeom>
              <a:avLst/>
              <a:gdLst>
                <a:gd name="T0" fmla="*/ 0 w 90"/>
                <a:gd name="T1" fmla="*/ 0 h 90"/>
                <a:gd name="T2" fmla="*/ 90 w 90"/>
                <a:gd name="T3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0" h="90">
                  <a:moveTo>
                    <a:pt x="0" y="0"/>
                  </a:moveTo>
                  <a:cubicBezTo>
                    <a:pt x="0" y="49"/>
                    <a:pt x="40" y="90"/>
                    <a:pt x="90" y="90"/>
                  </a:cubicBezTo>
                </a:path>
              </a:pathLst>
            </a:custGeom>
            <a:noFill/>
            <a:ln w="4763" cap="rnd">
              <a:solidFill>
                <a:schemeClr val="bg1">
                  <a:lumMod val="8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10050463" y="673100"/>
              <a:ext cx="963613" cy="965200"/>
            </a:xfrm>
            <a:custGeom>
              <a:avLst/>
              <a:gdLst>
                <a:gd name="T0" fmla="*/ 187 w 375"/>
                <a:gd name="T1" fmla="*/ 0 h 375"/>
                <a:gd name="T2" fmla="*/ 0 w 375"/>
                <a:gd name="T3" fmla="*/ 187 h 375"/>
                <a:gd name="T4" fmla="*/ 187 w 375"/>
                <a:gd name="T5" fmla="*/ 375 h 375"/>
                <a:gd name="T6" fmla="*/ 375 w 375"/>
                <a:gd name="T7" fmla="*/ 187 h 375"/>
                <a:gd name="T8" fmla="*/ 187 w 375"/>
                <a:gd name="T9" fmla="*/ 0 h 375"/>
                <a:gd name="T10" fmla="*/ 310 w 375"/>
                <a:gd name="T11" fmla="*/ 224 h 375"/>
                <a:gd name="T12" fmla="*/ 224 w 375"/>
                <a:gd name="T13" fmla="*/ 224 h 375"/>
                <a:gd name="T14" fmla="*/ 224 w 375"/>
                <a:gd name="T15" fmla="*/ 310 h 375"/>
                <a:gd name="T16" fmla="*/ 150 w 375"/>
                <a:gd name="T17" fmla="*/ 310 h 375"/>
                <a:gd name="T18" fmla="*/ 150 w 375"/>
                <a:gd name="T19" fmla="*/ 224 h 375"/>
                <a:gd name="T20" fmla="*/ 64 w 375"/>
                <a:gd name="T21" fmla="*/ 224 h 375"/>
                <a:gd name="T22" fmla="*/ 64 w 375"/>
                <a:gd name="T23" fmla="*/ 150 h 375"/>
                <a:gd name="T24" fmla="*/ 150 w 375"/>
                <a:gd name="T25" fmla="*/ 150 h 375"/>
                <a:gd name="T26" fmla="*/ 150 w 375"/>
                <a:gd name="T27" fmla="*/ 64 h 375"/>
                <a:gd name="T28" fmla="*/ 224 w 375"/>
                <a:gd name="T29" fmla="*/ 64 h 375"/>
                <a:gd name="T30" fmla="*/ 224 w 375"/>
                <a:gd name="T31" fmla="*/ 150 h 375"/>
                <a:gd name="T32" fmla="*/ 310 w 375"/>
                <a:gd name="T33" fmla="*/ 150 h 375"/>
                <a:gd name="T34" fmla="*/ 310 w 375"/>
                <a:gd name="T35" fmla="*/ 224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5" h="375">
                  <a:moveTo>
                    <a:pt x="187" y="0"/>
                  </a:moveTo>
                  <a:cubicBezTo>
                    <a:pt x="84" y="0"/>
                    <a:pt x="0" y="83"/>
                    <a:pt x="0" y="187"/>
                  </a:cubicBezTo>
                  <a:cubicBezTo>
                    <a:pt x="0" y="291"/>
                    <a:pt x="84" y="375"/>
                    <a:pt x="187" y="375"/>
                  </a:cubicBezTo>
                  <a:cubicBezTo>
                    <a:pt x="291" y="375"/>
                    <a:pt x="375" y="291"/>
                    <a:pt x="375" y="187"/>
                  </a:cubicBezTo>
                  <a:cubicBezTo>
                    <a:pt x="375" y="83"/>
                    <a:pt x="291" y="0"/>
                    <a:pt x="187" y="0"/>
                  </a:cubicBezTo>
                  <a:close/>
                  <a:moveTo>
                    <a:pt x="310" y="224"/>
                  </a:moveTo>
                  <a:cubicBezTo>
                    <a:pt x="224" y="224"/>
                    <a:pt x="224" y="224"/>
                    <a:pt x="224" y="224"/>
                  </a:cubicBezTo>
                  <a:cubicBezTo>
                    <a:pt x="224" y="310"/>
                    <a:pt x="224" y="310"/>
                    <a:pt x="224" y="310"/>
                  </a:cubicBezTo>
                  <a:cubicBezTo>
                    <a:pt x="150" y="310"/>
                    <a:pt x="150" y="310"/>
                    <a:pt x="150" y="310"/>
                  </a:cubicBezTo>
                  <a:cubicBezTo>
                    <a:pt x="150" y="224"/>
                    <a:pt x="150" y="224"/>
                    <a:pt x="150" y="224"/>
                  </a:cubicBezTo>
                  <a:cubicBezTo>
                    <a:pt x="64" y="224"/>
                    <a:pt x="64" y="224"/>
                    <a:pt x="64" y="224"/>
                  </a:cubicBezTo>
                  <a:cubicBezTo>
                    <a:pt x="64" y="150"/>
                    <a:pt x="64" y="150"/>
                    <a:pt x="64" y="150"/>
                  </a:cubicBezTo>
                  <a:cubicBezTo>
                    <a:pt x="150" y="150"/>
                    <a:pt x="150" y="150"/>
                    <a:pt x="150" y="150"/>
                  </a:cubicBezTo>
                  <a:cubicBezTo>
                    <a:pt x="150" y="64"/>
                    <a:pt x="150" y="64"/>
                    <a:pt x="150" y="64"/>
                  </a:cubicBezTo>
                  <a:cubicBezTo>
                    <a:pt x="224" y="64"/>
                    <a:pt x="224" y="64"/>
                    <a:pt x="224" y="64"/>
                  </a:cubicBezTo>
                  <a:cubicBezTo>
                    <a:pt x="224" y="150"/>
                    <a:pt x="224" y="150"/>
                    <a:pt x="224" y="150"/>
                  </a:cubicBezTo>
                  <a:cubicBezTo>
                    <a:pt x="310" y="150"/>
                    <a:pt x="310" y="150"/>
                    <a:pt x="310" y="150"/>
                  </a:cubicBezTo>
                  <a:lnTo>
                    <a:pt x="310" y="22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TextBox 956"/>
            <p:cNvSpPr txBox="1">
              <a:spLocks noChangeArrowheads="1"/>
            </p:cNvSpPr>
            <p:nvPr/>
          </p:nvSpPr>
          <p:spPr bwMode="auto">
            <a:xfrm>
              <a:off x="9722467" y="5383682"/>
              <a:ext cx="1579281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ru-RU" sz="1050" dirty="0">
                  <a:latin typeface="Montserrat Light" panose="00000400000000000000" pitchFamily="50" charset="0"/>
                  <a:cs typeface="Open Sans" panose="020B0606030504020204" pitchFamily="34" charset="0"/>
                </a:rPr>
                <a:t>Lorem ipsum dolor sit amet, consectetur adipiscing elit, sed do </a:t>
              </a:r>
              <a:r>
                <a:rPr lang="en-US" altLang="ru-RU" sz="1050" dirty="0" err="1">
                  <a:latin typeface="Montserrat Light" panose="00000400000000000000" pitchFamily="50" charset="0"/>
                  <a:cs typeface="Open Sans" panose="020B0606030504020204" pitchFamily="34" charset="0"/>
                </a:rPr>
                <a:t>eiusmod</a:t>
              </a:r>
              <a:r>
                <a:rPr lang="en-US" altLang="ru-RU" sz="1050" dirty="0">
                  <a:latin typeface="Montserrat Light" panose="00000400000000000000" pitchFamily="50" charset="0"/>
                  <a:cs typeface="Open Sans" panose="020B0606030504020204" pitchFamily="34" charset="0"/>
                </a:rPr>
                <a:t> </a:t>
              </a:r>
              <a:r>
                <a:rPr lang="en-US" altLang="ru-RU" sz="1050" dirty="0" err="1">
                  <a:latin typeface="Montserrat Light" panose="00000400000000000000" pitchFamily="50" charset="0"/>
                  <a:cs typeface="Open Sans" panose="020B0606030504020204" pitchFamily="34" charset="0"/>
                </a:rPr>
                <a:t>tempor</a:t>
              </a:r>
              <a:endParaRPr lang="ru-RU" altLang="ru-RU" sz="1050" dirty="0">
                <a:latin typeface="Montserrat Light" panose="00000400000000000000" pitchFamily="50" charset="0"/>
                <a:cs typeface="Open Sans" panose="020B0606030504020204" pitchFamily="34" charset="0"/>
              </a:endParaRPr>
            </a:p>
          </p:txBody>
        </p:sp>
        <p:sp>
          <p:nvSpPr>
            <p:cNvPr id="40" name="TextBox 956"/>
            <p:cNvSpPr txBox="1">
              <a:spLocks noChangeArrowheads="1"/>
            </p:cNvSpPr>
            <p:nvPr/>
          </p:nvSpPr>
          <p:spPr bwMode="auto">
            <a:xfrm>
              <a:off x="9811976" y="5016793"/>
              <a:ext cx="144107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ru-RU" dirty="0">
                  <a:solidFill>
                    <a:schemeClr val="accent3"/>
                  </a:solidFill>
                  <a:latin typeface="+mj-lt"/>
                  <a:cs typeface="Open Sans" panose="020B0606030504020204" pitchFamily="34" charset="0"/>
                </a:rPr>
                <a:t>TITLE</a:t>
              </a:r>
              <a:endParaRPr lang="ru-RU" altLang="ru-RU" dirty="0">
                <a:solidFill>
                  <a:schemeClr val="accent3"/>
                </a:solidFill>
                <a:latin typeface="+mj-lt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5917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2249488" y="1270000"/>
            <a:ext cx="7357345" cy="4056062"/>
            <a:chOff x="545" y="342"/>
            <a:chExt cx="6336" cy="3493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6379" y="3086"/>
              <a:ext cx="502" cy="738"/>
            </a:xfrm>
            <a:custGeom>
              <a:avLst/>
              <a:gdLst>
                <a:gd name="T0" fmla="*/ 18 w 221"/>
                <a:gd name="T1" fmla="*/ 48 h 324"/>
                <a:gd name="T2" fmla="*/ 18 w 221"/>
                <a:gd name="T3" fmla="*/ 0 h 324"/>
                <a:gd name="T4" fmla="*/ 205 w 221"/>
                <a:gd name="T5" fmla="*/ 0 h 324"/>
                <a:gd name="T6" fmla="*/ 205 w 221"/>
                <a:gd name="T7" fmla="*/ 42 h 324"/>
                <a:gd name="T8" fmla="*/ 127 w 221"/>
                <a:gd name="T9" fmla="*/ 129 h 324"/>
                <a:gd name="T10" fmla="*/ 196 w 221"/>
                <a:gd name="T11" fmla="*/ 156 h 324"/>
                <a:gd name="T12" fmla="*/ 221 w 221"/>
                <a:gd name="T13" fmla="*/ 219 h 324"/>
                <a:gd name="T14" fmla="*/ 187 w 221"/>
                <a:gd name="T15" fmla="*/ 296 h 324"/>
                <a:gd name="T16" fmla="*/ 102 w 221"/>
                <a:gd name="T17" fmla="*/ 324 h 324"/>
                <a:gd name="T18" fmla="*/ 0 w 221"/>
                <a:gd name="T19" fmla="*/ 291 h 324"/>
                <a:gd name="T20" fmla="*/ 23 w 221"/>
                <a:gd name="T21" fmla="*/ 247 h 324"/>
                <a:gd name="T22" fmla="*/ 105 w 221"/>
                <a:gd name="T23" fmla="*/ 275 h 324"/>
                <a:gd name="T24" fmla="*/ 151 w 221"/>
                <a:gd name="T25" fmla="*/ 262 h 324"/>
                <a:gd name="T26" fmla="*/ 169 w 221"/>
                <a:gd name="T27" fmla="*/ 224 h 324"/>
                <a:gd name="T28" fmla="*/ 149 w 221"/>
                <a:gd name="T29" fmla="*/ 185 h 324"/>
                <a:gd name="T30" fmla="*/ 93 w 221"/>
                <a:gd name="T31" fmla="*/ 170 h 324"/>
                <a:gd name="T32" fmla="*/ 59 w 221"/>
                <a:gd name="T33" fmla="*/ 175 h 324"/>
                <a:gd name="T34" fmla="*/ 59 w 221"/>
                <a:gd name="T35" fmla="*/ 134 h 324"/>
                <a:gd name="T36" fmla="*/ 133 w 221"/>
                <a:gd name="T37" fmla="*/ 48 h 324"/>
                <a:gd name="T38" fmla="*/ 18 w 221"/>
                <a:gd name="T39" fmla="*/ 48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1" h="324">
                  <a:moveTo>
                    <a:pt x="18" y="48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127" y="129"/>
                    <a:pt x="127" y="129"/>
                    <a:pt x="127" y="129"/>
                  </a:cubicBezTo>
                  <a:cubicBezTo>
                    <a:pt x="157" y="130"/>
                    <a:pt x="179" y="139"/>
                    <a:pt x="196" y="156"/>
                  </a:cubicBezTo>
                  <a:cubicBezTo>
                    <a:pt x="212" y="174"/>
                    <a:pt x="221" y="195"/>
                    <a:pt x="221" y="219"/>
                  </a:cubicBezTo>
                  <a:cubicBezTo>
                    <a:pt x="221" y="252"/>
                    <a:pt x="209" y="278"/>
                    <a:pt x="187" y="296"/>
                  </a:cubicBezTo>
                  <a:cubicBezTo>
                    <a:pt x="165" y="315"/>
                    <a:pt x="137" y="324"/>
                    <a:pt x="102" y="324"/>
                  </a:cubicBezTo>
                  <a:cubicBezTo>
                    <a:pt x="67" y="324"/>
                    <a:pt x="33" y="313"/>
                    <a:pt x="0" y="291"/>
                  </a:cubicBezTo>
                  <a:cubicBezTo>
                    <a:pt x="23" y="247"/>
                    <a:pt x="23" y="247"/>
                    <a:pt x="23" y="247"/>
                  </a:cubicBezTo>
                  <a:cubicBezTo>
                    <a:pt x="49" y="265"/>
                    <a:pt x="77" y="275"/>
                    <a:pt x="105" y="275"/>
                  </a:cubicBezTo>
                  <a:cubicBezTo>
                    <a:pt x="124" y="275"/>
                    <a:pt x="139" y="270"/>
                    <a:pt x="151" y="262"/>
                  </a:cubicBezTo>
                  <a:cubicBezTo>
                    <a:pt x="163" y="253"/>
                    <a:pt x="169" y="240"/>
                    <a:pt x="169" y="224"/>
                  </a:cubicBezTo>
                  <a:cubicBezTo>
                    <a:pt x="169" y="208"/>
                    <a:pt x="163" y="195"/>
                    <a:pt x="149" y="185"/>
                  </a:cubicBezTo>
                  <a:cubicBezTo>
                    <a:pt x="136" y="175"/>
                    <a:pt x="117" y="170"/>
                    <a:pt x="93" y="170"/>
                  </a:cubicBezTo>
                  <a:cubicBezTo>
                    <a:pt x="82" y="170"/>
                    <a:pt x="70" y="172"/>
                    <a:pt x="59" y="175"/>
                  </a:cubicBezTo>
                  <a:cubicBezTo>
                    <a:pt x="59" y="134"/>
                    <a:pt x="59" y="134"/>
                    <a:pt x="59" y="134"/>
                  </a:cubicBezTo>
                  <a:cubicBezTo>
                    <a:pt x="133" y="48"/>
                    <a:pt x="133" y="48"/>
                    <a:pt x="133" y="48"/>
                  </a:cubicBezTo>
                  <a:lnTo>
                    <a:pt x="18" y="4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6344" y="524"/>
              <a:ext cx="517" cy="728"/>
            </a:xfrm>
            <a:custGeom>
              <a:avLst/>
              <a:gdLst>
                <a:gd name="T0" fmla="*/ 312 w 517"/>
                <a:gd name="T1" fmla="*/ 433 h 728"/>
                <a:gd name="T2" fmla="*/ 312 w 517"/>
                <a:gd name="T3" fmla="*/ 301 h 728"/>
                <a:gd name="T4" fmla="*/ 428 w 517"/>
                <a:gd name="T5" fmla="*/ 301 h 728"/>
                <a:gd name="T6" fmla="*/ 428 w 517"/>
                <a:gd name="T7" fmla="*/ 433 h 728"/>
                <a:gd name="T8" fmla="*/ 517 w 517"/>
                <a:gd name="T9" fmla="*/ 433 h 728"/>
                <a:gd name="T10" fmla="*/ 517 w 517"/>
                <a:gd name="T11" fmla="*/ 544 h 728"/>
                <a:gd name="T12" fmla="*/ 428 w 517"/>
                <a:gd name="T13" fmla="*/ 544 h 728"/>
                <a:gd name="T14" fmla="*/ 428 w 517"/>
                <a:gd name="T15" fmla="*/ 728 h 728"/>
                <a:gd name="T16" fmla="*/ 312 w 517"/>
                <a:gd name="T17" fmla="*/ 728 h 728"/>
                <a:gd name="T18" fmla="*/ 312 w 517"/>
                <a:gd name="T19" fmla="*/ 544 h 728"/>
                <a:gd name="T20" fmla="*/ 0 w 517"/>
                <a:gd name="T21" fmla="*/ 544 h 728"/>
                <a:gd name="T22" fmla="*/ 0 w 517"/>
                <a:gd name="T23" fmla="*/ 437 h 728"/>
                <a:gd name="T24" fmla="*/ 266 w 517"/>
                <a:gd name="T25" fmla="*/ 0 h 728"/>
                <a:gd name="T26" fmla="*/ 401 w 517"/>
                <a:gd name="T27" fmla="*/ 0 h 728"/>
                <a:gd name="T28" fmla="*/ 139 w 517"/>
                <a:gd name="T29" fmla="*/ 433 h 728"/>
                <a:gd name="T30" fmla="*/ 312 w 517"/>
                <a:gd name="T31" fmla="*/ 433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7" h="728">
                  <a:moveTo>
                    <a:pt x="312" y="433"/>
                  </a:moveTo>
                  <a:lnTo>
                    <a:pt x="312" y="301"/>
                  </a:lnTo>
                  <a:lnTo>
                    <a:pt x="428" y="301"/>
                  </a:lnTo>
                  <a:lnTo>
                    <a:pt x="428" y="433"/>
                  </a:lnTo>
                  <a:lnTo>
                    <a:pt x="517" y="433"/>
                  </a:lnTo>
                  <a:lnTo>
                    <a:pt x="517" y="544"/>
                  </a:lnTo>
                  <a:lnTo>
                    <a:pt x="428" y="544"/>
                  </a:lnTo>
                  <a:lnTo>
                    <a:pt x="428" y="728"/>
                  </a:lnTo>
                  <a:lnTo>
                    <a:pt x="312" y="728"/>
                  </a:lnTo>
                  <a:lnTo>
                    <a:pt x="312" y="544"/>
                  </a:lnTo>
                  <a:lnTo>
                    <a:pt x="0" y="544"/>
                  </a:lnTo>
                  <a:lnTo>
                    <a:pt x="0" y="437"/>
                  </a:lnTo>
                  <a:lnTo>
                    <a:pt x="266" y="0"/>
                  </a:lnTo>
                  <a:lnTo>
                    <a:pt x="401" y="0"/>
                  </a:lnTo>
                  <a:lnTo>
                    <a:pt x="139" y="433"/>
                  </a:lnTo>
                  <a:lnTo>
                    <a:pt x="312" y="43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545" y="3070"/>
              <a:ext cx="511" cy="756"/>
            </a:xfrm>
            <a:custGeom>
              <a:avLst/>
              <a:gdLst>
                <a:gd name="T0" fmla="*/ 149 w 225"/>
                <a:gd name="T1" fmla="*/ 135 h 332"/>
                <a:gd name="T2" fmla="*/ 163 w 225"/>
                <a:gd name="T3" fmla="*/ 96 h 332"/>
                <a:gd name="T4" fmla="*/ 148 w 225"/>
                <a:gd name="T5" fmla="*/ 63 h 332"/>
                <a:gd name="T6" fmla="*/ 110 w 225"/>
                <a:gd name="T7" fmla="*/ 50 h 332"/>
                <a:gd name="T8" fmla="*/ 44 w 225"/>
                <a:gd name="T9" fmla="*/ 90 h 332"/>
                <a:gd name="T10" fmla="*/ 0 w 225"/>
                <a:gd name="T11" fmla="*/ 65 h 332"/>
                <a:gd name="T12" fmla="*/ 47 w 225"/>
                <a:gd name="T13" fmla="*/ 17 h 332"/>
                <a:gd name="T14" fmla="*/ 113 w 225"/>
                <a:gd name="T15" fmla="*/ 0 h 332"/>
                <a:gd name="T16" fmla="*/ 184 w 225"/>
                <a:gd name="T17" fmla="*/ 26 h 332"/>
                <a:gd name="T18" fmla="*/ 215 w 225"/>
                <a:gd name="T19" fmla="*/ 96 h 332"/>
                <a:gd name="T20" fmla="*/ 202 w 225"/>
                <a:gd name="T21" fmla="*/ 144 h 332"/>
                <a:gd name="T22" fmla="*/ 154 w 225"/>
                <a:gd name="T23" fmla="*/ 202 h 332"/>
                <a:gd name="T24" fmla="*/ 78 w 225"/>
                <a:gd name="T25" fmla="*/ 280 h 332"/>
                <a:gd name="T26" fmla="*/ 225 w 225"/>
                <a:gd name="T27" fmla="*/ 280 h 332"/>
                <a:gd name="T28" fmla="*/ 225 w 225"/>
                <a:gd name="T29" fmla="*/ 332 h 332"/>
                <a:gd name="T30" fmla="*/ 4 w 225"/>
                <a:gd name="T31" fmla="*/ 332 h 332"/>
                <a:gd name="T32" fmla="*/ 4 w 225"/>
                <a:gd name="T33" fmla="*/ 286 h 332"/>
                <a:gd name="T34" fmla="*/ 102 w 225"/>
                <a:gd name="T35" fmla="*/ 187 h 332"/>
                <a:gd name="T36" fmla="*/ 149 w 225"/>
                <a:gd name="T37" fmla="*/ 135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5" h="332">
                  <a:moveTo>
                    <a:pt x="149" y="135"/>
                  </a:moveTo>
                  <a:cubicBezTo>
                    <a:pt x="158" y="122"/>
                    <a:pt x="163" y="109"/>
                    <a:pt x="163" y="96"/>
                  </a:cubicBezTo>
                  <a:cubicBezTo>
                    <a:pt x="163" y="83"/>
                    <a:pt x="158" y="72"/>
                    <a:pt x="148" y="63"/>
                  </a:cubicBezTo>
                  <a:cubicBezTo>
                    <a:pt x="138" y="54"/>
                    <a:pt x="125" y="50"/>
                    <a:pt x="110" y="50"/>
                  </a:cubicBezTo>
                  <a:cubicBezTo>
                    <a:pt x="84" y="50"/>
                    <a:pt x="62" y="63"/>
                    <a:pt x="44" y="9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4" y="43"/>
                    <a:pt x="30" y="27"/>
                    <a:pt x="47" y="17"/>
                  </a:cubicBezTo>
                  <a:cubicBezTo>
                    <a:pt x="64" y="6"/>
                    <a:pt x="86" y="0"/>
                    <a:pt x="113" y="0"/>
                  </a:cubicBezTo>
                  <a:cubicBezTo>
                    <a:pt x="140" y="0"/>
                    <a:pt x="164" y="9"/>
                    <a:pt x="184" y="26"/>
                  </a:cubicBezTo>
                  <a:cubicBezTo>
                    <a:pt x="205" y="43"/>
                    <a:pt x="215" y="67"/>
                    <a:pt x="215" y="96"/>
                  </a:cubicBezTo>
                  <a:cubicBezTo>
                    <a:pt x="215" y="113"/>
                    <a:pt x="211" y="129"/>
                    <a:pt x="202" y="144"/>
                  </a:cubicBezTo>
                  <a:cubicBezTo>
                    <a:pt x="193" y="159"/>
                    <a:pt x="178" y="179"/>
                    <a:pt x="154" y="202"/>
                  </a:cubicBezTo>
                  <a:cubicBezTo>
                    <a:pt x="78" y="280"/>
                    <a:pt x="78" y="280"/>
                    <a:pt x="78" y="280"/>
                  </a:cubicBezTo>
                  <a:cubicBezTo>
                    <a:pt x="225" y="280"/>
                    <a:pt x="225" y="280"/>
                    <a:pt x="225" y="280"/>
                  </a:cubicBezTo>
                  <a:cubicBezTo>
                    <a:pt x="225" y="332"/>
                    <a:pt x="225" y="332"/>
                    <a:pt x="225" y="332"/>
                  </a:cubicBezTo>
                  <a:cubicBezTo>
                    <a:pt x="4" y="332"/>
                    <a:pt x="4" y="332"/>
                    <a:pt x="4" y="332"/>
                  </a:cubicBezTo>
                  <a:cubicBezTo>
                    <a:pt x="4" y="286"/>
                    <a:pt x="4" y="286"/>
                    <a:pt x="4" y="286"/>
                  </a:cubicBezTo>
                  <a:cubicBezTo>
                    <a:pt x="102" y="187"/>
                    <a:pt x="102" y="187"/>
                    <a:pt x="102" y="187"/>
                  </a:cubicBezTo>
                  <a:cubicBezTo>
                    <a:pt x="124" y="165"/>
                    <a:pt x="140" y="147"/>
                    <a:pt x="149" y="13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565" y="506"/>
              <a:ext cx="273" cy="753"/>
            </a:xfrm>
            <a:custGeom>
              <a:avLst/>
              <a:gdLst>
                <a:gd name="T0" fmla="*/ 0 w 273"/>
                <a:gd name="T1" fmla="*/ 0 h 753"/>
                <a:gd name="T2" fmla="*/ 273 w 273"/>
                <a:gd name="T3" fmla="*/ 0 h 753"/>
                <a:gd name="T4" fmla="*/ 273 w 273"/>
                <a:gd name="T5" fmla="*/ 753 h 753"/>
                <a:gd name="T6" fmla="*/ 153 w 273"/>
                <a:gd name="T7" fmla="*/ 753 h 753"/>
                <a:gd name="T8" fmla="*/ 153 w 273"/>
                <a:gd name="T9" fmla="*/ 114 h 753"/>
                <a:gd name="T10" fmla="*/ 0 w 273"/>
                <a:gd name="T11" fmla="*/ 114 h 753"/>
                <a:gd name="T12" fmla="*/ 0 w 273"/>
                <a:gd name="T13" fmla="*/ 0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3" h="753">
                  <a:moveTo>
                    <a:pt x="0" y="0"/>
                  </a:moveTo>
                  <a:lnTo>
                    <a:pt x="273" y="0"/>
                  </a:lnTo>
                  <a:lnTo>
                    <a:pt x="273" y="753"/>
                  </a:lnTo>
                  <a:lnTo>
                    <a:pt x="153" y="753"/>
                  </a:lnTo>
                  <a:lnTo>
                    <a:pt x="153" y="114"/>
                  </a:lnTo>
                  <a:lnTo>
                    <a:pt x="0" y="1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1663" y="1116"/>
              <a:ext cx="2799" cy="1172"/>
            </a:xfrm>
            <a:custGeom>
              <a:avLst/>
              <a:gdLst>
                <a:gd name="T0" fmla="*/ 1231 w 1231"/>
                <a:gd name="T1" fmla="*/ 464 h 515"/>
                <a:gd name="T2" fmla="*/ 1231 w 1231"/>
                <a:gd name="T3" fmla="*/ 108 h 515"/>
                <a:gd name="T4" fmla="*/ 1123 w 1231"/>
                <a:gd name="T5" fmla="*/ 0 h 515"/>
                <a:gd name="T6" fmla="*/ 107 w 1231"/>
                <a:gd name="T7" fmla="*/ 0 h 515"/>
                <a:gd name="T8" fmla="*/ 0 w 1231"/>
                <a:gd name="T9" fmla="*/ 108 h 515"/>
                <a:gd name="T10" fmla="*/ 0 w 1231"/>
                <a:gd name="T11" fmla="*/ 515 h 515"/>
                <a:gd name="T12" fmla="*/ 112 w 1231"/>
                <a:gd name="T13" fmla="*/ 464 h 515"/>
                <a:gd name="T14" fmla="*/ 771 w 1231"/>
                <a:gd name="T15" fmla="*/ 464 h 515"/>
                <a:gd name="T16" fmla="*/ 771 w 1231"/>
                <a:gd name="T17" fmla="*/ 234 h 515"/>
                <a:gd name="T18" fmla="*/ 1038 w 1231"/>
                <a:gd name="T19" fmla="*/ 234 h 515"/>
                <a:gd name="T20" fmla="*/ 1038 w 1231"/>
                <a:gd name="T21" fmla="*/ 464 h 515"/>
                <a:gd name="T22" fmla="*/ 1231 w 1231"/>
                <a:gd name="T23" fmla="*/ 464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1" h="515">
                  <a:moveTo>
                    <a:pt x="1231" y="464"/>
                  </a:moveTo>
                  <a:cubicBezTo>
                    <a:pt x="1231" y="108"/>
                    <a:pt x="1231" y="108"/>
                    <a:pt x="1231" y="108"/>
                  </a:cubicBezTo>
                  <a:cubicBezTo>
                    <a:pt x="1231" y="49"/>
                    <a:pt x="1183" y="0"/>
                    <a:pt x="1123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48" y="0"/>
                    <a:pt x="0" y="49"/>
                    <a:pt x="0" y="108"/>
                  </a:cubicBezTo>
                  <a:cubicBezTo>
                    <a:pt x="0" y="515"/>
                    <a:pt x="0" y="515"/>
                    <a:pt x="0" y="515"/>
                  </a:cubicBezTo>
                  <a:cubicBezTo>
                    <a:pt x="27" y="484"/>
                    <a:pt x="67" y="464"/>
                    <a:pt x="112" y="464"/>
                  </a:cubicBezTo>
                  <a:cubicBezTo>
                    <a:pt x="771" y="464"/>
                    <a:pt x="771" y="464"/>
                    <a:pt x="771" y="464"/>
                  </a:cubicBezTo>
                  <a:cubicBezTo>
                    <a:pt x="771" y="234"/>
                    <a:pt x="771" y="234"/>
                    <a:pt x="771" y="234"/>
                  </a:cubicBezTo>
                  <a:cubicBezTo>
                    <a:pt x="1038" y="234"/>
                    <a:pt x="1038" y="234"/>
                    <a:pt x="1038" y="234"/>
                  </a:cubicBezTo>
                  <a:cubicBezTo>
                    <a:pt x="1038" y="464"/>
                    <a:pt x="1038" y="464"/>
                    <a:pt x="1038" y="464"/>
                  </a:cubicBezTo>
                  <a:lnTo>
                    <a:pt x="1231" y="46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1663" y="2256"/>
              <a:ext cx="1339" cy="1579"/>
            </a:xfrm>
            <a:custGeom>
              <a:avLst/>
              <a:gdLst>
                <a:gd name="T0" fmla="*/ 112 w 589"/>
                <a:gd name="T1" fmla="*/ 0 h 694"/>
                <a:gd name="T2" fmla="*/ 0 w 589"/>
                <a:gd name="T3" fmla="*/ 109 h 694"/>
                <a:gd name="T4" fmla="*/ 0 w 589"/>
                <a:gd name="T5" fmla="*/ 121 h 694"/>
                <a:gd name="T6" fmla="*/ 0 w 589"/>
                <a:gd name="T7" fmla="*/ 121 h 694"/>
                <a:gd name="T8" fmla="*/ 0 w 589"/>
                <a:gd name="T9" fmla="*/ 586 h 694"/>
                <a:gd name="T10" fmla="*/ 107 w 589"/>
                <a:gd name="T11" fmla="*/ 694 h 694"/>
                <a:gd name="T12" fmla="*/ 589 w 589"/>
                <a:gd name="T13" fmla="*/ 694 h 694"/>
                <a:gd name="T14" fmla="*/ 541 w 589"/>
                <a:gd name="T15" fmla="*/ 586 h 694"/>
                <a:gd name="T16" fmla="*/ 541 w 589"/>
                <a:gd name="T17" fmla="*/ 0 h 694"/>
                <a:gd name="T18" fmla="*/ 112 w 589"/>
                <a:gd name="T19" fmla="*/ 0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9" h="694">
                  <a:moveTo>
                    <a:pt x="112" y="0"/>
                  </a:moveTo>
                  <a:cubicBezTo>
                    <a:pt x="52" y="0"/>
                    <a:pt x="0" y="50"/>
                    <a:pt x="0" y="109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586"/>
                    <a:pt x="0" y="586"/>
                    <a:pt x="0" y="586"/>
                  </a:cubicBezTo>
                  <a:cubicBezTo>
                    <a:pt x="0" y="646"/>
                    <a:pt x="48" y="694"/>
                    <a:pt x="107" y="694"/>
                  </a:cubicBezTo>
                  <a:cubicBezTo>
                    <a:pt x="589" y="694"/>
                    <a:pt x="589" y="694"/>
                    <a:pt x="589" y="694"/>
                  </a:cubicBezTo>
                  <a:cubicBezTo>
                    <a:pt x="559" y="667"/>
                    <a:pt x="541" y="629"/>
                    <a:pt x="541" y="586"/>
                  </a:cubicBezTo>
                  <a:cubicBezTo>
                    <a:pt x="541" y="0"/>
                    <a:pt x="541" y="0"/>
                    <a:pt x="541" y="0"/>
                  </a:cubicBezTo>
                  <a:lnTo>
                    <a:pt x="11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4439" y="1116"/>
              <a:ext cx="1337" cy="1581"/>
            </a:xfrm>
            <a:custGeom>
              <a:avLst/>
              <a:gdLst>
                <a:gd name="T0" fmla="*/ 481 w 588"/>
                <a:gd name="T1" fmla="*/ 695 h 695"/>
                <a:gd name="T2" fmla="*/ 588 w 588"/>
                <a:gd name="T3" fmla="*/ 613 h 695"/>
                <a:gd name="T4" fmla="*/ 588 w 588"/>
                <a:gd name="T5" fmla="*/ 108 h 695"/>
                <a:gd name="T6" fmla="*/ 481 w 588"/>
                <a:gd name="T7" fmla="*/ 0 h 695"/>
                <a:gd name="T8" fmla="*/ 0 w 588"/>
                <a:gd name="T9" fmla="*/ 0 h 695"/>
                <a:gd name="T10" fmla="*/ 47 w 588"/>
                <a:gd name="T11" fmla="*/ 108 h 695"/>
                <a:gd name="T12" fmla="*/ 47 w 588"/>
                <a:gd name="T13" fmla="*/ 695 h 695"/>
                <a:gd name="T14" fmla="*/ 481 w 588"/>
                <a:gd name="T15" fmla="*/ 69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8" h="695">
                  <a:moveTo>
                    <a:pt x="481" y="695"/>
                  </a:moveTo>
                  <a:cubicBezTo>
                    <a:pt x="532" y="695"/>
                    <a:pt x="576" y="661"/>
                    <a:pt x="588" y="613"/>
                  </a:cubicBezTo>
                  <a:cubicBezTo>
                    <a:pt x="588" y="108"/>
                    <a:pt x="588" y="108"/>
                    <a:pt x="588" y="108"/>
                  </a:cubicBezTo>
                  <a:cubicBezTo>
                    <a:pt x="588" y="49"/>
                    <a:pt x="540" y="0"/>
                    <a:pt x="48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27"/>
                    <a:pt x="47" y="65"/>
                    <a:pt x="47" y="108"/>
                  </a:cubicBezTo>
                  <a:cubicBezTo>
                    <a:pt x="47" y="695"/>
                    <a:pt x="47" y="695"/>
                    <a:pt x="47" y="695"/>
                  </a:cubicBezTo>
                  <a:lnTo>
                    <a:pt x="481" y="69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2977" y="2679"/>
              <a:ext cx="2799" cy="1156"/>
            </a:xfrm>
            <a:custGeom>
              <a:avLst/>
              <a:gdLst>
                <a:gd name="T0" fmla="*/ 108 w 1231"/>
                <a:gd name="T1" fmla="*/ 508 h 508"/>
                <a:gd name="T2" fmla="*/ 118 w 1231"/>
                <a:gd name="T3" fmla="*/ 508 h 508"/>
                <a:gd name="T4" fmla="*/ 1124 w 1231"/>
                <a:gd name="T5" fmla="*/ 508 h 508"/>
                <a:gd name="T6" fmla="*/ 1231 w 1231"/>
                <a:gd name="T7" fmla="*/ 400 h 508"/>
                <a:gd name="T8" fmla="*/ 1231 w 1231"/>
                <a:gd name="T9" fmla="*/ 0 h 508"/>
                <a:gd name="T10" fmla="*/ 1124 w 1231"/>
                <a:gd name="T11" fmla="*/ 46 h 508"/>
                <a:gd name="T12" fmla="*/ 460 w 1231"/>
                <a:gd name="T13" fmla="*/ 46 h 508"/>
                <a:gd name="T14" fmla="*/ 460 w 1231"/>
                <a:gd name="T15" fmla="*/ 274 h 508"/>
                <a:gd name="T16" fmla="*/ 193 w 1231"/>
                <a:gd name="T17" fmla="*/ 274 h 508"/>
                <a:gd name="T18" fmla="*/ 193 w 1231"/>
                <a:gd name="T19" fmla="*/ 44 h 508"/>
                <a:gd name="T20" fmla="*/ 0 w 1231"/>
                <a:gd name="T21" fmla="*/ 44 h 508"/>
                <a:gd name="T22" fmla="*/ 0 w 1231"/>
                <a:gd name="T23" fmla="*/ 400 h 508"/>
                <a:gd name="T24" fmla="*/ 108 w 1231"/>
                <a:gd name="T25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1" h="508">
                  <a:moveTo>
                    <a:pt x="108" y="508"/>
                  </a:moveTo>
                  <a:cubicBezTo>
                    <a:pt x="118" y="508"/>
                    <a:pt x="118" y="508"/>
                    <a:pt x="118" y="508"/>
                  </a:cubicBezTo>
                  <a:cubicBezTo>
                    <a:pt x="1124" y="508"/>
                    <a:pt x="1124" y="508"/>
                    <a:pt x="1124" y="508"/>
                  </a:cubicBezTo>
                  <a:cubicBezTo>
                    <a:pt x="1183" y="508"/>
                    <a:pt x="1231" y="460"/>
                    <a:pt x="1231" y="400"/>
                  </a:cubicBezTo>
                  <a:cubicBezTo>
                    <a:pt x="1231" y="0"/>
                    <a:pt x="1231" y="0"/>
                    <a:pt x="1231" y="0"/>
                  </a:cubicBezTo>
                  <a:cubicBezTo>
                    <a:pt x="1204" y="28"/>
                    <a:pt x="1166" y="46"/>
                    <a:pt x="1124" y="46"/>
                  </a:cubicBezTo>
                  <a:cubicBezTo>
                    <a:pt x="460" y="46"/>
                    <a:pt x="460" y="46"/>
                    <a:pt x="460" y="46"/>
                  </a:cubicBezTo>
                  <a:cubicBezTo>
                    <a:pt x="460" y="274"/>
                    <a:pt x="460" y="274"/>
                    <a:pt x="460" y="274"/>
                  </a:cubicBezTo>
                  <a:cubicBezTo>
                    <a:pt x="193" y="274"/>
                    <a:pt x="193" y="274"/>
                    <a:pt x="193" y="274"/>
                  </a:cubicBezTo>
                  <a:cubicBezTo>
                    <a:pt x="193" y="44"/>
                    <a:pt x="193" y="44"/>
                    <a:pt x="193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00"/>
                    <a:pt x="0" y="400"/>
                    <a:pt x="0" y="400"/>
                  </a:cubicBezTo>
                  <a:cubicBezTo>
                    <a:pt x="0" y="459"/>
                    <a:pt x="48" y="508"/>
                    <a:pt x="108" y="50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2898" y="342"/>
              <a:ext cx="1644" cy="594"/>
            </a:xfrm>
            <a:custGeom>
              <a:avLst/>
              <a:gdLst>
                <a:gd name="T0" fmla="*/ 362 w 723"/>
                <a:gd name="T1" fmla="*/ 98 h 261"/>
                <a:gd name="T2" fmla="*/ 619 w 723"/>
                <a:gd name="T3" fmla="*/ 255 h 261"/>
                <a:gd name="T4" fmla="*/ 625 w 723"/>
                <a:gd name="T5" fmla="*/ 261 h 261"/>
                <a:gd name="T6" fmla="*/ 716 w 723"/>
                <a:gd name="T7" fmla="*/ 261 h 261"/>
                <a:gd name="T8" fmla="*/ 722 w 723"/>
                <a:gd name="T9" fmla="*/ 254 h 261"/>
                <a:gd name="T10" fmla="*/ 611 w 723"/>
                <a:gd name="T11" fmla="*/ 76 h 261"/>
                <a:gd name="T12" fmla="*/ 362 w 723"/>
                <a:gd name="T13" fmla="*/ 0 h 261"/>
                <a:gd name="T14" fmla="*/ 112 w 723"/>
                <a:gd name="T15" fmla="*/ 76 h 261"/>
                <a:gd name="T16" fmla="*/ 1 w 723"/>
                <a:gd name="T17" fmla="*/ 254 h 261"/>
                <a:gd name="T18" fmla="*/ 7 w 723"/>
                <a:gd name="T19" fmla="*/ 261 h 261"/>
                <a:gd name="T20" fmla="*/ 98 w 723"/>
                <a:gd name="T21" fmla="*/ 261 h 261"/>
                <a:gd name="T22" fmla="*/ 104 w 723"/>
                <a:gd name="T23" fmla="*/ 255 h 261"/>
                <a:gd name="T24" fmla="*/ 362 w 723"/>
                <a:gd name="T25" fmla="*/ 9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3" h="261">
                  <a:moveTo>
                    <a:pt x="362" y="98"/>
                  </a:moveTo>
                  <a:cubicBezTo>
                    <a:pt x="491" y="98"/>
                    <a:pt x="602" y="170"/>
                    <a:pt x="619" y="255"/>
                  </a:cubicBezTo>
                  <a:cubicBezTo>
                    <a:pt x="619" y="258"/>
                    <a:pt x="622" y="261"/>
                    <a:pt x="625" y="261"/>
                  </a:cubicBezTo>
                  <a:cubicBezTo>
                    <a:pt x="716" y="261"/>
                    <a:pt x="716" y="261"/>
                    <a:pt x="716" y="261"/>
                  </a:cubicBezTo>
                  <a:cubicBezTo>
                    <a:pt x="720" y="261"/>
                    <a:pt x="723" y="257"/>
                    <a:pt x="722" y="254"/>
                  </a:cubicBezTo>
                  <a:cubicBezTo>
                    <a:pt x="715" y="185"/>
                    <a:pt x="676" y="123"/>
                    <a:pt x="611" y="76"/>
                  </a:cubicBezTo>
                  <a:cubicBezTo>
                    <a:pt x="544" y="27"/>
                    <a:pt x="455" y="0"/>
                    <a:pt x="362" y="0"/>
                  </a:cubicBezTo>
                  <a:cubicBezTo>
                    <a:pt x="268" y="0"/>
                    <a:pt x="179" y="27"/>
                    <a:pt x="112" y="76"/>
                  </a:cubicBezTo>
                  <a:cubicBezTo>
                    <a:pt x="47" y="123"/>
                    <a:pt x="8" y="185"/>
                    <a:pt x="1" y="254"/>
                  </a:cubicBezTo>
                  <a:cubicBezTo>
                    <a:pt x="0" y="257"/>
                    <a:pt x="3" y="261"/>
                    <a:pt x="7" y="261"/>
                  </a:cubicBezTo>
                  <a:cubicBezTo>
                    <a:pt x="98" y="261"/>
                    <a:pt x="98" y="261"/>
                    <a:pt x="98" y="261"/>
                  </a:cubicBezTo>
                  <a:cubicBezTo>
                    <a:pt x="101" y="261"/>
                    <a:pt x="104" y="258"/>
                    <a:pt x="104" y="255"/>
                  </a:cubicBezTo>
                  <a:cubicBezTo>
                    <a:pt x="121" y="170"/>
                    <a:pt x="232" y="98"/>
                    <a:pt x="362" y="9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4151" y="984"/>
              <a:ext cx="550" cy="66"/>
            </a:xfrm>
            <a:custGeom>
              <a:avLst/>
              <a:gdLst>
                <a:gd name="T0" fmla="*/ 237 w 242"/>
                <a:gd name="T1" fmla="*/ 29 h 29"/>
                <a:gd name="T2" fmla="*/ 5 w 242"/>
                <a:gd name="T3" fmla="*/ 29 h 29"/>
                <a:gd name="T4" fmla="*/ 0 w 242"/>
                <a:gd name="T5" fmla="*/ 22 h 29"/>
                <a:gd name="T6" fmla="*/ 0 w 242"/>
                <a:gd name="T7" fmla="*/ 6 h 29"/>
                <a:gd name="T8" fmla="*/ 5 w 242"/>
                <a:gd name="T9" fmla="*/ 0 h 29"/>
                <a:gd name="T10" fmla="*/ 237 w 242"/>
                <a:gd name="T11" fmla="*/ 0 h 29"/>
                <a:gd name="T12" fmla="*/ 242 w 242"/>
                <a:gd name="T13" fmla="*/ 6 h 29"/>
                <a:gd name="T14" fmla="*/ 242 w 242"/>
                <a:gd name="T15" fmla="*/ 22 h 29"/>
                <a:gd name="T16" fmla="*/ 237 w 242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29">
                  <a:moveTo>
                    <a:pt x="237" y="29"/>
                  </a:moveTo>
                  <a:cubicBezTo>
                    <a:pt x="5" y="29"/>
                    <a:pt x="5" y="29"/>
                    <a:pt x="5" y="29"/>
                  </a:cubicBezTo>
                  <a:cubicBezTo>
                    <a:pt x="2" y="29"/>
                    <a:pt x="0" y="26"/>
                    <a:pt x="0" y="2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40" y="0"/>
                    <a:pt x="242" y="3"/>
                    <a:pt x="242" y="6"/>
                  </a:cubicBezTo>
                  <a:cubicBezTo>
                    <a:pt x="242" y="22"/>
                    <a:pt x="242" y="22"/>
                    <a:pt x="242" y="22"/>
                  </a:cubicBezTo>
                  <a:cubicBezTo>
                    <a:pt x="242" y="26"/>
                    <a:pt x="240" y="29"/>
                    <a:pt x="237" y="2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2739" y="984"/>
              <a:ext cx="550" cy="66"/>
            </a:xfrm>
            <a:custGeom>
              <a:avLst/>
              <a:gdLst>
                <a:gd name="T0" fmla="*/ 237 w 242"/>
                <a:gd name="T1" fmla="*/ 29 h 29"/>
                <a:gd name="T2" fmla="*/ 5 w 242"/>
                <a:gd name="T3" fmla="*/ 29 h 29"/>
                <a:gd name="T4" fmla="*/ 0 w 242"/>
                <a:gd name="T5" fmla="*/ 22 h 29"/>
                <a:gd name="T6" fmla="*/ 0 w 242"/>
                <a:gd name="T7" fmla="*/ 6 h 29"/>
                <a:gd name="T8" fmla="*/ 5 w 242"/>
                <a:gd name="T9" fmla="*/ 0 h 29"/>
                <a:gd name="T10" fmla="*/ 237 w 242"/>
                <a:gd name="T11" fmla="*/ 0 h 29"/>
                <a:gd name="T12" fmla="*/ 242 w 242"/>
                <a:gd name="T13" fmla="*/ 6 h 29"/>
                <a:gd name="T14" fmla="*/ 242 w 242"/>
                <a:gd name="T15" fmla="*/ 22 h 29"/>
                <a:gd name="T16" fmla="*/ 237 w 242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29">
                  <a:moveTo>
                    <a:pt x="237" y="29"/>
                  </a:moveTo>
                  <a:cubicBezTo>
                    <a:pt x="5" y="29"/>
                    <a:pt x="5" y="29"/>
                    <a:pt x="5" y="29"/>
                  </a:cubicBezTo>
                  <a:cubicBezTo>
                    <a:pt x="2" y="29"/>
                    <a:pt x="0" y="26"/>
                    <a:pt x="0" y="2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40" y="0"/>
                    <a:pt x="242" y="3"/>
                    <a:pt x="242" y="6"/>
                  </a:cubicBezTo>
                  <a:cubicBezTo>
                    <a:pt x="242" y="22"/>
                    <a:pt x="242" y="22"/>
                    <a:pt x="242" y="22"/>
                  </a:cubicBezTo>
                  <a:cubicBezTo>
                    <a:pt x="242" y="26"/>
                    <a:pt x="240" y="29"/>
                    <a:pt x="237" y="2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2243" y="1327"/>
              <a:ext cx="616" cy="617"/>
            </a:xfrm>
            <a:custGeom>
              <a:avLst/>
              <a:gdLst>
                <a:gd name="T0" fmla="*/ 135 w 271"/>
                <a:gd name="T1" fmla="*/ 0 h 271"/>
                <a:gd name="T2" fmla="*/ 0 w 271"/>
                <a:gd name="T3" fmla="*/ 136 h 271"/>
                <a:gd name="T4" fmla="*/ 135 w 271"/>
                <a:gd name="T5" fmla="*/ 271 h 271"/>
                <a:gd name="T6" fmla="*/ 271 w 271"/>
                <a:gd name="T7" fmla="*/ 136 h 271"/>
                <a:gd name="T8" fmla="*/ 135 w 271"/>
                <a:gd name="T9" fmla="*/ 0 h 271"/>
                <a:gd name="T10" fmla="*/ 224 w 271"/>
                <a:gd name="T11" fmla="*/ 162 h 271"/>
                <a:gd name="T12" fmla="*/ 162 w 271"/>
                <a:gd name="T13" fmla="*/ 162 h 271"/>
                <a:gd name="T14" fmla="*/ 162 w 271"/>
                <a:gd name="T15" fmla="*/ 224 h 271"/>
                <a:gd name="T16" fmla="*/ 109 w 271"/>
                <a:gd name="T17" fmla="*/ 224 h 271"/>
                <a:gd name="T18" fmla="*/ 109 w 271"/>
                <a:gd name="T19" fmla="*/ 162 h 271"/>
                <a:gd name="T20" fmla="*/ 47 w 271"/>
                <a:gd name="T21" fmla="*/ 162 h 271"/>
                <a:gd name="T22" fmla="*/ 47 w 271"/>
                <a:gd name="T23" fmla="*/ 109 h 271"/>
                <a:gd name="T24" fmla="*/ 109 w 271"/>
                <a:gd name="T25" fmla="*/ 109 h 271"/>
                <a:gd name="T26" fmla="*/ 109 w 271"/>
                <a:gd name="T27" fmla="*/ 47 h 271"/>
                <a:gd name="T28" fmla="*/ 162 w 271"/>
                <a:gd name="T29" fmla="*/ 47 h 271"/>
                <a:gd name="T30" fmla="*/ 162 w 271"/>
                <a:gd name="T31" fmla="*/ 109 h 271"/>
                <a:gd name="T32" fmla="*/ 224 w 271"/>
                <a:gd name="T33" fmla="*/ 109 h 271"/>
                <a:gd name="T34" fmla="*/ 224 w 271"/>
                <a:gd name="T35" fmla="*/ 16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1" h="271">
                  <a:moveTo>
                    <a:pt x="135" y="0"/>
                  </a:moveTo>
                  <a:cubicBezTo>
                    <a:pt x="61" y="0"/>
                    <a:pt x="0" y="61"/>
                    <a:pt x="0" y="136"/>
                  </a:cubicBezTo>
                  <a:cubicBezTo>
                    <a:pt x="0" y="210"/>
                    <a:pt x="61" y="271"/>
                    <a:pt x="135" y="271"/>
                  </a:cubicBezTo>
                  <a:cubicBezTo>
                    <a:pt x="210" y="271"/>
                    <a:pt x="271" y="210"/>
                    <a:pt x="271" y="136"/>
                  </a:cubicBezTo>
                  <a:cubicBezTo>
                    <a:pt x="271" y="61"/>
                    <a:pt x="210" y="0"/>
                    <a:pt x="135" y="0"/>
                  </a:cubicBezTo>
                  <a:close/>
                  <a:moveTo>
                    <a:pt x="224" y="162"/>
                  </a:moveTo>
                  <a:cubicBezTo>
                    <a:pt x="162" y="162"/>
                    <a:pt x="162" y="162"/>
                    <a:pt x="162" y="162"/>
                  </a:cubicBezTo>
                  <a:cubicBezTo>
                    <a:pt x="162" y="224"/>
                    <a:pt x="162" y="224"/>
                    <a:pt x="162" y="224"/>
                  </a:cubicBezTo>
                  <a:cubicBezTo>
                    <a:pt x="109" y="224"/>
                    <a:pt x="109" y="224"/>
                    <a:pt x="109" y="224"/>
                  </a:cubicBezTo>
                  <a:cubicBezTo>
                    <a:pt x="109" y="162"/>
                    <a:pt x="109" y="162"/>
                    <a:pt x="109" y="162"/>
                  </a:cubicBezTo>
                  <a:cubicBezTo>
                    <a:pt x="47" y="162"/>
                    <a:pt x="47" y="162"/>
                    <a:pt x="47" y="162"/>
                  </a:cubicBezTo>
                  <a:cubicBezTo>
                    <a:pt x="47" y="109"/>
                    <a:pt x="47" y="109"/>
                    <a:pt x="47" y="109"/>
                  </a:cubicBezTo>
                  <a:cubicBezTo>
                    <a:pt x="109" y="109"/>
                    <a:pt x="109" y="109"/>
                    <a:pt x="109" y="109"/>
                  </a:cubicBezTo>
                  <a:cubicBezTo>
                    <a:pt x="109" y="47"/>
                    <a:pt x="109" y="47"/>
                    <a:pt x="109" y="47"/>
                  </a:cubicBezTo>
                  <a:cubicBezTo>
                    <a:pt x="162" y="47"/>
                    <a:pt x="162" y="47"/>
                    <a:pt x="162" y="47"/>
                  </a:cubicBezTo>
                  <a:cubicBezTo>
                    <a:pt x="162" y="109"/>
                    <a:pt x="162" y="109"/>
                    <a:pt x="162" y="109"/>
                  </a:cubicBezTo>
                  <a:cubicBezTo>
                    <a:pt x="224" y="109"/>
                    <a:pt x="224" y="109"/>
                    <a:pt x="224" y="109"/>
                  </a:cubicBezTo>
                  <a:lnTo>
                    <a:pt x="224" y="16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7"/>
            <p:cNvSpPr>
              <a:spLocks noEditPoints="1"/>
            </p:cNvSpPr>
            <p:nvPr/>
          </p:nvSpPr>
          <p:spPr bwMode="auto">
            <a:xfrm>
              <a:off x="4505" y="3023"/>
              <a:ext cx="730" cy="591"/>
            </a:xfrm>
            <a:custGeom>
              <a:avLst/>
              <a:gdLst>
                <a:gd name="T0" fmla="*/ 267 w 321"/>
                <a:gd name="T1" fmla="*/ 12 h 260"/>
                <a:gd name="T2" fmla="*/ 170 w 321"/>
                <a:gd name="T3" fmla="*/ 28 h 260"/>
                <a:gd name="T4" fmla="*/ 153 w 321"/>
                <a:gd name="T5" fmla="*/ 28 h 260"/>
                <a:gd name="T6" fmla="*/ 88 w 321"/>
                <a:gd name="T7" fmla="*/ 7 h 260"/>
                <a:gd name="T8" fmla="*/ 6 w 321"/>
                <a:gd name="T9" fmla="*/ 96 h 260"/>
                <a:gd name="T10" fmla="*/ 30 w 321"/>
                <a:gd name="T11" fmla="*/ 162 h 260"/>
                <a:gd name="T12" fmla="*/ 153 w 321"/>
                <a:gd name="T13" fmla="*/ 257 h 260"/>
                <a:gd name="T14" fmla="*/ 174 w 321"/>
                <a:gd name="T15" fmla="*/ 255 h 260"/>
                <a:gd name="T16" fmla="*/ 260 w 321"/>
                <a:gd name="T17" fmla="*/ 199 h 260"/>
                <a:gd name="T18" fmla="*/ 317 w 321"/>
                <a:gd name="T19" fmla="*/ 94 h 260"/>
                <a:gd name="T20" fmla="*/ 267 w 321"/>
                <a:gd name="T21" fmla="*/ 12 h 260"/>
                <a:gd name="T22" fmla="*/ 285 w 321"/>
                <a:gd name="T23" fmla="*/ 148 h 260"/>
                <a:gd name="T24" fmla="*/ 264 w 321"/>
                <a:gd name="T25" fmla="*/ 148 h 260"/>
                <a:gd name="T26" fmla="*/ 258 w 321"/>
                <a:gd name="T27" fmla="*/ 144 h 260"/>
                <a:gd name="T28" fmla="*/ 242 w 321"/>
                <a:gd name="T29" fmla="*/ 112 h 260"/>
                <a:gd name="T30" fmla="*/ 169 w 321"/>
                <a:gd name="T31" fmla="*/ 225 h 260"/>
                <a:gd name="T32" fmla="*/ 163 w 321"/>
                <a:gd name="T33" fmla="*/ 228 h 260"/>
                <a:gd name="T34" fmla="*/ 162 w 321"/>
                <a:gd name="T35" fmla="*/ 228 h 260"/>
                <a:gd name="T36" fmla="*/ 157 w 321"/>
                <a:gd name="T37" fmla="*/ 223 h 260"/>
                <a:gd name="T38" fmla="*/ 124 w 321"/>
                <a:gd name="T39" fmla="*/ 67 h 260"/>
                <a:gd name="T40" fmla="*/ 93 w 321"/>
                <a:gd name="T41" fmla="*/ 161 h 260"/>
                <a:gd name="T42" fmla="*/ 87 w 321"/>
                <a:gd name="T43" fmla="*/ 165 h 260"/>
                <a:gd name="T44" fmla="*/ 51 w 321"/>
                <a:gd name="T45" fmla="*/ 165 h 260"/>
                <a:gd name="T46" fmla="*/ 45 w 321"/>
                <a:gd name="T47" fmla="*/ 159 h 260"/>
                <a:gd name="T48" fmla="*/ 51 w 321"/>
                <a:gd name="T49" fmla="*/ 152 h 260"/>
                <a:gd name="T50" fmla="*/ 82 w 321"/>
                <a:gd name="T51" fmla="*/ 152 h 260"/>
                <a:gd name="T52" fmla="*/ 120 w 321"/>
                <a:gd name="T53" fmla="*/ 41 h 260"/>
                <a:gd name="T54" fmla="*/ 126 w 321"/>
                <a:gd name="T55" fmla="*/ 36 h 260"/>
                <a:gd name="T56" fmla="*/ 132 w 321"/>
                <a:gd name="T57" fmla="*/ 41 h 260"/>
                <a:gd name="T58" fmla="*/ 166 w 321"/>
                <a:gd name="T59" fmla="*/ 205 h 260"/>
                <a:gd name="T60" fmla="*/ 238 w 321"/>
                <a:gd name="T61" fmla="*/ 95 h 260"/>
                <a:gd name="T62" fmla="*/ 244 w 321"/>
                <a:gd name="T63" fmla="*/ 92 h 260"/>
                <a:gd name="T64" fmla="*/ 249 w 321"/>
                <a:gd name="T65" fmla="*/ 96 h 260"/>
                <a:gd name="T66" fmla="*/ 268 w 321"/>
                <a:gd name="T67" fmla="*/ 135 h 260"/>
                <a:gd name="T68" fmla="*/ 285 w 321"/>
                <a:gd name="T69" fmla="*/ 135 h 260"/>
                <a:gd name="T70" fmla="*/ 292 w 321"/>
                <a:gd name="T71" fmla="*/ 142 h 260"/>
                <a:gd name="T72" fmla="*/ 285 w 321"/>
                <a:gd name="T73" fmla="*/ 148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1" h="260">
                  <a:moveTo>
                    <a:pt x="267" y="12"/>
                  </a:moveTo>
                  <a:cubicBezTo>
                    <a:pt x="232" y="0"/>
                    <a:pt x="200" y="10"/>
                    <a:pt x="170" y="28"/>
                  </a:cubicBezTo>
                  <a:cubicBezTo>
                    <a:pt x="164" y="31"/>
                    <a:pt x="159" y="32"/>
                    <a:pt x="153" y="28"/>
                  </a:cubicBezTo>
                  <a:cubicBezTo>
                    <a:pt x="134" y="14"/>
                    <a:pt x="112" y="7"/>
                    <a:pt x="88" y="7"/>
                  </a:cubicBezTo>
                  <a:cubicBezTo>
                    <a:pt x="37" y="9"/>
                    <a:pt x="0" y="40"/>
                    <a:pt x="6" y="96"/>
                  </a:cubicBezTo>
                  <a:cubicBezTo>
                    <a:pt x="9" y="120"/>
                    <a:pt x="16" y="142"/>
                    <a:pt x="30" y="162"/>
                  </a:cubicBezTo>
                  <a:cubicBezTo>
                    <a:pt x="61" y="206"/>
                    <a:pt x="104" y="235"/>
                    <a:pt x="153" y="257"/>
                  </a:cubicBezTo>
                  <a:cubicBezTo>
                    <a:pt x="158" y="260"/>
                    <a:pt x="168" y="258"/>
                    <a:pt x="174" y="255"/>
                  </a:cubicBezTo>
                  <a:cubicBezTo>
                    <a:pt x="205" y="241"/>
                    <a:pt x="234" y="222"/>
                    <a:pt x="260" y="199"/>
                  </a:cubicBezTo>
                  <a:cubicBezTo>
                    <a:pt x="291" y="171"/>
                    <a:pt x="312" y="137"/>
                    <a:pt x="317" y="94"/>
                  </a:cubicBezTo>
                  <a:cubicBezTo>
                    <a:pt x="321" y="56"/>
                    <a:pt x="304" y="26"/>
                    <a:pt x="267" y="12"/>
                  </a:cubicBezTo>
                  <a:close/>
                  <a:moveTo>
                    <a:pt x="285" y="148"/>
                  </a:moveTo>
                  <a:cubicBezTo>
                    <a:pt x="264" y="148"/>
                    <a:pt x="264" y="148"/>
                    <a:pt x="264" y="148"/>
                  </a:cubicBezTo>
                  <a:cubicBezTo>
                    <a:pt x="261" y="148"/>
                    <a:pt x="259" y="147"/>
                    <a:pt x="258" y="144"/>
                  </a:cubicBezTo>
                  <a:cubicBezTo>
                    <a:pt x="242" y="112"/>
                    <a:pt x="242" y="112"/>
                    <a:pt x="242" y="112"/>
                  </a:cubicBezTo>
                  <a:cubicBezTo>
                    <a:pt x="169" y="225"/>
                    <a:pt x="169" y="225"/>
                    <a:pt x="169" y="225"/>
                  </a:cubicBezTo>
                  <a:cubicBezTo>
                    <a:pt x="168" y="227"/>
                    <a:pt x="166" y="228"/>
                    <a:pt x="163" y="228"/>
                  </a:cubicBezTo>
                  <a:cubicBezTo>
                    <a:pt x="163" y="228"/>
                    <a:pt x="163" y="228"/>
                    <a:pt x="162" y="228"/>
                  </a:cubicBezTo>
                  <a:cubicBezTo>
                    <a:pt x="160" y="227"/>
                    <a:pt x="158" y="225"/>
                    <a:pt x="157" y="223"/>
                  </a:cubicBezTo>
                  <a:cubicBezTo>
                    <a:pt x="124" y="67"/>
                    <a:pt x="124" y="67"/>
                    <a:pt x="124" y="67"/>
                  </a:cubicBezTo>
                  <a:cubicBezTo>
                    <a:pt x="93" y="161"/>
                    <a:pt x="93" y="161"/>
                    <a:pt x="93" y="161"/>
                  </a:cubicBezTo>
                  <a:cubicBezTo>
                    <a:pt x="92" y="164"/>
                    <a:pt x="90" y="165"/>
                    <a:pt x="87" y="165"/>
                  </a:cubicBezTo>
                  <a:cubicBezTo>
                    <a:pt x="51" y="165"/>
                    <a:pt x="51" y="165"/>
                    <a:pt x="51" y="165"/>
                  </a:cubicBezTo>
                  <a:cubicBezTo>
                    <a:pt x="48" y="165"/>
                    <a:pt x="45" y="162"/>
                    <a:pt x="45" y="159"/>
                  </a:cubicBezTo>
                  <a:cubicBezTo>
                    <a:pt x="45" y="155"/>
                    <a:pt x="48" y="152"/>
                    <a:pt x="51" y="152"/>
                  </a:cubicBezTo>
                  <a:cubicBezTo>
                    <a:pt x="82" y="152"/>
                    <a:pt x="82" y="152"/>
                    <a:pt x="82" y="152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20" y="38"/>
                    <a:pt x="123" y="36"/>
                    <a:pt x="126" y="36"/>
                  </a:cubicBezTo>
                  <a:cubicBezTo>
                    <a:pt x="129" y="36"/>
                    <a:pt x="131" y="38"/>
                    <a:pt x="132" y="41"/>
                  </a:cubicBezTo>
                  <a:cubicBezTo>
                    <a:pt x="166" y="205"/>
                    <a:pt x="166" y="205"/>
                    <a:pt x="166" y="205"/>
                  </a:cubicBezTo>
                  <a:cubicBezTo>
                    <a:pt x="238" y="95"/>
                    <a:pt x="238" y="95"/>
                    <a:pt x="238" y="95"/>
                  </a:cubicBezTo>
                  <a:cubicBezTo>
                    <a:pt x="239" y="93"/>
                    <a:pt x="241" y="92"/>
                    <a:pt x="244" y="92"/>
                  </a:cubicBezTo>
                  <a:cubicBezTo>
                    <a:pt x="246" y="92"/>
                    <a:pt x="248" y="94"/>
                    <a:pt x="249" y="96"/>
                  </a:cubicBezTo>
                  <a:cubicBezTo>
                    <a:pt x="268" y="135"/>
                    <a:pt x="268" y="135"/>
                    <a:pt x="268" y="135"/>
                  </a:cubicBezTo>
                  <a:cubicBezTo>
                    <a:pt x="285" y="135"/>
                    <a:pt x="285" y="135"/>
                    <a:pt x="285" y="135"/>
                  </a:cubicBezTo>
                  <a:cubicBezTo>
                    <a:pt x="289" y="135"/>
                    <a:pt x="292" y="138"/>
                    <a:pt x="292" y="142"/>
                  </a:cubicBezTo>
                  <a:cubicBezTo>
                    <a:pt x="292" y="145"/>
                    <a:pt x="289" y="148"/>
                    <a:pt x="285" y="14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2116" y="2670"/>
              <a:ext cx="295" cy="751"/>
            </a:xfrm>
            <a:custGeom>
              <a:avLst/>
              <a:gdLst>
                <a:gd name="T0" fmla="*/ 79 w 130"/>
                <a:gd name="T1" fmla="*/ 0 h 330"/>
                <a:gd name="T2" fmla="*/ 50 w 130"/>
                <a:gd name="T3" fmla="*/ 0 h 330"/>
                <a:gd name="T4" fmla="*/ 0 w 130"/>
                <a:gd name="T5" fmla="*/ 50 h 330"/>
                <a:gd name="T6" fmla="*/ 0 w 130"/>
                <a:gd name="T7" fmla="*/ 280 h 330"/>
                <a:gd name="T8" fmla="*/ 50 w 130"/>
                <a:gd name="T9" fmla="*/ 330 h 330"/>
                <a:gd name="T10" fmla="*/ 79 w 130"/>
                <a:gd name="T11" fmla="*/ 330 h 330"/>
                <a:gd name="T12" fmla="*/ 130 w 130"/>
                <a:gd name="T13" fmla="*/ 280 h 330"/>
                <a:gd name="T14" fmla="*/ 130 w 130"/>
                <a:gd name="T15" fmla="*/ 50 h 330"/>
                <a:gd name="T16" fmla="*/ 79 w 130"/>
                <a:gd name="T17" fmla="*/ 0 h 330"/>
                <a:gd name="T18" fmla="*/ 117 w 130"/>
                <a:gd name="T19" fmla="*/ 165 h 330"/>
                <a:gd name="T20" fmla="*/ 13 w 130"/>
                <a:gd name="T21" fmla="*/ 165 h 330"/>
                <a:gd name="T22" fmla="*/ 13 w 130"/>
                <a:gd name="T23" fmla="*/ 55 h 330"/>
                <a:gd name="T24" fmla="*/ 53 w 130"/>
                <a:gd name="T25" fmla="*/ 13 h 330"/>
                <a:gd name="T26" fmla="*/ 76 w 130"/>
                <a:gd name="T27" fmla="*/ 13 h 330"/>
                <a:gd name="T28" fmla="*/ 117 w 130"/>
                <a:gd name="T29" fmla="*/ 55 h 330"/>
                <a:gd name="T30" fmla="*/ 117 w 130"/>
                <a:gd name="T31" fmla="*/ 165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0" h="330">
                  <a:moveTo>
                    <a:pt x="7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22" y="0"/>
                    <a:pt x="0" y="22"/>
                    <a:pt x="0" y="50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0" y="308"/>
                    <a:pt x="22" y="330"/>
                    <a:pt x="50" y="330"/>
                  </a:cubicBezTo>
                  <a:cubicBezTo>
                    <a:pt x="79" y="330"/>
                    <a:pt x="79" y="330"/>
                    <a:pt x="79" y="330"/>
                  </a:cubicBezTo>
                  <a:cubicBezTo>
                    <a:pt x="107" y="330"/>
                    <a:pt x="130" y="308"/>
                    <a:pt x="130" y="280"/>
                  </a:cubicBezTo>
                  <a:cubicBezTo>
                    <a:pt x="130" y="50"/>
                    <a:pt x="130" y="50"/>
                    <a:pt x="130" y="50"/>
                  </a:cubicBezTo>
                  <a:cubicBezTo>
                    <a:pt x="130" y="22"/>
                    <a:pt x="107" y="0"/>
                    <a:pt x="79" y="0"/>
                  </a:cubicBezTo>
                  <a:close/>
                  <a:moveTo>
                    <a:pt x="117" y="165"/>
                  </a:moveTo>
                  <a:cubicBezTo>
                    <a:pt x="13" y="165"/>
                    <a:pt x="13" y="165"/>
                    <a:pt x="13" y="16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32"/>
                    <a:pt x="31" y="13"/>
                    <a:pt x="53" y="13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99" y="13"/>
                    <a:pt x="117" y="32"/>
                    <a:pt x="117" y="55"/>
                  </a:cubicBezTo>
                  <a:lnTo>
                    <a:pt x="117" y="16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4794" y="1582"/>
              <a:ext cx="746" cy="747"/>
            </a:xfrm>
            <a:custGeom>
              <a:avLst/>
              <a:gdLst>
                <a:gd name="T0" fmla="*/ 274 w 328"/>
                <a:gd name="T1" fmla="*/ 116 h 328"/>
                <a:gd name="T2" fmla="*/ 323 w 328"/>
                <a:gd name="T3" fmla="*/ 24 h 328"/>
                <a:gd name="T4" fmla="*/ 304 w 328"/>
                <a:gd name="T5" fmla="*/ 4 h 328"/>
                <a:gd name="T6" fmla="*/ 212 w 328"/>
                <a:gd name="T7" fmla="*/ 54 h 328"/>
                <a:gd name="T8" fmla="*/ 17 w 328"/>
                <a:gd name="T9" fmla="*/ 311 h 328"/>
                <a:gd name="T10" fmla="*/ 43 w 328"/>
                <a:gd name="T11" fmla="*/ 276 h 328"/>
                <a:gd name="T12" fmla="*/ 32 w 328"/>
                <a:gd name="T13" fmla="*/ 260 h 328"/>
                <a:gd name="T14" fmla="*/ 37 w 328"/>
                <a:gd name="T15" fmla="*/ 255 h 328"/>
                <a:gd name="T16" fmla="*/ 71 w 328"/>
                <a:gd name="T17" fmla="*/ 248 h 328"/>
                <a:gd name="T18" fmla="*/ 58 w 328"/>
                <a:gd name="T19" fmla="*/ 229 h 328"/>
                <a:gd name="T20" fmla="*/ 77 w 328"/>
                <a:gd name="T21" fmla="*/ 242 h 328"/>
                <a:gd name="T22" fmla="*/ 84 w 328"/>
                <a:gd name="T23" fmla="*/ 209 h 328"/>
                <a:gd name="T24" fmla="*/ 89 w 328"/>
                <a:gd name="T25" fmla="*/ 203 h 328"/>
                <a:gd name="T26" fmla="*/ 123 w 328"/>
                <a:gd name="T27" fmla="*/ 196 h 328"/>
                <a:gd name="T28" fmla="*/ 109 w 328"/>
                <a:gd name="T29" fmla="*/ 177 h 328"/>
                <a:gd name="T30" fmla="*/ 128 w 328"/>
                <a:gd name="T31" fmla="*/ 191 h 328"/>
                <a:gd name="T32" fmla="*/ 135 w 328"/>
                <a:gd name="T33" fmla="*/ 157 h 328"/>
                <a:gd name="T34" fmla="*/ 141 w 328"/>
                <a:gd name="T35" fmla="*/ 151 h 328"/>
                <a:gd name="T36" fmla="*/ 175 w 328"/>
                <a:gd name="T37" fmla="*/ 144 h 328"/>
                <a:gd name="T38" fmla="*/ 161 w 328"/>
                <a:gd name="T39" fmla="*/ 126 h 328"/>
                <a:gd name="T40" fmla="*/ 180 w 328"/>
                <a:gd name="T41" fmla="*/ 139 h 328"/>
                <a:gd name="T42" fmla="*/ 187 w 328"/>
                <a:gd name="T43" fmla="*/ 105 h 328"/>
                <a:gd name="T44" fmla="*/ 192 w 328"/>
                <a:gd name="T45" fmla="*/ 100 h 328"/>
                <a:gd name="T46" fmla="*/ 226 w 328"/>
                <a:gd name="T47" fmla="*/ 93 h 328"/>
                <a:gd name="T48" fmla="*/ 213 w 328"/>
                <a:gd name="T49" fmla="*/ 74 h 328"/>
                <a:gd name="T50" fmla="*/ 232 w 328"/>
                <a:gd name="T51" fmla="*/ 87 h 328"/>
                <a:gd name="T52" fmla="*/ 248 w 328"/>
                <a:gd name="T53" fmla="*/ 80 h 328"/>
                <a:gd name="T54" fmla="*/ 240 w 328"/>
                <a:gd name="T55" fmla="*/ 96 h 328"/>
                <a:gd name="T56" fmla="*/ 254 w 328"/>
                <a:gd name="T57" fmla="*/ 115 h 328"/>
                <a:gd name="T58" fmla="*/ 235 w 328"/>
                <a:gd name="T59" fmla="*/ 101 h 328"/>
                <a:gd name="T60" fmla="*/ 228 w 328"/>
                <a:gd name="T61" fmla="*/ 136 h 328"/>
                <a:gd name="T62" fmla="*/ 223 w 328"/>
                <a:gd name="T63" fmla="*/ 141 h 328"/>
                <a:gd name="T64" fmla="*/ 189 w 328"/>
                <a:gd name="T65" fmla="*/ 148 h 328"/>
                <a:gd name="T66" fmla="*/ 202 w 328"/>
                <a:gd name="T67" fmla="*/ 167 h 328"/>
                <a:gd name="T68" fmla="*/ 183 w 328"/>
                <a:gd name="T69" fmla="*/ 153 h 328"/>
                <a:gd name="T70" fmla="*/ 177 w 328"/>
                <a:gd name="T71" fmla="*/ 187 h 328"/>
                <a:gd name="T72" fmla="*/ 171 w 328"/>
                <a:gd name="T73" fmla="*/ 193 h 328"/>
                <a:gd name="T74" fmla="*/ 137 w 328"/>
                <a:gd name="T75" fmla="*/ 199 h 328"/>
                <a:gd name="T76" fmla="*/ 151 w 328"/>
                <a:gd name="T77" fmla="*/ 219 h 328"/>
                <a:gd name="T78" fmla="*/ 131 w 328"/>
                <a:gd name="T79" fmla="*/ 205 h 328"/>
                <a:gd name="T80" fmla="*/ 125 w 328"/>
                <a:gd name="T81" fmla="*/ 239 h 328"/>
                <a:gd name="T82" fmla="*/ 119 w 328"/>
                <a:gd name="T83" fmla="*/ 244 h 328"/>
                <a:gd name="T84" fmla="*/ 85 w 328"/>
                <a:gd name="T85" fmla="*/ 251 h 328"/>
                <a:gd name="T86" fmla="*/ 99 w 328"/>
                <a:gd name="T87" fmla="*/ 270 h 328"/>
                <a:gd name="T88" fmla="*/ 80 w 328"/>
                <a:gd name="T89" fmla="*/ 256 h 328"/>
                <a:gd name="T90" fmla="*/ 73 w 328"/>
                <a:gd name="T91" fmla="*/ 291 h 328"/>
                <a:gd name="T92" fmla="*/ 68 w 328"/>
                <a:gd name="T93" fmla="*/ 296 h 328"/>
                <a:gd name="T94" fmla="*/ 52 w 328"/>
                <a:gd name="T95" fmla="*/ 285 h 328"/>
                <a:gd name="T96" fmla="*/ 43 w 328"/>
                <a:gd name="T97" fmla="*/ 27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8" h="328">
                  <a:moveTo>
                    <a:pt x="79" y="311"/>
                  </a:moveTo>
                  <a:cubicBezTo>
                    <a:pt x="274" y="116"/>
                    <a:pt x="274" y="116"/>
                    <a:pt x="274" y="116"/>
                  </a:cubicBezTo>
                  <a:cubicBezTo>
                    <a:pt x="288" y="102"/>
                    <a:pt x="290" y="82"/>
                    <a:pt x="282" y="65"/>
                  </a:cubicBezTo>
                  <a:cubicBezTo>
                    <a:pt x="323" y="24"/>
                    <a:pt x="323" y="24"/>
                    <a:pt x="323" y="24"/>
                  </a:cubicBezTo>
                  <a:cubicBezTo>
                    <a:pt x="328" y="20"/>
                    <a:pt x="327" y="12"/>
                    <a:pt x="321" y="6"/>
                  </a:cubicBezTo>
                  <a:cubicBezTo>
                    <a:pt x="316" y="1"/>
                    <a:pt x="308" y="0"/>
                    <a:pt x="304" y="4"/>
                  </a:cubicBezTo>
                  <a:cubicBezTo>
                    <a:pt x="262" y="45"/>
                    <a:pt x="262" y="45"/>
                    <a:pt x="262" y="45"/>
                  </a:cubicBezTo>
                  <a:cubicBezTo>
                    <a:pt x="246" y="37"/>
                    <a:pt x="225" y="40"/>
                    <a:pt x="212" y="54"/>
                  </a:cubicBezTo>
                  <a:cubicBezTo>
                    <a:pt x="17" y="248"/>
                    <a:pt x="17" y="248"/>
                    <a:pt x="17" y="248"/>
                  </a:cubicBezTo>
                  <a:cubicBezTo>
                    <a:pt x="0" y="266"/>
                    <a:pt x="0" y="293"/>
                    <a:pt x="17" y="311"/>
                  </a:cubicBezTo>
                  <a:cubicBezTo>
                    <a:pt x="34" y="328"/>
                    <a:pt x="62" y="328"/>
                    <a:pt x="79" y="311"/>
                  </a:cubicBezTo>
                  <a:close/>
                  <a:moveTo>
                    <a:pt x="43" y="276"/>
                  </a:moveTo>
                  <a:cubicBezTo>
                    <a:pt x="45" y="274"/>
                    <a:pt x="45" y="274"/>
                    <a:pt x="45" y="274"/>
                  </a:cubicBezTo>
                  <a:cubicBezTo>
                    <a:pt x="32" y="260"/>
                    <a:pt x="32" y="260"/>
                    <a:pt x="32" y="260"/>
                  </a:cubicBezTo>
                  <a:cubicBezTo>
                    <a:pt x="30" y="259"/>
                    <a:pt x="30" y="256"/>
                    <a:pt x="32" y="255"/>
                  </a:cubicBezTo>
                  <a:cubicBezTo>
                    <a:pt x="33" y="253"/>
                    <a:pt x="36" y="253"/>
                    <a:pt x="37" y="255"/>
                  </a:cubicBezTo>
                  <a:cubicBezTo>
                    <a:pt x="51" y="268"/>
                    <a:pt x="51" y="268"/>
                    <a:pt x="51" y="268"/>
                  </a:cubicBezTo>
                  <a:cubicBezTo>
                    <a:pt x="71" y="248"/>
                    <a:pt x="71" y="248"/>
                    <a:pt x="71" y="248"/>
                  </a:cubicBezTo>
                  <a:cubicBezTo>
                    <a:pt x="58" y="234"/>
                    <a:pt x="58" y="234"/>
                    <a:pt x="58" y="234"/>
                  </a:cubicBezTo>
                  <a:cubicBezTo>
                    <a:pt x="56" y="233"/>
                    <a:pt x="56" y="230"/>
                    <a:pt x="58" y="229"/>
                  </a:cubicBezTo>
                  <a:cubicBezTo>
                    <a:pt x="59" y="227"/>
                    <a:pt x="62" y="227"/>
                    <a:pt x="63" y="229"/>
                  </a:cubicBezTo>
                  <a:cubicBezTo>
                    <a:pt x="77" y="242"/>
                    <a:pt x="77" y="242"/>
                    <a:pt x="77" y="242"/>
                  </a:cubicBezTo>
                  <a:cubicBezTo>
                    <a:pt x="97" y="222"/>
                    <a:pt x="97" y="222"/>
                    <a:pt x="97" y="222"/>
                  </a:cubicBezTo>
                  <a:cubicBezTo>
                    <a:pt x="84" y="209"/>
                    <a:pt x="84" y="209"/>
                    <a:pt x="84" y="209"/>
                  </a:cubicBezTo>
                  <a:cubicBezTo>
                    <a:pt x="82" y="207"/>
                    <a:pt x="82" y="205"/>
                    <a:pt x="84" y="203"/>
                  </a:cubicBezTo>
                  <a:cubicBezTo>
                    <a:pt x="85" y="202"/>
                    <a:pt x="88" y="202"/>
                    <a:pt x="89" y="203"/>
                  </a:cubicBezTo>
                  <a:cubicBezTo>
                    <a:pt x="102" y="217"/>
                    <a:pt x="102" y="217"/>
                    <a:pt x="102" y="217"/>
                  </a:cubicBezTo>
                  <a:cubicBezTo>
                    <a:pt x="123" y="196"/>
                    <a:pt x="123" y="196"/>
                    <a:pt x="123" y="196"/>
                  </a:cubicBezTo>
                  <a:cubicBezTo>
                    <a:pt x="109" y="183"/>
                    <a:pt x="109" y="183"/>
                    <a:pt x="109" y="183"/>
                  </a:cubicBezTo>
                  <a:cubicBezTo>
                    <a:pt x="108" y="181"/>
                    <a:pt x="108" y="179"/>
                    <a:pt x="109" y="177"/>
                  </a:cubicBezTo>
                  <a:cubicBezTo>
                    <a:pt x="111" y="176"/>
                    <a:pt x="113" y="176"/>
                    <a:pt x="115" y="177"/>
                  </a:cubicBezTo>
                  <a:cubicBezTo>
                    <a:pt x="128" y="191"/>
                    <a:pt x="128" y="191"/>
                    <a:pt x="128" y="191"/>
                  </a:cubicBezTo>
                  <a:cubicBezTo>
                    <a:pt x="149" y="170"/>
                    <a:pt x="149" y="170"/>
                    <a:pt x="149" y="170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134" y="155"/>
                    <a:pt x="134" y="153"/>
                    <a:pt x="135" y="151"/>
                  </a:cubicBezTo>
                  <a:cubicBezTo>
                    <a:pt x="137" y="150"/>
                    <a:pt x="139" y="150"/>
                    <a:pt x="141" y="151"/>
                  </a:cubicBezTo>
                  <a:cubicBezTo>
                    <a:pt x="154" y="165"/>
                    <a:pt x="154" y="165"/>
                    <a:pt x="154" y="165"/>
                  </a:cubicBezTo>
                  <a:cubicBezTo>
                    <a:pt x="175" y="144"/>
                    <a:pt x="175" y="144"/>
                    <a:pt x="175" y="144"/>
                  </a:cubicBezTo>
                  <a:cubicBezTo>
                    <a:pt x="161" y="131"/>
                    <a:pt x="161" y="131"/>
                    <a:pt x="161" y="131"/>
                  </a:cubicBezTo>
                  <a:cubicBezTo>
                    <a:pt x="160" y="129"/>
                    <a:pt x="160" y="127"/>
                    <a:pt x="161" y="126"/>
                  </a:cubicBezTo>
                  <a:cubicBezTo>
                    <a:pt x="163" y="124"/>
                    <a:pt x="165" y="124"/>
                    <a:pt x="167" y="125"/>
                  </a:cubicBezTo>
                  <a:cubicBezTo>
                    <a:pt x="180" y="139"/>
                    <a:pt x="180" y="139"/>
                    <a:pt x="180" y="139"/>
                  </a:cubicBezTo>
                  <a:cubicBezTo>
                    <a:pt x="200" y="119"/>
                    <a:pt x="200" y="119"/>
                    <a:pt x="200" y="119"/>
                  </a:cubicBezTo>
                  <a:cubicBezTo>
                    <a:pt x="187" y="105"/>
                    <a:pt x="187" y="105"/>
                    <a:pt x="187" y="105"/>
                  </a:cubicBezTo>
                  <a:cubicBezTo>
                    <a:pt x="185" y="104"/>
                    <a:pt x="185" y="101"/>
                    <a:pt x="187" y="100"/>
                  </a:cubicBezTo>
                  <a:cubicBezTo>
                    <a:pt x="189" y="98"/>
                    <a:pt x="191" y="98"/>
                    <a:pt x="192" y="100"/>
                  </a:cubicBezTo>
                  <a:cubicBezTo>
                    <a:pt x="206" y="113"/>
                    <a:pt x="206" y="113"/>
                    <a:pt x="206" y="113"/>
                  </a:cubicBezTo>
                  <a:cubicBezTo>
                    <a:pt x="226" y="93"/>
                    <a:pt x="226" y="93"/>
                    <a:pt x="226" y="93"/>
                  </a:cubicBezTo>
                  <a:cubicBezTo>
                    <a:pt x="213" y="79"/>
                    <a:pt x="213" y="79"/>
                    <a:pt x="213" y="79"/>
                  </a:cubicBezTo>
                  <a:cubicBezTo>
                    <a:pt x="211" y="78"/>
                    <a:pt x="211" y="75"/>
                    <a:pt x="213" y="74"/>
                  </a:cubicBezTo>
                  <a:cubicBezTo>
                    <a:pt x="214" y="72"/>
                    <a:pt x="217" y="72"/>
                    <a:pt x="218" y="74"/>
                  </a:cubicBezTo>
                  <a:cubicBezTo>
                    <a:pt x="232" y="87"/>
                    <a:pt x="232" y="87"/>
                    <a:pt x="232" y="87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42" y="77"/>
                    <a:pt x="246" y="77"/>
                    <a:pt x="248" y="80"/>
                  </a:cubicBezTo>
                  <a:cubicBezTo>
                    <a:pt x="250" y="82"/>
                    <a:pt x="250" y="86"/>
                    <a:pt x="248" y="88"/>
                  </a:cubicBezTo>
                  <a:cubicBezTo>
                    <a:pt x="240" y="96"/>
                    <a:pt x="240" y="96"/>
                    <a:pt x="240" y="96"/>
                  </a:cubicBezTo>
                  <a:cubicBezTo>
                    <a:pt x="254" y="110"/>
                    <a:pt x="254" y="110"/>
                    <a:pt x="254" y="110"/>
                  </a:cubicBezTo>
                  <a:cubicBezTo>
                    <a:pt x="256" y="111"/>
                    <a:pt x="256" y="114"/>
                    <a:pt x="254" y="115"/>
                  </a:cubicBezTo>
                  <a:cubicBezTo>
                    <a:pt x="253" y="117"/>
                    <a:pt x="250" y="117"/>
                    <a:pt x="249" y="115"/>
                  </a:cubicBezTo>
                  <a:cubicBezTo>
                    <a:pt x="235" y="101"/>
                    <a:pt x="235" y="101"/>
                    <a:pt x="235" y="101"/>
                  </a:cubicBezTo>
                  <a:cubicBezTo>
                    <a:pt x="215" y="122"/>
                    <a:pt x="215" y="122"/>
                    <a:pt x="215" y="122"/>
                  </a:cubicBezTo>
                  <a:cubicBezTo>
                    <a:pt x="228" y="136"/>
                    <a:pt x="228" y="136"/>
                    <a:pt x="228" y="136"/>
                  </a:cubicBezTo>
                  <a:cubicBezTo>
                    <a:pt x="230" y="137"/>
                    <a:pt x="230" y="140"/>
                    <a:pt x="228" y="141"/>
                  </a:cubicBezTo>
                  <a:cubicBezTo>
                    <a:pt x="227" y="143"/>
                    <a:pt x="224" y="143"/>
                    <a:pt x="223" y="141"/>
                  </a:cubicBezTo>
                  <a:cubicBezTo>
                    <a:pt x="209" y="127"/>
                    <a:pt x="209" y="127"/>
                    <a:pt x="209" y="127"/>
                  </a:cubicBezTo>
                  <a:cubicBezTo>
                    <a:pt x="189" y="148"/>
                    <a:pt x="189" y="148"/>
                    <a:pt x="189" y="148"/>
                  </a:cubicBezTo>
                  <a:cubicBezTo>
                    <a:pt x="203" y="161"/>
                    <a:pt x="203" y="161"/>
                    <a:pt x="203" y="161"/>
                  </a:cubicBezTo>
                  <a:cubicBezTo>
                    <a:pt x="204" y="163"/>
                    <a:pt x="204" y="165"/>
                    <a:pt x="202" y="167"/>
                  </a:cubicBezTo>
                  <a:cubicBezTo>
                    <a:pt x="201" y="168"/>
                    <a:pt x="199" y="168"/>
                    <a:pt x="197" y="167"/>
                  </a:cubicBezTo>
                  <a:cubicBezTo>
                    <a:pt x="183" y="153"/>
                    <a:pt x="183" y="153"/>
                    <a:pt x="183" y="153"/>
                  </a:cubicBezTo>
                  <a:cubicBezTo>
                    <a:pt x="163" y="173"/>
                    <a:pt x="163" y="173"/>
                    <a:pt x="163" y="173"/>
                  </a:cubicBezTo>
                  <a:cubicBezTo>
                    <a:pt x="177" y="187"/>
                    <a:pt x="177" y="187"/>
                    <a:pt x="177" y="187"/>
                  </a:cubicBezTo>
                  <a:cubicBezTo>
                    <a:pt x="178" y="189"/>
                    <a:pt x="178" y="191"/>
                    <a:pt x="177" y="193"/>
                  </a:cubicBezTo>
                  <a:cubicBezTo>
                    <a:pt x="175" y="194"/>
                    <a:pt x="173" y="194"/>
                    <a:pt x="171" y="193"/>
                  </a:cubicBezTo>
                  <a:cubicBezTo>
                    <a:pt x="157" y="179"/>
                    <a:pt x="157" y="179"/>
                    <a:pt x="157" y="179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51" y="213"/>
                    <a:pt x="151" y="213"/>
                    <a:pt x="151" y="213"/>
                  </a:cubicBezTo>
                  <a:cubicBezTo>
                    <a:pt x="152" y="215"/>
                    <a:pt x="152" y="217"/>
                    <a:pt x="151" y="219"/>
                  </a:cubicBezTo>
                  <a:cubicBezTo>
                    <a:pt x="149" y="220"/>
                    <a:pt x="147" y="220"/>
                    <a:pt x="145" y="219"/>
                  </a:cubicBezTo>
                  <a:cubicBezTo>
                    <a:pt x="131" y="205"/>
                    <a:pt x="131" y="205"/>
                    <a:pt x="131" y="205"/>
                  </a:cubicBezTo>
                  <a:cubicBezTo>
                    <a:pt x="111" y="225"/>
                    <a:pt x="111" y="225"/>
                    <a:pt x="111" y="225"/>
                  </a:cubicBezTo>
                  <a:cubicBezTo>
                    <a:pt x="125" y="239"/>
                    <a:pt x="125" y="239"/>
                    <a:pt x="125" y="239"/>
                  </a:cubicBezTo>
                  <a:cubicBezTo>
                    <a:pt x="126" y="240"/>
                    <a:pt x="126" y="243"/>
                    <a:pt x="125" y="244"/>
                  </a:cubicBezTo>
                  <a:cubicBezTo>
                    <a:pt x="123" y="246"/>
                    <a:pt x="121" y="246"/>
                    <a:pt x="119" y="244"/>
                  </a:cubicBezTo>
                  <a:cubicBezTo>
                    <a:pt x="106" y="231"/>
                    <a:pt x="106" y="231"/>
                    <a:pt x="106" y="231"/>
                  </a:cubicBezTo>
                  <a:cubicBezTo>
                    <a:pt x="85" y="251"/>
                    <a:pt x="85" y="251"/>
                    <a:pt x="85" y="251"/>
                  </a:cubicBezTo>
                  <a:cubicBezTo>
                    <a:pt x="99" y="265"/>
                    <a:pt x="99" y="265"/>
                    <a:pt x="99" y="265"/>
                  </a:cubicBezTo>
                  <a:cubicBezTo>
                    <a:pt x="101" y="266"/>
                    <a:pt x="101" y="269"/>
                    <a:pt x="99" y="270"/>
                  </a:cubicBezTo>
                  <a:cubicBezTo>
                    <a:pt x="98" y="272"/>
                    <a:pt x="95" y="272"/>
                    <a:pt x="94" y="270"/>
                  </a:cubicBezTo>
                  <a:cubicBezTo>
                    <a:pt x="80" y="256"/>
                    <a:pt x="80" y="256"/>
                    <a:pt x="80" y="256"/>
                  </a:cubicBezTo>
                  <a:cubicBezTo>
                    <a:pt x="59" y="277"/>
                    <a:pt x="59" y="277"/>
                    <a:pt x="59" y="277"/>
                  </a:cubicBezTo>
                  <a:cubicBezTo>
                    <a:pt x="73" y="291"/>
                    <a:pt x="73" y="291"/>
                    <a:pt x="73" y="291"/>
                  </a:cubicBezTo>
                  <a:cubicBezTo>
                    <a:pt x="75" y="292"/>
                    <a:pt x="75" y="295"/>
                    <a:pt x="73" y="296"/>
                  </a:cubicBezTo>
                  <a:cubicBezTo>
                    <a:pt x="72" y="298"/>
                    <a:pt x="69" y="298"/>
                    <a:pt x="68" y="296"/>
                  </a:cubicBezTo>
                  <a:cubicBezTo>
                    <a:pt x="54" y="282"/>
                    <a:pt x="54" y="282"/>
                    <a:pt x="54" y="282"/>
                  </a:cubicBezTo>
                  <a:cubicBezTo>
                    <a:pt x="52" y="285"/>
                    <a:pt x="52" y="285"/>
                    <a:pt x="52" y="285"/>
                  </a:cubicBezTo>
                  <a:cubicBezTo>
                    <a:pt x="49" y="287"/>
                    <a:pt x="45" y="287"/>
                    <a:pt x="43" y="285"/>
                  </a:cubicBezTo>
                  <a:cubicBezTo>
                    <a:pt x="41" y="282"/>
                    <a:pt x="41" y="278"/>
                    <a:pt x="43" y="27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TextBox 956"/>
          <p:cNvSpPr txBox="1">
            <a:spLocks noChangeArrowheads="1"/>
          </p:cNvSpPr>
          <p:nvPr/>
        </p:nvSpPr>
        <p:spPr bwMode="auto">
          <a:xfrm>
            <a:off x="9662382" y="1795800"/>
            <a:ext cx="2102397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ru-RU" sz="1050" dirty="0">
                <a:latin typeface="Montserrat Light" panose="00000400000000000000" pitchFamily="50" charset="0"/>
                <a:cs typeface="Open Sans" panose="020B0606030504020204" pitchFamily="34" charset="0"/>
              </a:rPr>
              <a:t>Lorem ipsum dolor sit amet, consectetur adipiscing elit, sed do </a:t>
            </a:r>
            <a:r>
              <a:rPr lang="en-US" altLang="ru-RU" sz="1050" dirty="0" err="1">
                <a:latin typeface="Montserrat Light" panose="00000400000000000000" pitchFamily="50" charset="0"/>
                <a:cs typeface="Open Sans" panose="020B0606030504020204" pitchFamily="34" charset="0"/>
              </a:rPr>
              <a:t>eiusmod</a:t>
            </a:r>
            <a:r>
              <a:rPr lang="en-US" altLang="ru-RU" sz="1050" dirty="0">
                <a:latin typeface="Montserrat Light" panose="00000400000000000000" pitchFamily="50" charset="0"/>
                <a:cs typeface="Open Sans" panose="020B0606030504020204" pitchFamily="34" charset="0"/>
              </a:rPr>
              <a:t> </a:t>
            </a:r>
            <a:r>
              <a:rPr lang="en-US" altLang="ru-RU" sz="1050" dirty="0" err="1">
                <a:latin typeface="Montserrat Light" panose="00000400000000000000" pitchFamily="50" charset="0"/>
                <a:cs typeface="Open Sans" panose="020B0606030504020204" pitchFamily="34" charset="0"/>
              </a:rPr>
              <a:t>tempor</a:t>
            </a:r>
            <a:endParaRPr lang="ru-RU" altLang="ru-RU" sz="1050" dirty="0">
              <a:latin typeface="Montserrat Light" panose="00000400000000000000" pitchFamily="50" charset="0"/>
              <a:cs typeface="Open Sans" panose="020B0606030504020204" pitchFamily="34" charset="0"/>
            </a:endParaRPr>
          </a:p>
        </p:txBody>
      </p:sp>
      <p:sp>
        <p:nvSpPr>
          <p:cNvPr id="21" name="TextBox 956"/>
          <p:cNvSpPr txBox="1">
            <a:spLocks noChangeArrowheads="1"/>
          </p:cNvSpPr>
          <p:nvPr/>
        </p:nvSpPr>
        <p:spPr bwMode="auto">
          <a:xfrm>
            <a:off x="9659208" y="1428911"/>
            <a:ext cx="21925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ru-RU" dirty="0">
                <a:solidFill>
                  <a:schemeClr val="accent3"/>
                </a:solidFill>
                <a:latin typeface="+mj-lt"/>
                <a:cs typeface="Open Sans" panose="020B0606030504020204" pitchFamily="34" charset="0"/>
              </a:rPr>
              <a:t>TITLE</a:t>
            </a:r>
            <a:endParaRPr lang="ru-RU" altLang="ru-RU" dirty="0">
              <a:solidFill>
                <a:schemeClr val="accent3"/>
              </a:solidFill>
              <a:latin typeface="+mj-lt"/>
              <a:cs typeface="Open Sans" panose="020B0606030504020204" pitchFamily="34" charset="0"/>
            </a:endParaRPr>
          </a:p>
        </p:txBody>
      </p:sp>
      <p:sp>
        <p:nvSpPr>
          <p:cNvPr id="22" name="TextBox 956"/>
          <p:cNvSpPr txBox="1">
            <a:spLocks noChangeArrowheads="1"/>
          </p:cNvSpPr>
          <p:nvPr/>
        </p:nvSpPr>
        <p:spPr bwMode="auto">
          <a:xfrm>
            <a:off x="98424" y="1701237"/>
            <a:ext cx="2102397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ru-RU" sz="1050" dirty="0">
                <a:latin typeface="Montserrat Light" panose="00000400000000000000" pitchFamily="50" charset="0"/>
                <a:cs typeface="Open Sans" panose="020B0606030504020204" pitchFamily="34" charset="0"/>
              </a:rPr>
              <a:t>Lorem ipsum dolor sit amet, consectetur adipiscing elit, sed do </a:t>
            </a:r>
            <a:r>
              <a:rPr lang="en-US" altLang="ru-RU" sz="1050" dirty="0" err="1">
                <a:latin typeface="Montserrat Light" panose="00000400000000000000" pitchFamily="50" charset="0"/>
                <a:cs typeface="Open Sans" panose="020B0606030504020204" pitchFamily="34" charset="0"/>
              </a:rPr>
              <a:t>eiusmod</a:t>
            </a:r>
            <a:r>
              <a:rPr lang="en-US" altLang="ru-RU" sz="1050" dirty="0">
                <a:latin typeface="Montserrat Light" panose="00000400000000000000" pitchFamily="50" charset="0"/>
                <a:cs typeface="Open Sans" panose="020B0606030504020204" pitchFamily="34" charset="0"/>
              </a:rPr>
              <a:t> </a:t>
            </a:r>
            <a:r>
              <a:rPr lang="en-US" altLang="ru-RU" sz="1050" dirty="0" err="1">
                <a:latin typeface="Montserrat Light" panose="00000400000000000000" pitchFamily="50" charset="0"/>
                <a:cs typeface="Open Sans" panose="020B0606030504020204" pitchFamily="34" charset="0"/>
              </a:rPr>
              <a:t>tempor</a:t>
            </a:r>
            <a:endParaRPr lang="ru-RU" altLang="ru-RU" sz="1050" dirty="0">
              <a:latin typeface="Montserrat Light" panose="00000400000000000000" pitchFamily="50" charset="0"/>
              <a:cs typeface="Open Sans" panose="020B0606030504020204" pitchFamily="34" charset="0"/>
            </a:endParaRPr>
          </a:p>
        </p:txBody>
      </p:sp>
      <p:sp>
        <p:nvSpPr>
          <p:cNvPr id="23" name="TextBox 956"/>
          <p:cNvSpPr txBox="1">
            <a:spLocks noChangeArrowheads="1"/>
          </p:cNvSpPr>
          <p:nvPr/>
        </p:nvSpPr>
        <p:spPr bwMode="auto">
          <a:xfrm>
            <a:off x="0" y="1334348"/>
            <a:ext cx="21925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ru-RU" dirty="0">
                <a:solidFill>
                  <a:schemeClr val="accent3"/>
                </a:solidFill>
                <a:latin typeface="+mj-lt"/>
                <a:cs typeface="Open Sans" panose="020B0606030504020204" pitchFamily="34" charset="0"/>
              </a:rPr>
              <a:t>TITLE</a:t>
            </a:r>
            <a:endParaRPr lang="ru-RU" altLang="ru-RU" dirty="0">
              <a:solidFill>
                <a:schemeClr val="accent3"/>
              </a:solidFill>
              <a:latin typeface="+mj-lt"/>
              <a:cs typeface="Open Sans" panose="020B0606030504020204" pitchFamily="34" charset="0"/>
            </a:endParaRPr>
          </a:p>
        </p:txBody>
      </p:sp>
      <p:sp>
        <p:nvSpPr>
          <p:cNvPr id="24" name="TextBox 956"/>
          <p:cNvSpPr txBox="1">
            <a:spLocks noChangeArrowheads="1"/>
          </p:cNvSpPr>
          <p:nvPr/>
        </p:nvSpPr>
        <p:spPr bwMode="auto">
          <a:xfrm>
            <a:off x="9662382" y="4742200"/>
            <a:ext cx="2102397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ru-RU" sz="1050" dirty="0">
                <a:latin typeface="Montserrat Light" panose="00000400000000000000" pitchFamily="50" charset="0"/>
                <a:cs typeface="Open Sans" panose="020B0606030504020204" pitchFamily="34" charset="0"/>
              </a:rPr>
              <a:t>Lorem ipsum dolor sit amet, consectetur adipiscing elit, sed do </a:t>
            </a:r>
            <a:r>
              <a:rPr lang="en-US" altLang="ru-RU" sz="1050" dirty="0" err="1">
                <a:latin typeface="Montserrat Light" panose="00000400000000000000" pitchFamily="50" charset="0"/>
                <a:cs typeface="Open Sans" panose="020B0606030504020204" pitchFamily="34" charset="0"/>
              </a:rPr>
              <a:t>eiusmod</a:t>
            </a:r>
            <a:r>
              <a:rPr lang="en-US" altLang="ru-RU" sz="1050" dirty="0">
                <a:latin typeface="Montserrat Light" panose="00000400000000000000" pitchFamily="50" charset="0"/>
                <a:cs typeface="Open Sans" panose="020B0606030504020204" pitchFamily="34" charset="0"/>
              </a:rPr>
              <a:t> </a:t>
            </a:r>
            <a:r>
              <a:rPr lang="en-US" altLang="ru-RU" sz="1050" dirty="0" err="1">
                <a:latin typeface="Montserrat Light" panose="00000400000000000000" pitchFamily="50" charset="0"/>
                <a:cs typeface="Open Sans" panose="020B0606030504020204" pitchFamily="34" charset="0"/>
              </a:rPr>
              <a:t>tempor</a:t>
            </a:r>
            <a:endParaRPr lang="ru-RU" altLang="ru-RU" sz="1050" dirty="0">
              <a:latin typeface="Montserrat Light" panose="00000400000000000000" pitchFamily="50" charset="0"/>
              <a:cs typeface="Open Sans" panose="020B0606030504020204" pitchFamily="34" charset="0"/>
            </a:endParaRPr>
          </a:p>
        </p:txBody>
      </p:sp>
      <p:sp>
        <p:nvSpPr>
          <p:cNvPr id="25" name="TextBox 956"/>
          <p:cNvSpPr txBox="1">
            <a:spLocks noChangeArrowheads="1"/>
          </p:cNvSpPr>
          <p:nvPr/>
        </p:nvSpPr>
        <p:spPr bwMode="auto">
          <a:xfrm>
            <a:off x="9659208" y="4375311"/>
            <a:ext cx="21925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ru-RU" dirty="0">
                <a:solidFill>
                  <a:schemeClr val="accent3"/>
                </a:solidFill>
                <a:latin typeface="+mj-lt"/>
                <a:cs typeface="Open Sans" panose="020B0606030504020204" pitchFamily="34" charset="0"/>
              </a:rPr>
              <a:t>TITLE</a:t>
            </a:r>
            <a:endParaRPr lang="ru-RU" altLang="ru-RU" dirty="0">
              <a:solidFill>
                <a:schemeClr val="accent3"/>
              </a:solidFill>
              <a:latin typeface="+mj-lt"/>
              <a:cs typeface="Open Sans" panose="020B0606030504020204" pitchFamily="34" charset="0"/>
            </a:endParaRPr>
          </a:p>
        </p:txBody>
      </p:sp>
      <p:sp>
        <p:nvSpPr>
          <p:cNvPr id="26" name="TextBox 956"/>
          <p:cNvSpPr txBox="1">
            <a:spLocks noChangeArrowheads="1"/>
          </p:cNvSpPr>
          <p:nvPr/>
        </p:nvSpPr>
        <p:spPr bwMode="auto">
          <a:xfrm>
            <a:off x="98424" y="4736537"/>
            <a:ext cx="2102397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ru-RU" sz="1050" dirty="0">
                <a:latin typeface="Montserrat Light" panose="00000400000000000000" pitchFamily="50" charset="0"/>
                <a:cs typeface="Open Sans" panose="020B0606030504020204" pitchFamily="34" charset="0"/>
              </a:rPr>
              <a:t>Lorem ipsum dolor sit amet, consectetur adipiscing elit, sed do </a:t>
            </a:r>
            <a:r>
              <a:rPr lang="en-US" altLang="ru-RU" sz="1050" dirty="0" err="1">
                <a:latin typeface="Montserrat Light" panose="00000400000000000000" pitchFamily="50" charset="0"/>
                <a:cs typeface="Open Sans" panose="020B0606030504020204" pitchFamily="34" charset="0"/>
              </a:rPr>
              <a:t>eiusmod</a:t>
            </a:r>
            <a:r>
              <a:rPr lang="en-US" altLang="ru-RU" sz="1050" dirty="0">
                <a:latin typeface="Montserrat Light" panose="00000400000000000000" pitchFamily="50" charset="0"/>
                <a:cs typeface="Open Sans" panose="020B0606030504020204" pitchFamily="34" charset="0"/>
              </a:rPr>
              <a:t> </a:t>
            </a:r>
            <a:r>
              <a:rPr lang="en-US" altLang="ru-RU" sz="1050" dirty="0" err="1">
                <a:latin typeface="Montserrat Light" panose="00000400000000000000" pitchFamily="50" charset="0"/>
                <a:cs typeface="Open Sans" panose="020B0606030504020204" pitchFamily="34" charset="0"/>
              </a:rPr>
              <a:t>tempor</a:t>
            </a:r>
            <a:endParaRPr lang="ru-RU" altLang="ru-RU" sz="1050" dirty="0">
              <a:latin typeface="Montserrat Light" panose="00000400000000000000" pitchFamily="50" charset="0"/>
              <a:cs typeface="Open Sans" panose="020B0606030504020204" pitchFamily="34" charset="0"/>
            </a:endParaRPr>
          </a:p>
        </p:txBody>
      </p:sp>
      <p:sp>
        <p:nvSpPr>
          <p:cNvPr id="27" name="TextBox 956"/>
          <p:cNvSpPr txBox="1">
            <a:spLocks noChangeArrowheads="1"/>
          </p:cNvSpPr>
          <p:nvPr/>
        </p:nvSpPr>
        <p:spPr bwMode="auto">
          <a:xfrm>
            <a:off x="0" y="4369648"/>
            <a:ext cx="21925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ru-RU" dirty="0">
                <a:solidFill>
                  <a:schemeClr val="accent3"/>
                </a:solidFill>
                <a:latin typeface="+mj-lt"/>
                <a:cs typeface="Open Sans" panose="020B0606030504020204" pitchFamily="34" charset="0"/>
              </a:rPr>
              <a:t>TITLE</a:t>
            </a:r>
            <a:endParaRPr lang="ru-RU" altLang="ru-RU" dirty="0">
              <a:solidFill>
                <a:schemeClr val="accent3"/>
              </a:solidFill>
              <a:latin typeface="+mj-lt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052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3453607" y="784225"/>
            <a:ext cx="5284787" cy="5286375"/>
            <a:chOff x="1743" y="790"/>
            <a:chExt cx="3329" cy="3330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1743" y="2167"/>
              <a:ext cx="688" cy="575"/>
            </a:xfrm>
            <a:custGeom>
              <a:avLst/>
              <a:gdLst>
                <a:gd name="T0" fmla="*/ 397 w 397"/>
                <a:gd name="T1" fmla="*/ 22 h 332"/>
                <a:gd name="T2" fmla="*/ 389 w 397"/>
                <a:gd name="T3" fmla="*/ 0 h 332"/>
                <a:gd name="T4" fmla="*/ 15 w 397"/>
                <a:gd name="T5" fmla="*/ 0 h 332"/>
                <a:gd name="T6" fmla="*/ 11 w 397"/>
                <a:gd name="T7" fmla="*/ 22 h 332"/>
                <a:gd name="T8" fmla="*/ 0 w 397"/>
                <a:gd name="T9" fmla="*/ 166 h 332"/>
                <a:gd name="T10" fmla="*/ 11 w 397"/>
                <a:gd name="T11" fmla="*/ 311 h 332"/>
                <a:gd name="T12" fmla="*/ 15 w 397"/>
                <a:gd name="T13" fmla="*/ 332 h 332"/>
                <a:gd name="T14" fmla="*/ 389 w 397"/>
                <a:gd name="T15" fmla="*/ 332 h 332"/>
                <a:gd name="T16" fmla="*/ 397 w 397"/>
                <a:gd name="T17" fmla="*/ 311 h 332"/>
                <a:gd name="T18" fmla="*/ 397 w 397"/>
                <a:gd name="T19" fmla="*/ 2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7" h="332">
                  <a:moveTo>
                    <a:pt x="397" y="22"/>
                  </a:moveTo>
                  <a:cubicBezTo>
                    <a:pt x="397" y="14"/>
                    <a:pt x="394" y="6"/>
                    <a:pt x="38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8"/>
                    <a:pt x="12" y="15"/>
                    <a:pt x="11" y="22"/>
                  </a:cubicBezTo>
                  <a:cubicBezTo>
                    <a:pt x="4" y="70"/>
                    <a:pt x="0" y="118"/>
                    <a:pt x="0" y="166"/>
                  </a:cubicBezTo>
                  <a:cubicBezTo>
                    <a:pt x="0" y="215"/>
                    <a:pt x="4" y="263"/>
                    <a:pt x="11" y="311"/>
                  </a:cubicBezTo>
                  <a:cubicBezTo>
                    <a:pt x="12" y="318"/>
                    <a:pt x="13" y="325"/>
                    <a:pt x="15" y="332"/>
                  </a:cubicBezTo>
                  <a:cubicBezTo>
                    <a:pt x="389" y="332"/>
                    <a:pt x="389" y="332"/>
                    <a:pt x="389" y="332"/>
                  </a:cubicBezTo>
                  <a:cubicBezTo>
                    <a:pt x="394" y="327"/>
                    <a:pt x="397" y="319"/>
                    <a:pt x="397" y="311"/>
                  </a:cubicBezTo>
                  <a:lnTo>
                    <a:pt x="397" y="22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1769" y="1707"/>
              <a:ext cx="648" cy="460"/>
            </a:xfrm>
            <a:custGeom>
              <a:avLst/>
              <a:gdLst>
                <a:gd name="T0" fmla="*/ 123 w 374"/>
                <a:gd name="T1" fmla="*/ 15 h 265"/>
                <a:gd name="T2" fmla="*/ 74 w 374"/>
                <a:gd name="T3" fmla="*/ 24 h 265"/>
                <a:gd name="T4" fmla="*/ 0 w 374"/>
                <a:gd name="T5" fmla="*/ 265 h 265"/>
                <a:gd name="T6" fmla="*/ 374 w 374"/>
                <a:gd name="T7" fmla="*/ 265 h 265"/>
                <a:gd name="T8" fmla="*/ 123 w 374"/>
                <a:gd name="T9" fmla="*/ 1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265">
                  <a:moveTo>
                    <a:pt x="123" y="15"/>
                  </a:moveTo>
                  <a:cubicBezTo>
                    <a:pt x="108" y="0"/>
                    <a:pt x="83" y="5"/>
                    <a:pt x="74" y="24"/>
                  </a:cubicBezTo>
                  <a:cubicBezTo>
                    <a:pt x="39" y="100"/>
                    <a:pt x="14" y="182"/>
                    <a:pt x="0" y="265"/>
                  </a:cubicBezTo>
                  <a:cubicBezTo>
                    <a:pt x="374" y="265"/>
                    <a:pt x="374" y="265"/>
                    <a:pt x="374" y="265"/>
                  </a:cubicBezTo>
                  <a:lnTo>
                    <a:pt x="123" y="15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1769" y="2742"/>
              <a:ext cx="648" cy="461"/>
            </a:xfrm>
            <a:custGeom>
              <a:avLst/>
              <a:gdLst>
                <a:gd name="T0" fmla="*/ 74 w 374"/>
                <a:gd name="T1" fmla="*/ 242 h 266"/>
                <a:gd name="T2" fmla="*/ 123 w 374"/>
                <a:gd name="T3" fmla="*/ 251 h 266"/>
                <a:gd name="T4" fmla="*/ 374 w 374"/>
                <a:gd name="T5" fmla="*/ 0 h 266"/>
                <a:gd name="T6" fmla="*/ 0 w 374"/>
                <a:gd name="T7" fmla="*/ 0 h 266"/>
                <a:gd name="T8" fmla="*/ 74 w 374"/>
                <a:gd name="T9" fmla="*/ 242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266">
                  <a:moveTo>
                    <a:pt x="74" y="242"/>
                  </a:moveTo>
                  <a:cubicBezTo>
                    <a:pt x="83" y="261"/>
                    <a:pt x="108" y="266"/>
                    <a:pt x="123" y="251"/>
                  </a:cubicBezTo>
                  <a:cubicBezTo>
                    <a:pt x="374" y="0"/>
                    <a:pt x="374" y="0"/>
                    <a:pt x="37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84"/>
                    <a:pt x="39" y="165"/>
                    <a:pt x="74" y="242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3121" y="790"/>
              <a:ext cx="575" cy="688"/>
            </a:xfrm>
            <a:custGeom>
              <a:avLst/>
              <a:gdLst>
                <a:gd name="T0" fmla="*/ 310 w 332"/>
                <a:gd name="T1" fmla="*/ 397 h 397"/>
                <a:gd name="T2" fmla="*/ 332 w 332"/>
                <a:gd name="T3" fmla="*/ 389 h 397"/>
                <a:gd name="T4" fmla="*/ 332 w 332"/>
                <a:gd name="T5" fmla="*/ 14 h 397"/>
                <a:gd name="T6" fmla="*/ 310 w 332"/>
                <a:gd name="T7" fmla="*/ 11 h 397"/>
                <a:gd name="T8" fmla="*/ 166 w 332"/>
                <a:gd name="T9" fmla="*/ 0 h 397"/>
                <a:gd name="T10" fmla="*/ 21 w 332"/>
                <a:gd name="T11" fmla="*/ 11 h 397"/>
                <a:gd name="T12" fmla="*/ 0 w 332"/>
                <a:gd name="T13" fmla="*/ 14 h 397"/>
                <a:gd name="T14" fmla="*/ 0 w 332"/>
                <a:gd name="T15" fmla="*/ 389 h 397"/>
                <a:gd name="T16" fmla="*/ 21 w 332"/>
                <a:gd name="T17" fmla="*/ 397 h 397"/>
                <a:gd name="T18" fmla="*/ 310 w 332"/>
                <a:gd name="T19" fmla="*/ 397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2" h="397">
                  <a:moveTo>
                    <a:pt x="310" y="397"/>
                  </a:moveTo>
                  <a:cubicBezTo>
                    <a:pt x="318" y="397"/>
                    <a:pt x="326" y="394"/>
                    <a:pt x="332" y="389"/>
                  </a:cubicBezTo>
                  <a:cubicBezTo>
                    <a:pt x="332" y="14"/>
                    <a:pt x="332" y="14"/>
                    <a:pt x="332" y="14"/>
                  </a:cubicBezTo>
                  <a:cubicBezTo>
                    <a:pt x="324" y="13"/>
                    <a:pt x="317" y="12"/>
                    <a:pt x="310" y="11"/>
                  </a:cubicBezTo>
                  <a:cubicBezTo>
                    <a:pt x="262" y="4"/>
                    <a:pt x="214" y="0"/>
                    <a:pt x="166" y="0"/>
                  </a:cubicBezTo>
                  <a:cubicBezTo>
                    <a:pt x="117" y="0"/>
                    <a:pt x="69" y="4"/>
                    <a:pt x="21" y="11"/>
                  </a:cubicBezTo>
                  <a:cubicBezTo>
                    <a:pt x="14" y="12"/>
                    <a:pt x="7" y="13"/>
                    <a:pt x="0" y="14"/>
                  </a:cubicBezTo>
                  <a:cubicBezTo>
                    <a:pt x="0" y="389"/>
                    <a:pt x="0" y="389"/>
                    <a:pt x="0" y="389"/>
                  </a:cubicBezTo>
                  <a:cubicBezTo>
                    <a:pt x="5" y="394"/>
                    <a:pt x="13" y="397"/>
                    <a:pt x="21" y="397"/>
                  </a:cubicBezTo>
                  <a:lnTo>
                    <a:pt x="310" y="39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2660" y="815"/>
              <a:ext cx="461" cy="650"/>
            </a:xfrm>
            <a:custGeom>
              <a:avLst/>
              <a:gdLst>
                <a:gd name="T0" fmla="*/ 24 w 266"/>
                <a:gd name="T1" fmla="*/ 75 h 375"/>
                <a:gd name="T2" fmla="*/ 15 w 266"/>
                <a:gd name="T3" fmla="*/ 124 h 375"/>
                <a:gd name="T4" fmla="*/ 266 w 266"/>
                <a:gd name="T5" fmla="*/ 375 h 375"/>
                <a:gd name="T6" fmla="*/ 266 w 266"/>
                <a:gd name="T7" fmla="*/ 0 h 375"/>
                <a:gd name="T8" fmla="*/ 24 w 266"/>
                <a:gd name="T9" fmla="*/ 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375">
                  <a:moveTo>
                    <a:pt x="24" y="75"/>
                  </a:moveTo>
                  <a:cubicBezTo>
                    <a:pt x="5" y="84"/>
                    <a:pt x="0" y="109"/>
                    <a:pt x="15" y="124"/>
                  </a:cubicBezTo>
                  <a:cubicBezTo>
                    <a:pt x="266" y="375"/>
                    <a:pt x="266" y="375"/>
                    <a:pt x="266" y="375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182" y="15"/>
                    <a:pt x="101" y="40"/>
                    <a:pt x="24" y="75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3696" y="815"/>
              <a:ext cx="459" cy="650"/>
            </a:xfrm>
            <a:custGeom>
              <a:avLst/>
              <a:gdLst>
                <a:gd name="T0" fmla="*/ 250 w 265"/>
                <a:gd name="T1" fmla="*/ 124 h 375"/>
                <a:gd name="T2" fmla="*/ 241 w 265"/>
                <a:gd name="T3" fmla="*/ 75 h 375"/>
                <a:gd name="T4" fmla="*/ 0 w 265"/>
                <a:gd name="T5" fmla="*/ 0 h 375"/>
                <a:gd name="T6" fmla="*/ 0 w 265"/>
                <a:gd name="T7" fmla="*/ 375 h 375"/>
                <a:gd name="T8" fmla="*/ 250 w 265"/>
                <a:gd name="T9" fmla="*/ 124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375">
                  <a:moveTo>
                    <a:pt x="250" y="124"/>
                  </a:moveTo>
                  <a:cubicBezTo>
                    <a:pt x="265" y="109"/>
                    <a:pt x="260" y="84"/>
                    <a:pt x="241" y="75"/>
                  </a:cubicBezTo>
                  <a:cubicBezTo>
                    <a:pt x="165" y="40"/>
                    <a:pt x="83" y="15"/>
                    <a:pt x="0" y="0"/>
                  </a:cubicBezTo>
                  <a:cubicBezTo>
                    <a:pt x="0" y="375"/>
                    <a:pt x="0" y="375"/>
                    <a:pt x="0" y="375"/>
                  </a:cubicBezTo>
                  <a:lnTo>
                    <a:pt x="250" y="12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4398" y="2742"/>
              <a:ext cx="650" cy="461"/>
            </a:xfrm>
            <a:custGeom>
              <a:avLst/>
              <a:gdLst>
                <a:gd name="T0" fmla="*/ 251 w 375"/>
                <a:gd name="T1" fmla="*/ 251 h 266"/>
                <a:gd name="T2" fmla="*/ 300 w 375"/>
                <a:gd name="T3" fmla="*/ 242 h 266"/>
                <a:gd name="T4" fmla="*/ 375 w 375"/>
                <a:gd name="T5" fmla="*/ 0 h 266"/>
                <a:gd name="T6" fmla="*/ 0 w 375"/>
                <a:gd name="T7" fmla="*/ 0 h 266"/>
                <a:gd name="T8" fmla="*/ 251 w 375"/>
                <a:gd name="T9" fmla="*/ 25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266">
                  <a:moveTo>
                    <a:pt x="251" y="251"/>
                  </a:moveTo>
                  <a:cubicBezTo>
                    <a:pt x="266" y="266"/>
                    <a:pt x="291" y="261"/>
                    <a:pt x="300" y="242"/>
                  </a:cubicBezTo>
                  <a:cubicBezTo>
                    <a:pt x="335" y="165"/>
                    <a:pt x="360" y="84"/>
                    <a:pt x="37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51" y="25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4398" y="1707"/>
              <a:ext cx="650" cy="460"/>
            </a:xfrm>
            <a:custGeom>
              <a:avLst/>
              <a:gdLst>
                <a:gd name="T0" fmla="*/ 300 w 375"/>
                <a:gd name="T1" fmla="*/ 24 h 265"/>
                <a:gd name="T2" fmla="*/ 251 w 375"/>
                <a:gd name="T3" fmla="*/ 15 h 265"/>
                <a:gd name="T4" fmla="*/ 0 w 375"/>
                <a:gd name="T5" fmla="*/ 265 h 265"/>
                <a:gd name="T6" fmla="*/ 375 w 375"/>
                <a:gd name="T7" fmla="*/ 265 h 265"/>
                <a:gd name="T8" fmla="*/ 300 w 375"/>
                <a:gd name="T9" fmla="*/ 24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265">
                  <a:moveTo>
                    <a:pt x="300" y="24"/>
                  </a:moveTo>
                  <a:cubicBezTo>
                    <a:pt x="291" y="4"/>
                    <a:pt x="266" y="0"/>
                    <a:pt x="251" y="15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375" y="265"/>
                    <a:pt x="375" y="265"/>
                    <a:pt x="375" y="265"/>
                  </a:cubicBezTo>
                  <a:cubicBezTo>
                    <a:pt x="360" y="182"/>
                    <a:pt x="335" y="100"/>
                    <a:pt x="300" y="24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4384" y="2167"/>
              <a:ext cx="688" cy="575"/>
            </a:xfrm>
            <a:custGeom>
              <a:avLst/>
              <a:gdLst>
                <a:gd name="T0" fmla="*/ 397 w 397"/>
                <a:gd name="T1" fmla="*/ 166 h 332"/>
                <a:gd name="T2" fmla="*/ 386 w 397"/>
                <a:gd name="T3" fmla="*/ 22 h 332"/>
                <a:gd name="T4" fmla="*/ 383 w 397"/>
                <a:gd name="T5" fmla="*/ 0 h 332"/>
                <a:gd name="T6" fmla="*/ 8 w 397"/>
                <a:gd name="T7" fmla="*/ 0 h 332"/>
                <a:gd name="T8" fmla="*/ 0 w 397"/>
                <a:gd name="T9" fmla="*/ 22 h 332"/>
                <a:gd name="T10" fmla="*/ 0 w 397"/>
                <a:gd name="T11" fmla="*/ 311 h 332"/>
                <a:gd name="T12" fmla="*/ 8 w 397"/>
                <a:gd name="T13" fmla="*/ 332 h 332"/>
                <a:gd name="T14" fmla="*/ 383 w 397"/>
                <a:gd name="T15" fmla="*/ 332 h 332"/>
                <a:gd name="T16" fmla="*/ 386 w 397"/>
                <a:gd name="T17" fmla="*/ 311 h 332"/>
                <a:gd name="T18" fmla="*/ 397 w 397"/>
                <a:gd name="T19" fmla="*/ 166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7" h="332">
                  <a:moveTo>
                    <a:pt x="397" y="166"/>
                  </a:moveTo>
                  <a:cubicBezTo>
                    <a:pt x="397" y="118"/>
                    <a:pt x="393" y="70"/>
                    <a:pt x="386" y="22"/>
                  </a:cubicBezTo>
                  <a:cubicBezTo>
                    <a:pt x="385" y="15"/>
                    <a:pt x="384" y="8"/>
                    <a:pt x="38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6"/>
                    <a:pt x="0" y="14"/>
                    <a:pt x="0" y="22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0" y="319"/>
                    <a:pt x="3" y="327"/>
                    <a:pt x="8" y="332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384" y="325"/>
                    <a:pt x="385" y="318"/>
                    <a:pt x="386" y="311"/>
                  </a:cubicBezTo>
                  <a:cubicBezTo>
                    <a:pt x="393" y="263"/>
                    <a:pt x="397" y="215"/>
                    <a:pt x="397" y="16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696" y="3446"/>
              <a:ext cx="459" cy="648"/>
            </a:xfrm>
            <a:custGeom>
              <a:avLst/>
              <a:gdLst>
                <a:gd name="T0" fmla="*/ 241 w 265"/>
                <a:gd name="T1" fmla="*/ 300 h 374"/>
                <a:gd name="T2" fmla="*/ 250 w 265"/>
                <a:gd name="T3" fmla="*/ 251 h 374"/>
                <a:gd name="T4" fmla="*/ 0 w 265"/>
                <a:gd name="T5" fmla="*/ 0 h 374"/>
                <a:gd name="T6" fmla="*/ 0 w 265"/>
                <a:gd name="T7" fmla="*/ 0 h 374"/>
                <a:gd name="T8" fmla="*/ 0 w 265"/>
                <a:gd name="T9" fmla="*/ 374 h 374"/>
                <a:gd name="T10" fmla="*/ 241 w 265"/>
                <a:gd name="T11" fmla="*/ 30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5" h="374">
                  <a:moveTo>
                    <a:pt x="241" y="300"/>
                  </a:moveTo>
                  <a:cubicBezTo>
                    <a:pt x="261" y="291"/>
                    <a:pt x="265" y="266"/>
                    <a:pt x="250" y="25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83" y="360"/>
                    <a:pt x="165" y="335"/>
                    <a:pt x="241" y="300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2660" y="3446"/>
              <a:ext cx="461" cy="648"/>
            </a:xfrm>
            <a:custGeom>
              <a:avLst/>
              <a:gdLst>
                <a:gd name="T0" fmla="*/ 266 w 266"/>
                <a:gd name="T1" fmla="*/ 0 h 374"/>
                <a:gd name="T2" fmla="*/ 15 w 266"/>
                <a:gd name="T3" fmla="*/ 251 h 374"/>
                <a:gd name="T4" fmla="*/ 24 w 266"/>
                <a:gd name="T5" fmla="*/ 300 h 374"/>
                <a:gd name="T6" fmla="*/ 266 w 266"/>
                <a:gd name="T7" fmla="*/ 374 h 374"/>
                <a:gd name="T8" fmla="*/ 266 w 266"/>
                <a:gd name="T9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374">
                  <a:moveTo>
                    <a:pt x="266" y="0"/>
                  </a:moveTo>
                  <a:cubicBezTo>
                    <a:pt x="15" y="251"/>
                    <a:pt x="15" y="251"/>
                    <a:pt x="15" y="251"/>
                  </a:cubicBezTo>
                  <a:cubicBezTo>
                    <a:pt x="0" y="266"/>
                    <a:pt x="5" y="291"/>
                    <a:pt x="24" y="300"/>
                  </a:cubicBezTo>
                  <a:cubicBezTo>
                    <a:pt x="101" y="335"/>
                    <a:pt x="182" y="360"/>
                    <a:pt x="266" y="374"/>
                  </a:cubicBezTo>
                  <a:cubicBezTo>
                    <a:pt x="266" y="0"/>
                    <a:pt x="266" y="0"/>
                    <a:pt x="266" y="0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3121" y="3432"/>
              <a:ext cx="575" cy="688"/>
            </a:xfrm>
            <a:custGeom>
              <a:avLst/>
              <a:gdLst>
                <a:gd name="T0" fmla="*/ 310 w 332"/>
                <a:gd name="T1" fmla="*/ 0 h 397"/>
                <a:gd name="T2" fmla="*/ 21 w 332"/>
                <a:gd name="T3" fmla="*/ 0 h 397"/>
                <a:gd name="T4" fmla="*/ 21 w 332"/>
                <a:gd name="T5" fmla="*/ 0 h 397"/>
                <a:gd name="T6" fmla="*/ 0 w 332"/>
                <a:gd name="T7" fmla="*/ 8 h 397"/>
                <a:gd name="T8" fmla="*/ 0 w 332"/>
                <a:gd name="T9" fmla="*/ 382 h 397"/>
                <a:gd name="T10" fmla="*/ 21 w 332"/>
                <a:gd name="T11" fmla="*/ 386 h 397"/>
                <a:gd name="T12" fmla="*/ 166 w 332"/>
                <a:gd name="T13" fmla="*/ 397 h 397"/>
                <a:gd name="T14" fmla="*/ 310 w 332"/>
                <a:gd name="T15" fmla="*/ 386 h 397"/>
                <a:gd name="T16" fmla="*/ 332 w 332"/>
                <a:gd name="T17" fmla="*/ 382 h 397"/>
                <a:gd name="T18" fmla="*/ 332 w 332"/>
                <a:gd name="T19" fmla="*/ 8 h 397"/>
                <a:gd name="T20" fmla="*/ 310 w 332"/>
                <a:gd name="T21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2" h="397">
                  <a:moveTo>
                    <a:pt x="310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3" y="0"/>
                    <a:pt x="5" y="3"/>
                    <a:pt x="0" y="8"/>
                  </a:cubicBezTo>
                  <a:cubicBezTo>
                    <a:pt x="0" y="382"/>
                    <a:pt x="0" y="382"/>
                    <a:pt x="0" y="382"/>
                  </a:cubicBezTo>
                  <a:cubicBezTo>
                    <a:pt x="7" y="384"/>
                    <a:pt x="14" y="385"/>
                    <a:pt x="21" y="386"/>
                  </a:cubicBezTo>
                  <a:cubicBezTo>
                    <a:pt x="69" y="393"/>
                    <a:pt x="117" y="397"/>
                    <a:pt x="166" y="397"/>
                  </a:cubicBezTo>
                  <a:cubicBezTo>
                    <a:pt x="214" y="397"/>
                    <a:pt x="262" y="393"/>
                    <a:pt x="310" y="386"/>
                  </a:cubicBezTo>
                  <a:cubicBezTo>
                    <a:pt x="317" y="385"/>
                    <a:pt x="324" y="384"/>
                    <a:pt x="332" y="382"/>
                  </a:cubicBezTo>
                  <a:cubicBezTo>
                    <a:pt x="332" y="8"/>
                    <a:pt x="332" y="8"/>
                    <a:pt x="332" y="8"/>
                  </a:cubicBezTo>
                  <a:cubicBezTo>
                    <a:pt x="326" y="3"/>
                    <a:pt x="318" y="0"/>
                    <a:pt x="3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991" y="2777"/>
              <a:ext cx="1095" cy="1095"/>
            </a:xfrm>
            <a:custGeom>
              <a:avLst/>
              <a:gdLst>
                <a:gd name="T0" fmla="*/ 297 w 632"/>
                <a:gd name="T1" fmla="*/ 0 h 632"/>
                <a:gd name="T2" fmla="*/ 287 w 632"/>
                <a:gd name="T3" fmla="*/ 6 h 632"/>
                <a:gd name="T4" fmla="*/ 11 w 632"/>
                <a:gd name="T5" fmla="*/ 282 h 632"/>
                <a:gd name="T6" fmla="*/ 7 w 632"/>
                <a:gd name="T7" fmla="*/ 319 h 632"/>
                <a:gd name="T8" fmla="*/ 313 w 632"/>
                <a:gd name="T9" fmla="*/ 625 h 632"/>
                <a:gd name="T10" fmla="*/ 350 w 632"/>
                <a:gd name="T11" fmla="*/ 621 h 632"/>
                <a:gd name="T12" fmla="*/ 626 w 632"/>
                <a:gd name="T13" fmla="*/ 345 h 632"/>
                <a:gd name="T14" fmla="*/ 632 w 632"/>
                <a:gd name="T15" fmla="*/ 335 h 632"/>
                <a:gd name="T16" fmla="*/ 297 w 632"/>
                <a:gd name="T17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2" h="632">
                  <a:moveTo>
                    <a:pt x="297" y="0"/>
                  </a:moveTo>
                  <a:cubicBezTo>
                    <a:pt x="293" y="1"/>
                    <a:pt x="290" y="4"/>
                    <a:pt x="287" y="6"/>
                  </a:cubicBezTo>
                  <a:cubicBezTo>
                    <a:pt x="11" y="282"/>
                    <a:pt x="11" y="282"/>
                    <a:pt x="11" y="282"/>
                  </a:cubicBezTo>
                  <a:cubicBezTo>
                    <a:pt x="1" y="292"/>
                    <a:pt x="0" y="307"/>
                    <a:pt x="7" y="319"/>
                  </a:cubicBezTo>
                  <a:cubicBezTo>
                    <a:pt x="85" y="442"/>
                    <a:pt x="190" y="547"/>
                    <a:pt x="313" y="625"/>
                  </a:cubicBezTo>
                  <a:cubicBezTo>
                    <a:pt x="325" y="632"/>
                    <a:pt x="340" y="631"/>
                    <a:pt x="350" y="621"/>
                  </a:cubicBezTo>
                  <a:cubicBezTo>
                    <a:pt x="626" y="345"/>
                    <a:pt x="626" y="345"/>
                    <a:pt x="626" y="345"/>
                  </a:cubicBezTo>
                  <a:cubicBezTo>
                    <a:pt x="628" y="342"/>
                    <a:pt x="631" y="339"/>
                    <a:pt x="632" y="335"/>
                  </a:cubicBezTo>
                  <a:cubicBezTo>
                    <a:pt x="477" y="277"/>
                    <a:pt x="355" y="155"/>
                    <a:pt x="297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3729" y="1038"/>
              <a:ext cx="1095" cy="1096"/>
            </a:xfrm>
            <a:custGeom>
              <a:avLst/>
              <a:gdLst>
                <a:gd name="T0" fmla="*/ 336 w 632"/>
                <a:gd name="T1" fmla="*/ 632 h 632"/>
                <a:gd name="T2" fmla="*/ 345 w 632"/>
                <a:gd name="T3" fmla="*/ 625 h 632"/>
                <a:gd name="T4" fmla="*/ 621 w 632"/>
                <a:gd name="T5" fmla="*/ 350 h 632"/>
                <a:gd name="T6" fmla="*/ 625 w 632"/>
                <a:gd name="T7" fmla="*/ 313 h 632"/>
                <a:gd name="T8" fmla="*/ 319 w 632"/>
                <a:gd name="T9" fmla="*/ 7 h 632"/>
                <a:gd name="T10" fmla="*/ 282 w 632"/>
                <a:gd name="T11" fmla="*/ 11 h 632"/>
                <a:gd name="T12" fmla="*/ 7 w 632"/>
                <a:gd name="T13" fmla="*/ 287 h 632"/>
                <a:gd name="T14" fmla="*/ 0 w 632"/>
                <a:gd name="T15" fmla="*/ 296 h 632"/>
                <a:gd name="T16" fmla="*/ 336 w 632"/>
                <a:gd name="T17" fmla="*/ 632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2" h="632">
                  <a:moveTo>
                    <a:pt x="336" y="632"/>
                  </a:moveTo>
                  <a:cubicBezTo>
                    <a:pt x="339" y="631"/>
                    <a:pt x="343" y="628"/>
                    <a:pt x="345" y="625"/>
                  </a:cubicBezTo>
                  <a:cubicBezTo>
                    <a:pt x="621" y="350"/>
                    <a:pt x="621" y="350"/>
                    <a:pt x="621" y="350"/>
                  </a:cubicBezTo>
                  <a:cubicBezTo>
                    <a:pt x="631" y="340"/>
                    <a:pt x="632" y="325"/>
                    <a:pt x="625" y="313"/>
                  </a:cubicBezTo>
                  <a:cubicBezTo>
                    <a:pt x="547" y="190"/>
                    <a:pt x="442" y="85"/>
                    <a:pt x="319" y="7"/>
                  </a:cubicBezTo>
                  <a:cubicBezTo>
                    <a:pt x="307" y="0"/>
                    <a:pt x="292" y="1"/>
                    <a:pt x="282" y="11"/>
                  </a:cubicBezTo>
                  <a:cubicBezTo>
                    <a:pt x="7" y="287"/>
                    <a:pt x="7" y="287"/>
                    <a:pt x="7" y="287"/>
                  </a:cubicBezTo>
                  <a:cubicBezTo>
                    <a:pt x="4" y="289"/>
                    <a:pt x="1" y="293"/>
                    <a:pt x="0" y="296"/>
                  </a:cubicBezTo>
                  <a:cubicBezTo>
                    <a:pt x="155" y="354"/>
                    <a:pt x="278" y="477"/>
                    <a:pt x="336" y="6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1991" y="1038"/>
              <a:ext cx="1095" cy="1096"/>
            </a:xfrm>
            <a:custGeom>
              <a:avLst/>
              <a:gdLst>
                <a:gd name="T0" fmla="*/ 632 w 632"/>
                <a:gd name="T1" fmla="*/ 296 h 632"/>
                <a:gd name="T2" fmla="*/ 626 w 632"/>
                <a:gd name="T3" fmla="*/ 287 h 632"/>
                <a:gd name="T4" fmla="*/ 350 w 632"/>
                <a:gd name="T5" fmla="*/ 11 h 632"/>
                <a:gd name="T6" fmla="*/ 313 w 632"/>
                <a:gd name="T7" fmla="*/ 7 h 632"/>
                <a:gd name="T8" fmla="*/ 7 w 632"/>
                <a:gd name="T9" fmla="*/ 313 h 632"/>
                <a:gd name="T10" fmla="*/ 11 w 632"/>
                <a:gd name="T11" fmla="*/ 350 h 632"/>
                <a:gd name="T12" fmla="*/ 287 w 632"/>
                <a:gd name="T13" fmla="*/ 625 h 632"/>
                <a:gd name="T14" fmla="*/ 297 w 632"/>
                <a:gd name="T15" fmla="*/ 632 h 632"/>
                <a:gd name="T16" fmla="*/ 632 w 632"/>
                <a:gd name="T17" fmla="*/ 296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2" h="632">
                  <a:moveTo>
                    <a:pt x="632" y="296"/>
                  </a:moveTo>
                  <a:cubicBezTo>
                    <a:pt x="631" y="293"/>
                    <a:pt x="628" y="289"/>
                    <a:pt x="626" y="287"/>
                  </a:cubicBezTo>
                  <a:cubicBezTo>
                    <a:pt x="350" y="11"/>
                    <a:pt x="350" y="11"/>
                    <a:pt x="350" y="11"/>
                  </a:cubicBezTo>
                  <a:cubicBezTo>
                    <a:pt x="340" y="1"/>
                    <a:pt x="325" y="0"/>
                    <a:pt x="313" y="7"/>
                  </a:cubicBezTo>
                  <a:cubicBezTo>
                    <a:pt x="190" y="85"/>
                    <a:pt x="85" y="190"/>
                    <a:pt x="7" y="313"/>
                  </a:cubicBezTo>
                  <a:cubicBezTo>
                    <a:pt x="0" y="325"/>
                    <a:pt x="1" y="340"/>
                    <a:pt x="11" y="350"/>
                  </a:cubicBezTo>
                  <a:cubicBezTo>
                    <a:pt x="287" y="625"/>
                    <a:pt x="287" y="625"/>
                    <a:pt x="287" y="625"/>
                  </a:cubicBezTo>
                  <a:cubicBezTo>
                    <a:pt x="290" y="628"/>
                    <a:pt x="293" y="631"/>
                    <a:pt x="297" y="632"/>
                  </a:cubicBezTo>
                  <a:cubicBezTo>
                    <a:pt x="355" y="477"/>
                    <a:pt x="477" y="354"/>
                    <a:pt x="632" y="29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3729" y="2777"/>
              <a:ext cx="1095" cy="1095"/>
            </a:xfrm>
            <a:custGeom>
              <a:avLst/>
              <a:gdLst>
                <a:gd name="T0" fmla="*/ 621 w 632"/>
                <a:gd name="T1" fmla="*/ 282 h 632"/>
                <a:gd name="T2" fmla="*/ 345 w 632"/>
                <a:gd name="T3" fmla="*/ 6 h 632"/>
                <a:gd name="T4" fmla="*/ 336 w 632"/>
                <a:gd name="T5" fmla="*/ 0 h 632"/>
                <a:gd name="T6" fmla="*/ 0 w 632"/>
                <a:gd name="T7" fmla="*/ 335 h 632"/>
                <a:gd name="T8" fmla="*/ 7 w 632"/>
                <a:gd name="T9" fmla="*/ 345 h 632"/>
                <a:gd name="T10" fmla="*/ 282 w 632"/>
                <a:gd name="T11" fmla="*/ 621 h 632"/>
                <a:gd name="T12" fmla="*/ 319 w 632"/>
                <a:gd name="T13" fmla="*/ 625 h 632"/>
                <a:gd name="T14" fmla="*/ 625 w 632"/>
                <a:gd name="T15" fmla="*/ 319 h 632"/>
                <a:gd name="T16" fmla="*/ 621 w 632"/>
                <a:gd name="T17" fmla="*/ 282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2" h="632">
                  <a:moveTo>
                    <a:pt x="621" y="282"/>
                  </a:moveTo>
                  <a:cubicBezTo>
                    <a:pt x="345" y="6"/>
                    <a:pt x="345" y="6"/>
                    <a:pt x="345" y="6"/>
                  </a:cubicBezTo>
                  <a:cubicBezTo>
                    <a:pt x="343" y="4"/>
                    <a:pt x="339" y="1"/>
                    <a:pt x="336" y="0"/>
                  </a:cubicBezTo>
                  <a:cubicBezTo>
                    <a:pt x="278" y="155"/>
                    <a:pt x="155" y="277"/>
                    <a:pt x="0" y="335"/>
                  </a:cubicBezTo>
                  <a:cubicBezTo>
                    <a:pt x="1" y="339"/>
                    <a:pt x="4" y="342"/>
                    <a:pt x="7" y="345"/>
                  </a:cubicBezTo>
                  <a:cubicBezTo>
                    <a:pt x="282" y="621"/>
                    <a:pt x="282" y="621"/>
                    <a:pt x="282" y="621"/>
                  </a:cubicBezTo>
                  <a:cubicBezTo>
                    <a:pt x="292" y="631"/>
                    <a:pt x="307" y="632"/>
                    <a:pt x="319" y="625"/>
                  </a:cubicBezTo>
                  <a:cubicBezTo>
                    <a:pt x="442" y="547"/>
                    <a:pt x="547" y="442"/>
                    <a:pt x="625" y="319"/>
                  </a:cubicBezTo>
                  <a:cubicBezTo>
                    <a:pt x="632" y="307"/>
                    <a:pt x="631" y="292"/>
                    <a:pt x="621" y="28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2505" y="2773"/>
              <a:ext cx="584" cy="584"/>
            </a:xfrm>
            <a:custGeom>
              <a:avLst/>
              <a:gdLst>
                <a:gd name="T0" fmla="*/ 337 w 337"/>
                <a:gd name="T1" fmla="*/ 30 h 337"/>
                <a:gd name="T2" fmla="*/ 307 w 337"/>
                <a:gd name="T3" fmla="*/ 0 h 337"/>
                <a:gd name="T4" fmla="*/ 11 w 337"/>
                <a:gd name="T5" fmla="*/ 0 h 337"/>
                <a:gd name="T6" fmla="*/ 0 w 337"/>
                <a:gd name="T7" fmla="*/ 2 h 337"/>
                <a:gd name="T8" fmla="*/ 335 w 337"/>
                <a:gd name="T9" fmla="*/ 337 h 337"/>
                <a:gd name="T10" fmla="*/ 337 w 337"/>
                <a:gd name="T11" fmla="*/ 326 h 337"/>
                <a:gd name="T12" fmla="*/ 337 w 337"/>
                <a:gd name="T13" fmla="*/ 3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7" h="337">
                  <a:moveTo>
                    <a:pt x="337" y="30"/>
                  </a:moveTo>
                  <a:cubicBezTo>
                    <a:pt x="337" y="13"/>
                    <a:pt x="324" y="0"/>
                    <a:pt x="307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7" y="0"/>
                    <a:pt x="3" y="0"/>
                    <a:pt x="0" y="2"/>
                  </a:cubicBezTo>
                  <a:cubicBezTo>
                    <a:pt x="58" y="157"/>
                    <a:pt x="180" y="279"/>
                    <a:pt x="335" y="337"/>
                  </a:cubicBezTo>
                  <a:cubicBezTo>
                    <a:pt x="337" y="334"/>
                    <a:pt x="337" y="330"/>
                    <a:pt x="337" y="326"/>
                  </a:cubicBezTo>
                  <a:lnTo>
                    <a:pt x="337" y="3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3726" y="1551"/>
              <a:ext cx="585" cy="586"/>
            </a:xfrm>
            <a:custGeom>
              <a:avLst/>
              <a:gdLst>
                <a:gd name="T0" fmla="*/ 0 w 338"/>
                <a:gd name="T1" fmla="*/ 308 h 338"/>
                <a:gd name="T2" fmla="*/ 30 w 338"/>
                <a:gd name="T3" fmla="*/ 338 h 338"/>
                <a:gd name="T4" fmla="*/ 326 w 338"/>
                <a:gd name="T5" fmla="*/ 338 h 338"/>
                <a:gd name="T6" fmla="*/ 338 w 338"/>
                <a:gd name="T7" fmla="*/ 336 h 338"/>
                <a:gd name="T8" fmla="*/ 2 w 338"/>
                <a:gd name="T9" fmla="*/ 0 h 338"/>
                <a:gd name="T10" fmla="*/ 0 w 338"/>
                <a:gd name="T11" fmla="*/ 12 h 338"/>
                <a:gd name="T12" fmla="*/ 0 w 338"/>
                <a:gd name="T13" fmla="*/ 308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8" h="338">
                  <a:moveTo>
                    <a:pt x="0" y="308"/>
                  </a:moveTo>
                  <a:cubicBezTo>
                    <a:pt x="0" y="325"/>
                    <a:pt x="13" y="338"/>
                    <a:pt x="30" y="338"/>
                  </a:cubicBezTo>
                  <a:cubicBezTo>
                    <a:pt x="326" y="338"/>
                    <a:pt x="326" y="338"/>
                    <a:pt x="326" y="338"/>
                  </a:cubicBezTo>
                  <a:cubicBezTo>
                    <a:pt x="330" y="338"/>
                    <a:pt x="334" y="338"/>
                    <a:pt x="338" y="336"/>
                  </a:cubicBezTo>
                  <a:cubicBezTo>
                    <a:pt x="280" y="181"/>
                    <a:pt x="157" y="58"/>
                    <a:pt x="2" y="0"/>
                  </a:cubicBezTo>
                  <a:cubicBezTo>
                    <a:pt x="0" y="4"/>
                    <a:pt x="0" y="8"/>
                    <a:pt x="0" y="12"/>
                  </a:cubicBezTo>
                  <a:lnTo>
                    <a:pt x="0" y="30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2505" y="1551"/>
              <a:ext cx="584" cy="586"/>
            </a:xfrm>
            <a:custGeom>
              <a:avLst/>
              <a:gdLst>
                <a:gd name="T0" fmla="*/ 307 w 337"/>
                <a:gd name="T1" fmla="*/ 338 h 338"/>
                <a:gd name="T2" fmla="*/ 337 w 337"/>
                <a:gd name="T3" fmla="*/ 308 h 338"/>
                <a:gd name="T4" fmla="*/ 337 w 337"/>
                <a:gd name="T5" fmla="*/ 12 h 338"/>
                <a:gd name="T6" fmla="*/ 335 w 337"/>
                <a:gd name="T7" fmla="*/ 0 h 338"/>
                <a:gd name="T8" fmla="*/ 0 w 337"/>
                <a:gd name="T9" fmla="*/ 336 h 338"/>
                <a:gd name="T10" fmla="*/ 11 w 337"/>
                <a:gd name="T11" fmla="*/ 338 h 338"/>
                <a:gd name="T12" fmla="*/ 307 w 337"/>
                <a:gd name="T13" fmla="*/ 338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7" h="338">
                  <a:moveTo>
                    <a:pt x="307" y="338"/>
                  </a:moveTo>
                  <a:cubicBezTo>
                    <a:pt x="324" y="338"/>
                    <a:pt x="337" y="325"/>
                    <a:pt x="337" y="308"/>
                  </a:cubicBezTo>
                  <a:cubicBezTo>
                    <a:pt x="337" y="12"/>
                    <a:pt x="337" y="12"/>
                    <a:pt x="337" y="12"/>
                  </a:cubicBezTo>
                  <a:cubicBezTo>
                    <a:pt x="337" y="8"/>
                    <a:pt x="337" y="4"/>
                    <a:pt x="335" y="0"/>
                  </a:cubicBezTo>
                  <a:cubicBezTo>
                    <a:pt x="180" y="58"/>
                    <a:pt x="58" y="181"/>
                    <a:pt x="0" y="336"/>
                  </a:cubicBezTo>
                  <a:cubicBezTo>
                    <a:pt x="3" y="338"/>
                    <a:pt x="7" y="338"/>
                    <a:pt x="11" y="338"/>
                  </a:cubicBezTo>
                  <a:lnTo>
                    <a:pt x="307" y="33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3726" y="2773"/>
              <a:ext cx="585" cy="584"/>
            </a:xfrm>
            <a:custGeom>
              <a:avLst/>
              <a:gdLst>
                <a:gd name="T0" fmla="*/ 338 w 338"/>
                <a:gd name="T1" fmla="*/ 2 h 337"/>
                <a:gd name="T2" fmla="*/ 326 w 338"/>
                <a:gd name="T3" fmla="*/ 0 h 337"/>
                <a:gd name="T4" fmla="*/ 30 w 338"/>
                <a:gd name="T5" fmla="*/ 0 h 337"/>
                <a:gd name="T6" fmla="*/ 0 w 338"/>
                <a:gd name="T7" fmla="*/ 30 h 337"/>
                <a:gd name="T8" fmla="*/ 0 w 338"/>
                <a:gd name="T9" fmla="*/ 326 h 337"/>
                <a:gd name="T10" fmla="*/ 2 w 338"/>
                <a:gd name="T11" fmla="*/ 337 h 337"/>
                <a:gd name="T12" fmla="*/ 338 w 338"/>
                <a:gd name="T13" fmla="*/ 2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8" h="337">
                  <a:moveTo>
                    <a:pt x="338" y="2"/>
                  </a:moveTo>
                  <a:cubicBezTo>
                    <a:pt x="334" y="0"/>
                    <a:pt x="330" y="0"/>
                    <a:pt x="326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3"/>
                    <a:pt x="0" y="30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0" y="330"/>
                    <a:pt x="0" y="334"/>
                    <a:pt x="2" y="337"/>
                  </a:cubicBezTo>
                  <a:cubicBezTo>
                    <a:pt x="157" y="279"/>
                    <a:pt x="280" y="157"/>
                    <a:pt x="338" y="2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5"/>
            <p:cNvSpPr>
              <a:spLocks noEditPoints="1"/>
            </p:cNvSpPr>
            <p:nvPr/>
          </p:nvSpPr>
          <p:spPr bwMode="auto">
            <a:xfrm>
              <a:off x="2289" y="1333"/>
              <a:ext cx="383" cy="383"/>
            </a:xfrm>
            <a:custGeom>
              <a:avLst/>
              <a:gdLst>
                <a:gd name="T0" fmla="*/ 110 w 221"/>
                <a:gd name="T1" fmla="*/ 0 h 221"/>
                <a:gd name="T2" fmla="*/ 0 w 221"/>
                <a:gd name="T3" fmla="*/ 111 h 221"/>
                <a:gd name="T4" fmla="*/ 110 w 221"/>
                <a:gd name="T5" fmla="*/ 221 h 221"/>
                <a:gd name="T6" fmla="*/ 221 w 221"/>
                <a:gd name="T7" fmla="*/ 111 h 221"/>
                <a:gd name="T8" fmla="*/ 110 w 221"/>
                <a:gd name="T9" fmla="*/ 0 h 221"/>
                <a:gd name="T10" fmla="*/ 183 w 221"/>
                <a:gd name="T11" fmla="*/ 132 h 221"/>
                <a:gd name="T12" fmla="*/ 132 w 221"/>
                <a:gd name="T13" fmla="*/ 132 h 221"/>
                <a:gd name="T14" fmla="*/ 132 w 221"/>
                <a:gd name="T15" fmla="*/ 183 h 221"/>
                <a:gd name="T16" fmla="*/ 88 w 221"/>
                <a:gd name="T17" fmla="*/ 183 h 221"/>
                <a:gd name="T18" fmla="*/ 88 w 221"/>
                <a:gd name="T19" fmla="*/ 132 h 221"/>
                <a:gd name="T20" fmla="*/ 38 w 221"/>
                <a:gd name="T21" fmla="*/ 132 h 221"/>
                <a:gd name="T22" fmla="*/ 38 w 221"/>
                <a:gd name="T23" fmla="*/ 89 h 221"/>
                <a:gd name="T24" fmla="*/ 88 w 221"/>
                <a:gd name="T25" fmla="*/ 89 h 221"/>
                <a:gd name="T26" fmla="*/ 88 w 221"/>
                <a:gd name="T27" fmla="*/ 38 h 221"/>
                <a:gd name="T28" fmla="*/ 132 w 221"/>
                <a:gd name="T29" fmla="*/ 38 h 221"/>
                <a:gd name="T30" fmla="*/ 132 w 221"/>
                <a:gd name="T31" fmla="*/ 89 h 221"/>
                <a:gd name="T32" fmla="*/ 183 w 221"/>
                <a:gd name="T33" fmla="*/ 89 h 221"/>
                <a:gd name="T34" fmla="*/ 183 w 221"/>
                <a:gd name="T35" fmla="*/ 132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1" h="221">
                  <a:moveTo>
                    <a:pt x="110" y="0"/>
                  </a:moveTo>
                  <a:cubicBezTo>
                    <a:pt x="49" y="0"/>
                    <a:pt x="0" y="50"/>
                    <a:pt x="0" y="111"/>
                  </a:cubicBezTo>
                  <a:cubicBezTo>
                    <a:pt x="0" y="172"/>
                    <a:pt x="49" y="221"/>
                    <a:pt x="110" y="221"/>
                  </a:cubicBezTo>
                  <a:cubicBezTo>
                    <a:pt x="171" y="221"/>
                    <a:pt x="221" y="172"/>
                    <a:pt x="221" y="111"/>
                  </a:cubicBezTo>
                  <a:cubicBezTo>
                    <a:pt x="221" y="50"/>
                    <a:pt x="171" y="0"/>
                    <a:pt x="110" y="0"/>
                  </a:cubicBezTo>
                  <a:close/>
                  <a:moveTo>
                    <a:pt x="183" y="132"/>
                  </a:moveTo>
                  <a:cubicBezTo>
                    <a:pt x="132" y="132"/>
                    <a:pt x="132" y="132"/>
                    <a:pt x="132" y="132"/>
                  </a:cubicBezTo>
                  <a:cubicBezTo>
                    <a:pt x="132" y="183"/>
                    <a:pt x="132" y="183"/>
                    <a:pt x="132" y="183"/>
                  </a:cubicBezTo>
                  <a:cubicBezTo>
                    <a:pt x="88" y="183"/>
                    <a:pt x="88" y="183"/>
                    <a:pt x="88" y="183"/>
                  </a:cubicBezTo>
                  <a:cubicBezTo>
                    <a:pt x="88" y="132"/>
                    <a:pt x="88" y="132"/>
                    <a:pt x="8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2" y="89"/>
                    <a:pt x="132" y="89"/>
                    <a:pt x="132" y="89"/>
                  </a:cubicBezTo>
                  <a:cubicBezTo>
                    <a:pt x="183" y="89"/>
                    <a:pt x="183" y="89"/>
                    <a:pt x="183" y="89"/>
                  </a:cubicBezTo>
                  <a:lnTo>
                    <a:pt x="183" y="1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6"/>
            <p:cNvSpPr>
              <a:spLocks noEditPoints="1"/>
            </p:cNvSpPr>
            <p:nvPr/>
          </p:nvSpPr>
          <p:spPr bwMode="auto">
            <a:xfrm>
              <a:off x="1845" y="2295"/>
              <a:ext cx="440" cy="357"/>
            </a:xfrm>
            <a:custGeom>
              <a:avLst/>
              <a:gdLst>
                <a:gd name="T0" fmla="*/ 212 w 254"/>
                <a:gd name="T1" fmla="*/ 10 h 206"/>
                <a:gd name="T2" fmla="*/ 135 w 254"/>
                <a:gd name="T3" fmla="*/ 22 h 206"/>
                <a:gd name="T4" fmla="*/ 121 w 254"/>
                <a:gd name="T5" fmla="*/ 22 h 206"/>
                <a:gd name="T6" fmla="*/ 70 w 254"/>
                <a:gd name="T7" fmla="*/ 6 h 206"/>
                <a:gd name="T8" fmla="*/ 5 w 254"/>
                <a:gd name="T9" fmla="*/ 76 h 206"/>
                <a:gd name="T10" fmla="*/ 24 w 254"/>
                <a:gd name="T11" fmla="*/ 128 h 206"/>
                <a:gd name="T12" fmla="*/ 121 w 254"/>
                <a:gd name="T13" fmla="*/ 204 h 206"/>
                <a:gd name="T14" fmla="*/ 138 w 254"/>
                <a:gd name="T15" fmla="*/ 202 h 206"/>
                <a:gd name="T16" fmla="*/ 206 w 254"/>
                <a:gd name="T17" fmla="*/ 158 h 206"/>
                <a:gd name="T18" fmla="*/ 251 w 254"/>
                <a:gd name="T19" fmla="*/ 75 h 206"/>
                <a:gd name="T20" fmla="*/ 212 w 254"/>
                <a:gd name="T21" fmla="*/ 10 h 206"/>
                <a:gd name="T22" fmla="*/ 226 w 254"/>
                <a:gd name="T23" fmla="*/ 117 h 206"/>
                <a:gd name="T24" fmla="*/ 209 w 254"/>
                <a:gd name="T25" fmla="*/ 117 h 206"/>
                <a:gd name="T26" fmla="*/ 204 w 254"/>
                <a:gd name="T27" fmla="*/ 114 h 206"/>
                <a:gd name="T28" fmla="*/ 192 w 254"/>
                <a:gd name="T29" fmla="*/ 89 h 206"/>
                <a:gd name="T30" fmla="*/ 134 w 254"/>
                <a:gd name="T31" fmla="*/ 178 h 206"/>
                <a:gd name="T32" fmla="*/ 130 w 254"/>
                <a:gd name="T33" fmla="*/ 181 h 206"/>
                <a:gd name="T34" fmla="*/ 129 w 254"/>
                <a:gd name="T35" fmla="*/ 180 h 206"/>
                <a:gd name="T36" fmla="*/ 125 w 254"/>
                <a:gd name="T37" fmla="*/ 176 h 206"/>
                <a:gd name="T38" fmla="*/ 98 w 254"/>
                <a:gd name="T39" fmla="*/ 53 h 206"/>
                <a:gd name="T40" fmla="*/ 74 w 254"/>
                <a:gd name="T41" fmla="*/ 128 h 206"/>
                <a:gd name="T42" fmla="*/ 69 w 254"/>
                <a:gd name="T43" fmla="*/ 131 h 206"/>
                <a:gd name="T44" fmla="*/ 41 w 254"/>
                <a:gd name="T45" fmla="*/ 131 h 206"/>
                <a:gd name="T46" fmla="*/ 36 w 254"/>
                <a:gd name="T47" fmla="*/ 126 h 206"/>
                <a:gd name="T48" fmla="*/ 41 w 254"/>
                <a:gd name="T49" fmla="*/ 121 h 206"/>
                <a:gd name="T50" fmla="*/ 65 w 254"/>
                <a:gd name="T51" fmla="*/ 121 h 206"/>
                <a:gd name="T52" fmla="*/ 95 w 254"/>
                <a:gd name="T53" fmla="*/ 32 h 206"/>
                <a:gd name="T54" fmla="*/ 100 w 254"/>
                <a:gd name="T55" fmla="*/ 29 h 206"/>
                <a:gd name="T56" fmla="*/ 105 w 254"/>
                <a:gd name="T57" fmla="*/ 33 h 206"/>
                <a:gd name="T58" fmla="*/ 132 w 254"/>
                <a:gd name="T59" fmla="*/ 162 h 206"/>
                <a:gd name="T60" fmla="*/ 188 w 254"/>
                <a:gd name="T61" fmla="*/ 75 h 206"/>
                <a:gd name="T62" fmla="*/ 193 w 254"/>
                <a:gd name="T63" fmla="*/ 73 h 206"/>
                <a:gd name="T64" fmla="*/ 197 w 254"/>
                <a:gd name="T65" fmla="*/ 76 h 206"/>
                <a:gd name="T66" fmla="*/ 212 w 254"/>
                <a:gd name="T67" fmla="*/ 107 h 206"/>
                <a:gd name="T68" fmla="*/ 226 w 254"/>
                <a:gd name="T69" fmla="*/ 107 h 206"/>
                <a:gd name="T70" fmla="*/ 231 w 254"/>
                <a:gd name="T71" fmla="*/ 112 h 206"/>
                <a:gd name="T72" fmla="*/ 226 w 254"/>
                <a:gd name="T73" fmla="*/ 117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4" h="206">
                  <a:moveTo>
                    <a:pt x="212" y="10"/>
                  </a:moveTo>
                  <a:cubicBezTo>
                    <a:pt x="184" y="0"/>
                    <a:pt x="159" y="8"/>
                    <a:pt x="135" y="22"/>
                  </a:cubicBezTo>
                  <a:cubicBezTo>
                    <a:pt x="130" y="25"/>
                    <a:pt x="126" y="25"/>
                    <a:pt x="121" y="22"/>
                  </a:cubicBezTo>
                  <a:cubicBezTo>
                    <a:pt x="106" y="11"/>
                    <a:pt x="89" y="5"/>
                    <a:pt x="70" y="6"/>
                  </a:cubicBezTo>
                  <a:cubicBezTo>
                    <a:pt x="30" y="7"/>
                    <a:pt x="0" y="32"/>
                    <a:pt x="5" y="76"/>
                  </a:cubicBezTo>
                  <a:cubicBezTo>
                    <a:pt x="7" y="95"/>
                    <a:pt x="13" y="112"/>
                    <a:pt x="24" y="128"/>
                  </a:cubicBezTo>
                  <a:cubicBezTo>
                    <a:pt x="48" y="163"/>
                    <a:pt x="83" y="186"/>
                    <a:pt x="121" y="204"/>
                  </a:cubicBezTo>
                  <a:cubicBezTo>
                    <a:pt x="125" y="206"/>
                    <a:pt x="133" y="205"/>
                    <a:pt x="138" y="202"/>
                  </a:cubicBezTo>
                  <a:cubicBezTo>
                    <a:pt x="163" y="191"/>
                    <a:pt x="186" y="176"/>
                    <a:pt x="206" y="158"/>
                  </a:cubicBezTo>
                  <a:cubicBezTo>
                    <a:pt x="230" y="135"/>
                    <a:pt x="247" y="109"/>
                    <a:pt x="251" y="75"/>
                  </a:cubicBezTo>
                  <a:cubicBezTo>
                    <a:pt x="254" y="44"/>
                    <a:pt x="241" y="20"/>
                    <a:pt x="212" y="10"/>
                  </a:cubicBezTo>
                  <a:close/>
                  <a:moveTo>
                    <a:pt x="226" y="117"/>
                  </a:moveTo>
                  <a:cubicBezTo>
                    <a:pt x="209" y="117"/>
                    <a:pt x="209" y="117"/>
                    <a:pt x="209" y="117"/>
                  </a:cubicBezTo>
                  <a:cubicBezTo>
                    <a:pt x="207" y="117"/>
                    <a:pt x="205" y="116"/>
                    <a:pt x="204" y="114"/>
                  </a:cubicBezTo>
                  <a:cubicBezTo>
                    <a:pt x="192" y="89"/>
                    <a:pt x="192" y="89"/>
                    <a:pt x="192" y="89"/>
                  </a:cubicBezTo>
                  <a:cubicBezTo>
                    <a:pt x="134" y="178"/>
                    <a:pt x="134" y="178"/>
                    <a:pt x="134" y="178"/>
                  </a:cubicBezTo>
                  <a:cubicBezTo>
                    <a:pt x="133" y="180"/>
                    <a:pt x="131" y="181"/>
                    <a:pt x="130" y="181"/>
                  </a:cubicBezTo>
                  <a:cubicBezTo>
                    <a:pt x="129" y="181"/>
                    <a:pt x="129" y="181"/>
                    <a:pt x="129" y="180"/>
                  </a:cubicBezTo>
                  <a:cubicBezTo>
                    <a:pt x="127" y="180"/>
                    <a:pt x="125" y="179"/>
                    <a:pt x="125" y="176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74" y="128"/>
                    <a:pt x="74" y="128"/>
                    <a:pt x="74" y="128"/>
                  </a:cubicBezTo>
                  <a:cubicBezTo>
                    <a:pt x="73" y="130"/>
                    <a:pt x="71" y="131"/>
                    <a:pt x="69" y="13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38" y="131"/>
                    <a:pt x="36" y="129"/>
                    <a:pt x="36" y="126"/>
                  </a:cubicBezTo>
                  <a:cubicBezTo>
                    <a:pt x="36" y="123"/>
                    <a:pt x="38" y="121"/>
                    <a:pt x="41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0"/>
                    <a:pt x="98" y="29"/>
                    <a:pt x="100" y="29"/>
                  </a:cubicBezTo>
                  <a:cubicBezTo>
                    <a:pt x="102" y="29"/>
                    <a:pt x="104" y="30"/>
                    <a:pt x="105" y="33"/>
                  </a:cubicBezTo>
                  <a:cubicBezTo>
                    <a:pt x="132" y="162"/>
                    <a:pt x="132" y="162"/>
                    <a:pt x="132" y="162"/>
                  </a:cubicBezTo>
                  <a:cubicBezTo>
                    <a:pt x="188" y="75"/>
                    <a:pt x="188" y="75"/>
                    <a:pt x="188" y="75"/>
                  </a:cubicBezTo>
                  <a:cubicBezTo>
                    <a:pt x="189" y="74"/>
                    <a:pt x="191" y="73"/>
                    <a:pt x="193" y="73"/>
                  </a:cubicBezTo>
                  <a:cubicBezTo>
                    <a:pt x="195" y="73"/>
                    <a:pt x="196" y="74"/>
                    <a:pt x="197" y="76"/>
                  </a:cubicBezTo>
                  <a:cubicBezTo>
                    <a:pt x="212" y="107"/>
                    <a:pt x="212" y="107"/>
                    <a:pt x="212" y="107"/>
                  </a:cubicBezTo>
                  <a:cubicBezTo>
                    <a:pt x="226" y="107"/>
                    <a:pt x="226" y="107"/>
                    <a:pt x="226" y="107"/>
                  </a:cubicBezTo>
                  <a:cubicBezTo>
                    <a:pt x="229" y="107"/>
                    <a:pt x="231" y="109"/>
                    <a:pt x="231" y="112"/>
                  </a:cubicBezTo>
                  <a:cubicBezTo>
                    <a:pt x="231" y="115"/>
                    <a:pt x="229" y="117"/>
                    <a:pt x="226" y="1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7"/>
            <p:cNvSpPr>
              <a:spLocks noEditPoints="1"/>
            </p:cNvSpPr>
            <p:nvPr/>
          </p:nvSpPr>
          <p:spPr bwMode="auto">
            <a:xfrm>
              <a:off x="3325" y="3579"/>
              <a:ext cx="179" cy="454"/>
            </a:xfrm>
            <a:custGeom>
              <a:avLst/>
              <a:gdLst>
                <a:gd name="T0" fmla="*/ 63 w 103"/>
                <a:gd name="T1" fmla="*/ 0 h 262"/>
                <a:gd name="T2" fmla="*/ 40 w 103"/>
                <a:gd name="T3" fmla="*/ 0 h 262"/>
                <a:gd name="T4" fmla="*/ 0 w 103"/>
                <a:gd name="T5" fmla="*/ 40 h 262"/>
                <a:gd name="T6" fmla="*/ 0 w 103"/>
                <a:gd name="T7" fmla="*/ 222 h 262"/>
                <a:gd name="T8" fmla="*/ 40 w 103"/>
                <a:gd name="T9" fmla="*/ 262 h 262"/>
                <a:gd name="T10" fmla="*/ 63 w 103"/>
                <a:gd name="T11" fmla="*/ 262 h 262"/>
                <a:gd name="T12" fmla="*/ 103 w 103"/>
                <a:gd name="T13" fmla="*/ 222 h 262"/>
                <a:gd name="T14" fmla="*/ 103 w 103"/>
                <a:gd name="T15" fmla="*/ 40 h 262"/>
                <a:gd name="T16" fmla="*/ 63 w 103"/>
                <a:gd name="T17" fmla="*/ 0 h 262"/>
                <a:gd name="T18" fmla="*/ 92 w 103"/>
                <a:gd name="T19" fmla="*/ 131 h 262"/>
                <a:gd name="T20" fmla="*/ 10 w 103"/>
                <a:gd name="T21" fmla="*/ 131 h 262"/>
                <a:gd name="T22" fmla="*/ 10 w 103"/>
                <a:gd name="T23" fmla="*/ 44 h 262"/>
                <a:gd name="T24" fmla="*/ 42 w 103"/>
                <a:gd name="T25" fmla="*/ 10 h 262"/>
                <a:gd name="T26" fmla="*/ 61 w 103"/>
                <a:gd name="T27" fmla="*/ 10 h 262"/>
                <a:gd name="T28" fmla="*/ 92 w 103"/>
                <a:gd name="T29" fmla="*/ 44 h 262"/>
                <a:gd name="T30" fmla="*/ 92 w 103"/>
                <a:gd name="T31" fmla="*/ 131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3" h="262">
                  <a:moveTo>
                    <a:pt x="63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44"/>
                    <a:pt x="18" y="262"/>
                    <a:pt x="40" y="262"/>
                  </a:cubicBezTo>
                  <a:cubicBezTo>
                    <a:pt x="63" y="262"/>
                    <a:pt x="63" y="262"/>
                    <a:pt x="63" y="262"/>
                  </a:cubicBezTo>
                  <a:cubicBezTo>
                    <a:pt x="85" y="262"/>
                    <a:pt x="103" y="244"/>
                    <a:pt x="103" y="222"/>
                  </a:cubicBezTo>
                  <a:cubicBezTo>
                    <a:pt x="103" y="40"/>
                    <a:pt x="103" y="40"/>
                    <a:pt x="103" y="40"/>
                  </a:cubicBezTo>
                  <a:cubicBezTo>
                    <a:pt x="103" y="18"/>
                    <a:pt x="85" y="0"/>
                    <a:pt x="63" y="0"/>
                  </a:cubicBezTo>
                  <a:close/>
                  <a:moveTo>
                    <a:pt x="92" y="131"/>
                  </a:moveTo>
                  <a:cubicBezTo>
                    <a:pt x="10" y="131"/>
                    <a:pt x="10" y="131"/>
                    <a:pt x="10" y="131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25"/>
                    <a:pt x="25" y="10"/>
                    <a:pt x="42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78" y="10"/>
                    <a:pt x="92" y="25"/>
                    <a:pt x="92" y="44"/>
                  </a:cubicBezTo>
                  <a:lnTo>
                    <a:pt x="92" y="1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8"/>
            <p:cNvSpPr>
              <a:spLocks noEditPoints="1"/>
            </p:cNvSpPr>
            <p:nvPr/>
          </p:nvSpPr>
          <p:spPr bwMode="auto">
            <a:xfrm>
              <a:off x="4105" y="3146"/>
              <a:ext cx="449" cy="449"/>
            </a:xfrm>
            <a:custGeom>
              <a:avLst/>
              <a:gdLst>
                <a:gd name="T0" fmla="*/ 217 w 259"/>
                <a:gd name="T1" fmla="*/ 91 h 259"/>
                <a:gd name="T2" fmla="*/ 256 w 259"/>
                <a:gd name="T3" fmla="*/ 19 h 259"/>
                <a:gd name="T4" fmla="*/ 240 w 259"/>
                <a:gd name="T5" fmla="*/ 3 h 259"/>
                <a:gd name="T6" fmla="*/ 168 w 259"/>
                <a:gd name="T7" fmla="*/ 42 h 259"/>
                <a:gd name="T8" fmla="*/ 13 w 259"/>
                <a:gd name="T9" fmla="*/ 246 h 259"/>
                <a:gd name="T10" fmla="*/ 34 w 259"/>
                <a:gd name="T11" fmla="*/ 218 h 259"/>
                <a:gd name="T12" fmla="*/ 25 w 259"/>
                <a:gd name="T13" fmla="*/ 206 h 259"/>
                <a:gd name="T14" fmla="*/ 29 w 259"/>
                <a:gd name="T15" fmla="*/ 202 h 259"/>
                <a:gd name="T16" fmla="*/ 56 w 259"/>
                <a:gd name="T17" fmla="*/ 196 h 259"/>
                <a:gd name="T18" fmla="*/ 46 w 259"/>
                <a:gd name="T19" fmla="*/ 181 h 259"/>
                <a:gd name="T20" fmla="*/ 61 w 259"/>
                <a:gd name="T21" fmla="*/ 192 h 259"/>
                <a:gd name="T22" fmla="*/ 66 w 259"/>
                <a:gd name="T23" fmla="*/ 165 h 259"/>
                <a:gd name="T24" fmla="*/ 70 w 259"/>
                <a:gd name="T25" fmla="*/ 161 h 259"/>
                <a:gd name="T26" fmla="*/ 97 w 259"/>
                <a:gd name="T27" fmla="*/ 155 h 259"/>
                <a:gd name="T28" fmla="*/ 86 w 259"/>
                <a:gd name="T29" fmla="*/ 140 h 259"/>
                <a:gd name="T30" fmla="*/ 101 w 259"/>
                <a:gd name="T31" fmla="*/ 151 h 259"/>
                <a:gd name="T32" fmla="*/ 107 w 259"/>
                <a:gd name="T33" fmla="*/ 124 h 259"/>
                <a:gd name="T34" fmla="*/ 111 w 259"/>
                <a:gd name="T35" fmla="*/ 120 h 259"/>
                <a:gd name="T36" fmla="*/ 138 w 259"/>
                <a:gd name="T37" fmla="*/ 114 h 259"/>
                <a:gd name="T38" fmla="*/ 127 w 259"/>
                <a:gd name="T39" fmla="*/ 99 h 259"/>
                <a:gd name="T40" fmla="*/ 142 w 259"/>
                <a:gd name="T41" fmla="*/ 110 h 259"/>
                <a:gd name="T42" fmla="*/ 148 w 259"/>
                <a:gd name="T43" fmla="*/ 83 h 259"/>
                <a:gd name="T44" fmla="*/ 152 w 259"/>
                <a:gd name="T45" fmla="*/ 79 h 259"/>
                <a:gd name="T46" fmla="*/ 179 w 259"/>
                <a:gd name="T47" fmla="*/ 73 h 259"/>
                <a:gd name="T48" fmla="*/ 168 w 259"/>
                <a:gd name="T49" fmla="*/ 58 h 259"/>
                <a:gd name="T50" fmla="*/ 183 w 259"/>
                <a:gd name="T51" fmla="*/ 69 h 259"/>
                <a:gd name="T52" fmla="*/ 196 w 259"/>
                <a:gd name="T53" fmla="*/ 63 h 259"/>
                <a:gd name="T54" fmla="*/ 190 w 259"/>
                <a:gd name="T55" fmla="*/ 76 h 259"/>
                <a:gd name="T56" fmla="*/ 201 w 259"/>
                <a:gd name="T57" fmla="*/ 91 h 259"/>
                <a:gd name="T58" fmla="*/ 186 w 259"/>
                <a:gd name="T59" fmla="*/ 80 h 259"/>
                <a:gd name="T60" fmla="*/ 181 w 259"/>
                <a:gd name="T61" fmla="*/ 107 h 259"/>
                <a:gd name="T62" fmla="*/ 176 w 259"/>
                <a:gd name="T63" fmla="*/ 111 h 259"/>
                <a:gd name="T64" fmla="*/ 149 w 259"/>
                <a:gd name="T65" fmla="*/ 117 h 259"/>
                <a:gd name="T66" fmla="*/ 160 w 259"/>
                <a:gd name="T67" fmla="*/ 132 h 259"/>
                <a:gd name="T68" fmla="*/ 145 w 259"/>
                <a:gd name="T69" fmla="*/ 121 h 259"/>
                <a:gd name="T70" fmla="*/ 140 w 259"/>
                <a:gd name="T71" fmla="*/ 148 h 259"/>
                <a:gd name="T72" fmla="*/ 135 w 259"/>
                <a:gd name="T73" fmla="*/ 152 h 259"/>
                <a:gd name="T74" fmla="*/ 108 w 259"/>
                <a:gd name="T75" fmla="*/ 158 h 259"/>
                <a:gd name="T76" fmla="*/ 119 w 259"/>
                <a:gd name="T77" fmla="*/ 173 h 259"/>
                <a:gd name="T78" fmla="*/ 104 w 259"/>
                <a:gd name="T79" fmla="*/ 162 h 259"/>
                <a:gd name="T80" fmla="*/ 99 w 259"/>
                <a:gd name="T81" fmla="*/ 189 h 259"/>
                <a:gd name="T82" fmla="*/ 94 w 259"/>
                <a:gd name="T83" fmla="*/ 193 h 259"/>
                <a:gd name="T84" fmla="*/ 67 w 259"/>
                <a:gd name="T85" fmla="*/ 199 h 259"/>
                <a:gd name="T86" fmla="*/ 78 w 259"/>
                <a:gd name="T87" fmla="*/ 214 h 259"/>
                <a:gd name="T88" fmla="*/ 63 w 259"/>
                <a:gd name="T89" fmla="*/ 203 h 259"/>
                <a:gd name="T90" fmla="*/ 58 w 259"/>
                <a:gd name="T91" fmla="*/ 230 h 259"/>
                <a:gd name="T92" fmla="*/ 53 w 259"/>
                <a:gd name="T93" fmla="*/ 234 h 259"/>
                <a:gd name="T94" fmla="*/ 41 w 259"/>
                <a:gd name="T95" fmla="*/ 225 h 259"/>
                <a:gd name="T96" fmla="*/ 34 w 259"/>
                <a:gd name="T97" fmla="*/ 218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259">
                  <a:moveTo>
                    <a:pt x="62" y="246"/>
                  </a:moveTo>
                  <a:cubicBezTo>
                    <a:pt x="217" y="91"/>
                    <a:pt x="217" y="91"/>
                    <a:pt x="217" y="91"/>
                  </a:cubicBezTo>
                  <a:cubicBezTo>
                    <a:pt x="228" y="81"/>
                    <a:pt x="230" y="64"/>
                    <a:pt x="223" y="51"/>
                  </a:cubicBezTo>
                  <a:cubicBezTo>
                    <a:pt x="256" y="19"/>
                    <a:pt x="256" y="19"/>
                    <a:pt x="256" y="19"/>
                  </a:cubicBezTo>
                  <a:cubicBezTo>
                    <a:pt x="259" y="15"/>
                    <a:pt x="259" y="9"/>
                    <a:pt x="254" y="5"/>
                  </a:cubicBezTo>
                  <a:cubicBezTo>
                    <a:pt x="250" y="0"/>
                    <a:pt x="244" y="0"/>
                    <a:pt x="240" y="3"/>
                  </a:cubicBezTo>
                  <a:cubicBezTo>
                    <a:pt x="208" y="36"/>
                    <a:pt x="208" y="36"/>
                    <a:pt x="208" y="36"/>
                  </a:cubicBezTo>
                  <a:cubicBezTo>
                    <a:pt x="195" y="29"/>
                    <a:pt x="178" y="31"/>
                    <a:pt x="168" y="42"/>
                  </a:cubicBezTo>
                  <a:cubicBezTo>
                    <a:pt x="13" y="197"/>
                    <a:pt x="13" y="197"/>
                    <a:pt x="13" y="197"/>
                  </a:cubicBezTo>
                  <a:cubicBezTo>
                    <a:pt x="0" y="210"/>
                    <a:pt x="0" y="232"/>
                    <a:pt x="13" y="246"/>
                  </a:cubicBezTo>
                  <a:cubicBezTo>
                    <a:pt x="27" y="259"/>
                    <a:pt x="49" y="259"/>
                    <a:pt x="62" y="246"/>
                  </a:cubicBezTo>
                  <a:close/>
                  <a:moveTo>
                    <a:pt x="34" y="218"/>
                  </a:moveTo>
                  <a:cubicBezTo>
                    <a:pt x="36" y="217"/>
                    <a:pt x="36" y="217"/>
                    <a:pt x="36" y="217"/>
                  </a:cubicBezTo>
                  <a:cubicBezTo>
                    <a:pt x="25" y="206"/>
                    <a:pt x="25" y="206"/>
                    <a:pt x="25" y="206"/>
                  </a:cubicBezTo>
                  <a:cubicBezTo>
                    <a:pt x="24" y="205"/>
                    <a:pt x="24" y="203"/>
                    <a:pt x="25" y="202"/>
                  </a:cubicBezTo>
                  <a:cubicBezTo>
                    <a:pt x="26" y="200"/>
                    <a:pt x="28" y="200"/>
                    <a:pt x="29" y="202"/>
                  </a:cubicBezTo>
                  <a:cubicBezTo>
                    <a:pt x="40" y="212"/>
                    <a:pt x="40" y="212"/>
                    <a:pt x="40" y="212"/>
                  </a:cubicBezTo>
                  <a:cubicBezTo>
                    <a:pt x="56" y="196"/>
                    <a:pt x="56" y="196"/>
                    <a:pt x="56" y="196"/>
                  </a:cubicBezTo>
                  <a:cubicBezTo>
                    <a:pt x="46" y="185"/>
                    <a:pt x="46" y="185"/>
                    <a:pt x="46" y="185"/>
                  </a:cubicBezTo>
                  <a:cubicBezTo>
                    <a:pt x="44" y="184"/>
                    <a:pt x="44" y="182"/>
                    <a:pt x="46" y="181"/>
                  </a:cubicBezTo>
                  <a:cubicBezTo>
                    <a:pt x="47" y="180"/>
                    <a:pt x="49" y="180"/>
                    <a:pt x="50" y="181"/>
                  </a:cubicBezTo>
                  <a:cubicBezTo>
                    <a:pt x="61" y="192"/>
                    <a:pt x="61" y="192"/>
                    <a:pt x="61" y="192"/>
                  </a:cubicBezTo>
                  <a:cubicBezTo>
                    <a:pt x="77" y="176"/>
                    <a:pt x="77" y="176"/>
                    <a:pt x="77" y="176"/>
                  </a:cubicBezTo>
                  <a:cubicBezTo>
                    <a:pt x="66" y="165"/>
                    <a:pt x="66" y="165"/>
                    <a:pt x="66" y="165"/>
                  </a:cubicBezTo>
                  <a:cubicBezTo>
                    <a:pt x="65" y="164"/>
                    <a:pt x="65" y="162"/>
                    <a:pt x="66" y="161"/>
                  </a:cubicBezTo>
                  <a:cubicBezTo>
                    <a:pt x="67" y="159"/>
                    <a:pt x="69" y="159"/>
                    <a:pt x="70" y="161"/>
                  </a:cubicBezTo>
                  <a:cubicBezTo>
                    <a:pt x="81" y="171"/>
                    <a:pt x="81" y="171"/>
                    <a:pt x="81" y="171"/>
                  </a:cubicBezTo>
                  <a:cubicBezTo>
                    <a:pt x="97" y="155"/>
                    <a:pt x="97" y="155"/>
                    <a:pt x="97" y="15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5" y="143"/>
                    <a:pt x="85" y="141"/>
                    <a:pt x="86" y="140"/>
                  </a:cubicBezTo>
                  <a:cubicBezTo>
                    <a:pt x="88" y="139"/>
                    <a:pt x="90" y="139"/>
                    <a:pt x="91" y="140"/>
                  </a:cubicBezTo>
                  <a:cubicBezTo>
                    <a:pt x="101" y="151"/>
                    <a:pt x="101" y="151"/>
                    <a:pt x="101" y="151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07" y="124"/>
                    <a:pt x="107" y="124"/>
                    <a:pt x="107" y="124"/>
                  </a:cubicBezTo>
                  <a:cubicBezTo>
                    <a:pt x="106" y="123"/>
                    <a:pt x="106" y="121"/>
                    <a:pt x="107" y="120"/>
                  </a:cubicBezTo>
                  <a:cubicBezTo>
                    <a:pt x="108" y="118"/>
                    <a:pt x="110" y="118"/>
                    <a:pt x="111" y="120"/>
                  </a:cubicBezTo>
                  <a:cubicBezTo>
                    <a:pt x="122" y="130"/>
                    <a:pt x="122" y="130"/>
                    <a:pt x="122" y="130"/>
                  </a:cubicBezTo>
                  <a:cubicBezTo>
                    <a:pt x="138" y="114"/>
                    <a:pt x="138" y="114"/>
                    <a:pt x="138" y="114"/>
                  </a:cubicBezTo>
                  <a:cubicBezTo>
                    <a:pt x="127" y="104"/>
                    <a:pt x="127" y="104"/>
                    <a:pt x="127" y="104"/>
                  </a:cubicBezTo>
                  <a:cubicBezTo>
                    <a:pt x="126" y="102"/>
                    <a:pt x="126" y="100"/>
                    <a:pt x="127" y="99"/>
                  </a:cubicBezTo>
                  <a:cubicBezTo>
                    <a:pt x="129" y="98"/>
                    <a:pt x="131" y="98"/>
                    <a:pt x="132" y="99"/>
                  </a:cubicBezTo>
                  <a:cubicBezTo>
                    <a:pt x="142" y="110"/>
                    <a:pt x="142" y="110"/>
                    <a:pt x="142" y="110"/>
                  </a:cubicBezTo>
                  <a:cubicBezTo>
                    <a:pt x="159" y="94"/>
                    <a:pt x="159" y="94"/>
                    <a:pt x="159" y="94"/>
                  </a:cubicBezTo>
                  <a:cubicBezTo>
                    <a:pt x="148" y="83"/>
                    <a:pt x="148" y="83"/>
                    <a:pt x="148" y="83"/>
                  </a:cubicBezTo>
                  <a:cubicBezTo>
                    <a:pt x="147" y="82"/>
                    <a:pt x="147" y="80"/>
                    <a:pt x="148" y="79"/>
                  </a:cubicBezTo>
                  <a:cubicBezTo>
                    <a:pt x="149" y="77"/>
                    <a:pt x="151" y="77"/>
                    <a:pt x="152" y="79"/>
                  </a:cubicBezTo>
                  <a:cubicBezTo>
                    <a:pt x="163" y="89"/>
                    <a:pt x="163" y="89"/>
                    <a:pt x="163" y="8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68" y="63"/>
                    <a:pt x="168" y="63"/>
                    <a:pt x="168" y="63"/>
                  </a:cubicBezTo>
                  <a:cubicBezTo>
                    <a:pt x="167" y="61"/>
                    <a:pt x="167" y="59"/>
                    <a:pt x="168" y="58"/>
                  </a:cubicBezTo>
                  <a:cubicBezTo>
                    <a:pt x="170" y="57"/>
                    <a:pt x="172" y="57"/>
                    <a:pt x="173" y="58"/>
                  </a:cubicBezTo>
                  <a:cubicBezTo>
                    <a:pt x="183" y="69"/>
                    <a:pt x="183" y="69"/>
                    <a:pt x="183" y="69"/>
                  </a:cubicBezTo>
                  <a:cubicBezTo>
                    <a:pt x="189" y="63"/>
                    <a:pt x="189" y="63"/>
                    <a:pt x="189" y="63"/>
                  </a:cubicBezTo>
                  <a:cubicBezTo>
                    <a:pt x="191" y="61"/>
                    <a:pt x="194" y="61"/>
                    <a:pt x="196" y="63"/>
                  </a:cubicBezTo>
                  <a:cubicBezTo>
                    <a:pt x="198" y="65"/>
                    <a:pt x="198" y="68"/>
                    <a:pt x="196" y="70"/>
                  </a:cubicBezTo>
                  <a:cubicBezTo>
                    <a:pt x="190" y="76"/>
                    <a:pt x="190" y="76"/>
                    <a:pt x="190" y="76"/>
                  </a:cubicBezTo>
                  <a:cubicBezTo>
                    <a:pt x="201" y="87"/>
                    <a:pt x="201" y="87"/>
                    <a:pt x="201" y="87"/>
                  </a:cubicBezTo>
                  <a:cubicBezTo>
                    <a:pt x="202" y="88"/>
                    <a:pt x="202" y="90"/>
                    <a:pt x="201" y="91"/>
                  </a:cubicBezTo>
                  <a:cubicBezTo>
                    <a:pt x="200" y="92"/>
                    <a:pt x="198" y="92"/>
                    <a:pt x="197" y="91"/>
                  </a:cubicBezTo>
                  <a:cubicBezTo>
                    <a:pt x="186" y="80"/>
                    <a:pt x="186" y="80"/>
                    <a:pt x="186" y="80"/>
                  </a:cubicBezTo>
                  <a:cubicBezTo>
                    <a:pt x="170" y="96"/>
                    <a:pt x="170" y="96"/>
                    <a:pt x="170" y="96"/>
                  </a:cubicBezTo>
                  <a:cubicBezTo>
                    <a:pt x="181" y="107"/>
                    <a:pt x="181" y="107"/>
                    <a:pt x="181" y="107"/>
                  </a:cubicBezTo>
                  <a:cubicBezTo>
                    <a:pt x="182" y="108"/>
                    <a:pt x="182" y="110"/>
                    <a:pt x="181" y="111"/>
                  </a:cubicBezTo>
                  <a:cubicBezTo>
                    <a:pt x="180" y="113"/>
                    <a:pt x="178" y="113"/>
                    <a:pt x="176" y="111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60" y="128"/>
                    <a:pt x="160" y="128"/>
                    <a:pt x="160" y="128"/>
                  </a:cubicBezTo>
                  <a:cubicBezTo>
                    <a:pt x="161" y="129"/>
                    <a:pt x="161" y="131"/>
                    <a:pt x="160" y="132"/>
                  </a:cubicBezTo>
                  <a:cubicBezTo>
                    <a:pt x="159" y="133"/>
                    <a:pt x="157" y="133"/>
                    <a:pt x="156" y="132"/>
                  </a:cubicBezTo>
                  <a:cubicBezTo>
                    <a:pt x="145" y="121"/>
                    <a:pt x="145" y="121"/>
                    <a:pt x="145" y="121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1" y="149"/>
                    <a:pt x="141" y="151"/>
                    <a:pt x="140" y="152"/>
                  </a:cubicBezTo>
                  <a:cubicBezTo>
                    <a:pt x="139" y="154"/>
                    <a:pt x="137" y="154"/>
                    <a:pt x="135" y="152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08" y="158"/>
                    <a:pt x="108" y="158"/>
                    <a:pt x="108" y="158"/>
                  </a:cubicBezTo>
                  <a:cubicBezTo>
                    <a:pt x="119" y="169"/>
                    <a:pt x="119" y="169"/>
                    <a:pt x="119" y="169"/>
                  </a:cubicBezTo>
                  <a:cubicBezTo>
                    <a:pt x="120" y="170"/>
                    <a:pt x="120" y="172"/>
                    <a:pt x="119" y="173"/>
                  </a:cubicBezTo>
                  <a:cubicBezTo>
                    <a:pt x="118" y="174"/>
                    <a:pt x="116" y="174"/>
                    <a:pt x="115" y="173"/>
                  </a:cubicBezTo>
                  <a:cubicBezTo>
                    <a:pt x="104" y="162"/>
                    <a:pt x="104" y="162"/>
                    <a:pt x="104" y="162"/>
                  </a:cubicBezTo>
                  <a:cubicBezTo>
                    <a:pt x="88" y="178"/>
                    <a:pt x="88" y="178"/>
                    <a:pt x="88" y="178"/>
                  </a:cubicBezTo>
                  <a:cubicBezTo>
                    <a:pt x="99" y="189"/>
                    <a:pt x="99" y="189"/>
                    <a:pt x="99" y="189"/>
                  </a:cubicBezTo>
                  <a:cubicBezTo>
                    <a:pt x="100" y="190"/>
                    <a:pt x="100" y="192"/>
                    <a:pt x="99" y="193"/>
                  </a:cubicBezTo>
                  <a:cubicBezTo>
                    <a:pt x="98" y="195"/>
                    <a:pt x="96" y="195"/>
                    <a:pt x="94" y="193"/>
                  </a:cubicBezTo>
                  <a:cubicBezTo>
                    <a:pt x="83" y="182"/>
                    <a:pt x="83" y="182"/>
                    <a:pt x="83" y="182"/>
                  </a:cubicBezTo>
                  <a:cubicBezTo>
                    <a:pt x="67" y="199"/>
                    <a:pt x="67" y="199"/>
                    <a:pt x="67" y="199"/>
                  </a:cubicBezTo>
                  <a:cubicBezTo>
                    <a:pt x="78" y="210"/>
                    <a:pt x="78" y="210"/>
                    <a:pt x="78" y="210"/>
                  </a:cubicBezTo>
                  <a:cubicBezTo>
                    <a:pt x="80" y="211"/>
                    <a:pt x="80" y="213"/>
                    <a:pt x="78" y="214"/>
                  </a:cubicBezTo>
                  <a:cubicBezTo>
                    <a:pt x="77" y="215"/>
                    <a:pt x="75" y="215"/>
                    <a:pt x="74" y="214"/>
                  </a:cubicBezTo>
                  <a:cubicBezTo>
                    <a:pt x="63" y="203"/>
                    <a:pt x="63" y="203"/>
                    <a:pt x="63" y="203"/>
                  </a:cubicBezTo>
                  <a:cubicBezTo>
                    <a:pt x="47" y="219"/>
                    <a:pt x="47" y="219"/>
                    <a:pt x="47" y="219"/>
                  </a:cubicBezTo>
                  <a:cubicBezTo>
                    <a:pt x="58" y="230"/>
                    <a:pt x="58" y="230"/>
                    <a:pt x="58" y="230"/>
                  </a:cubicBezTo>
                  <a:cubicBezTo>
                    <a:pt x="59" y="231"/>
                    <a:pt x="59" y="233"/>
                    <a:pt x="58" y="234"/>
                  </a:cubicBezTo>
                  <a:cubicBezTo>
                    <a:pt x="57" y="236"/>
                    <a:pt x="55" y="236"/>
                    <a:pt x="53" y="234"/>
                  </a:cubicBezTo>
                  <a:cubicBezTo>
                    <a:pt x="42" y="223"/>
                    <a:pt x="42" y="223"/>
                    <a:pt x="42" y="223"/>
                  </a:cubicBezTo>
                  <a:cubicBezTo>
                    <a:pt x="41" y="225"/>
                    <a:pt x="41" y="225"/>
                    <a:pt x="41" y="225"/>
                  </a:cubicBezTo>
                  <a:cubicBezTo>
                    <a:pt x="39" y="227"/>
                    <a:pt x="36" y="227"/>
                    <a:pt x="34" y="225"/>
                  </a:cubicBezTo>
                  <a:cubicBezTo>
                    <a:pt x="32" y="223"/>
                    <a:pt x="32" y="220"/>
                    <a:pt x="34" y="2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9"/>
            <p:cNvSpPr>
              <a:spLocks noEditPoints="1"/>
            </p:cNvSpPr>
            <p:nvPr/>
          </p:nvSpPr>
          <p:spPr bwMode="auto">
            <a:xfrm>
              <a:off x="3223" y="893"/>
              <a:ext cx="367" cy="440"/>
            </a:xfrm>
            <a:custGeom>
              <a:avLst/>
              <a:gdLst>
                <a:gd name="T0" fmla="*/ 80 w 212"/>
                <a:gd name="T1" fmla="*/ 254 h 254"/>
                <a:gd name="T2" fmla="*/ 80 w 212"/>
                <a:gd name="T3" fmla="*/ 236 h 254"/>
                <a:gd name="T4" fmla="*/ 142 w 212"/>
                <a:gd name="T5" fmla="*/ 222 h 254"/>
                <a:gd name="T6" fmla="*/ 71 w 212"/>
                <a:gd name="T7" fmla="*/ 222 h 254"/>
                <a:gd name="T8" fmla="*/ 133 w 212"/>
                <a:gd name="T9" fmla="*/ 231 h 254"/>
                <a:gd name="T10" fmla="*/ 103 w 212"/>
                <a:gd name="T11" fmla="*/ 125 h 254"/>
                <a:gd name="T12" fmla="*/ 106 w 212"/>
                <a:gd name="T13" fmla="*/ 208 h 254"/>
                <a:gd name="T14" fmla="*/ 107 w 212"/>
                <a:gd name="T15" fmla="*/ 208 h 254"/>
                <a:gd name="T16" fmla="*/ 115 w 212"/>
                <a:gd name="T17" fmla="*/ 125 h 254"/>
                <a:gd name="T18" fmla="*/ 77 w 212"/>
                <a:gd name="T19" fmla="*/ 117 h 254"/>
                <a:gd name="T20" fmla="*/ 77 w 212"/>
                <a:gd name="T21" fmla="*/ 92 h 254"/>
                <a:gd name="T22" fmla="*/ 123 w 212"/>
                <a:gd name="T23" fmla="*/ 104 h 254"/>
                <a:gd name="T24" fmla="*/ 148 w 212"/>
                <a:gd name="T25" fmla="*/ 104 h 254"/>
                <a:gd name="T26" fmla="*/ 36 w 212"/>
                <a:gd name="T27" fmla="*/ 81 h 254"/>
                <a:gd name="T28" fmla="*/ 72 w 212"/>
                <a:gd name="T29" fmla="*/ 199 h 254"/>
                <a:gd name="T30" fmla="*/ 90 w 212"/>
                <a:gd name="T31" fmla="*/ 125 h 254"/>
                <a:gd name="T32" fmla="*/ 56 w 212"/>
                <a:gd name="T33" fmla="*/ 104 h 254"/>
                <a:gd name="T34" fmla="*/ 98 w 212"/>
                <a:gd name="T35" fmla="*/ 104 h 254"/>
                <a:gd name="T36" fmla="*/ 103 w 212"/>
                <a:gd name="T37" fmla="*/ 117 h 254"/>
                <a:gd name="T38" fmla="*/ 115 w 212"/>
                <a:gd name="T39" fmla="*/ 104 h 254"/>
                <a:gd name="T40" fmla="*/ 151 w 212"/>
                <a:gd name="T41" fmla="*/ 89 h 254"/>
                <a:gd name="T42" fmla="*/ 136 w 212"/>
                <a:gd name="T43" fmla="*/ 125 h 254"/>
                <a:gd name="T44" fmla="*/ 128 w 212"/>
                <a:gd name="T45" fmla="*/ 208 h 254"/>
                <a:gd name="T46" fmla="*/ 169 w 212"/>
                <a:gd name="T47" fmla="*/ 131 h 254"/>
                <a:gd name="T48" fmla="*/ 106 w 212"/>
                <a:gd name="T49" fmla="*/ 0 h 254"/>
                <a:gd name="T50" fmla="*/ 99 w 212"/>
                <a:gd name="T51" fmla="*/ 22 h 254"/>
                <a:gd name="T52" fmla="*/ 114 w 212"/>
                <a:gd name="T53" fmla="*/ 22 h 254"/>
                <a:gd name="T54" fmla="*/ 154 w 212"/>
                <a:gd name="T55" fmla="*/ 10 h 254"/>
                <a:gd name="T56" fmla="*/ 136 w 212"/>
                <a:gd name="T57" fmla="*/ 26 h 254"/>
                <a:gd name="T58" fmla="*/ 150 w 212"/>
                <a:gd name="T59" fmla="*/ 33 h 254"/>
                <a:gd name="T60" fmla="*/ 189 w 212"/>
                <a:gd name="T61" fmla="*/ 35 h 254"/>
                <a:gd name="T62" fmla="*/ 168 w 212"/>
                <a:gd name="T63" fmla="*/ 44 h 254"/>
                <a:gd name="T64" fmla="*/ 178 w 212"/>
                <a:gd name="T65" fmla="*/ 55 h 254"/>
                <a:gd name="T66" fmla="*/ 211 w 212"/>
                <a:gd name="T67" fmla="*/ 75 h 254"/>
                <a:gd name="T68" fmla="*/ 188 w 212"/>
                <a:gd name="T69" fmla="*/ 71 h 254"/>
                <a:gd name="T70" fmla="*/ 191 w 212"/>
                <a:gd name="T71" fmla="*/ 86 h 254"/>
                <a:gd name="T72" fmla="*/ 211 w 212"/>
                <a:gd name="T73" fmla="*/ 119 h 254"/>
                <a:gd name="T74" fmla="*/ 191 w 212"/>
                <a:gd name="T75" fmla="*/ 107 h 254"/>
                <a:gd name="T76" fmla="*/ 188 w 212"/>
                <a:gd name="T77" fmla="*/ 122 h 254"/>
                <a:gd name="T78" fmla="*/ 72 w 212"/>
                <a:gd name="T79" fmla="*/ 36 h 254"/>
                <a:gd name="T80" fmla="*/ 68 w 212"/>
                <a:gd name="T81" fmla="*/ 13 h 254"/>
                <a:gd name="T82" fmla="*/ 55 w 212"/>
                <a:gd name="T83" fmla="*/ 21 h 254"/>
                <a:gd name="T84" fmla="*/ 45 w 212"/>
                <a:gd name="T85" fmla="*/ 54 h 254"/>
                <a:gd name="T86" fmla="*/ 33 w 212"/>
                <a:gd name="T87" fmla="*/ 34 h 254"/>
                <a:gd name="T88" fmla="*/ 23 w 212"/>
                <a:gd name="T89" fmla="*/ 46 h 254"/>
                <a:gd name="T90" fmla="*/ 30 w 212"/>
                <a:gd name="T91" fmla="*/ 80 h 254"/>
                <a:gd name="T92" fmla="*/ 9 w 212"/>
                <a:gd name="T93" fmla="*/ 68 h 254"/>
                <a:gd name="T94" fmla="*/ 7 w 212"/>
                <a:gd name="T95" fmla="*/ 84 h 254"/>
                <a:gd name="T96" fmla="*/ 30 w 212"/>
                <a:gd name="T97" fmla="*/ 113 h 254"/>
                <a:gd name="T98" fmla="*/ 7 w 212"/>
                <a:gd name="T99" fmla="*/ 110 h 254"/>
                <a:gd name="T100" fmla="*/ 10 w 212"/>
                <a:gd name="T101" fmla="*/ 125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2" h="254">
                  <a:moveTo>
                    <a:pt x="142" y="245"/>
                  </a:moveTo>
                  <a:cubicBezTo>
                    <a:pt x="142" y="250"/>
                    <a:pt x="138" y="254"/>
                    <a:pt x="133" y="254"/>
                  </a:cubicBezTo>
                  <a:cubicBezTo>
                    <a:pt x="80" y="254"/>
                    <a:pt x="80" y="254"/>
                    <a:pt x="80" y="254"/>
                  </a:cubicBezTo>
                  <a:cubicBezTo>
                    <a:pt x="75" y="254"/>
                    <a:pt x="71" y="250"/>
                    <a:pt x="71" y="245"/>
                  </a:cubicBezTo>
                  <a:cubicBezTo>
                    <a:pt x="71" y="245"/>
                    <a:pt x="71" y="245"/>
                    <a:pt x="71" y="245"/>
                  </a:cubicBezTo>
                  <a:cubicBezTo>
                    <a:pt x="71" y="240"/>
                    <a:pt x="75" y="236"/>
                    <a:pt x="80" y="236"/>
                  </a:cubicBezTo>
                  <a:cubicBezTo>
                    <a:pt x="133" y="236"/>
                    <a:pt x="133" y="236"/>
                    <a:pt x="133" y="236"/>
                  </a:cubicBezTo>
                  <a:cubicBezTo>
                    <a:pt x="138" y="236"/>
                    <a:pt x="142" y="240"/>
                    <a:pt x="142" y="245"/>
                  </a:cubicBezTo>
                  <a:close/>
                  <a:moveTo>
                    <a:pt x="142" y="222"/>
                  </a:moveTo>
                  <a:cubicBezTo>
                    <a:pt x="142" y="217"/>
                    <a:pt x="138" y="213"/>
                    <a:pt x="133" y="213"/>
                  </a:cubicBezTo>
                  <a:cubicBezTo>
                    <a:pt x="80" y="213"/>
                    <a:pt x="80" y="213"/>
                    <a:pt x="80" y="213"/>
                  </a:cubicBezTo>
                  <a:cubicBezTo>
                    <a:pt x="75" y="213"/>
                    <a:pt x="71" y="217"/>
                    <a:pt x="71" y="222"/>
                  </a:cubicBezTo>
                  <a:cubicBezTo>
                    <a:pt x="71" y="222"/>
                    <a:pt x="71" y="222"/>
                    <a:pt x="71" y="222"/>
                  </a:cubicBezTo>
                  <a:cubicBezTo>
                    <a:pt x="71" y="227"/>
                    <a:pt x="75" y="231"/>
                    <a:pt x="80" y="231"/>
                  </a:cubicBezTo>
                  <a:cubicBezTo>
                    <a:pt x="133" y="231"/>
                    <a:pt x="133" y="231"/>
                    <a:pt x="133" y="231"/>
                  </a:cubicBezTo>
                  <a:cubicBezTo>
                    <a:pt x="138" y="231"/>
                    <a:pt x="142" y="227"/>
                    <a:pt x="142" y="222"/>
                  </a:cubicBezTo>
                  <a:close/>
                  <a:moveTo>
                    <a:pt x="115" y="125"/>
                  </a:moveTo>
                  <a:cubicBezTo>
                    <a:pt x="103" y="125"/>
                    <a:pt x="103" y="125"/>
                    <a:pt x="103" y="125"/>
                  </a:cubicBezTo>
                  <a:cubicBezTo>
                    <a:pt x="98" y="125"/>
                    <a:pt x="98" y="125"/>
                    <a:pt x="98" y="125"/>
                  </a:cubicBezTo>
                  <a:cubicBezTo>
                    <a:pt x="98" y="208"/>
                    <a:pt x="98" y="208"/>
                    <a:pt x="98" y="208"/>
                  </a:cubicBezTo>
                  <a:cubicBezTo>
                    <a:pt x="101" y="208"/>
                    <a:pt x="103" y="208"/>
                    <a:pt x="106" y="208"/>
                  </a:cubicBezTo>
                  <a:cubicBezTo>
                    <a:pt x="106" y="208"/>
                    <a:pt x="106" y="208"/>
                    <a:pt x="106" y="208"/>
                  </a:cubicBezTo>
                  <a:cubicBezTo>
                    <a:pt x="106" y="208"/>
                    <a:pt x="106" y="208"/>
                    <a:pt x="106" y="208"/>
                  </a:cubicBezTo>
                  <a:cubicBezTo>
                    <a:pt x="106" y="208"/>
                    <a:pt x="107" y="208"/>
                    <a:pt x="107" y="208"/>
                  </a:cubicBezTo>
                  <a:cubicBezTo>
                    <a:pt x="107" y="208"/>
                    <a:pt x="107" y="208"/>
                    <a:pt x="107" y="208"/>
                  </a:cubicBezTo>
                  <a:cubicBezTo>
                    <a:pt x="109" y="208"/>
                    <a:pt x="112" y="208"/>
                    <a:pt x="115" y="208"/>
                  </a:cubicBezTo>
                  <a:lnTo>
                    <a:pt x="115" y="125"/>
                  </a:lnTo>
                  <a:close/>
                  <a:moveTo>
                    <a:pt x="77" y="92"/>
                  </a:moveTo>
                  <a:cubicBezTo>
                    <a:pt x="70" y="92"/>
                    <a:pt x="64" y="97"/>
                    <a:pt x="64" y="104"/>
                  </a:cubicBezTo>
                  <a:cubicBezTo>
                    <a:pt x="64" y="111"/>
                    <a:pt x="70" y="117"/>
                    <a:pt x="77" y="117"/>
                  </a:cubicBezTo>
                  <a:cubicBezTo>
                    <a:pt x="90" y="117"/>
                    <a:pt x="90" y="117"/>
                    <a:pt x="90" y="117"/>
                  </a:cubicBezTo>
                  <a:cubicBezTo>
                    <a:pt x="90" y="104"/>
                    <a:pt x="90" y="104"/>
                    <a:pt x="90" y="104"/>
                  </a:cubicBezTo>
                  <a:cubicBezTo>
                    <a:pt x="90" y="97"/>
                    <a:pt x="84" y="92"/>
                    <a:pt x="77" y="92"/>
                  </a:cubicBezTo>
                  <a:close/>
                  <a:moveTo>
                    <a:pt x="148" y="104"/>
                  </a:moveTo>
                  <a:cubicBezTo>
                    <a:pt x="148" y="97"/>
                    <a:pt x="143" y="92"/>
                    <a:pt x="136" y="92"/>
                  </a:cubicBezTo>
                  <a:cubicBezTo>
                    <a:pt x="129" y="92"/>
                    <a:pt x="123" y="97"/>
                    <a:pt x="123" y="104"/>
                  </a:cubicBezTo>
                  <a:cubicBezTo>
                    <a:pt x="123" y="117"/>
                    <a:pt x="123" y="117"/>
                    <a:pt x="123" y="117"/>
                  </a:cubicBezTo>
                  <a:cubicBezTo>
                    <a:pt x="136" y="117"/>
                    <a:pt x="136" y="117"/>
                    <a:pt x="136" y="117"/>
                  </a:cubicBezTo>
                  <a:cubicBezTo>
                    <a:pt x="143" y="117"/>
                    <a:pt x="148" y="111"/>
                    <a:pt x="148" y="104"/>
                  </a:cubicBezTo>
                  <a:close/>
                  <a:moveTo>
                    <a:pt x="177" y="81"/>
                  </a:moveTo>
                  <a:cubicBezTo>
                    <a:pt x="171" y="59"/>
                    <a:pt x="144" y="34"/>
                    <a:pt x="106" y="34"/>
                  </a:cubicBezTo>
                  <a:cubicBezTo>
                    <a:pt x="69" y="34"/>
                    <a:pt x="42" y="59"/>
                    <a:pt x="36" y="81"/>
                  </a:cubicBezTo>
                  <a:cubicBezTo>
                    <a:pt x="32" y="98"/>
                    <a:pt x="36" y="115"/>
                    <a:pt x="44" y="131"/>
                  </a:cubicBezTo>
                  <a:cubicBezTo>
                    <a:pt x="51" y="145"/>
                    <a:pt x="59" y="157"/>
                    <a:pt x="66" y="171"/>
                  </a:cubicBezTo>
                  <a:cubicBezTo>
                    <a:pt x="69" y="179"/>
                    <a:pt x="70" y="191"/>
                    <a:pt x="72" y="199"/>
                  </a:cubicBezTo>
                  <a:cubicBezTo>
                    <a:pt x="74" y="206"/>
                    <a:pt x="76" y="208"/>
                    <a:pt x="84" y="208"/>
                  </a:cubicBezTo>
                  <a:cubicBezTo>
                    <a:pt x="86" y="208"/>
                    <a:pt x="88" y="208"/>
                    <a:pt x="90" y="208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77" y="125"/>
                    <a:pt x="77" y="125"/>
                    <a:pt x="77" y="125"/>
                  </a:cubicBezTo>
                  <a:cubicBezTo>
                    <a:pt x="71" y="125"/>
                    <a:pt x="66" y="123"/>
                    <a:pt x="62" y="119"/>
                  </a:cubicBezTo>
                  <a:cubicBezTo>
                    <a:pt x="58" y="115"/>
                    <a:pt x="56" y="110"/>
                    <a:pt x="56" y="104"/>
                  </a:cubicBezTo>
                  <a:cubicBezTo>
                    <a:pt x="56" y="99"/>
                    <a:pt x="58" y="93"/>
                    <a:pt x="62" y="89"/>
                  </a:cubicBezTo>
                  <a:cubicBezTo>
                    <a:pt x="66" y="86"/>
                    <a:pt x="71" y="83"/>
                    <a:pt x="77" y="83"/>
                  </a:cubicBezTo>
                  <a:cubicBezTo>
                    <a:pt x="88" y="83"/>
                    <a:pt x="98" y="93"/>
                    <a:pt x="98" y="104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17"/>
                    <a:pt x="98" y="117"/>
                    <a:pt x="98" y="117"/>
                  </a:cubicBezTo>
                  <a:cubicBezTo>
                    <a:pt x="103" y="117"/>
                    <a:pt x="103" y="117"/>
                    <a:pt x="103" y="117"/>
                  </a:cubicBezTo>
                  <a:cubicBezTo>
                    <a:pt x="115" y="117"/>
                    <a:pt x="115" y="117"/>
                    <a:pt x="115" y="117"/>
                  </a:cubicBezTo>
                  <a:cubicBezTo>
                    <a:pt x="115" y="104"/>
                    <a:pt x="115" y="104"/>
                    <a:pt x="115" y="104"/>
                  </a:cubicBezTo>
                  <a:cubicBezTo>
                    <a:pt x="115" y="104"/>
                    <a:pt x="115" y="104"/>
                    <a:pt x="115" y="104"/>
                  </a:cubicBezTo>
                  <a:cubicBezTo>
                    <a:pt x="115" y="99"/>
                    <a:pt x="117" y="93"/>
                    <a:pt x="121" y="89"/>
                  </a:cubicBezTo>
                  <a:cubicBezTo>
                    <a:pt x="125" y="86"/>
                    <a:pt x="130" y="83"/>
                    <a:pt x="136" y="83"/>
                  </a:cubicBezTo>
                  <a:cubicBezTo>
                    <a:pt x="141" y="83"/>
                    <a:pt x="147" y="86"/>
                    <a:pt x="151" y="89"/>
                  </a:cubicBezTo>
                  <a:cubicBezTo>
                    <a:pt x="155" y="93"/>
                    <a:pt x="157" y="99"/>
                    <a:pt x="157" y="104"/>
                  </a:cubicBezTo>
                  <a:cubicBezTo>
                    <a:pt x="157" y="110"/>
                    <a:pt x="155" y="115"/>
                    <a:pt x="151" y="119"/>
                  </a:cubicBezTo>
                  <a:cubicBezTo>
                    <a:pt x="147" y="123"/>
                    <a:pt x="141" y="125"/>
                    <a:pt x="136" y="125"/>
                  </a:cubicBezTo>
                  <a:cubicBezTo>
                    <a:pt x="123" y="125"/>
                    <a:pt x="123" y="125"/>
                    <a:pt x="123" y="125"/>
                  </a:cubicBezTo>
                  <a:cubicBezTo>
                    <a:pt x="123" y="208"/>
                    <a:pt x="123" y="208"/>
                    <a:pt x="123" y="208"/>
                  </a:cubicBezTo>
                  <a:cubicBezTo>
                    <a:pt x="125" y="208"/>
                    <a:pt x="126" y="208"/>
                    <a:pt x="128" y="208"/>
                  </a:cubicBezTo>
                  <a:cubicBezTo>
                    <a:pt x="136" y="208"/>
                    <a:pt x="139" y="206"/>
                    <a:pt x="140" y="199"/>
                  </a:cubicBezTo>
                  <a:cubicBezTo>
                    <a:pt x="142" y="191"/>
                    <a:pt x="144" y="179"/>
                    <a:pt x="147" y="171"/>
                  </a:cubicBezTo>
                  <a:cubicBezTo>
                    <a:pt x="154" y="157"/>
                    <a:pt x="161" y="145"/>
                    <a:pt x="169" y="131"/>
                  </a:cubicBezTo>
                  <a:cubicBezTo>
                    <a:pt x="177" y="115"/>
                    <a:pt x="181" y="98"/>
                    <a:pt x="177" y="81"/>
                  </a:cubicBezTo>
                  <a:close/>
                  <a:moveTo>
                    <a:pt x="114" y="8"/>
                  </a:moveTo>
                  <a:cubicBezTo>
                    <a:pt x="114" y="4"/>
                    <a:pt x="111" y="0"/>
                    <a:pt x="10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2" y="0"/>
                    <a:pt x="99" y="4"/>
                    <a:pt x="99" y="8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9" y="27"/>
                    <a:pt x="102" y="30"/>
                    <a:pt x="106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11" y="30"/>
                    <a:pt x="114" y="27"/>
                    <a:pt x="114" y="22"/>
                  </a:cubicBezTo>
                  <a:lnTo>
                    <a:pt x="114" y="8"/>
                  </a:lnTo>
                  <a:close/>
                  <a:moveTo>
                    <a:pt x="157" y="21"/>
                  </a:moveTo>
                  <a:cubicBezTo>
                    <a:pt x="159" y="17"/>
                    <a:pt x="157" y="12"/>
                    <a:pt x="154" y="10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0" y="8"/>
                    <a:pt x="145" y="10"/>
                    <a:pt x="143" y="13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4" y="30"/>
                    <a:pt x="136" y="34"/>
                    <a:pt x="140" y="36"/>
                  </a:cubicBezTo>
                  <a:cubicBezTo>
                    <a:pt x="140" y="36"/>
                    <a:pt x="140" y="36"/>
                    <a:pt x="140" y="36"/>
                  </a:cubicBezTo>
                  <a:cubicBezTo>
                    <a:pt x="143" y="38"/>
                    <a:pt x="148" y="37"/>
                    <a:pt x="150" y="33"/>
                  </a:cubicBezTo>
                  <a:lnTo>
                    <a:pt x="157" y="21"/>
                  </a:lnTo>
                  <a:close/>
                  <a:moveTo>
                    <a:pt x="188" y="46"/>
                  </a:moveTo>
                  <a:cubicBezTo>
                    <a:pt x="192" y="43"/>
                    <a:pt x="192" y="38"/>
                    <a:pt x="189" y="35"/>
                  </a:cubicBezTo>
                  <a:cubicBezTo>
                    <a:pt x="189" y="35"/>
                    <a:pt x="189" y="35"/>
                    <a:pt x="189" y="35"/>
                  </a:cubicBezTo>
                  <a:cubicBezTo>
                    <a:pt x="186" y="32"/>
                    <a:pt x="181" y="31"/>
                    <a:pt x="178" y="3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4" y="46"/>
                    <a:pt x="164" y="51"/>
                    <a:pt x="167" y="54"/>
                  </a:cubicBezTo>
                  <a:cubicBezTo>
                    <a:pt x="167" y="54"/>
                    <a:pt x="167" y="54"/>
                    <a:pt x="167" y="54"/>
                  </a:cubicBezTo>
                  <a:cubicBezTo>
                    <a:pt x="170" y="58"/>
                    <a:pt x="175" y="58"/>
                    <a:pt x="178" y="55"/>
                  </a:cubicBezTo>
                  <a:lnTo>
                    <a:pt x="188" y="46"/>
                  </a:lnTo>
                  <a:close/>
                  <a:moveTo>
                    <a:pt x="205" y="84"/>
                  </a:moveTo>
                  <a:cubicBezTo>
                    <a:pt x="209" y="83"/>
                    <a:pt x="212" y="79"/>
                    <a:pt x="211" y="75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11" y="70"/>
                    <a:pt x="207" y="68"/>
                    <a:pt x="202" y="68"/>
                  </a:cubicBezTo>
                  <a:cubicBezTo>
                    <a:pt x="188" y="71"/>
                    <a:pt x="188" y="71"/>
                    <a:pt x="188" y="71"/>
                  </a:cubicBezTo>
                  <a:cubicBezTo>
                    <a:pt x="184" y="72"/>
                    <a:pt x="181" y="76"/>
                    <a:pt x="182" y="80"/>
                  </a:cubicBezTo>
                  <a:cubicBezTo>
                    <a:pt x="182" y="80"/>
                    <a:pt x="182" y="80"/>
                    <a:pt x="182" y="80"/>
                  </a:cubicBezTo>
                  <a:cubicBezTo>
                    <a:pt x="183" y="84"/>
                    <a:pt x="187" y="87"/>
                    <a:pt x="191" y="86"/>
                  </a:cubicBezTo>
                  <a:lnTo>
                    <a:pt x="205" y="84"/>
                  </a:lnTo>
                  <a:close/>
                  <a:moveTo>
                    <a:pt x="202" y="125"/>
                  </a:moveTo>
                  <a:cubicBezTo>
                    <a:pt x="206" y="126"/>
                    <a:pt x="210" y="123"/>
                    <a:pt x="211" y="119"/>
                  </a:cubicBezTo>
                  <a:cubicBezTo>
                    <a:pt x="211" y="119"/>
                    <a:pt x="211" y="119"/>
                    <a:pt x="211" y="119"/>
                  </a:cubicBezTo>
                  <a:cubicBezTo>
                    <a:pt x="212" y="115"/>
                    <a:pt x="209" y="111"/>
                    <a:pt x="205" y="110"/>
                  </a:cubicBezTo>
                  <a:cubicBezTo>
                    <a:pt x="191" y="107"/>
                    <a:pt x="191" y="107"/>
                    <a:pt x="191" y="107"/>
                  </a:cubicBezTo>
                  <a:cubicBezTo>
                    <a:pt x="187" y="106"/>
                    <a:pt x="182" y="109"/>
                    <a:pt x="182" y="113"/>
                  </a:cubicBezTo>
                  <a:cubicBezTo>
                    <a:pt x="182" y="113"/>
                    <a:pt x="182" y="113"/>
                    <a:pt x="182" y="113"/>
                  </a:cubicBezTo>
                  <a:cubicBezTo>
                    <a:pt x="181" y="117"/>
                    <a:pt x="183" y="121"/>
                    <a:pt x="188" y="122"/>
                  </a:cubicBezTo>
                  <a:lnTo>
                    <a:pt x="202" y="125"/>
                  </a:lnTo>
                  <a:close/>
                  <a:moveTo>
                    <a:pt x="62" y="33"/>
                  </a:moveTo>
                  <a:cubicBezTo>
                    <a:pt x="64" y="37"/>
                    <a:pt x="68" y="38"/>
                    <a:pt x="72" y="36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76" y="34"/>
                    <a:pt x="77" y="30"/>
                    <a:pt x="75" y="26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6" y="10"/>
                    <a:pt x="62" y="8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4" y="12"/>
                    <a:pt x="53" y="17"/>
                    <a:pt x="55" y="21"/>
                  </a:cubicBezTo>
                  <a:lnTo>
                    <a:pt x="62" y="33"/>
                  </a:lnTo>
                  <a:close/>
                  <a:moveTo>
                    <a:pt x="34" y="55"/>
                  </a:moveTo>
                  <a:cubicBezTo>
                    <a:pt x="37" y="58"/>
                    <a:pt x="42" y="58"/>
                    <a:pt x="45" y="54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8" y="51"/>
                    <a:pt x="47" y="46"/>
                    <a:pt x="44" y="4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0" y="31"/>
                    <a:pt x="25" y="32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0" y="38"/>
                    <a:pt x="20" y="43"/>
                    <a:pt x="23" y="46"/>
                  </a:cubicBezTo>
                  <a:lnTo>
                    <a:pt x="34" y="55"/>
                  </a:lnTo>
                  <a:close/>
                  <a:moveTo>
                    <a:pt x="21" y="86"/>
                  </a:moveTo>
                  <a:cubicBezTo>
                    <a:pt x="25" y="87"/>
                    <a:pt x="29" y="84"/>
                    <a:pt x="30" y="80"/>
                  </a:cubicBezTo>
                  <a:cubicBezTo>
                    <a:pt x="30" y="80"/>
                    <a:pt x="30" y="80"/>
                    <a:pt x="30" y="80"/>
                  </a:cubicBezTo>
                  <a:cubicBezTo>
                    <a:pt x="30" y="76"/>
                    <a:pt x="27" y="72"/>
                    <a:pt x="23" y="71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5" y="68"/>
                    <a:pt x="1" y="70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9"/>
                    <a:pt x="2" y="83"/>
                    <a:pt x="7" y="84"/>
                  </a:cubicBezTo>
                  <a:lnTo>
                    <a:pt x="21" y="86"/>
                  </a:lnTo>
                  <a:close/>
                  <a:moveTo>
                    <a:pt x="24" y="122"/>
                  </a:moveTo>
                  <a:cubicBezTo>
                    <a:pt x="28" y="121"/>
                    <a:pt x="31" y="117"/>
                    <a:pt x="30" y="113"/>
                  </a:cubicBezTo>
                  <a:cubicBezTo>
                    <a:pt x="30" y="113"/>
                    <a:pt x="30" y="113"/>
                    <a:pt x="30" y="113"/>
                  </a:cubicBezTo>
                  <a:cubicBezTo>
                    <a:pt x="29" y="109"/>
                    <a:pt x="25" y="106"/>
                    <a:pt x="21" y="107"/>
                  </a:cubicBezTo>
                  <a:cubicBezTo>
                    <a:pt x="7" y="110"/>
                    <a:pt x="7" y="110"/>
                    <a:pt x="7" y="110"/>
                  </a:cubicBezTo>
                  <a:cubicBezTo>
                    <a:pt x="3" y="111"/>
                    <a:pt x="0" y="115"/>
                    <a:pt x="1" y="119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23"/>
                    <a:pt x="6" y="126"/>
                    <a:pt x="10" y="125"/>
                  </a:cubicBezTo>
                  <a:lnTo>
                    <a:pt x="24" y="1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30"/>
            <p:cNvSpPr>
              <a:spLocks noEditPoints="1"/>
            </p:cNvSpPr>
            <p:nvPr/>
          </p:nvSpPr>
          <p:spPr bwMode="auto">
            <a:xfrm>
              <a:off x="2228" y="3255"/>
              <a:ext cx="499" cy="335"/>
            </a:xfrm>
            <a:custGeom>
              <a:avLst/>
              <a:gdLst>
                <a:gd name="T0" fmla="*/ 222 w 288"/>
                <a:gd name="T1" fmla="*/ 100 h 193"/>
                <a:gd name="T2" fmla="*/ 104 w 288"/>
                <a:gd name="T3" fmla="*/ 47 h 193"/>
                <a:gd name="T4" fmla="*/ 98 w 288"/>
                <a:gd name="T5" fmla="*/ 32 h 193"/>
                <a:gd name="T6" fmla="*/ 229 w 288"/>
                <a:gd name="T7" fmla="*/ 19 h 193"/>
                <a:gd name="T8" fmla="*/ 238 w 288"/>
                <a:gd name="T9" fmla="*/ 5 h 193"/>
                <a:gd name="T10" fmla="*/ 262 w 288"/>
                <a:gd name="T11" fmla="*/ 85 h 193"/>
                <a:gd name="T12" fmla="*/ 287 w 288"/>
                <a:gd name="T13" fmla="*/ 81 h 193"/>
                <a:gd name="T14" fmla="*/ 252 w 288"/>
                <a:gd name="T15" fmla="*/ 0 h 193"/>
                <a:gd name="T16" fmla="*/ 7 w 288"/>
                <a:gd name="T17" fmla="*/ 104 h 193"/>
                <a:gd name="T18" fmla="*/ 32 w 288"/>
                <a:gd name="T19" fmla="*/ 20 h 193"/>
                <a:gd name="T20" fmla="*/ 14 w 288"/>
                <a:gd name="T21" fmla="*/ 11 h 193"/>
                <a:gd name="T22" fmla="*/ 0 w 288"/>
                <a:gd name="T23" fmla="*/ 96 h 193"/>
                <a:gd name="T24" fmla="*/ 99 w 288"/>
                <a:gd name="T25" fmla="*/ 161 h 193"/>
                <a:gd name="T26" fmla="*/ 88 w 288"/>
                <a:gd name="T27" fmla="*/ 174 h 193"/>
                <a:gd name="T28" fmla="*/ 105 w 288"/>
                <a:gd name="T29" fmla="*/ 188 h 193"/>
                <a:gd name="T30" fmla="*/ 115 w 288"/>
                <a:gd name="T31" fmla="*/ 175 h 193"/>
                <a:gd name="T32" fmla="*/ 65 w 288"/>
                <a:gd name="T33" fmla="*/ 176 h 193"/>
                <a:gd name="T34" fmla="*/ 92 w 288"/>
                <a:gd name="T35" fmla="*/ 142 h 193"/>
                <a:gd name="T36" fmla="*/ 70 w 288"/>
                <a:gd name="T37" fmla="*/ 153 h 193"/>
                <a:gd name="T38" fmla="*/ 42 w 288"/>
                <a:gd name="T39" fmla="*/ 142 h 193"/>
                <a:gd name="T40" fmla="*/ 59 w 288"/>
                <a:gd name="T41" fmla="*/ 155 h 193"/>
                <a:gd name="T42" fmla="*/ 72 w 288"/>
                <a:gd name="T43" fmla="*/ 122 h 193"/>
                <a:gd name="T44" fmla="*/ 50 w 288"/>
                <a:gd name="T45" fmla="*/ 133 h 193"/>
                <a:gd name="T46" fmla="*/ 39 w 288"/>
                <a:gd name="T47" fmla="*/ 135 h 193"/>
                <a:gd name="T48" fmla="*/ 37 w 288"/>
                <a:gd name="T49" fmla="*/ 104 h 193"/>
                <a:gd name="T50" fmla="*/ 32 w 288"/>
                <a:gd name="T51" fmla="*/ 112 h 193"/>
                <a:gd name="T52" fmla="*/ 25 w 288"/>
                <a:gd name="T53" fmla="*/ 134 h 193"/>
                <a:gd name="T54" fmla="*/ 218 w 288"/>
                <a:gd name="T55" fmla="*/ 120 h 193"/>
                <a:gd name="T56" fmla="*/ 145 w 288"/>
                <a:gd name="T57" fmla="*/ 45 h 193"/>
                <a:gd name="T58" fmla="*/ 104 w 288"/>
                <a:gd name="T59" fmla="*/ 54 h 193"/>
                <a:gd name="T60" fmla="*/ 94 w 288"/>
                <a:gd name="T61" fmla="*/ 27 h 193"/>
                <a:gd name="T62" fmla="*/ 46 w 288"/>
                <a:gd name="T63" fmla="*/ 93 h 193"/>
                <a:gd name="T64" fmla="*/ 76 w 288"/>
                <a:gd name="T65" fmla="*/ 117 h 193"/>
                <a:gd name="T66" fmla="*/ 103 w 288"/>
                <a:gd name="T67" fmla="*/ 151 h 193"/>
                <a:gd name="T68" fmla="*/ 129 w 288"/>
                <a:gd name="T69" fmla="*/ 177 h 193"/>
                <a:gd name="T70" fmla="*/ 136 w 288"/>
                <a:gd name="T71" fmla="*/ 180 h 193"/>
                <a:gd name="T72" fmla="*/ 144 w 288"/>
                <a:gd name="T73" fmla="*/ 164 h 193"/>
                <a:gd name="T74" fmla="*/ 119 w 288"/>
                <a:gd name="T75" fmla="*/ 138 h 193"/>
                <a:gd name="T76" fmla="*/ 162 w 288"/>
                <a:gd name="T77" fmla="*/ 166 h 193"/>
                <a:gd name="T78" fmla="*/ 168 w 288"/>
                <a:gd name="T79" fmla="*/ 146 h 193"/>
                <a:gd name="T80" fmla="*/ 147 w 288"/>
                <a:gd name="T81" fmla="*/ 129 h 193"/>
                <a:gd name="T82" fmla="*/ 152 w 288"/>
                <a:gd name="T83" fmla="*/ 123 h 193"/>
                <a:gd name="T84" fmla="*/ 197 w 288"/>
                <a:gd name="T85" fmla="*/ 144 h 193"/>
                <a:gd name="T86" fmla="*/ 187 w 288"/>
                <a:gd name="T87" fmla="*/ 121 h 193"/>
                <a:gd name="T88" fmla="*/ 171 w 288"/>
                <a:gd name="T89" fmla="*/ 103 h 193"/>
                <a:gd name="T90" fmla="*/ 218 w 288"/>
                <a:gd name="T91" fmla="*/ 12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8" h="193">
                  <a:moveTo>
                    <a:pt x="229" y="19"/>
                  </a:moveTo>
                  <a:cubicBezTo>
                    <a:pt x="255" y="86"/>
                    <a:pt x="255" y="86"/>
                    <a:pt x="255" y="86"/>
                  </a:cubicBezTo>
                  <a:cubicBezTo>
                    <a:pt x="222" y="100"/>
                    <a:pt x="222" y="100"/>
                    <a:pt x="222" y="100"/>
                  </a:cubicBezTo>
                  <a:cubicBezTo>
                    <a:pt x="204" y="85"/>
                    <a:pt x="150" y="38"/>
                    <a:pt x="146" y="38"/>
                  </a:cubicBezTo>
                  <a:cubicBezTo>
                    <a:pt x="142" y="38"/>
                    <a:pt x="125" y="44"/>
                    <a:pt x="123" y="44"/>
                  </a:cubicBezTo>
                  <a:cubicBezTo>
                    <a:pt x="123" y="44"/>
                    <a:pt x="113" y="47"/>
                    <a:pt x="104" y="47"/>
                  </a:cubicBezTo>
                  <a:cubicBezTo>
                    <a:pt x="100" y="47"/>
                    <a:pt x="97" y="47"/>
                    <a:pt x="95" y="45"/>
                  </a:cubicBezTo>
                  <a:cubicBezTo>
                    <a:pt x="93" y="44"/>
                    <a:pt x="91" y="42"/>
                    <a:pt x="92" y="40"/>
                  </a:cubicBezTo>
                  <a:cubicBezTo>
                    <a:pt x="92" y="37"/>
                    <a:pt x="96" y="34"/>
                    <a:pt x="98" y="32"/>
                  </a:cubicBezTo>
                  <a:cubicBezTo>
                    <a:pt x="112" y="25"/>
                    <a:pt x="150" y="11"/>
                    <a:pt x="154" y="10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64" y="10"/>
                    <a:pt x="222" y="18"/>
                    <a:pt x="229" y="19"/>
                  </a:cubicBezTo>
                  <a:close/>
                  <a:moveTo>
                    <a:pt x="252" y="0"/>
                  </a:moveTo>
                  <a:cubicBezTo>
                    <a:pt x="251" y="0"/>
                    <a:pt x="250" y="0"/>
                    <a:pt x="250" y="1"/>
                  </a:cubicBezTo>
                  <a:cubicBezTo>
                    <a:pt x="238" y="5"/>
                    <a:pt x="238" y="5"/>
                    <a:pt x="238" y="5"/>
                  </a:cubicBezTo>
                  <a:cubicBezTo>
                    <a:pt x="237" y="6"/>
                    <a:pt x="235" y="7"/>
                    <a:pt x="234" y="9"/>
                  </a:cubicBezTo>
                  <a:cubicBezTo>
                    <a:pt x="234" y="11"/>
                    <a:pt x="234" y="13"/>
                    <a:pt x="234" y="15"/>
                  </a:cubicBezTo>
                  <a:cubicBezTo>
                    <a:pt x="262" y="85"/>
                    <a:pt x="262" y="85"/>
                    <a:pt x="262" y="85"/>
                  </a:cubicBezTo>
                  <a:cubicBezTo>
                    <a:pt x="264" y="89"/>
                    <a:pt x="268" y="91"/>
                    <a:pt x="272" y="89"/>
                  </a:cubicBezTo>
                  <a:cubicBezTo>
                    <a:pt x="283" y="85"/>
                    <a:pt x="283" y="85"/>
                    <a:pt x="283" y="85"/>
                  </a:cubicBezTo>
                  <a:cubicBezTo>
                    <a:pt x="285" y="84"/>
                    <a:pt x="286" y="83"/>
                    <a:pt x="287" y="81"/>
                  </a:cubicBezTo>
                  <a:cubicBezTo>
                    <a:pt x="288" y="79"/>
                    <a:pt x="288" y="77"/>
                    <a:pt x="287" y="75"/>
                  </a:cubicBezTo>
                  <a:cubicBezTo>
                    <a:pt x="259" y="5"/>
                    <a:pt x="259" y="5"/>
                    <a:pt x="259" y="5"/>
                  </a:cubicBezTo>
                  <a:cubicBezTo>
                    <a:pt x="258" y="2"/>
                    <a:pt x="255" y="0"/>
                    <a:pt x="252" y="0"/>
                  </a:cubicBezTo>
                  <a:close/>
                  <a:moveTo>
                    <a:pt x="0" y="96"/>
                  </a:moveTo>
                  <a:cubicBezTo>
                    <a:pt x="0" y="98"/>
                    <a:pt x="0" y="100"/>
                    <a:pt x="2" y="102"/>
                  </a:cubicBezTo>
                  <a:cubicBezTo>
                    <a:pt x="3" y="103"/>
                    <a:pt x="5" y="104"/>
                    <a:pt x="7" y="104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23" y="106"/>
                    <a:pt x="26" y="102"/>
                    <a:pt x="27" y="98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3" y="18"/>
                    <a:pt x="32" y="16"/>
                    <a:pt x="31" y="14"/>
                  </a:cubicBezTo>
                  <a:cubicBezTo>
                    <a:pt x="29" y="13"/>
                    <a:pt x="28" y="12"/>
                    <a:pt x="26" y="12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3" y="11"/>
                    <a:pt x="13" y="11"/>
                  </a:cubicBezTo>
                  <a:cubicBezTo>
                    <a:pt x="9" y="11"/>
                    <a:pt x="6" y="14"/>
                    <a:pt x="6" y="18"/>
                  </a:cubicBezTo>
                  <a:lnTo>
                    <a:pt x="0" y="96"/>
                  </a:lnTo>
                  <a:close/>
                  <a:moveTo>
                    <a:pt x="118" y="166"/>
                  </a:moveTo>
                  <a:cubicBezTo>
                    <a:pt x="118" y="164"/>
                    <a:pt x="116" y="161"/>
                    <a:pt x="114" y="159"/>
                  </a:cubicBezTo>
                  <a:cubicBezTo>
                    <a:pt x="108" y="155"/>
                    <a:pt x="103" y="156"/>
                    <a:pt x="99" y="161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3" y="169"/>
                    <a:pt x="93" y="169"/>
                    <a:pt x="93" y="169"/>
                  </a:cubicBezTo>
                  <a:cubicBezTo>
                    <a:pt x="88" y="174"/>
                    <a:pt x="88" y="174"/>
                    <a:pt x="88" y="174"/>
                  </a:cubicBezTo>
                  <a:cubicBezTo>
                    <a:pt x="82" y="182"/>
                    <a:pt x="88" y="188"/>
                    <a:pt x="90" y="190"/>
                  </a:cubicBezTo>
                  <a:cubicBezTo>
                    <a:pt x="92" y="192"/>
                    <a:pt x="94" y="193"/>
                    <a:pt x="97" y="193"/>
                  </a:cubicBezTo>
                  <a:cubicBezTo>
                    <a:pt x="99" y="193"/>
                    <a:pt x="102" y="191"/>
                    <a:pt x="105" y="188"/>
                  </a:cubicBezTo>
                  <a:cubicBezTo>
                    <a:pt x="113" y="178"/>
                    <a:pt x="113" y="178"/>
                    <a:pt x="113" y="178"/>
                  </a:cubicBezTo>
                  <a:cubicBezTo>
                    <a:pt x="113" y="178"/>
                    <a:pt x="113" y="178"/>
                    <a:pt x="113" y="178"/>
                  </a:cubicBezTo>
                  <a:cubicBezTo>
                    <a:pt x="115" y="175"/>
                    <a:pt x="115" y="175"/>
                    <a:pt x="115" y="175"/>
                  </a:cubicBezTo>
                  <a:cubicBezTo>
                    <a:pt x="118" y="172"/>
                    <a:pt x="119" y="169"/>
                    <a:pt x="118" y="166"/>
                  </a:cubicBezTo>
                  <a:close/>
                  <a:moveTo>
                    <a:pt x="62" y="162"/>
                  </a:moveTo>
                  <a:cubicBezTo>
                    <a:pt x="58" y="167"/>
                    <a:pt x="59" y="171"/>
                    <a:pt x="65" y="176"/>
                  </a:cubicBezTo>
                  <a:cubicBezTo>
                    <a:pt x="70" y="180"/>
                    <a:pt x="75" y="179"/>
                    <a:pt x="80" y="174"/>
                  </a:cubicBezTo>
                  <a:cubicBezTo>
                    <a:pt x="94" y="158"/>
                    <a:pt x="94" y="158"/>
                    <a:pt x="94" y="158"/>
                  </a:cubicBezTo>
                  <a:cubicBezTo>
                    <a:pt x="100" y="150"/>
                    <a:pt x="94" y="144"/>
                    <a:pt x="92" y="142"/>
                  </a:cubicBezTo>
                  <a:cubicBezTo>
                    <a:pt x="87" y="138"/>
                    <a:pt x="82" y="139"/>
                    <a:pt x="77" y="144"/>
                  </a:cubicBezTo>
                  <a:cubicBezTo>
                    <a:pt x="70" y="153"/>
                    <a:pt x="70" y="153"/>
                    <a:pt x="70" y="153"/>
                  </a:cubicBezTo>
                  <a:cubicBezTo>
                    <a:pt x="70" y="153"/>
                    <a:pt x="70" y="153"/>
                    <a:pt x="70" y="153"/>
                  </a:cubicBezTo>
                  <a:cubicBezTo>
                    <a:pt x="69" y="154"/>
                    <a:pt x="69" y="154"/>
                    <a:pt x="69" y="154"/>
                  </a:cubicBezTo>
                  <a:lnTo>
                    <a:pt x="62" y="162"/>
                  </a:lnTo>
                  <a:close/>
                  <a:moveTo>
                    <a:pt x="42" y="142"/>
                  </a:moveTo>
                  <a:cubicBezTo>
                    <a:pt x="40" y="145"/>
                    <a:pt x="39" y="148"/>
                    <a:pt x="40" y="150"/>
                  </a:cubicBezTo>
                  <a:cubicBezTo>
                    <a:pt x="40" y="153"/>
                    <a:pt x="42" y="155"/>
                    <a:pt x="44" y="157"/>
                  </a:cubicBezTo>
                  <a:cubicBezTo>
                    <a:pt x="49" y="162"/>
                    <a:pt x="54" y="161"/>
                    <a:pt x="59" y="155"/>
                  </a:cubicBezTo>
                  <a:cubicBezTo>
                    <a:pt x="74" y="138"/>
                    <a:pt x="74" y="138"/>
                    <a:pt x="74" y="138"/>
                  </a:cubicBezTo>
                  <a:cubicBezTo>
                    <a:pt x="76" y="135"/>
                    <a:pt x="77" y="132"/>
                    <a:pt x="76" y="129"/>
                  </a:cubicBezTo>
                  <a:cubicBezTo>
                    <a:pt x="76" y="127"/>
                    <a:pt x="74" y="124"/>
                    <a:pt x="72" y="122"/>
                  </a:cubicBezTo>
                  <a:cubicBezTo>
                    <a:pt x="67" y="118"/>
                    <a:pt x="62" y="119"/>
                    <a:pt x="57" y="124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49" y="134"/>
                    <a:pt x="49" y="134"/>
                    <a:pt x="49" y="134"/>
                  </a:cubicBezTo>
                  <a:lnTo>
                    <a:pt x="42" y="142"/>
                  </a:lnTo>
                  <a:close/>
                  <a:moveTo>
                    <a:pt x="39" y="135"/>
                  </a:moveTo>
                  <a:cubicBezTo>
                    <a:pt x="54" y="118"/>
                    <a:pt x="54" y="118"/>
                    <a:pt x="54" y="118"/>
                  </a:cubicBezTo>
                  <a:cubicBezTo>
                    <a:pt x="60" y="110"/>
                    <a:pt x="54" y="104"/>
                    <a:pt x="52" y="102"/>
                  </a:cubicBezTo>
                  <a:cubicBezTo>
                    <a:pt x="47" y="98"/>
                    <a:pt x="42" y="99"/>
                    <a:pt x="37" y="104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25" y="120"/>
                    <a:pt x="25" y="120"/>
                    <a:pt x="25" y="120"/>
                  </a:cubicBezTo>
                  <a:cubicBezTo>
                    <a:pt x="22" y="122"/>
                    <a:pt x="21" y="125"/>
                    <a:pt x="22" y="128"/>
                  </a:cubicBezTo>
                  <a:cubicBezTo>
                    <a:pt x="22" y="131"/>
                    <a:pt x="24" y="133"/>
                    <a:pt x="25" y="134"/>
                  </a:cubicBezTo>
                  <a:cubicBezTo>
                    <a:pt x="27" y="136"/>
                    <a:pt x="30" y="138"/>
                    <a:pt x="33" y="138"/>
                  </a:cubicBezTo>
                  <a:cubicBezTo>
                    <a:pt x="35" y="138"/>
                    <a:pt x="37" y="137"/>
                    <a:pt x="39" y="135"/>
                  </a:cubicBezTo>
                  <a:close/>
                  <a:moveTo>
                    <a:pt x="218" y="120"/>
                  </a:moveTo>
                  <a:cubicBezTo>
                    <a:pt x="221" y="116"/>
                    <a:pt x="223" y="110"/>
                    <a:pt x="216" y="105"/>
                  </a:cubicBezTo>
                  <a:cubicBezTo>
                    <a:pt x="211" y="100"/>
                    <a:pt x="211" y="100"/>
                    <a:pt x="211" y="100"/>
                  </a:cubicBezTo>
                  <a:cubicBezTo>
                    <a:pt x="184" y="76"/>
                    <a:pt x="152" y="49"/>
                    <a:pt x="145" y="45"/>
                  </a:cubicBezTo>
                  <a:cubicBezTo>
                    <a:pt x="142" y="46"/>
                    <a:pt x="133" y="48"/>
                    <a:pt x="126" y="51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5" y="51"/>
                    <a:pt x="114" y="54"/>
                    <a:pt x="104" y="54"/>
                  </a:cubicBezTo>
                  <a:cubicBezTo>
                    <a:pt x="99" y="54"/>
                    <a:pt x="94" y="53"/>
                    <a:pt x="91" y="51"/>
                  </a:cubicBezTo>
                  <a:cubicBezTo>
                    <a:pt x="85" y="47"/>
                    <a:pt x="84" y="43"/>
                    <a:pt x="85" y="40"/>
                  </a:cubicBezTo>
                  <a:cubicBezTo>
                    <a:pt x="85" y="34"/>
                    <a:pt x="90" y="29"/>
                    <a:pt x="94" y="27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8" y="94"/>
                    <a:pt x="42" y="93"/>
                    <a:pt x="46" y="93"/>
                  </a:cubicBezTo>
                  <a:cubicBezTo>
                    <a:pt x="49" y="93"/>
                    <a:pt x="53" y="94"/>
                    <a:pt x="56" y="97"/>
                  </a:cubicBezTo>
                  <a:cubicBezTo>
                    <a:pt x="62" y="102"/>
                    <a:pt x="64" y="107"/>
                    <a:pt x="63" y="113"/>
                  </a:cubicBezTo>
                  <a:cubicBezTo>
                    <a:pt x="68" y="112"/>
                    <a:pt x="72" y="114"/>
                    <a:pt x="76" y="117"/>
                  </a:cubicBezTo>
                  <a:cubicBezTo>
                    <a:pt x="81" y="121"/>
                    <a:pt x="84" y="127"/>
                    <a:pt x="83" y="133"/>
                  </a:cubicBezTo>
                  <a:cubicBezTo>
                    <a:pt x="88" y="132"/>
                    <a:pt x="92" y="134"/>
                    <a:pt x="96" y="137"/>
                  </a:cubicBezTo>
                  <a:cubicBezTo>
                    <a:pt x="100" y="141"/>
                    <a:pt x="103" y="145"/>
                    <a:pt x="103" y="151"/>
                  </a:cubicBezTo>
                  <a:cubicBezTo>
                    <a:pt x="108" y="149"/>
                    <a:pt x="113" y="150"/>
                    <a:pt x="118" y="154"/>
                  </a:cubicBezTo>
                  <a:cubicBezTo>
                    <a:pt x="124" y="159"/>
                    <a:pt x="126" y="166"/>
                    <a:pt x="124" y="173"/>
                  </a:cubicBezTo>
                  <a:cubicBezTo>
                    <a:pt x="129" y="177"/>
                    <a:pt x="129" y="177"/>
                    <a:pt x="129" y="177"/>
                  </a:cubicBezTo>
                  <a:cubicBezTo>
                    <a:pt x="129" y="177"/>
                    <a:pt x="129" y="178"/>
                    <a:pt x="130" y="178"/>
                  </a:cubicBezTo>
                  <a:cubicBezTo>
                    <a:pt x="130" y="178"/>
                    <a:pt x="130" y="178"/>
                    <a:pt x="130" y="178"/>
                  </a:cubicBezTo>
                  <a:cubicBezTo>
                    <a:pt x="132" y="179"/>
                    <a:pt x="134" y="180"/>
                    <a:pt x="136" y="180"/>
                  </a:cubicBezTo>
                  <a:cubicBezTo>
                    <a:pt x="139" y="180"/>
                    <a:pt x="142" y="178"/>
                    <a:pt x="143" y="176"/>
                  </a:cubicBezTo>
                  <a:cubicBezTo>
                    <a:pt x="146" y="172"/>
                    <a:pt x="148" y="169"/>
                    <a:pt x="144" y="165"/>
                  </a:cubicBezTo>
                  <a:cubicBezTo>
                    <a:pt x="144" y="164"/>
                    <a:pt x="144" y="164"/>
                    <a:pt x="144" y="164"/>
                  </a:cubicBezTo>
                  <a:cubicBezTo>
                    <a:pt x="120" y="144"/>
                    <a:pt x="120" y="144"/>
                    <a:pt x="120" y="144"/>
                  </a:cubicBezTo>
                  <a:cubicBezTo>
                    <a:pt x="119" y="143"/>
                    <a:pt x="118" y="142"/>
                    <a:pt x="118" y="141"/>
                  </a:cubicBezTo>
                  <a:cubicBezTo>
                    <a:pt x="118" y="140"/>
                    <a:pt x="118" y="139"/>
                    <a:pt x="119" y="138"/>
                  </a:cubicBezTo>
                  <a:cubicBezTo>
                    <a:pt x="120" y="136"/>
                    <a:pt x="123" y="136"/>
                    <a:pt x="125" y="138"/>
                  </a:cubicBezTo>
                  <a:cubicBezTo>
                    <a:pt x="156" y="165"/>
                    <a:pt x="156" y="165"/>
                    <a:pt x="156" y="165"/>
                  </a:cubicBezTo>
                  <a:cubicBezTo>
                    <a:pt x="158" y="166"/>
                    <a:pt x="160" y="166"/>
                    <a:pt x="162" y="166"/>
                  </a:cubicBezTo>
                  <a:cubicBezTo>
                    <a:pt x="165" y="166"/>
                    <a:pt x="168" y="164"/>
                    <a:pt x="170" y="162"/>
                  </a:cubicBezTo>
                  <a:cubicBezTo>
                    <a:pt x="172" y="159"/>
                    <a:pt x="173" y="156"/>
                    <a:pt x="173" y="154"/>
                  </a:cubicBezTo>
                  <a:cubicBezTo>
                    <a:pt x="173" y="151"/>
                    <a:pt x="171" y="148"/>
                    <a:pt x="168" y="146"/>
                  </a:cubicBezTo>
                  <a:cubicBezTo>
                    <a:pt x="165" y="143"/>
                    <a:pt x="165" y="143"/>
                    <a:pt x="165" y="143"/>
                  </a:cubicBezTo>
                  <a:cubicBezTo>
                    <a:pt x="165" y="143"/>
                    <a:pt x="165" y="143"/>
                    <a:pt x="165" y="143"/>
                  </a:cubicBezTo>
                  <a:cubicBezTo>
                    <a:pt x="147" y="129"/>
                    <a:pt x="147" y="129"/>
                    <a:pt x="147" y="129"/>
                  </a:cubicBezTo>
                  <a:cubicBezTo>
                    <a:pt x="146" y="128"/>
                    <a:pt x="146" y="127"/>
                    <a:pt x="146" y="126"/>
                  </a:cubicBezTo>
                  <a:cubicBezTo>
                    <a:pt x="145" y="125"/>
                    <a:pt x="146" y="124"/>
                    <a:pt x="146" y="123"/>
                  </a:cubicBezTo>
                  <a:cubicBezTo>
                    <a:pt x="148" y="122"/>
                    <a:pt x="150" y="121"/>
                    <a:pt x="152" y="123"/>
                  </a:cubicBezTo>
                  <a:cubicBezTo>
                    <a:pt x="181" y="146"/>
                    <a:pt x="181" y="146"/>
                    <a:pt x="181" y="146"/>
                  </a:cubicBezTo>
                  <a:cubicBezTo>
                    <a:pt x="183" y="148"/>
                    <a:pt x="185" y="149"/>
                    <a:pt x="188" y="149"/>
                  </a:cubicBezTo>
                  <a:cubicBezTo>
                    <a:pt x="191" y="149"/>
                    <a:pt x="195" y="147"/>
                    <a:pt x="197" y="144"/>
                  </a:cubicBezTo>
                  <a:cubicBezTo>
                    <a:pt x="200" y="141"/>
                    <a:pt x="201" y="138"/>
                    <a:pt x="200" y="136"/>
                  </a:cubicBezTo>
                  <a:cubicBezTo>
                    <a:pt x="200" y="133"/>
                    <a:pt x="199" y="130"/>
                    <a:pt x="196" y="128"/>
                  </a:cubicBezTo>
                  <a:cubicBezTo>
                    <a:pt x="187" y="121"/>
                    <a:pt x="187" y="121"/>
                    <a:pt x="187" y="121"/>
                  </a:cubicBezTo>
                  <a:cubicBezTo>
                    <a:pt x="187" y="121"/>
                    <a:pt x="187" y="121"/>
                    <a:pt x="187" y="121"/>
                  </a:cubicBezTo>
                  <a:cubicBezTo>
                    <a:pt x="172" y="109"/>
                    <a:pt x="172" y="109"/>
                    <a:pt x="172" y="109"/>
                  </a:cubicBezTo>
                  <a:cubicBezTo>
                    <a:pt x="170" y="107"/>
                    <a:pt x="170" y="105"/>
                    <a:pt x="171" y="103"/>
                  </a:cubicBezTo>
                  <a:cubicBezTo>
                    <a:pt x="173" y="102"/>
                    <a:pt x="175" y="101"/>
                    <a:pt x="177" y="103"/>
                  </a:cubicBezTo>
                  <a:cubicBezTo>
                    <a:pt x="202" y="123"/>
                    <a:pt x="202" y="123"/>
                    <a:pt x="202" y="123"/>
                  </a:cubicBezTo>
                  <a:cubicBezTo>
                    <a:pt x="207" y="127"/>
                    <a:pt x="213" y="126"/>
                    <a:pt x="218" y="1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31"/>
            <p:cNvSpPr>
              <a:spLocks noEditPoints="1"/>
            </p:cNvSpPr>
            <p:nvPr/>
          </p:nvSpPr>
          <p:spPr bwMode="auto">
            <a:xfrm>
              <a:off x="4060" y="1322"/>
              <a:ext cx="584" cy="306"/>
            </a:xfrm>
            <a:custGeom>
              <a:avLst/>
              <a:gdLst>
                <a:gd name="T0" fmla="*/ 243 w 337"/>
                <a:gd name="T1" fmla="*/ 165 h 176"/>
                <a:gd name="T2" fmla="*/ 228 w 337"/>
                <a:gd name="T3" fmla="*/ 171 h 176"/>
                <a:gd name="T4" fmla="*/ 173 w 337"/>
                <a:gd name="T5" fmla="*/ 176 h 176"/>
                <a:gd name="T6" fmla="*/ 117 w 337"/>
                <a:gd name="T7" fmla="*/ 171 h 176"/>
                <a:gd name="T8" fmla="*/ 102 w 337"/>
                <a:gd name="T9" fmla="*/ 165 h 176"/>
                <a:gd name="T10" fmla="*/ 96 w 337"/>
                <a:gd name="T11" fmla="*/ 139 h 176"/>
                <a:gd name="T12" fmla="*/ 127 w 337"/>
                <a:gd name="T13" fmla="*/ 118 h 176"/>
                <a:gd name="T14" fmla="*/ 143 w 337"/>
                <a:gd name="T15" fmla="*/ 112 h 176"/>
                <a:gd name="T16" fmla="*/ 148 w 337"/>
                <a:gd name="T17" fmla="*/ 91 h 176"/>
                <a:gd name="T18" fmla="*/ 129 w 337"/>
                <a:gd name="T19" fmla="*/ 38 h 176"/>
                <a:gd name="T20" fmla="*/ 161 w 337"/>
                <a:gd name="T21" fmla="*/ 2 h 176"/>
                <a:gd name="T22" fmla="*/ 173 w 337"/>
                <a:gd name="T23" fmla="*/ 0 h 176"/>
                <a:gd name="T24" fmla="*/ 185 w 337"/>
                <a:gd name="T25" fmla="*/ 2 h 176"/>
                <a:gd name="T26" fmla="*/ 217 w 337"/>
                <a:gd name="T27" fmla="*/ 38 h 176"/>
                <a:gd name="T28" fmla="*/ 198 w 337"/>
                <a:gd name="T29" fmla="*/ 91 h 176"/>
                <a:gd name="T30" fmla="*/ 203 w 337"/>
                <a:gd name="T31" fmla="*/ 112 h 176"/>
                <a:gd name="T32" fmla="*/ 219 w 337"/>
                <a:gd name="T33" fmla="*/ 118 h 176"/>
                <a:gd name="T34" fmla="*/ 250 w 337"/>
                <a:gd name="T35" fmla="*/ 139 h 176"/>
                <a:gd name="T36" fmla="*/ 243 w 337"/>
                <a:gd name="T37" fmla="*/ 165 h 176"/>
                <a:gd name="T38" fmla="*/ 332 w 337"/>
                <a:gd name="T39" fmla="*/ 150 h 176"/>
                <a:gd name="T40" fmla="*/ 310 w 337"/>
                <a:gd name="T41" fmla="*/ 136 h 176"/>
                <a:gd name="T42" fmla="*/ 299 w 337"/>
                <a:gd name="T43" fmla="*/ 131 h 176"/>
                <a:gd name="T44" fmla="*/ 295 w 337"/>
                <a:gd name="T45" fmla="*/ 117 h 176"/>
                <a:gd name="T46" fmla="*/ 309 w 337"/>
                <a:gd name="T47" fmla="*/ 80 h 176"/>
                <a:gd name="T48" fmla="*/ 287 w 337"/>
                <a:gd name="T49" fmla="*/ 55 h 176"/>
                <a:gd name="T50" fmla="*/ 278 w 337"/>
                <a:gd name="T51" fmla="*/ 54 h 176"/>
                <a:gd name="T52" fmla="*/ 270 w 337"/>
                <a:gd name="T53" fmla="*/ 55 h 176"/>
                <a:gd name="T54" fmla="*/ 247 w 337"/>
                <a:gd name="T55" fmla="*/ 80 h 176"/>
                <a:gd name="T56" fmla="*/ 261 w 337"/>
                <a:gd name="T57" fmla="*/ 117 h 176"/>
                <a:gd name="T58" fmla="*/ 257 w 337"/>
                <a:gd name="T59" fmla="*/ 131 h 176"/>
                <a:gd name="T60" fmla="*/ 256 w 337"/>
                <a:gd name="T61" fmla="*/ 132 h 176"/>
                <a:gd name="T62" fmla="*/ 259 w 337"/>
                <a:gd name="T63" fmla="*/ 134 h 176"/>
                <a:gd name="T64" fmla="*/ 265 w 337"/>
                <a:gd name="T65" fmla="*/ 154 h 176"/>
                <a:gd name="T66" fmla="*/ 251 w 337"/>
                <a:gd name="T67" fmla="*/ 171 h 176"/>
                <a:gd name="T68" fmla="*/ 245 w 337"/>
                <a:gd name="T69" fmla="*/ 173 h 176"/>
                <a:gd name="T70" fmla="*/ 278 w 337"/>
                <a:gd name="T71" fmla="*/ 176 h 176"/>
                <a:gd name="T72" fmla="*/ 317 w 337"/>
                <a:gd name="T73" fmla="*/ 172 h 176"/>
                <a:gd name="T74" fmla="*/ 327 w 337"/>
                <a:gd name="T75" fmla="*/ 169 h 176"/>
                <a:gd name="T76" fmla="*/ 332 w 337"/>
                <a:gd name="T77" fmla="*/ 150 h 176"/>
                <a:gd name="T78" fmla="*/ 79 w 337"/>
                <a:gd name="T79" fmla="*/ 154 h 176"/>
                <a:gd name="T80" fmla="*/ 86 w 337"/>
                <a:gd name="T81" fmla="*/ 134 h 176"/>
                <a:gd name="T82" fmla="*/ 93 w 337"/>
                <a:gd name="T83" fmla="*/ 128 h 176"/>
                <a:gd name="T84" fmla="*/ 89 w 337"/>
                <a:gd name="T85" fmla="*/ 126 h 176"/>
                <a:gd name="T86" fmla="*/ 85 w 337"/>
                <a:gd name="T87" fmla="*/ 110 h 176"/>
                <a:gd name="T88" fmla="*/ 100 w 337"/>
                <a:gd name="T89" fmla="*/ 70 h 176"/>
                <a:gd name="T90" fmla="*/ 75 w 337"/>
                <a:gd name="T91" fmla="*/ 42 h 176"/>
                <a:gd name="T92" fmla="*/ 66 w 337"/>
                <a:gd name="T93" fmla="*/ 41 h 176"/>
                <a:gd name="T94" fmla="*/ 56 w 337"/>
                <a:gd name="T95" fmla="*/ 42 h 176"/>
                <a:gd name="T96" fmla="*/ 32 w 337"/>
                <a:gd name="T97" fmla="*/ 70 h 176"/>
                <a:gd name="T98" fmla="*/ 47 w 337"/>
                <a:gd name="T99" fmla="*/ 110 h 176"/>
                <a:gd name="T100" fmla="*/ 43 w 337"/>
                <a:gd name="T101" fmla="*/ 126 h 176"/>
                <a:gd name="T102" fmla="*/ 31 w 337"/>
                <a:gd name="T103" fmla="*/ 131 h 176"/>
                <a:gd name="T104" fmla="*/ 6 w 337"/>
                <a:gd name="T105" fmla="*/ 147 h 176"/>
                <a:gd name="T106" fmla="*/ 11 w 337"/>
                <a:gd name="T107" fmla="*/ 168 h 176"/>
                <a:gd name="T108" fmla="*/ 23 w 337"/>
                <a:gd name="T109" fmla="*/ 172 h 176"/>
                <a:gd name="T110" fmla="*/ 66 w 337"/>
                <a:gd name="T111" fmla="*/ 176 h 176"/>
                <a:gd name="T112" fmla="*/ 101 w 337"/>
                <a:gd name="T113" fmla="*/ 173 h 176"/>
                <a:gd name="T114" fmla="*/ 94 w 337"/>
                <a:gd name="T115" fmla="*/ 171 h 176"/>
                <a:gd name="T116" fmla="*/ 79 w 337"/>
                <a:gd name="T117" fmla="*/ 15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7" h="176">
                  <a:moveTo>
                    <a:pt x="243" y="165"/>
                  </a:moveTo>
                  <a:cubicBezTo>
                    <a:pt x="239" y="168"/>
                    <a:pt x="233" y="169"/>
                    <a:pt x="228" y="171"/>
                  </a:cubicBezTo>
                  <a:cubicBezTo>
                    <a:pt x="211" y="175"/>
                    <a:pt x="194" y="175"/>
                    <a:pt x="173" y="176"/>
                  </a:cubicBezTo>
                  <a:cubicBezTo>
                    <a:pt x="151" y="175"/>
                    <a:pt x="134" y="175"/>
                    <a:pt x="117" y="171"/>
                  </a:cubicBezTo>
                  <a:cubicBezTo>
                    <a:pt x="112" y="169"/>
                    <a:pt x="107" y="168"/>
                    <a:pt x="102" y="165"/>
                  </a:cubicBezTo>
                  <a:cubicBezTo>
                    <a:pt x="88" y="159"/>
                    <a:pt x="88" y="147"/>
                    <a:pt x="96" y="139"/>
                  </a:cubicBezTo>
                  <a:cubicBezTo>
                    <a:pt x="105" y="130"/>
                    <a:pt x="116" y="123"/>
                    <a:pt x="127" y="118"/>
                  </a:cubicBezTo>
                  <a:cubicBezTo>
                    <a:pt x="132" y="116"/>
                    <a:pt x="137" y="114"/>
                    <a:pt x="143" y="112"/>
                  </a:cubicBezTo>
                  <a:cubicBezTo>
                    <a:pt x="152" y="108"/>
                    <a:pt x="155" y="98"/>
                    <a:pt x="148" y="91"/>
                  </a:cubicBezTo>
                  <a:cubicBezTo>
                    <a:pt x="133" y="76"/>
                    <a:pt x="128" y="58"/>
                    <a:pt x="129" y="38"/>
                  </a:cubicBezTo>
                  <a:cubicBezTo>
                    <a:pt x="129" y="18"/>
                    <a:pt x="142" y="7"/>
                    <a:pt x="161" y="2"/>
                  </a:cubicBezTo>
                  <a:cubicBezTo>
                    <a:pt x="165" y="1"/>
                    <a:pt x="169" y="0"/>
                    <a:pt x="173" y="0"/>
                  </a:cubicBezTo>
                  <a:cubicBezTo>
                    <a:pt x="177" y="0"/>
                    <a:pt x="181" y="1"/>
                    <a:pt x="185" y="2"/>
                  </a:cubicBezTo>
                  <a:cubicBezTo>
                    <a:pt x="204" y="7"/>
                    <a:pt x="216" y="18"/>
                    <a:pt x="217" y="38"/>
                  </a:cubicBezTo>
                  <a:cubicBezTo>
                    <a:pt x="218" y="58"/>
                    <a:pt x="213" y="76"/>
                    <a:pt x="198" y="91"/>
                  </a:cubicBezTo>
                  <a:cubicBezTo>
                    <a:pt x="191" y="98"/>
                    <a:pt x="193" y="108"/>
                    <a:pt x="203" y="112"/>
                  </a:cubicBezTo>
                  <a:cubicBezTo>
                    <a:pt x="208" y="114"/>
                    <a:pt x="214" y="116"/>
                    <a:pt x="219" y="118"/>
                  </a:cubicBezTo>
                  <a:cubicBezTo>
                    <a:pt x="230" y="123"/>
                    <a:pt x="241" y="130"/>
                    <a:pt x="250" y="139"/>
                  </a:cubicBezTo>
                  <a:cubicBezTo>
                    <a:pt x="255" y="144"/>
                    <a:pt x="258" y="159"/>
                    <a:pt x="243" y="165"/>
                  </a:cubicBezTo>
                  <a:close/>
                  <a:moveTo>
                    <a:pt x="332" y="150"/>
                  </a:moveTo>
                  <a:cubicBezTo>
                    <a:pt x="325" y="144"/>
                    <a:pt x="318" y="139"/>
                    <a:pt x="310" y="136"/>
                  </a:cubicBezTo>
                  <a:cubicBezTo>
                    <a:pt x="306" y="134"/>
                    <a:pt x="303" y="133"/>
                    <a:pt x="299" y="131"/>
                  </a:cubicBezTo>
                  <a:cubicBezTo>
                    <a:pt x="292" y="129"/>
                    <a:pt x="290" y="122"/>
                    <a:pt x="295" y="117"/>
                  </a:cubicBezTo>
                  <a:cubicBezTo>
                    <a:pt x="306" y="107"/>
                    <a:pt x="309" y="94"/>
                    <a:pt x="309" y="80"/>
                  </a:cubicBezTo>
                  <a:cubicBezTo>
                    <a:pt x="308" y="66"/>
                    <a:pt x="300" y="58"/>
                    <a:pt x="287" y="55"/>
                  </a:cubicBezTo>
                  <a:cubicBezTo>
                    <a:pt x="284" y="54"/>
                    <a:pt x="281" y="54"/>
                    <a:pt x="278" y="54"/>
                  </a:cubicBezTo>
                  <a:cubicBezTo>
                    <a:pt x="275" y="54"/>
                    <a:pt x="273" y="54"/>
                    <a:pt x="270" y="55"/>
                  </a:cubicBezTo>
                  <a:cubicBezTo>
                    <a:pt x="256" y="58"/>
                    <a:pt x="248" y="66"/>
                    <a:pt x="247" y="80"/>
                  </a:cubicBezTo>
                  <a:cubicBezTo>
                    <a:pt x="247" y="94"/>
                    <a:pt x="251" y="106"/>
                    <a:pt x="261" y="117"/>
                  </a:cubicBezTo>
                  <a:cubicBezTo>
                    <a:pt x="266" y="122"/>
                    <a:pt x="264" y="129"/>
                    <a:pt x="257" y="131"/>
                  </a:cubicBezTo>
                  <a:cubicBezTo>
                    <a:pt x="257" y="131"/>
                    <a:pt x="257" y="131"/>
                    <a:pt x="256" y="132"/>
                  </a:cubicBezTo>
                  <a:cubicBezTo>
                    <a:pt x="257" y="132"/>
                    <a:pt x="258" y="133"/>
                    <a:pt x="259" y="134"/>
                  </a:cubicBezTo>
                  <a:cubicBezTo>
                    <a:pt x="264" y="139"/>
                    <a:pt x="266" y="147"/>
                    <a:pt x="265" y="154"/>
                  </a:cubicBezTo>
                  <a:cubicBezTo>
                    <a:pt x="264" y="161"/>
                    <a:pt x="259" y="167"/>
                    <a:pt x="251" y="171"/>
                  </a:cubicBezTo>
                  <a:cubicBezTo>
                    <a:pt x="249" y="172"/>
                    <a:pt x="247" y="173"/>
                    <a:pt x="245" y="173"/>
                  </a:cubicBezTo>
                  <a:cubicBezTo>
                    <a:pt x="255" y="175"/>
                    <a:pt x="266" y="175"/>
                    <a:pt x="278" y="176"/>
                  </a:cubicBezTo>
                  <a:cubicBezTo>
                    <a:pt x="293" y="175"/>
                    <a:pt x="305" y="175"/>
                    <a:pt x="317" y="172"/>
                  </a:cubicBezTo>
                  <a:cubicBezTo>
                    <a:pt x="320" y="171"/>
                    <a:pt x="324" y="170"/>
                    <a:pt x="327" y="169"/>
                  </a:cubicBezTo>
                  <a:cubicBezTo>
                    <a:pt x="337" y="164"/>
                    <a:pt x="336" y="154"/>
                    <a:pt x="332" y="150"/>
                  </a:cubicBezTo>
                  <a:close/>
                  <a:moveTo>
                    <a:pt x="79" y="154"/>
                  </a:moveTo>
                  <a:cubicBezTo>
                    <a:pt x="78" y="147"/>
                    <a:pt x="81" y="140"/>
                    <a:pt x="86" y="134"/>
                  </a:cubicBezTo>
                  <a:cubicBezTo>
                    <a:pt x="89" y="132"/>
                    <a:pt x="91" y="130"/>
                    <a:pt x="93" y="128"/>
                  </a:cubicBezTo>
                  <a:cubicBezTo>
                    <a:pt x="92" y="128"/>
                    <a:pt x="90" y="127"/>
                    <a:pt x="89" y="126"/>
                  </a:cubicBezTo>
                  <a:cubicBezTo>
                    <a:pt x="82" y="124"/>
                    <a:pt x="79" y="116"/>
                    <a:pt x="85" y="110"/>
                  </a:cubicBezTo>
                  <a:cubicBezTo>
                    <a:pt x="96" y="99"/>
                    <a:pt x="101" y="85"/>
                    <a:pt x="100" y="70"/>
                  </a:cubicBezTo>
                  <a:cubicBezTo>
                    <a:pt x="99" y="54"/>
                    <a:pt x="90" y="45"/>
                    <a:pt x="75" y="42"/>
                  </a:cubicBezTo>
                  <a:cubicBezTo>
                    <a:pt x="72" y="41"/>
                    <a:pt x="69" y="41"/>
                    <a:pt x="66" y="41"/>
                  </a:cubicBezTo>
                  <a:cubicBezTo>
                    <a:pt x="63" y="41"/>
                    <a:pt x="60" y="41"/>
                    <a:pt x="56" y="42"/>
                  </a:cubicBezTo>
                  <a:cubicBezTo>
                    <a:pt x="42" y="45"/>
                    <a:pt x="32" y="54"/>
                    <a:pt x="32" y="70"/>
                  </a:cubicBezTo>
                  <a:cubicBezTo>
                    <a:pt x="31" y="85"/>
                    <a:pt x="35" y="99"/>
                    <a:pt x="47" y="110"/>
                  </a:cubicBezTo>
                  <a:cubicBezTo>
                    <a:pt x="52" y="116"/>
                    <a:pt x="50" y="124"/>
                    <a:pt x="43" y="126"/>
                  </a:cubicBezTo>
                  <a:cubicBezTo>
                    <a:pt x="38" y="128"/>
                    <a:pt x="34" y="130"/>
                    <a:pt x="31" y="131"/>
                  </a:cubicBezTo>
                  <a:cubicBezTo>
                    <a:pt x="22" y="135"/>
                    <a:pt x="13" y="140"/>
                    <a:pt x="6" y="147"/>
                  </a:cubicBezTo>
                  <a:cubicBezTo>
                    <a:pt x="0" y="153"/>
                    <a:pt x="0" y="163"/>
                    <a:pt x="11" y="168"/>
                  </a:cubicBezTo>
                  <a:cubicBezTo>
                    <a:pt x="15" y="170"/>
                    <a:pt x="19" y="171"/>
                    <a:pt x="23" y="172"/>
                  </a:cubicBezTo>
                  <a:cubicBezTo>
                    <a:pt x="36" y="175"/>
                    <a:pt x="49" y="175"/>
                    <a:pt x="66" y="176"/>
                  </a:cubicBezTo>
                  <a:cubicBezTo>
                    <a:pt x="79" y="175"/>
                    <a:pt x="90" y="175"/>
                    <a:pt x="101" y="173"/>
                  </a:cubicBezTo>
                  <a:cubicBezTo>
                    <a:pt x="98" y="173"/>
                    <a:pt x="96" y="172"/>
                    <a:pt x="94" y="171"/>
                  </a:cubicBezTo>
                  <a:cubicBezTo>
                    <a:pt x="86" y="167"/>
                    <a:pt x="81" y="161"/>
                    <a:pt x="79" y="1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32"/>
            <p:cNvSpPr>
              <a:spLocks noEditPoints="1"/>
            </p:cNvSpPr>
            <p:nvPr/>
          </p:nvSpPr>
          <p:spPr bwMode="auto">
            <a:xfrm>
              <a:off x="4556" y="2267"/>
              <a:ext cx="385" cy="345"/>
            </a:xfrm>
            <a:custGeom>
              <a:avLst/>
              <a:gdLst>
                <a:gd name="T0" fmla="*/ 138 w 222"/>
                <a:gd name="T1" fmla="*/ 27 h 199"/>
                <a:gd name="T2" fmla="*/ 99 w 222"/>
                <a:gd name="T3" fmla="*/ 12 h 199"/>
                <a:gd name="T4" fmla="*/ 71 w 222"/>
                <a:gd name="T5" fmla="*/ 27 h 199"/>
                <a:gd name="T6" fmla="*/ 127 w 222"/>
                <a:gd name="T7" fmla="*/ 0 h 199"/>
                <a:gd name="T8" fmla="*/ 34 w 222"/>
                <a:gd name="T9" fmla="*/ 111 h 199"/>
                <a:gd name="T10" fmla="*/ 90 w 222"/>
                <a:gd name="T11" fmla="*/ 103 h 199"/>
                <a:gd name="T12" fmla="*/ 122 w 222"/>
                <a:gd name="T13" fmla="*/ 92 h 199"/>
                <a:gd name="T14" fmla="*/ 132 w 222"/>
                <a:gd name="T15" fmla="*/ 111 h 199"/>
                <a:gd name="T16" fmla="*/ 222 w 222"/>
                <a:gd name="T17" fmla="*/ 79 h 199"/>
                <a:gd name="T18" fmla="*/ 196 w 222"/>
                <a:gd name="T19" fmla="*/ 32 h 199"/>
                <a:gd name="T20" fmla="*/ 178 w 222"/>
                <a:gd name="T21" fmla="*/ 32 h 199"/>
                <a:gd name="T22" fmla="*/ 159 w 222"/>
                <a:gd name="T23" fmla="*/ 32 h 199"/>
                <a:gd name="T24" fmla="*/ 137 w 222"/>
                <a:gd name="T25" fmla="*/ 32 h 199"/>
                <a:gd name="T26" fmla="*/ 70 w 222"/>
                <a:gd name="T27" fmla="*/ 32 h 199"/>
                <a:gd name="T28" fmla="*/ 42 w 222"/>
                <a:gd name="T29" fmla="*/ 32 h 199"/>
                <a:gd name="T30" fmla="*/ 26 w 222"/>
                <a:gd name="T31" fmla="*/ 32 h 199"/>
                <a:gd name="T32" fmla="*/ 0 w 222"/>
                <a:gd name="T33" fmla="*/ 79 h 199"/>
                <a:gd name="T34" fmla="*/ 188 w 222"/>
                <a:gd name="T35" fmla="*/ 120 h 199"/>
                <a:gd name="T36" fmla="*/ 132 w 222"/>
                <a:gd name="T37" fmla="*/ 128 h 199"/>
                <a:gd name="T38" fmla="*/ 100 w 222"/>
                <a:gd name="T39" fmla="*/ 139 h 199"/>
                <a:gd name="T40" fmla="*/ 90 w 222"/>
                <a:gd name="T41" fmla="*/ 120 h 199"/>
                <a:gd name="T42" fmla="*/ 0 w 222"/>
                <a:gd name="T43" fmla="*/ 101 h 199"/>
                <a:gd name="T44" fmla="*/ 26 w 222"/>
                <a:gd name="T45" fmla="*/ 199 h 199"/>
                <a:gd name="T46" fmla="*/ 42 w 222"/>
                <a:gd name="T47" fmla="*/ 199 h 199"/>
                <a:gd name="T48" fmla="*/ 169 w 222"/>
                <a:gd name="T49" fmla="*/ 199 h 199"/>
                <a:gd name="T50" fmla="*/ 183 w 222"/>
                <a:gd name="T51" fmla="*/ 199 h 199"/>
                <a:gd name="T52" fmla="*/ 222 w 222"/>
                <a:gd name="T53" fmla="*/ 170 h 199"/>
                <a:gd name="T54" fmla="*/ 188 w 222"/>
                <a:gd name="T55" fmla="*/ 120 h 199"/>
                <a:gd name="T56" fmla="*/ 101 w 222"/>
                <a:gd name="T57" fmla="*/ 100 h 199"/>
                <a:gd name="T58" fmla="*/ 97 w 222"/>
                <a:gd name="T59" fmla="*/ 109 h 199"/>
                <a:gd name="T60" fmla="*/ 97 w 222"/>
                <a:gd name="T61" fmla="*/ 119 h 199"/>
                <a:gd name="T62" fmla="*/ 97 w 222"/>
                <a:gd name="T63" fmla="*/ 127 h 199"/>
                <a:gd name="T64" fmla="*/ 121 w 222"/>
                <a:gd name="T65" fmla="*/ 131 h 199"/>
                <a:gd name="T66" fmla="*/ 125 w 222"/>
                <a:gd name="T67" fmla="*/ 122 h 199"/>
                <a:gd name="T68" fmla="*/ 125 w 222"/>
                <a:gd name="T69" fmla="*/ 112 h 199"/>
                <a:gd name="T70" fmla="*/ 125 w 222"/>
                <a:gd name="T71" fmla="*/ 104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2" h="199">
                  <a:moveTo>
                    <a:pt x="151" y="27"/>
                  </a:moveTo>
                  <a:cubicBezTo>
                    <a:pt x="138" y="27"/>
                    <a:pt x="138" y="27"/>
                    <a:pt x="138" y="27"/>
                  </a:cubicBezTo>
                  <a:cubicBezTo>
                    <a:pt x="137" y="19"/>
                    <a:pt x="131" y="12"/>
                    <a:pt x="124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1" y="12"/>
                    <a:pt x="85" y="19"/>
                    <a:pt x="84" y="2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2" y="12"/>
                    <a:pt x="82" y="0"/>
                    <a:pt x="9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40" y="0"/>
                    <a:pt x="150" y="12"/>
                    <a:pt x="151" y="27"/>
                  </a:cubicBezTo>
                  <a:close/>
                  <a:moveTo>
                    <a:pt x="34" y="111"/>
                  </a:moveTo>
                  <a:cubicBezTo>
                    <a:pt x="90" y="111"/>
                    <a:pt x="90" y="111"/>
                    <a:pt x="90" y="111"/>
                  </a:cubicBezTo>
                  <a:cubicBezTo>
                    <a:pt x="90" y="103"/>
                    <a:pt x="90" y="103"/>
                    <a:pt x="90" y="103"/>
                  </a:cubicBezTo>
                  <a:cubicBezTo>
                    <a:pt x="90" y="97"/>
                    <a:pt x="94" y="92"/>
                    <a:pt x="100" y="92"/>
                  </a:cubicBezTo>
                  <a:cubicBezTo>
                    <a:pt x="122" y="92"/>
                    <a:pt x="122" y="92"/>
                    <a:pt x="122" y="92"/>
                  </a:cubicBezTo>
                  <a:cubicBezTo>
                    <a:pt x="128" y="92"/>
                    <a:pt x="132" y="97"/>
                    <a:pt x="132" y="103"/>
                  </a:cubicBezTo>
                  <a:cubicBezTo>
                    <a:pt x="132" y="111"/>
                    <a:pt x="132" y="111"/>
                    <a:pt x="132" y="111"/>
                  </a:cubicBezTo>
                  <a:cubicBezTo>
                    <a:pt x="188" y="111"/>
                    <a:pt x="188" y="111"/>
                    <a:pt x="188" y="111"/>
                  </a:cubicBezTo>
                  <a:cubicBezTo>
                    <a:pt x="205" y="111"/>
                    <a:pt x="219" y="97"/>
                    <a:pt x="222" y="79"/>
                  </a:cubicBezTo>
                  <a:cubicBezTo>
                    <a:pt x="222" y="62"/>
                    <a:pt x="222" y="62"/>
                    <a:pt x="222" y="62"/>
                  </a:cubicBezTo>
                  <a:cubicBezTo>
                    <a:pt x="222" y="45"/>
                    <a:pt x="210" y="32"/>
                    <a:pt x="196" y="32"/>
                  </a:cubicBezTo>
                  <a:cubicBezTo>
                    <a:pt x="183" y="32"/>
                    <a:pt x="183" y="32"/>
                    <a:pt x="183" y="32"/>
                  </a:cubicBezTo>
                  <a:cubicBezTo>
                    <a:pt x="178" y="32"/>
                    <a:pt x="178" y="32"/>
                    <a:pt x="178" y="32"/>
                  </a:cubicBezTo>
                  <a:cubicBezTo>
                    <a:pt x="169" y="32"/>
                    <a:pt x="169" y="32"/>
                    <a:pt x="169" y="32"/>
                  </a:cubicBezTo>
                  <a:cubicBezTo>
                    <a:pt x="159" y="32"/>
                    <a:pt x="159" y="32"/>
                    <a:pt x="159" y="32"/>
                  </a:cubicBezTo>
                  <a:cubicBezTo>
                    <a:pt x="152" y="32"/>
                    <a:pt x="152" y="32"/>
                    <a:pt x="152" y="32"/>
                  </a:cubicBezTo>
                  <a:cubicBezTo>
                    <a:pt x="137" y="32"/>
                    <a:pt x="137" y="32"/>
                    <a:pt x="137" y="32"/>
                  </a:cubicBezTo>
                  <a:cubicBezTo>
                    <a:pt x="85" y="32"/>
                    <a:pt x="85" y="32"/>
                    <a:pt x="85" y="32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12" y="32"/>
                    <a:pt x="0" y="45"/>
                    <a:pt x="0" y="62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3" y="97"/>
                    <a:pt x="17" y="111"/>
                    <a:pt x="34" y="111"/>
                  </a:cubicBezTo>
                  <a:close/>
                  <a:moveTo>
                    <a:pt x="188" y="120"/>
                  </a:moveTo>
                  <a:cubicBezTo>
                    <a:pt x="132" y="120"/>
                    <a:pt x="132" y="120"/>
                    <a:pt x="132" y="120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34"/>
                    <a:pt x="128" y="139"/>
                    <a:pt x="122" y="139"/>
                  </a:cubicBezTo>
                  <a:cubicBezTo>
                    <a:pt x="100" y="139"/>
                    <a:pt x="100" y="139"/>
                    <a:pt x="100" y="139"/>
                  </a:cubicBezTo>
                  <a:cubicBezTo>
                    <a:pt x="94" y="139"/>
                    <a:pt x="90" y="134"/>
                    <a:pt x="90" y="128"/>
                  </a:cubicBezTo>
                  <a:cubicBezTo>
                    <a:pt x="90" y="120"/>
                    <a:pt x="90" y="120"/>
                    <a:pt x="90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20" y="120"/>
                    <a:pt x="7" y="112"/>
                    <a:pt x="0" y="101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86"/>
                    <a:pt x="12" y="199"/>
                    <a:pt x="26" y="199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42" y="199"/>
                    <a:pt x="42" y="199"/>
                    <a:pt x="42" y="199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169" y="199"/>
                    <a:pt x="169" y="199"/>
                    <a:pt x="169" y="199"/>
                  </a:cubicBezTo>
                  <a:cubicBezTo>
                    <a:pt x="178" y="199"/>
                    <a:pt x="178" y="199"/>
                    <a:pt x="178" y="199"/>
                  </a:cubicBezTo>
                  <a:cubicBezTo>
                    <a:pt x="183" y="199"/>
                    <a:pt x="183" y="199"/>
                    <a:pt x="183" y="199"/>
                  </a:cubicBezTo>
                  <a:cubicBezTo>
                    <a:pt x="196" y="199"/>
                    <a:pt x="196" y="199"/>
                    <a:pt x="196" y="199"/>
                  </a:cubicBezTo>
                  <a:cubicBezTo>
                    <a:pt x="210" y="199"/>
                    <a:pt x="222" y="186"/>
                    <a:pt x="222" y="170"/>
                  </a:cubicBezTo>
                  <a:cubicBezTo>
                    <a:pt x="222" y="101"/>
                    <a:pt x="222" y="101"/>
                    <a:pt x="222" y="101"/>
                  </a:cubicBezTo>
                  <a:cubicBezTo>
                    <a:pt x="215" y="112"/>
                    <a:pt x="202" y="120"/>
                    <a:pt x="188" y="120"/>
                  </a:cubicBezTo>
                  <a:close/>
                  <a:moveTo>
                    <a:pt x="121" y="100"/>
                  </a:moveTo>
                  <a:cubicBezTo>
                    <a:pt x="101" y="100"/>
                    <a:pt x="101" y="100"/>
                    <a:pt x="101" y="100"/>
                  </a:cubicBezTo>
                  <a:cubicBezTo>
                    <a:pt x="99" y="100"/>
                    <a:pt x="97" y="102"/>
                    <a:pt x="97" y="104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7" y="112"/>
                    <a:pt x="97" y="112"/>
                    <a:pt x="97" y="112"/>
                  </a:cubicBezTo>
                  <a:cubicBezTo>
                    <a:pt x="97" y="119"/>
                    <a:pt x="97" y="119"/>
                    <a:pt x="97" y="119"/>
                  </a:cubicBezTo>
                  <a:cubicBezTo>
                    <a:pt x="97" y="122"/>
                    <a:pt x="97" y="122"/>
                    <a:pt x="97" y="122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7" y="129"/>
                    <a:pt x="99" y="131"/>
                    <a:pt x="101" y="131"/>
                  </a:cubicBezTo>
                  <a:cubicBezTo>
                    <a:pt x="121" y="131"/>
                    <a:pt x="121" y="131"/>
                    <a:pt x="121" y="131"/>
                  </a:cubicBezTo>
                  <a:cubicBezTo>
                    <a:pt x="123" y="131"/>
                    <a:pt x="125" y="129"/>
                    <a:pt x="125" y="127"/>
                  </a:cubicBezTo>
                  <a:cubicBezTo>
                    <a:pt x="125" y="122"/>
                    <a:pt x="125" y="122"/>
                    <a:pt x="125" y="122"/>
                  </a:cubicBezTo>
                  <a:cubicBezTo>
                    <a:pt x="125" y="119"/>
                    <a:pt x="125" y="119"/>
                    <a:pt x="125" y="119"/>
                  </a:cubicBezTo>
                  <a:cubicBezTo>
                    <a:pt x="125" y="112"/>
                    <a:pt x="125" y="112"/>
                    <a:pt x="125" y="112"/>
                  </a:cubicBezTo>
                  <a:cubicBezTo>
                    <a:pt x="125" y="109"/>
                    <a:pt x="125" y="109"/>
                    <a:pt x="125" y="109"/>
                  </a:cubicBezTo>
                  <a:cubicBezTo>
                    <a:pt x="125" y="104"/>
                    <a:pt x="125" y="104"/>
                    <a:pt x="125" y="104"/>
                  </a:cubicBezTo>
                  <a:cubicBezTo>
                    <a:pt x="125" y="102"/>
                    <a:pt x="123" y="100"/>
                    <a:pt x="121" y="1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3" name="TextBox 956"/>
          <p:cNvSpPr txBox="1">
            <a:spLocks noChangeArrowheads="1"/>
          </p:cNvSpPr>
          <p:nvPr/>
        </p:nvSpPr>
        <p:spPr bwMode="auto">
          <a:xfrm>
            <a:off x="739080" y="1320237"/>
            <a:ext cx="2102397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ru-RU" sz="1050" dirty="0">
                <a:latin typeface="Montserrat Light" panose="00000400000000000000" pitchFamily="50" charset="0"/>
                <a:cs typeface="Open Sans" panose="020B0606030504020204" pitchFamily="34" charset="0"/>
              </a:rPr>
              <a:t>Lorem ipsum dolor sit amet, consectetur adipiscing elit, sed do </a:t>
            </a:r>
            <a:r>
              <a:rPr lang="en-US" altLang="ru-RU" sz="1050" dirty="0" err="1">
                <a:latin typeface="Montserrat Light" panose="00000400000000000000" pitchFamily="50" charset="0"/>
                <a:cs typeface="Open Sans" panose="020B0606030504020204" pitchFamily="34" charset="0"/>
              </a:rPr>
              <a:t>eiusmod</a:t>
            </a:r>
            <a:r>
              <a:rPr lang="en-US" altLang="ru-RU" sz="1050" dirty="0">
                <a:latin typeface="Montserrat Light" panose="00000400000000000000" pitchFamily="50" charset="0"/>
                <a:cs typeface="Open Sans" panose="020B0606030504020204" pitchFamily="34" charset="0"/>
              </a:rPr>
              <a:t> </a:t>
            </a:r>
            <a:r>
              <a:rPr lang="en-US" altLang="ru-RU" sz="1050" dirty="0" err="1">
                <a:latin typeface="Montserrat Light" panose="00000400000000000000" pitchFamily="50" charset="0"/>
                <a:cs typeface="Open Sans" panose="020B0606030504020204" pitchFamily="34" charset="0"/>
              </a:rPr>
              <a:t>tempor</a:t>
            </a:r>
            <a:endParaRPr lang="ru-RU" altLang="ru-RU" sz="1050" dirty="0">
              <a:latin typeface="Montserrat Light" panose="00000400000000000000" pitchFamily="50" charset="0"/>
              <a:cs typeface="Open Sans" panose="020B0606030504020204" pitchFamily="34" charset="0"/>
            </a:endParaRPr>
          </a:p>
        </p:txBody>
      </p:sp>
      <p:sp>
        <p:nvSpPr>
          <p:cNvPr id="34" name="TextBox 956"/>
          <p:cNvSpPr txBox="1">
            <a:spLocks noChangeArrowheads="1"/>
          </p:cNvSpPr>
          <p:nvPr/>
        </p:nvSpPr>
        <p:spPr bwMode="auto">
          <a:xfrm>
            <a:off x="640656" y="953348"/>
            <a:ext cx="21925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ru-RU" dirty="0">
                <a:solidFill>
                  <a:schemeClr val="accent3"/>
                </a:solidFill>
                <a:latin typeface="+mj-lt"/>
                <a:cs typeface="Open Sans" panose="020B0606030504020204" pitchFamily="34" charset="0"/>
              </a:rPr>
              <a:t>TITLE</a:t>
            </a:r>
            <a:endParaRPr lang="ru-RU" altLang="ru-RU" dirty="0">
              <a:solidFill>
                <a:schemeClr val="accent3"/>
              </a:solidFill>
              <a:latin typeface="+mj-lt"/>
              <a:cs typeface="Open Sans" panose="020B0606030504020204" pitchFamily="34" charset="0"/>
            </a:endParaRPr>
          </a:p>
        </p:txBody>
      </p:sp>
      <p:sp>
        <p:nvSpPr>
          <p:cNvPr id="35" name="TextBox 956"/>
          <p:cNvSpPr txBox="1">
            <a:spLocks noChangeArrowheads="1"/>
          </p:cNvSpPr>
          <p:nvPr/>
        </p:nvSpPr>
        <p:spPr bwMode="auto">
          <a:xfrm>
            <a:off x="726380" y="2590237"/>
            <a:ext cx="2102397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ru-RU" sz="1050" dirty="0">
                <a:latin typeface="Montserrat Light" panose="00000400000000000000" pitchFamily="50" charset="0"/>
                <a:cs typeface="Open Sans" panose="020B0606030504020204" pitchFamily="34" charset="0"/>
              </a:rPr>
              <a:t>Lorem ipsum dolor sit amet, consectetur adipiscing elit, sed do </a:t>
            </a:r>
            <a:r>
              <a:rPr lang="en-US" altLang="ru-RU" sz="1050" dirty="0" err="1">
                <a:latin typeface="Montserrat Light" panose="00000400000000000000" pitchFamily="50" charset="0"/>
                <a:cs typeface="Open Sans" panose="020B0606030504020204" pitchFamily="34" charset="0"/>
              </a:rPr>
              <a:t>eiusmod</a:t>
            </a:r>
            <a:r>
              <a:rPr lang="en-US" altLang="ru-RU" sz="1050" dirty="0">
                <a:latin typeface="Montserrat Light" panose="00000400000000000000" pitchFamily="50" charset="0"/>
                <a:cs typeface="Open Sans" panose="020B0606030504020204" pitchFamily="34" charset="0"/>
              </a:rPr>
              <a:t> </a:t>
            </a:r>
            <a:r>
              <a:rPr lang="en-US" altLang="ru-RU" sz="1050" dirty="0" err="1">
                <a:latin typeface="Montserrat Light" panose="00000400000000000000" pitchFamily="50" charset="0"/>
                <a:cs typeface="Open Sans" panose="020B0606030504020204" pitchFamily="34" charset="0"/>
              </a:rPr>
              <a:t>tempor</a:t>
            </a:r>
            <a:endParaRPr lang="ru-RU" altLang="ru-RU" sz="1050" dirty="0">
              <a:latin typeface="Montserrat Light" panose="00000400000000000000" pitchFamily="50" charset="0"/>
              <a:cs typeface="Open Sans" panose="020B0606030504020204" pitchFamily="34" charset="0"/>
            </a:endParaRPr>
          </a:p>
        </p:txBody>
      </p:sp>
      <p:sp>
        <p:nvSpPr>
          <p:cNvPr id="36" name="TextBox 956"/>
          <p:cNvSpPr txBox="1">
            <a:spLocks noChangeArrowheads="1"/>
          </p:cNvSpPr>
          <p:nvPr/>
        </p:nvSpPr>
        <p:spPr bwMode="auto">
          <a:xfrm>
            <a:off x="627956" y="2223348"/>
            <a:ext cx="21925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ru-RU" dirty="0">
                <a:solidFill>
                  <a:schemeClr val="accent3"/>
                </a:solidFill>
                <a:latin typeface="+mj-lt"/>
                <a:cs typeface="Open Sans" panose="020B0606030504020204" pitchFamily="34" charset="0"/>
              </a:rPr>
              <a:t>TITLE</a:t>
            </a:r>
            <a:endParaRPr lang="ru-RU" altLang="ru-RU" dirty="0">
              <a:solidFill>
                <a:schemeClr val="accent3"/>
              </a:solidFill>
              <a:latin typeface="+mj-lt"/>
              <a:cs typeface="Open Sans" panose="020B0606030504020204" pitchFamily="34" charset="0"/>
            </a:endParaRPr>
          </a:p>
        </p:txBody>
      </p:sp>
      <p:sp>
        <p:nvSpPr>
          <p:cNvPr id="37" name="TextBox 956"/>
          <p:cNvSpPr txBox="1">
            <a:spLocks noChangeArrowheads="1"/>
          </p:cNvSpPr>
          <p:nvPr/>
        </p:nvSpPr>
        <p:spPr bwMode="auto">
          <a:xfrm>
            <a:off x="700980" y="3999937"/>
            <a:ext cx="2102397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ru-RU" sz="1050" dirty="0">
                <a:latin typeface="Montserrat Light" panose="00000400000000000000" pitchFamily="50" charset="0"/>
                <a:cs typeface="Open Sans" panose="020B0606030504020204" pitchFamily="34" charset="0"/>
              </a:rPr>
              <a:t>Lorem ipsum dolor sit amet, consectetur adipiscing elit, sed do </a:t>
            </a:r>
            <a:r>
              <a:rPr lang="en-US" altLang="ru-RU" sz="1050" dirty="0" err="1">
                <a:latin typeface="Montserrat Light" panose="00000400000000000000" pitchFamily="50" charset="0"/>
                <a:cs typeface="Open Sans" panose="020B0606030504020204" pitchFamily="34" charset="0"/>
              </a:rPr>
              <a:t>eiusmod</a:t>
            </a:r>
            <a:r>
              <a:rPr lang="en-US" altLang="ru-RU" sz="1050" dirty="0">
                <a:latin typeface="Montserrat Light" panose="00000400000000000000" pitchFamily="50" charset="0"/>
                <a:cs typeface="Open Sans" panose="020B0606030504020204" pitchFamily="34" charset="0"/>
              </a:rPr>
              <a:t> </a:t>
            </a:r>
            <a:r>
              <a:rPr lang="en-US" altLang="ru-RU" sz="1050" dirty="0" err="1">
                <a:latin typeface="Montserrat Light" panose="00000400000000000000" pitchFamily="50" charset="0"/>
                <a:cs typeface="Open Sans" panose="020B0606030504020204" pitchFamily="34" charset="0"/>
              </a:rPr>
              <a:t>tempor</a:t>
            </a:r>
            <a:endParaRPr lang="ru-RU" altLang="ru-RU" sz="1050" dirty="0">
              <a:latin typeface="Montserrat Light" panose="00000400000000000000" pitchFamily="50" charset="0"/>
              <a:cs typeface="Open Sans" panose="020B0606030504020204" pitchFamily="34" charset="0"/>
            </a:endParaRPr>
          </a:p>
        </p:txBody>
      </p:sp>
      <p:sp>
        <p:nvSpPr>
          <p:cNvPr id="38" name="TextBox 956"/>
          <p:cNvSpPr txBox="1">
            <a:spLocks noChangeArrowheads="1"/>
          </p:cNvSpPr>
          <p:nvPr/>
        </p:nvSpPr>
        <p:spPr bwMode="auto">
          <a:xfrm>
            <a:off x="602556" y="3633048"/>
            <a:ext cx="21925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ru-RU" dirty="0">
                <a:solidFill>
                  <a:schemeClr val="accent3"/>
                </a:solidFill>
                <a:latin typeface="+mj-lt"/>
                <a:cs typeface="Open Sans" panose="020B0606030504020204" pitchFamily="34" charset="0"/>
              </a:rPr>
              <a:t>TITLE</a:t>
            </a:r>
            <a:endParaRPr lang="ru-RU" altLang="ru-RU" dirty="0">
              <a:solidFill>
                <a:schemeClr val="accent3"/>
              </a:solidFill>
              <a:latin typeface="+mj-lt"/>
              <a:cs typeface="Open Sans" panose="020B0606030504020204" pitchFamily="34" charset="0"/>
            </a:endParaRPr>
          </a:p>
        </p:txBody>
      </p:sp>
      <p:sp>
        <p:nvSpPr>
          <p:cNvPr id="39" name="TextBox 956"/>
          <p:cNvSpPr txBox="1">
            <a:spLocks noChangeArrowheads="1"/>
          </p:cNvSpPr>
          <p:nvPr/>
        </p:nvSpPr>
        <p:spPr bwMode="auto">
          <a:xfrm>
            <a:off x="726380" y="5244537"/>
            <a:ext cx="2102397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ru-RU" sz="1050" dirty="0">
                <a:latin typeface="Montserrat Light" panose="00000400000000000000" pitchFamily="50" charset="0"/>
                <a:cs typeface="Open Sans" panose="020B0606030504020204" pitchFamily="34" charset="0"/>
              </a:rPr>
              <a:t>Lorem ipsum dolor sit amet, consectetur adipiscing elit, sed do </a:t>
            </a:r>
            <a:r>
              <a:rPr lang="en-US" altLang="ru-RU" sz="1050" dirty="0" err="1">
                <a:latin typeface="Montserrat Light" panose="00000400000000000000" pitchFamily="50" charset="0"/>
                <a:cs typeface="Open Sans" panose="020B0606030504020204" pitchFamily="34" charset="0"/>
              </a:rPr>
              <a:t>eiusmod</a:t>
            </a:r>
            <a:r>
              <a:rPr lang="en-US" altLang="ru-RU" sz="1050" dirty="0">
                <a:latin typeface="Montserrat Light" panose="00000400000000000000" pitchFamily="50" charset="0"/>
                <a:cs typeface="Open Sans" panose="020B0606030504020204" pitchFamily="34" charset="0"/>
              </a:rPr>
              <a:t> </a:t>
            </a:r>
            <a:r>
              <a:rPr lang="en-US" altLang="ru-RU" sz="1050" dirty="0" err="1">
                <a:latin typeface="Montserrat Light" panose="00000400000000000000" pitchFamily="50" charset="0"/>
                <a:cs typeface="Open Sans" panose="020B0606030504020204" pitchFamily="34" charset="0"/>
              </a:rPr>
              <a:t>tempor</a:t>
            </a:r>
            <a:endParaRPr lang="ru-RU" altLang="ru-RU" sz="1050" dirty="0">
              <a:latin typeface="Montserrat Light" panose="00000400000000000000" pitchFamily="50" charset="0"/>
              <a:cs typeface="Open Sans" panose="020B0606030504020204" pitchFamily="34" charset="0"/>
            </a:endParaRPr>
          </a:p>
        </p:txBody>
      </p:sp>
      <p:sp>
        <p:nvSpPr>
          <p:cNvPr id="40" name="TextBox 956"/>
          <p:cNvSpPr txBox="1">
            <a:spLocks noChangeArrowheads="1"/>
          </p:cNvSpPr>
          <p:nvPr/>
        </p:nvSpPr>
        <p:spPr bwMode="auto">
          <a:xfrm>
            <a:off x="627956" y="4877648"/>
            <a:ext cx="21925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ru-RU" dirty="0">
                <a:solidFill>
                  <a:schemeClr val="accent3"/>
                </a:solidFill>
                <a:latin typeface="+mj-lt"/>
                <a:cs typeface="Open Sans" panose="020B0606030504020204" pitchFamily="34" charset="0"/>
              </a:rPr>
              <a:t>TITLE</a:t>
            </a:r>
            <a:endParaRPr lang="ru-RU" altLang="ru-RU" dirty="0">
              <a:solidFill>
                <a:schemeClr val="accent3"/>
              </a:solidFill>
              <a:latin typeface="+mj-lt"/>
              <a:cs typeface="Open Sans" panose="020B0606030504020204" pitchFamily="34" charset="0"/>
            </a:endParaRPr>
          </a:p>
        </p:txBody>
      </p:sp>
      <p:sp>
        <p:nvSpPr>
          <p:cNvPr id="49" name="TextBox 956"/>
          <p:cNvSpPr txBox="1">
            <a:spLocks noChangeArrowheads="1"/>
          </p:cNvSpPr>
          <p:nvPr/>
        </p:nvSpPr>
        <p:spPr bwMode="auto">
          <a:xfrm>
            <a:off x="9171880" y="1320237"/>
            <a:ext cx="2102397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ru-RU" sz="1050" dirty="0">
                <a:latin typeface="Montserrat Light" panose="00000400000000000000" pitchFamily="50" charset="0"/>
                <a:cs typeface="Open Sans" panose="020B0606030504020204" pitchFamily="34" charset="0"/>
              </a:rPr>
              <a:t>Lorem ipsum dolor sit amet, consectetur adipiscing elit, sed do </a:t>
            </a:r>
            <a:r>
              <a:rPr lang="en-US" altLang="ru-RU" sz="1050" dirty="0" err="1">
                <a:latin typeface="Montserrat Light" panose="00000400000000000000" pitchFamily="50" charset="0"/>
                <a:cs typeface="Open Sans" panose="020B0606030504020204" pitchFamily="34" charset="0"/>
              </a:rPr>
              <a:t>eiusmod</a:t>
            </a:r>
            <a:r>
              <a:rPr lang="en-US" altLang="ru-RU" sz="1050" dirty="0">
                <a:latin typeface="Montserrat Light" panose="00000400000000000000" pitchFamily="50" charset="0"/>
                <a:cs typeface="Open Sans" panose="020B0606030504020204" pitchFamily="34" charset="0"/>
              </a:rPr>
              <a:t> </a:t>
            </a:r>
            <a:r>
              <a:rPr lang="en-US" altLang="ru-RU" sz="1050" dirty="0" err="1">
                <a:latin typeface="Montserrat Light" panose="00000400000000000000" pitchFamily="50" charset="0"/>
                <a:cs typeface="Open Sans" panose="020B0606030504020204" pitchFamily="34" charset="0"/>
              </a:rPr>
              <a:t>tempor</a:t>
            </a:r>
            <a:endParaRPr lang="ru-RU" altLang="ru-RU" sz="1050" dirty="0">
              <a:latin typeface="Montserrat Light" panose="00000400000000000000" pitchFamily="50" charset="0"/>
              <a:cs typeface="Open Sans" panose="020B0606030504020204" pitchFamily="34" charset="0"/>
            </a:endParaRPr>
          </a:p>
        </p:txBody>
      </p:sp>
      <p:sp>
        <p:nvSpPr>
          <p:cNvPr id="50" name="TextBox 956"/>
          <p:cNvSpPr txBox="1">
            <a:spLocks noChangeArrowheads="1"/>
          </p:cNvSpPr>
          <p:nvPr/>
        </p:nvSpPr>
        <p:spPr bwMode="auto">
          <a:xfrm>
            <a:off x="9162356" y="953348"/>
            <a:ext cx="21925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ru-RU" dirty="0">
                <a:solidFill>
                  <a:schemeClr val="accent3"/>
                </a:solidFill>
                <a:latin typeface="+mj-lt"/>
                <a:cs typeface="Open Sans" panose="020B0606030504020204" pitchFamily="34" charset="0"/>
              </a:rPr>
              <a:t>TITLE</a:t>
            </a:r>
            <a:endParaRPr lang="ru-RU" altLang="ru-RU" dirty="0">
              <a:solidFill>
                <a:schemeClr val="accent3"/>
              </a:solidFill>
              <a:latin typeface="+mj-lt"/>
              <a:cs typeface="Open Sans" panose="020B0606030504020204" pitchFamily="34" charset="0"/>
            </a:endParaRPr>
          </a:p>
        </p:txBody>
      </p:sp>
      <p:sp>
        <p:nvSpPr>
          <p:cNvPr id="51" name="TextBox 956"/>
          <p:cNvSpPr txBox="1">
            <a:spLocks noChangeArrowheads="1"/>
          </p:cNvSpPr>
          <p:nvPr/>
        </p:nvSpPr>
        <p:spPr bwMode="auto">
          <a:xfrm>
            <a:off x="9197280" y="2590237"/>
            <a:ext cx="2102397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ru-RU" sz="1050" dirty="0">
                <a:latin typeface="Montserrat Light" panose="00000400000000000000" pitchFamily="50" charset="0"/>
                <a:cs typeface="Open Sans" panose="020B0606030504020204" pitchFamily="34" charset="0"/>
              </a:rPr>
              <a:t>Lorem ipsum dolor sit amet, consectetur adipiscing elit, sed do </a:t>
            </a:r>
            <a:r>
              <a:rPr lang="en-US" altLang="ru-RU" sz="1050" dirty="0" err="1">
                <a:latin typeface="Montserrat Light" panose="00000400000000000000" pitchFamily="50" charset="0"/>
                <a:cs typeface="Open Sans" panose="020B0606030504020204" pitchFamily="34" charset="0"/>
              </a:rPr>
              <a:t>eiusmod</a:t>
            </a:r>
            <a:r>
              <a:rPr lang="en-US" altLang="ru-RU" sz="1050" dirty="0">
                <a:latin typeface="Montserrat Light" panose="00000400000000000000" pitchFamily="50" charset="0"/>
                <a:cs typeface="Open Sans" panose="020B0606030504020204" pitchFamily="34" charset="0"/>
              </a:rPr>
              <a:t> </a:t>
            </a:r>
            <a:r>
              <a:rPr lang="en-US" altLang="ru-RU" sz="1050" dirty="0" err="1">
                <a:latin typeface="Montserrat Light" panose="00000400000000000000" pitchFamily="50" charset="0"/>
                <a:cs typeface="Open Sans" panose="020B0606030504020204" pitchFamily="34" charset="0"/>
              </a:rPr>
              <a:t>tempor</a:t>
            </a:r>
            <a:endParaRPr lang="ru-RU" altLang="ru-RU" sz="1050" dirty="0">
              <a:latin typeface="Montserrat Light" panose="00000400000000000000" pitchFamily="50" charset="0"/>
              <a:cs typeface="Open Sans" panose="020B0606030504020204" pitchFamily="34" charset="0"/>
            </a:endParaRPr>
          </a:p>
        </p:txBody>
      </p:sp>
      <p:sp>
        <p:nvSpPr>
          <p:cNvPr id="52" name="TextBox 956"/>
          <p:cNvSpPr txBox="1">
            <a:spLocks noChangeArrowheads="1"/>
          </p:cNvSpPr>
          <p:nvPr/>
        </p:nvSpPr>
        <p:spPr bwMode="auto">
          <a:xfrm>
            <a:off x="9149656" y="2223348"/>
            <a:ext cx="21925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ru-RU" dirty="0">
                <a:solidFill>
                  <a:schemeClr val="accent3"/>
                </a:solidFill>
                <a:latin typeface="+mj-lt"/>
                <a:cs typeface="Open Sans" panose="020B0606030504020204" pitchFamily="34" charset="0"/>
              </a:rPr>
              <a:t>TITLE</a:t>
            </a:r>
            <a:endParaRPr lang="ru-RU" altLang="ru-RU" dirty="0">
              <a:solidFill>
                <a:schemeClr val="accent3"/>
              </a:solidFill>
              <a:latin typeface="+mj-lt"/>
              <a:cs typeface="Open Sans" panose="020B0606030504020204" pitchFamily="34" charset="0"/>
            </a:endParaRPr>
          </a:p>
        </p:txBody>
      </p:sp>
      <p:sp>
        <p:nvSpPr>
          <p:cNvPr id="53" name="TextBox 956"/>
          <p:cNvSpPr txBox="1">
            <a:spLocks noChangeArrowheads="1"/>
          </p:cNvSpPr>
          <p:nvPr/>
        </p:nvSpPr>
        <p:spPr bwMode="auto">
          <a:xfrm>
            <a:off x="9133780" y="3999937"/>
            <a:ext cx="2102397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ru-RU" sz="1050" dirty="0">
                <a:latin typeface="Montserrat Light" panose="00000400000000000000" pitchFamily="50" charset="0"/>
                <a:cs typeface="Open Sans" panose="020B0606030504020204" pitchFamily="34" charset="0"/>
              </a:rPr>
              <a:t>Lorem ipsum dolor sit amet, consectetur adipiscing elit, sed do </a:t>
            </a:r>
            <a:r>
              <a:rPr lang="en-US" altLang="ru-RU" sz="1050" dirty="0" err="1">
                <a:latin typeface="Montserrat Light" panose="00000400000000000000" pitchFamily="50" charset="0"/>
                <a:cs typeface="Open Sans" panose="020B0606030504020204" pitchFamily="34" charset="0"/>
              </a:rPr>
              <a:t>eiusmod</a:t>
            </a:r>
            <a:r>
              <a:rPr lang="en-US" altLang="ru-RU" sz="1050" dirty="0">
                <a:latin typeface="Montserrat Light" panose="00000400000000000000" pitchFamily="50" charset="0"/>
                <a:cs typeface="Open Sans" panose="020B0606030504020204" pitchFamily="34" charset="0"/>
              </a:rPr>
              <a:t> </a:t>
            </a:r>
            <a:r>
              <a:rPr lang="en-US" altLang="ru-RU" sz="1050" dirty="0" err="1">
                <a:latin typeface="Montserrat Light" panose="00000400000000000000" pitchFamily="50" charset="0"/>
                <a:cs typeface="Open Sans" panose="020B0606030504020204" pitchFamily="34" charset="0"/>
              </a:rPr>
              <a:t>tempor</a:t>
            </a:r>
            <a:endParaRPr lang="ru-RU" altLang="ru-RU" sz="1050" dirty="0">
              <a:latin typeface="Montserrat Light" panose="00000400000000000000" pitchFamily="50" charset="0"/>
              <a:cs typeface="Open Sans" panose="020B0606030504020204" pitchFamily="34" charset="0"/>
            </a:endParaRPr>
          </a:p>
        </p:txBody>
      </p:sp>
      <p:sp>
        <p:nvSpPr>
          <p:cNvPr id="54" name="TextBox 956"/>
          <p:cNvSpPr txBox="1">
            <a:spLocks noChangeArrowheads="1"/>
          </p:cNvSpPr>
          <p:nvPr/>
        </p:nvSpPr>
        <p:spPr bwMode="auto">
          <a:xfrm>
            <a:off x="9124256" y="3633048"/>
            <a:ext cx="21925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ru-RU" dirty="0">
                <a:solidFill>
                  <a:schemeClr val="accent3"/>
                </a:solidFill>
                <a:latin typeface="+mj-lt"/>
                <a:cs typeface="Open Sans" panose="020B0606030504020204" pitchFamily="34" charset="0"/>
              </a:rPr>
              <a:t>TITLE</a:t>
            </a:r>
            <a:endParaRPr lang="ru-RU" altLang="ru-RU" dirty="0">
              <a:solidFill>
                <a:schemeClr val="accent3"/>
              </a:solidFill>
              <a:latin typeface="+mj-lt"/>
              <a:cs typeface="Open Sans" panose="020B0606030504020204" pitchFamily="34" charset="0"/>
            </a:endParaRPr>
          </a:p>
        </p:txBody>
      </p:sp>
      <p:sp>
        <p:nvSpPr>
          <p:cNvPr id="55" name="TextBox 956"/>
          <p:cNvSpPr txBox="1">
            <a:spLocks noChangeArrowheads="1"/>
          </p:cNvSpPr>
          <p:nvPr/>
        </p:nvSpPr>
        <p:spPr bwMode="auto">
          <a:xfrm>
            <a:off x="9171880" y="5244537"/>
            <a:ext cx="2102397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ru-RU" sz="1050" dirty="0">
                <a:latin typeface="Montserrat Light" panose="00000400000000000000" pitchFamily="50" charset="0"/>
                <a:cs typeface="Open Sans" panose="020B0606030504020204" pitchFamily="34" charset="0"/>
              </a:rPr>
              <a:t>Lorem ipsum dolor sit amet, consectetur adipiscing elit, sed do </a:t>
            </a:r>
            <a:r>
              <a:rPr lang="en-US" altLang="ru-RU" sz="1050" dirty="0" err="1">
                <a:latin typeface="Montserrat Light" panose="00000400000000000000" pitchFamily="50" charset="0"/>
                <a:cs typeface="Open Sans" panose="020B0606030504020204" pitchFamily="34" charset="0"/>
              </a:rPr>
              <a:t>eiusmod</a:t>
            </a:r>
            <a:r>
              <a:rPr lang="en-US" altLang="ru-RU" sz="1050" dirty="0">
                <a:latin typeface="Montserrat Light" panose="00000400000000000000" pitchFamily="50" charset="0"/>
                <a:cs typeface="Open Sans" panose="020B0606030504020204" pitchFamily="34" charset="0"/>
              </a:rPr>
              <a:t> </a:t>
            </a:r>
            <a:r>
              <a:rPr lang="en-US" altLang="ru-RU" sz="1050" dirty="0" err="1">
                <a:latin typeface="Montserrat Light" panose="00000400000000000000" pitchFamily="50" charset="0"/>
                <a:cs typeface="Open Sans" panose="020B0606030504020204" pitchFamily="34" charset="0"/>
              </a:rPr>
              <a:t>tempor</a:t>
            </a:r>
            <a:endParaRPr lang="ru-RU" altLang="ru-RU" sz="1050" dirty="0">
              <a:latin typeface="Montserrat Light" panose="00000400000000000000" pitchFamily="50" charset="0"/>
              <a:cs typeface="Open Sans" panose="020B0606030504020204" pitchFamily="34" charset="0"/>
            </a:endParaRPr>
          </a:p>
        </p:txBody>
      </p:sp>
      <p:sp>
        <p:nvSpPr>
          <p:cNvPr id="56" name="TextBox 956"/>
          <p:cNvSpPr txBox="1">
            <a:spLocks noChangeArrowheads="1"/>
          </p:cNvSpPr>
          <p:nvPr/>
        </p:nvSpPr>
        <p:spPr bwMode="auto">
          <a:xfrm>
            <a:off x="9149656" y="4877648"/>
            <a:ext cx="21925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ru-RU" dirty="0">
                <a:solidFill>
                  <a:schemeClr val="accent3"/>
                </a:solidFill>
                <a:latin typeface="+mj-lt"/>
                <a:cs typeface="Open Sans" panose="020B0606030504020204" pitchFamily="34" charset="0"/>
              </a:rPr>
              <a:t>TITLE</a:t>
            </a:r>
            <a:endParaRPr lang="ru-RU" altLang="ru-RU" dirty="0">
              <a:solidFill>
                <a:schemeClr val="accent3"/>
              </a:solidFill>
              <a:latin typeface="+mj-lt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0258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5"/>
          <p:cNvSpPr>
            <a:spLocks/>
          </p:cNvSpPr>
          <p:nvPr/>
        </p:nvSpPr>
        <p:spPr bwMode="auto">
          <a:xfrm>
            <a:off x="5548632" y="3141375"/>
            <a:ext cx="1586303" cy="1443594"/>
          </a:xfrm>
          <a:custGeom>
            <a:avLst/>
            <a:gdLst>
              <a:gd name="T0" fmla="*/ 0 w 661"/>
              <a:gd name="T1" fmla="*/ 495 h 601"/>
              <a:gd name="T2" fmla="*/ 0 w 661"/>
              <a:gd name="T3" fmla="*/ 334 h 601"/>
              <a:gd name="T4" fmla="*/ 48 w 661"/>
              <a:gd name="T5" fmla="*/ 358 h 601"/>
              <a:gd name="T6" fmla="*/ 96 w 661"/>
              <a:gd name="T7" fmla="*/ 335 h 601"/>
              <a:gd name="T8" fmla="*/ 122 w 661"/>
              <a:gd name="T9" fmla="*/ 251 h 601"/>
              <a:gd name="T10" fmla="*/ 96 w 661"/>
              <a:gd name="T11" fmla="*/ 167 h 601"/>
              <a:gd name="T12" fmla="*/ 48 w 661"/>
              <a:gd name="T13" fmla="*/ 144 h 601"/>
              <a:gd name="T14" fmla="*/ 0 w 661"/>
              <a:gd name="T15" fmla="*/ 168 h 601"/>
              <a:gd name="T16" fmla="*/ 0 w 661"/>
              <a:gd name="T17" fmla="*/ 0 h 601"/>
              <a:gd name="T18" fmla="*/ 324 w 661"/>
              <a:gd name="T19" fmla="*/ 0 h 601"/>
              <a:gd name="T20" fmla="*/ 536 w 661"/>
              <a:gd name="T21" fmla="*/ 0 h 601"/>
              <a:gd name="T22" fmla="*/ 537 w 661"/>
              <a:gd name="T23" fmla="*/ 0 h 601"/>
              <a:gd name="T24" fmla="*/ 537 w 661"/>
              <a:gd name="T25" fmla="*/ 209 h 601"/>
              <a:gd name="T26" fmla="*/ 549 w 661"/>
              <a:gd name="T27" fmla="*/ 220 h 601"/>
              <a:gd name="T28" fmla="*/ 580 w 661"/>
              <a:gd name="T29" fmla="*/ 210 h 601"/>
              <a:gd name="T30" fmla="*/ 591 w 661"/>
              <a:gd name="T31" fmla="*/ 190 h 601"/>
              <a:gd name="T32" fmla="*/ 642 w 661"/>
              <a:gd name="T33" fmla="*/ 187 h 601"/>
              <a:gd name="T34" fmla="*/ 661 w 661"/>
              <a:gd name="T35" fmla="*/ 251 h 601"/>
              <a:gd name="T36" fmla="*/ 642 w 661"/>
              <a:gd name="T37" fmla="*/ 315 h 601"/>
              <a:gd name="T38" fmla="*/ 591 w 661"/>
              <a:gd name="T39" fmla="*/ 312 h 601"/>
              <a:gd name="T40" fmla="*/ 580 w 661"/>
              <a:gd name="T41" fmla="*/ 292 h 601"/>
              <a:gd name="T42" fmla="*/ 549 w 661"/>
              <a:gd name="T43" fmla="*/ 282 h 601"/>
              <a:gd name="T44" fmla="*/ 537 w 661"/>
              <a:gd name="T45" fmla="*/ 293 h 601"/>
              <a:gd name="T46" fmla="*/ 537 w 661"/>
              <a:gd name="T47" fmla="*/ 601 h 601"/>
              <a:gd name="T48" fmla="*/ 183 w 661"/>
              <a:gd name="T49" fmla="*/ 555 h 601"/>
              <a:gd name="T50" fmla="*/ 89 w 661"/>
              <a:gd name="T51" fmla="*/ 532 h 601"/>
              <a:gd name="T52" fmla="*/ 0 w 661"/>
              <a:gd name="T53" fmla="*/ 495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61" h="601">
                <a:moveTo>
                  <a:pt x="0" y="495"/>
                </a:moveTo>
                <a:cubicBezTo>
                  <a:pt x="0" y="334"/>
                  <a:pt x="0" y="334"/>
                  <a:pt x="0" y="334"/>
                </a:cubicBezTo>
                <a:cubicBezTo>
                  <a:pt x="12" y="349"/>
                  <a:pt x="29" y="358"/>
                  <a:pt x="48" y="358"/>
                </a:cubicBezTo>
                <a:cubicBezTo>
                  <a:pt x="66" y="358"/>
                  <a:pt x="83" y="349"/>
                  <a:pt x="96" y="335"/>
                </a:cubicBezTo>
                <a:cubicBezTo>
                  <a:pt x="113" y="314"/>
                  <a:pt x="122" y="284"/>
                  <a:pt x="122" y="251"/>
                </a:cubicBezTo>
                <a:cubicBezTo>
                  <a:pt x="122" y="218"/>
                  <a:pt x="113" y="188"/>
                  <a:pt x="96" y="167"/>
                </a:cubicBezTo>
                <a:cubicBezTo>
                  <a:pt x="83" y="153"/>
                  <a:pt x="66" y="144"/>
                  <a:pt x="48" y="144"/>
                </a:cubicBezTo>
                <a:cubicBezTo>
                  <a:pt x="29" y="144"/>
                  <a:pt x="12" y="153"/>
                  <a:pt x="0" y="168"/>
                </a:cubicBezTo>
                <a:cubicBezTo>
                  <a:pt x="0" y="0"/>
                  <a:pt x="0" y="0"/>
                  <a:pt x="0" y="0"/>
                </a:cubicBezTo>
                <a:cubicBezTo>
                  <a:pt x="324" y="0"/>
                  <a:pt x="324" y="0"/>
                  <a:pt x="324" y="0"/>
                </a:cubicBezTo>
                <a:cubicBezTo>
                  <a:pt x="536" y="0"/>
                  <a:pt x="536" y="0"/>
                  <a:pt x="536" y="0"/>
                </a:cubicBezTo>
                <a:cubicBezTo>
                  <a:pt x="537" y="0"/>
                  <a:pt x="537" y="0"/>
                  <a:pt x="537" y="0"/>
                </a:cubicBezTo>
                <a:cubicBezTo>
                  <a:pt x="537" y="209"/>
                  <a:pt x="537" y="209"/>
                  <a:pt x="537" y="209"/>
                </a:cubicBezTo>
                <a:cubicBezTo>
                  <a:pt x="539" y="215"/>
                  <a:pt x="543" y="220"/>
                  <a:pt x="549" y="220"/>
                </a:cubicBezTo>
                <a:cubicBezTo>
                  <a:pt x="562" y="221"/>
                  <a:pt x="573" y="221"/>
                  <a:pt x="580" y="210"/>
                </a:cubicBezTo>
                <a:cubicBezTo>
                  <a:pt x="584" y="204"/>
                  <a:pt x="587" y="197"/>
                  <a:pt x="591" y="190"/>
                </a:cubicBezTo>
                <a:cubicBezTo>
                  <a:pt x="603" y="171"/>
                  <a:pt x="627" y="169"/>
                  <a:pt x="642" y="187"/>
                </a:cubicBezTo>
                <a:cubicBezTo>
                  <a:pt x="656" y="204"/>
                  <a:pt x="661" y="228"/>
                  <a:pt x="661" y="251"/>
                </a:cubicBezTo>
                <a:cubicBezTo>
                  <a:pt x="661" y="274"/>
                  <a:pt x="656" y="298"/>
                  <a:pt x="642" y="315"/>
                </a:cubicBezTo>
                <a:cubicBezTo>
                  <a:pt x="627" y="333"/>
                  <a:pt x="603" y="331"/>
                  <a:pt x="591" y="312"/>
                </a:cubicBezTo>
                <a:cubicBezTo>
                  <a:pt x="587" y="305"/>
                  <a:pt x="584" y="298"/>
                  <a:pt x="580" y="292"/>
                </a:cubicBezTo>
                <a:cubicBezTo>
                  <a:pt x="573" y="282"/>
                  <a:pt x="562" y="281"/>
                  <a:pt x="549" y="282"/>
                </a:cubicBezTo>
                <a:cubicBezTo>
                  <a:pt x="543" y="282"/>
                  <a:pt x="539" y="287"/>
                  <a:pt x="537" y="293"/>
                </a:cubicBezTo>
                <a:cubicBezTo>
                  <a:pt x="537" y="601"/>
                  <a:pt x="537" y="601"/>
                  <a:pt x="537" y="601"/>
                </a:cubicBezTo>
                <a:cubicBezTo>
                  <a:pt x="183" y="555"/>
                  <a:pt x="183" y="555"/>
                  <a:pt x="183" y="555"/>
                </a:cubicBezTo>
                <a:cubicBezTo>
                  <a:pt x="183" y="555"/>
                  <a:pt x="127" y="542"/>
                  <a:pt x="89" y="532"/>
                </a:cubicBezTo>
                <a:cubicBezTo>
                  <a:pt x="55" y="523"/>
                  <a:pt x="0" y="495"/>
                  <a:pt x="0" y="49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6"/>
          <p:cNvSpPr>
            <a:spLocks/>
          </p:cNvSpPr>
          <p:nvPr/>
        </p:nvSpPr>
        <p:spPr bwMode="auto">
          <a:xfrm>
            <a:off x="6919103" y="2842985"/>
            <a:ext cx="1398777" cy="1798596"/>
          </a:xfrm>
          <a:custGeom>
            <a:avLst/>
            <a:gdLst>
              <a:gd name="T0" fmla="*/ 322 w 583"/>
              <a:gd name="T1" fmla="*/ 112 h 749"/>
              <a:gd name="T2" fmla="*/ 332 w 583"/>
              <a:gd name="T3" fmla="*/ 81 h 749"/>
              <a:gd name="T4" fmla="*/ 351 w 583"/>
              <a:gd name="T5" fmla="*/ 70 h 749"/>
              <a:gd name="T6" fmla="*/ 355 w 583"/>
              <a:gd name="T7" fmla="*/ 19 h 749"/>
              <a:gd name="T8" fmla="*/ 291 w 583"/>
              <a:gd name="T9" fmla="*/ 0 h 749"/>
              <a:gd name="T10" fmla="*/ 227 w 583"/>
              <a:gd name="T11" fmla="*/ 19 h 749"/>
              <a:gd name="T12" fmla="*/ 230 w 583"/>
              <a:gd name="T13" fmla="*/ 70 h 749"/>
              <a:gd name="T14" fmla="*/ 250 w 583"/>
              <a:gd name="T15" fmla="*/ 81 h 749"/>
              <a:gd name="T16" fmla="*/ 260 w 583"/>
              <a:gd name="T17" fmla="*/ 112 h 749"/>
              <a:gd name="T18" fmla="*/ 249 w 583"/>
              <a:gd name="T19" fmla="*/ 124 h 749"/>
              <a:gd name="T20" fmla="*/ 105 w 583"/>
              <a:gd name="T21" fmla="*/ 124 h 749"/>
              <a:gd name="T22" fmla="*/ 0 w 583"/>
              <a:gd name="T23" fmla="*/ 124 h 749"/>
              <a:gd name="T24" fmla="*/ 0 w 583"/>
              <a:gd name="T25" fmla="*/ 292 h 749"/>
              <a:gd name="T26" fmla="*/ 49 w 583"/>
              <a:gd name="T27" fmla="*/ 268 h 749"/>
              <a:gd name="T28" fmla="*/ 96 w 583"/>
              <a:gd name="T29" fmla="*/ 291 h 749"/>
              <a:gd name="T30" fmla="*/ 122 w 583"/>
              <a:gd name="T31" fmla="*/ 375 h 749"/>
              <a:gd name="T32" fmla="*/ 96 w 583"/>
              <a:gd name="T33" fmla="*/ 459 h 749"/>
              <a:gd name="T34" fmla="*/ 49 w 583"/>
              <a:gd name="T35" fmla="*/ 482 h 749"/>
              <a:gd name="T36" fmla="*/ 0 w 583"/>
              <a:gd name="T37" fmla="*/ 458 h 749"/>
              <a:gd name="T38" fmla="*/ 0 w 583"/>
              <a:gd name="T39" fmla="*/ 730 h 749"/>
              <a:gd name="T40" fmla="*/ 148 w 583"/>
              <a:gd name="T41" fmla="*/ 749 h 749"/>
              <a:gd name="T42" fmla="*/ 427 w 583"/>
              <a:gd name="T43" fmla="*/ 631 h 749"/>
              <a:gd name="T44" fmla="*/ 564 w 583"/>
              <a:gd name="T45" fmla="*/ 352 h 749"/>
              <a:gd name="T46" fmla="*/ 573 w 583"/>
              <a:gd name="T47" fmla="*/ 124 h 749"/>
              <a:gd name="T48" fmla="*/ 332 w 583"/>
              <a:gd name="T49" fmla="*/ 124 h 749"/>
              <a:gd name="T50" fmla="*/ 322 w 583"/>
              <a:gd name="T51" fmla="*/ 112 h 7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83" h="749">
                <a:moveTo>
                  <a:pt x="322" y="112"/>
                </a:moveTo>
                <a:cubicBezTo>
                  <a:pt x="321" y="99"/>
                  <a:pt x="321" y="88"/>
                  <a:pt x="332" y="81"/>
                </a:cubicBezTo>
                <a:cubicBezTo>
                  <a:pt x="338" y="77"/>
                  <a:pt x="345" y="74"/>
                  <a:pt x="351" y="70"/>
                </a:cubicBezTo>
                <a:cubicBezTo>
                  <a:pt x="371" y="58"/>
                  <a:pt x="373" y="34"/>
                  <a:pt x="355" y="19"/>
                </a:cubicBezTo>
                <a:cubicBezTo>
                  <a:pt x="338" y="5"/>
                  <a:pt x="314" y="0"/>
                  <a:pt x="291" y="0"/>
                </a:cubicBezTo>
                <a:cubicBezTo>
                  <a:pt x="268" y="0"/>
                  <a:pt x="244" y="5"/>
                  <a:pt x="227" y="19"/>
                </a:cubicBezTo>
                <a:cubicBezTo>
                  <a:pt x="209" y="34"/>
                  <a:pt x="211" y="58"/>
                  <a:pt x="230" y="70"/>
                </a:cubicBezTo>
                <a:cubicBezTo>
                  <a:pt x="237" y="74"/>
                  <a:pt x="244" y="77"/>
                  <a:pt x="250" y="81"/>
                </a:cubicBezTo>
                <a:cubicBezTo>
                  <a:pt x="260" y="88"/>
                  <a:pt x="261" y="99"/>
                  <a:pt x="260" y="112"/>
                </a:cubicBezTo>
                <a:cubicBezTo>
                  <a:pt x="260" y="118"/>
                  <a:pt x="255" y="122"/>
                  <a:pt x="249" y="124"/>
                </a:cubicBezTo>
                <a:cubicBezTo>
                  <a:pt x="105" y="124"/>
                  <a:pt x="105" y="124"/>
                  <a:pt x="105" y="124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292"/>
                  <a:pt x="0" y="292"/>
                  <a:pt x="0" y="292"/>
                </a:cubicBezTo>
                <a:cubicBezTo>
                  <a:pt x="12" y="277"/>
                  <a:pt x="30" y="268"/>
                  <a:pt x="49" y="268"/>
                </a:cubicBezTo>
                <a:cubicBezTo>
                  <a:pt x="67" y="268"/>
                  <a:pt x="84" y="277"/>
                  <a:pt x="96" y="291"/>
                </a:cubicBezTo>
                <a:cubicBezTo>
                  <a:pt x="114" y="312"/>
                  <a:pt x="123" y="342"/>
                  <a:pt x="122" y="375"/>
                </a:cubicBezTo>
                <a:cubicBezTo>
                  <a:pt x="123" y="408"/>
                  <a:pt x="114" y="438"/>
                  <a:pt x="96" y="459"/>
                </a:cubicBezTo>
                <a:cubicBezTo>
                  <a:pt x="84" y="473"/>
                  <a:pt x="67" y="482"/>
                  <a:pt x="49" y="482"/>
                </a:cubicBezTo>
                <a:cubicBezTo>
                  <a:pt x="30" y="482"/>
                  <a:pt x="12" y="473"/>
                  <a:pt x="0" y="458"/>
                </a:cubicBezTo>
                <a:cubicBezTo>
                  <a:pt x="0" y="730"/>
                  <a:pt x="0" y="730"/>
                  <a:pt x="0" y="730"/>
                </a:cubicBezTo>
                <a:cubicBezTo>
                  <a:pt x="148" y="749"/>
                  <a:pt x="148" y="749"/>
                  <a:pt x="148" y="749"/>
                </a:cubicBezTo>
                <a:cubicBezTo>
                  <a:pt x="221" y="740"/>
                  <a:pt x="345" y="713"/>
                  <a:pt x="427" y="631"/>
                </a:cubicBezTo>
                <a:cubicBezTo>
                  <a:pt x="527" y="530"/>
                  <a:pt x="564" y="352"/>
                  <a:pt x="564" y="352"/>
                </a:cubicBezTo>
                <a:cubicBezTo>
                  <a:pt x="564" y="352"/>
                  <a:pt x="583" y="245"/>
                  <a:pt x="573" y="124"/>
                </a:cubicBezTo>
                <a:cubicBezTo>
                  <a:pt x="332" y="124"/>
                  <a:pt x="332" y="124"/>
                  <a:pt x="332" y="124"/>
                </a:cubicBezTo>
                <a:cubicBezTo>
                  <a:pt x="327" y="122"/>
                  <a:pt x="322" y="118"/>
                  <a:pt x="322" y="11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7"/>
          <p:cNvSpPr>
            <a:spLocks/>
          </p:cNvSpPr>
          <p:nvPr/>
        </p:nvSpPr>
        <p:spPr bwMode="auto">
          <a:xfrm>
            <a:off x="5548632" y="1621120"/>
            <a:ext cx="1285554" cy="1438877"/>
          </a:xfrm>
          <a:custGeom>
            <a:avLst/>
            <a:gdLst>
              <a:gd name="T0" fmla="*/ 0 w 536"/>
              <a:gd name="T1" fmla="*/ 271 h 599"/>
              <a:gd name="T2" fmla="*/ 48 w 536"/>
              <a:gd name="T3" fmla="*/ 247 h 599"/>
              <a:gd name="T4" fmla="*/ 96 w 536"/>
              <a:gd name="T5" fmla="*/ 270 h 599"/>
              <a:gd name="T6" fmla="*/ 122 w 536"/>
              <a:gd name="T7" fmla="*/ 354 h 599"/>
              <a:gd name="T8" fmla="*/ 96 w 536"/>
              <a:gd name="T9" fmla="*/ 438 h 599"/>
              <a:gd name="T10" fmla="*/ 48 w 536"/>
              <a:gd name="T11" fmla="*/ 461 h 599"/>
              <a:gd name="T12" fmla="*/ 0 w 536"/>
              <a:gd name="T13" fmla="*/ 437 h 599"/>
              <a:gd name="T14" fmla="*/ 0 w 536"/>
              <a:gd name="T15" fmla="*/ 599 h 599"/>
              <a:gd name="T16" fmla="*/ 324 w 536"/>
              <a:gd name="T17" fmla="*/ 599 h 599"/>
              <a:gd name="T18" fmla="*/ 536 w 536"/>
              <a:gd name="T19" fmla="*/ 599 h 599"/>
              <a:gd name="T20" fmla="*/ 536 w 536"/>
              <a:gd name="T21" fmla="*/ 437 h 599"/>
              <a:gd name="T22" fmla="*/ 488 w 536"/>
              <a:gd name="T23" fmla="*/ 461 h 599"/>
              <a:gd name="T24" fmla="*/ 440 w 536"/>
              <a:gd name="T25" fmla="*/ 438 h 599"/>
              <a:gd name="T26" fmla="*/ 414 w 536"/>
              <a:gd name="T27" fmla="*/ 354 h 599"/>
              <a:gd name="T28" fmla="*/ 440 w 536"/>
              <a:gd name="T29" fmla="*/ 270 h 599"/>
              <a:gd name="T30" fmla="*/ 488 w 536"/>
              <a:gd name="T31" fmla="*/ 247 h 599"/>
              <a:gd name="T32" fmla="*/ 536 w 536"/>
              <a:gd name="T33" fmla="*/ 271 h 599"/>
              <a:gd name="T34" fmla="*/ 536 w 536"/>
              <a:gd name="T35" fmla="*/ 40 h 599"/>
              <a:gd name="T36" fmla="*/ 439 w 536"/>
              <a:gd name="T37" fmla="*/ 29 h 599"/>
              <a:gd name="T38" fmla="*/ 0 w 536"/>
              <a:gd name="T39" fmla="*/ 21 h 599"/>
              <a:gd name="T40" fmla="*/ 0 w 536"/>
              <a:gd name="T41" fmla="*/ 271 h 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36" h="599">
                <a:moveTo>
                  <a:pt x="0" y="271"/>
                </a:moveTo>
                <a:cubicBezTo>
                  <a:pt x="12" y="256"/>
                  <a:pt x="29" y="247"/>
                  <a:pt x="48" y="247"/>
                </a:cubicBezTo>
                <a:cubicBezTo>
                  <a:pt x="66" y="247"/>
                  <a:pt x="83" y="255"/>
                  <a:pt x="96" y="270"/>
                </a:cubicBezTo>
                <a:cubicBezTo>
                  <a:pt x="113" y="291"/>
                  <a:pt x="122" y="321"/>
                  <a:pt x="122" y="354"/>
                </a:cubicBezTo>
                <a:cubicBezTo>
                  <a:pt x="122" y="387"/>
                  <a:pt x="113" y="417"/>
                  <a:pt x="96" y="438"/>
                </a:cubicBezTo>
                <a:cubicBezTo>
                  <a:pt x="83" y="452"/>
                  <a:pt x="66" y="461"/>
                  <a:pt x="48" y="461"/>
                </a:cubicBezTo>
                <a:cubicBezTo>
                  <a:pt x="29" y="461"/>
                  <a:pt x="12" y="452"/>
                  <a:pt x="0" y="437"/>
                </a:cubicBezTo>
                <a:cubicBezTo>
                  <a:pt x="0" y="599"/>
                  <a:pt x="0" y="599"/>
                  <a:pt x="0" y="599"/>
                </a:cubicBezTo>
                <a:cubicBezTo>
                  <a:pt x="324" y="599"/>
                  <a:pt x="324" y="599"/>
                  <a:pt x="324" y="599"/>
                </a:cubicBezTo>
                <a:cubicBezTo>
                  <a:pt x="536" y="599"/>
                  <a:pt x="536" y="599"/>
                  <a:pt x="536" y="599"/>
                </a:cubicBezTo>
                <a:cubicBezTo>
                  <a:pt x="536" y="437"/>
                  <a:pt x="536" y="437"/>
                  <a:pt x="536" y="437"/>
                </a:cubicBezTo>
                <a:cubicBezTo>
                  <a:pt x="524" y="452"/>
                  <a:pt x="506" y="461"/>
                  <a:pt x="488" y="461"/>
                </a:cubicBezTo>
                <a:cubicBezTo>
                  <a:pt x="469" y="461"/>
                  <a:pt x="452" y="452"/>
                  <a:pt x="440" y="438"/>
                </a:cubicBezTo>
                <a:cubicBezTo>
                  <a:pt x="423" y="417"/>
                  <a:pt x="413" y="387"/>
                  <a:pt x="414" y="354"/>
                </a:cubicBezTo>
                <a:cubicBezTo>
                  <a:pt x="413" y="321"/>
                  <a:pt x="423" y="291"/>
                  <a:pt x="440" y="270"/>
                </a:cubicBezTo>
                <a:cubicBezTo>
                  <a:pt x="452" y="255"/>
                  <a:pt x="469" y="247"/>
                  <a:pt x="488" y="247"/>
                </a:cubicBezTo>
                <a:cubicBezTo>
                  <a:pt x="506" y="247"/>
                  <a:pt x="524" y="256"/>
                  <a:pt x="536" y="271"/>
                </a:cubicBezTo>
                <a:cubicBezTo>
                  <a:pt x="536" y="40"/>
                  <a:pt x="536" y="40"/>
                  <a:pt x="536" y="40"/>
                </a:cubicBezTo>
                <a:cubicBezTo>
                  <a:pt x="501" y="35"/>
                  <a:pt x="469" y="32"/>
                  <a:pt x="439" y="29"/>
                </a:cubicBezTo>
                <a:cubicBezTo>
                  <a:pt x="312" y="20"/>
                  <a:pt x="165" y="0"/>
                  <a:pt x="0" y="21"/>
                </a:cubicBezTo>
                <a:lnTo>
                  <a:pt x="0" y="2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8"/>
          <p:cNvSpPr>
            <a:spLocks/>
          </p:cNvSpPr>
          <p:nvPr/>
        </p:nvSpPr>
        <p:spPr bwMode="auto">
          <a:xfrm>
            <a:off x="6618354" y="1734343"/>
            <a:ext cx="1665323" cy="1325654"/>
          </a:xfrm>
          <a:custGeom>
            <a:avLst/>
            <a:gdLst>
              <a:gd name="T0" fmla="*/ 124 w 694"/>
              <a:gd name="T1" fmla="*/ 265 h 552"/>
              <a:gd name="T2" fmla="*/ 112 w 694"/>
              <a:gd name="T3" fmla="*/ 276 h 552"/>
              <a:gd name="T4" fmla="*/ 81 w 694"/>
              <a:gd name="T5" fmla="*/ 266 h 552"/>
              <a:gd name="T6" fmla="*/ 70 w 694"/>
              <a:gd name="T7" fmla="*/ 246 h 552"/>
              <a:gd name="T8" fmla="*/ 20 w 694"/>
              <a:gd name="T9" fmla="*/ 243 h 552"/>
              <a:gd name="T10" fmla="*/ 0 w 694"/>
              <a:gd name="T11" fmla="*/ 307 h 552"/>
              <a:gd name="T12" fmla="*/ 20 w 694"/>
              <a:gd name="T13" fmla="*/ 371 h 552"/>
              <a:gd name="T14" fmla="*/ 70 w 694"/>
              <a:gd name="T15" fmla="*/ 368 h 552"/>
              <a:gd name="T16" fmla="*/ 81 w 694"/>
              <a:gd name="T17" fmla="*/ 348 h 552"/>
              <a:gd name="T18" fmla="*/ 112 w 694"/>
              <a:gd name="T19" fmla="*/ 338 h 552"/>
              <a:gd name="T20" fmla="*/ 124 w 694"/>
              <a:gd name="T21" fmla="*/ 348 h 552"/>
              <a:gd name="T22" fmla="*/ 124 w 694"/>
              <a:gd name="T23" fmla="*/ 552 h 552"/>
              <a:gd name="T24" fmla="*/ 230 w 694"/>
              <a:gd name="T25" fmla="*/ 552 h 552"/>
              <a:gd name="T26" fmla="*/ 333 w 694"/>
              <a:gd name="T27" fmla="*/ 552 h 552"/>
              <a:gd name="T28" fmla="*/ 309 w 694"/>
              <a:gd name="T29" fmla="*/ 503 h 552"/>
              <a:gd name="T30" fmla="*/ 332 w 694"/>
              <a:gd name="T31" fmla="*/ 456 h 552"/>
              <a:gd name="T32" fmla="*/ 416 w 694"/>
              <a:gd name="T33" fmla="*/ 430 h 552"/>
              <a:gd name="T34" fmla="*/ 500 w 694"/>
              <a:gd name="T35" fmla="*/ 456 h 552"/>
              <a:gd name="T36" fmla="*/ 523 w 694"/>
              <a:gd name="T37" fmla="*/ 503 h 552"/>
              <a:gd name="T38" fmla="*/ 499 w 694"/>
              <a:gd name="T39" fmla="*/ 552 h 552"/>
              <a:gd name="T40" fmla="*/ 694 w 694"/>
              <a:gd name="T41" fmla="*/ 552 h 552"/>
              <a:gd name="T42" fmla="*/ 689 w 694"/>
              <a:gd name="T43" fmla="*/ 517 h 552"/>
              <a:gd name="T44" fmla="*/ 484 w 694"/>
              <a:gd name="T45" fmla="*/ 193 h 552"/>
              <a:gd name="T46" fmla="*/ 124 w 694"/>
              <a:gd name="T47" fmla="*/ 0 h 552"/>
              <a:gd name="T48" fmla="*/ 124 w 694"/>
              <a:gd name="T49" fmla="*/ 265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94" h="552">
                <a:moveTo>
                  <a:pt x="124" y="265"/>
                </a:moveTo>
                <a:cubicBezTo>
                  <a:pt x="122" y="271"/>
                  <a:pt x="118" y="276"/>
                  <a:pt x="112" y="276"/>
                </a:cubicBezTo>
                <a:cubicBezTo>
                  <a:pt x="100" y="277"/>
                  <a:pt x="89" y="276"/>
                  <a:pt x="81" y="266"/>
                </a:cubicBezTo>
                <a:cubicBezTo>
                  <a:pt x="77" y="260"/>
                  <a:pt x="74" y="253"/>
                  <a:pt x="70" y="246"/>
                </a:cubicBezTo>
                <a:cubicBezTo>
                  <a:pt x="58" y="227"/>
                  <a:pt x="34" y="225"/>
                  <a:pt x="20" y="243"/>
                </a:cubicBezTo>
                <a:cubicBezTo>
                  <a:pt x="5" y="260"/>
                  <a:pt x="0" y="284"/>
                  <a:pt x="0" y="307"/>
                </a:cubicBezTo>
                <a:cubicBezTo>
                  <a:pt x="0" y="330"/>
                  <a:pt x="5" y="354"/>
                  <a:pt x="20" y="371"/>
                </a:cubicBezTo>
                <a:cubicBezTo>
                  <a:pt x="34" y="389"/>
                  <a:pt x="58" y="387"/>
                  <a:pt x="70" y="368"/>
                </a:cubicBezTo>
                <a:cubicBezTo>
                  <a:pt x="74" y="361"/>
                  <a:pt x="77" y="354"/>
                  <a:pt x="81" y="348"/>
                </a:cubicBezTo>
                <a:cubicBezTo>
                  <a:pt x="89" y="337"/>
                  <a:pt x="100" y="337"/>
                  <a:pt x="112" y="338"/>
                </a:cubicBezTo>
                <a:cubicBezTo>
                  <a:pt x="118" y="338"/>
                  <a:pt x="122" y="343"/>
                  <a:pt x="124" y="348"/>
                </a:cubicBezTo>
                <a:cubicBezTo>
                  <a:pt x="124" y="552"/>
                  <a:pt x="124" y="552"/>
                  <a:pt x="124" y="552"/>
                </a:cubicBezTo>
                <a:cubicBezTo>
                  <a:pt x="230" y="552"/>
                  <a:pt x="230" y="552"/>
                  <a:pt x="230" y="552"/>
                </a:cubicBezTo>
                <a:cubicBezTo>
                  <a:pt x="333" y="552"/>
                  <a:pt x="333" y="552"/>
                  <a:pt x="333" y="552"/>
                </a:cubicBezTo>
                <a:cubicBezTo>
                  <a:pt x="318" y="540"/>
                  <a:pt x="309" y="522"/>
                  <a:pt x="309" y="503"/>
                </a:cubicBezTo>
                <a:cubicBezTo>
                  <a:pt x="309" y="485"/>
                  <a:pt x="317" y="468"/>
                  <a:pt x="332" y="456"/>
                </a:cubicBezTo>
                <a:cubicBezTo>
                  <a:pt x="353" y="438"/>
                  <a:pt x="383" y="429"/>
                  <a:pt x="416" y="430"/>
                </a:cubicBezTo>
                <a:cubicBezTo>
                  <a:pt x="449" y="429"/>
                  <a:pt x="479" y="438"/>
                  <a:pt x="500" y="456"/>
                </a:cubicBezTo>
                <a:cubicBezTo>
                  <a:pt x="514" y="468"/>
                  <a:pt x="523" y="485"/>
                  <a:pt x="523" y="503"/>
                </a:cubicBezTo>
                <a:cubicBezTo>
                  <a:pt x="523" y="522"/>
                  <a:pt x="514" y="540"/>
                  <a:pt x="499" y="552"/>
                </a:cubicBezTo>
                <a:cubicBezTo>
                  <a:pt x="694" y="552"/>
                  <a:pt x="694" y="552"/>
                  <a:pt x="694" y="552"/>
                </a:cubicBezTo>
                <a:cubicBezTo>
                  <a:pt x="693" y="540"/>
                  <a:pt x="691" y="529"/>
                  <a:pt x="689" y="517"/>
                </a:cubicBezTo>
                <a:cubicBezTo>
                  <a:pt x="680" y="469"/>
                  <a:pt x="637" y="324"/>
                  <a:pt x="484" y="193"/>
                </a:cubicBezTo>
                <a:cubicBezTo>
                  <a:pt x="341" y="71"/>
                  <a:pt x="223" y="22"/>
                  <a:pt x="124" y="0"/>
                </a:cubicBezTo>
                <a:lnTo>
                  <a:pt x="124" y="26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9"/>
          <p:cNvSpPr>
            <a:spLocks/>
          </p:cNvSpPr>
          <p:nvPr/>
        </p:nvSpPr>
        <p:spPr bwMode="auto">
          <a:xfrm>
            <a:off x="6056956" y="4567279"/>
            <a:ext cx="1057928" cy="922296"/>
          </a:xfrm>
          <a:custGeom>
            <a:avLst/>
            <a:gdLst>
              <a:gd name="T0" fmla="*/ 435 w 441"/>
              <a:gd name="T1" fmla="*/ 67 h 384"/>
              <a:gd name="T2" fmla="*/ 441 w 441"/>
              <a:gd name="T3" fmla="*/ 57 h 384"/>
              <a:gd name="T4" fmla="*/ 0 w 441"/>
              <a:gd name="T5" fmla="*/ 0 h 384"/>
              <a:gd name="T6" fmla="*/ 243 w 441"/>
              <a:gd name="T7" fmla="*/ 353 h 384"/>
              <a:gd name="T8" fmla="*/ 292 w 441"/>
              <a:gd name="T9" fmla="*/ 380 h 384"/>
              <a:gd name="T10" fmla="*/ 386 w 441"/>
              <a:gd name="T11" fmla="*/ 384 h 384"/>
              <a:gd name="T12" fmla="*/ 401 w 441"/>
              <a:gd name="T13" fmla="*/ 373 h 384"/>
              <a:gd name="T14" fmla="*/ 364 w 441"/>
              <a:gd name="T15" fmla="*/ 301 h 384"/>
              <a:gd name="T16" fmla="*/ 361 w 441"/>
              <a:gd name="T17" fmla="*/ 247 h 384"/>
              <a:gd name="T18" fmla="*/ 435 w 441"/>
              <a:gd name="T19" fmla="*/ 67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1" h="384">
                <a:moveTo>
                  <a:pt x="435" y="67"/>
                </a:moveTo>
                <a:cubicBezTo>
                  <a:pt x="437" y="63"/>
                  <a:pt x="439" y="60"/>
                  <a:pt x="441" y="57"/>
                </a:cubicBezTo>
                <a:cubicBezTo>
                  <a:pt x="0" y="0"/>
                  <a:pt x="0" y="0"/>
                  <a:pt x="0" y="0"/>
                </a:cubicBezTo>
                <a:cubicBezTo>
                  <a:pt x="243" y="353"/>
                  <a:pt x="243" y="353"/>
                  <a:pt x="243" y="353"/>
                </a:cubicBezTo>
                <a:cubicBezTo>
                  <a:pt x="255" y="370"/>
                  <a:pt x="273" y="380"/>
                  <a:pt x="292" y="380"/>
                </a:cubicBezTo>
                <a:cubicBezTo>
                  <a:pt x="386" y="384"/>
                  <a:pt x="386" y="384"/>
                  <a:pt x="386" y="384"/>
                </a:cubicBezTo>
                <a:cubicBezTo>
                  <a:pt x="400" y="384"/>
                  <a:pt x="404" y="378"/>
                  <a:pt x="401" y="373"/>
                </a:cubicBezTo>
                <a:cubicBezTo>
                  <a:pt x="393" y="358"/>
                  <a:pt x="379" y="330"/>
                  <a:pt x="364" y="301"/>
                </a:cubicBezTo>
                <a:cubicBezTo>
                  <a:pt x="355" y="284"/>
                  <a:pt x="354" y="264"/>
                  <a:pt x="361" y="247"/>
                </a:cubicBezTo>
                <a:lnTo>
                  <a:pt x="435" y="67"/>
                </a:lnTo>
                <a:close/>
              </a:path>
            </a:pathLst>
          </a:custGeom>
          <a:solidFill>
            <a:schemeClr val="bg2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10"/>
          <p:cNvSpPr>
            <a:spLocks/>
          </p:cNvSpPr>
          <p:nvPr/>
        </p:nvSpPr>
        <p:spPr bwMode="auto">
          <a:xfrm>
            <a:off x="4017761" y="2842985"/>
            <a:ext cx="1746702" cy="1422365"/>
          </a:xfrm>
          <a:custGeom>
            <a:avLst/>
            <a:gdLst>
              <a:gd name="T0" fmla="*/ 512 w 728"/>
              <a:gd name="T1" fmla="*/ 462 h 592"/>
              <a:gd name="T2" fmla="*/ 512 w 728"/>
              <a:gd name="T3" fmla="*/ 462 h 592"/>
              <a:gd name="T4" fmla="*/ 603 w 728"/>
              <a:gd name="T5" fmla="*/ 592 h 592"/>
              <a:gd name="T6" fmla="*/ 603 w 728"/>
              <a:gd name="T7" fmla="*/ 417 h 592"/>
              <a:gd name="T8" fmla="*/ 616 w 728"/>
              <a:gd name="T9" fmla="*/ 406 h 592"/>
              <a:gd name="T10" fmla="*/ 647 w 728"/>
              <a:gd name="T11" fmla="*/ 416 h 592"/>
              <a:gd name="T12" fmla="*/ 658 w 728"/>
              <a:gd name="T13" fmla="*/ 436 h 592"/>
              <a:gd name="T14" fmla="*/ 708 w 728"/>
              <a:gd name="T15" fmla="*/ 439 h 592"/>
              <a:gd name="T16" fmla="*/ 727 w 728"/>
              <a:gd name="T17" fmla="*/ 375 h 592"/>
              <a:gd name="T18" fmla="*/ 708 w 728"/>
              <a:gd name="T19" fmla="*/ 311 h 592"/>
              <a:gd name="T20" fmla="*/ 658 w 728"/>
              <a:gd name="T21" fmla="*/ 314 h 592"/>
              <a:gd name="T22" fmla="*/ 647 w 728"/>
              <a:gd name="T23" fmla="*/ 334 h 592"/>
              <a:gd name="T24" fmla="*/ 616 w 728"/>
              <a:gd name="T25" fmla="*/ 344 h 592"/>
              <a:gd name="T26" fmla="*/ 603 w 728"/>
              <a:gd name="T27" fmla="*/ 333 h 592"/>
              <a:gd name="T28" fmla="*/ 603 w 728"/>
              <a:gd name="T29" fmla="*/ 124 h 592"/>
              <a:gd name="T30" fmla="*/ 350 w 728"/>
              <a:gd name="T31" fmla="*/ 124 h 592"/>
              <a:gd name="T32" fmla="*/ 339 w 728"/>
              <a:gd name="T33" fmla="*/ 112 h 592"/>
              <a:gd name="T34" fmla="*/ 350 w 728"/>
              <a:gd name="T35" fmla="*/ 81 h 592"/>
              <a:gd name="T36" fmla="*/ 369 w 728"/>
              <a:gd name="T37" fmla="*/ 70 h 592"/>
              <a:gd name="T38" fmla="*/ 373 w 728"/>
              <a:gd name="T39" fmla="*/ 19 h 592"/>
              <a:gd name="T40" fmla="*/ 308 w 728"/>
              <a:gd name="T41" fmla="*/ 0 h 592"/>
              <a:gd name="T42" fmla="*/ 244 w 728"/>
              <a:gd name="T43" fmla="*/ 19 h 592"/>
              <a:gd name="T44" fmla="*/ 248 w 728"/>
              <a:gd name="T45" fmla="*/ 70 h 592"/>
              <a:gd name="T46" fmla="*/ 267 w 728"/>
              <a:gd name="T47" fmla="*/ 81 h 592"/>
              <a:gd name="T48" fmla="*/ 278 w 728"/>
              <a:gd name="T49" fmla="*/ 112 h 592"/>
              <a:gd name="T50" fmla="*/ 267 w 728"/>
              <a:gd name="T51" fmla="*/ 124 h 592"/>
              <a:gd name="T52" fmla="*/ 0 w 728"/>
              <a:gd name="T53" fmla="*/ 124 h 592"/>
              <a:gd name="T54" fmla="*/ 0 w 728"/>
              <a:gd name="T55" fmla="*/ 124 h 592"/>
              <a:gd name="T56" fmla="*/ 39 w 728"/>
              <a:gd name="T57" fmla="*/ 230 h 592"/>
              <a:gd name="T58" fmla="*/ 512 w 728"/>
              <a:gd name="T59" fmla="*/ 462 h 592"/>
              <a:gd name="T60" fmla="*/ 512 w 728"/>
              <a:gd name="T61" fmla="*/ 462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28" h="592">
                <a:moveTo>
                  <a:pt x="512" y="462"/>
                </a:moveTo>
                <a:cubicBezTo>
                  <a:pt x="512" y="462"/>
                  <a:pt x="512" y="462"/>
                  <a:pt x="512" y="462"/>
                </a:cubicBezTo>
                <a:cubicBezTo>
                  <a:pt x="529" y="511"/>
                  <a:pt x="562" y="556"/>
                  <a:pt x="603" y="592"/>
                </a:cubicBezTo>
                <a:cubicBezTo>
                  <a:pt x="603" y="417"/>
                  <a:pt x="603" y="417"/>
                  <a:pt x="603" y="417"/>
                </a:cubicBezTo>
                <a:cubicBezTo>
                  <a:pt x="606" y="411"/>
                  <a:pt x="610" y="406"/>
                  <a:pt x="616" y="406"/>
                </a:cubicBezTo>
                <a:cubicBezTo>
                  <a:pt x="628" y="405"/>
                  <a:pt x="639" y="406"/>
                  <a:pt x="647" y="416"/>
                </a:cubicBezTo>
                <a:cubicBezTo>
                  <a:pt x="651" y="422"/>
                  <a:pt x="654" y="429"/>
                  <a:pt x="658" y="436"/>
                </a:cubicBezTo>
                <a:cubicBezTo>
                  <a:pt x="669" y="455"/>
                  <a:pt x="694" y="457"/>
                  <a:pt x="708" y="439"/>
                </a:cubicBezTo>
                <a:cubicBezTo>
                  <a:pt x="722" y="422"/>
                  <a:pt x="728" y="398"/>
                  <a:pt x="727" y="375"/>
                </a:cubicBezTo>
                <a:cubicBezTo>
                  <a:pt x="728" y="352"/>
                  <a:pt x="722" y="328"/>
                  <a:pt x="708" y="311"/>
                </a:cubicBezTo>
                <a:cubicBezTo>
                  <a:pt x="694" y="293"/>
                  <a:pt x="669" y="295"/>
                  <a:pt x="658" y="314"/>
                </a:cubicBezTo>
                <a:cubicBezTo>
                  <a:pt x="654" y="321"/>
                  <a:pt x="651" y="328"/>
                  <a:pt x="647" y="334"/>
                </a:cubicBezTo>
                <a:cubicBezTo>
                  <a:pt x="639" y="345"/>
                  <a:pt x="628" y="345"/>
                  <a:pt x="616" y="344"/>
                </a:cubicBezTo>
                <a:cubicBezTo>
                  <a:pt x="610" y="344"/>
                  <a:pt x="606" y="339"/>
                  <a:pt x="603" y="333"/>
                </a:cubicBezTo>
                <a:cubicBezTo>
                  <a:pt x="603" y="124"/>
                  <a:pt x="603" y="124"/>
                  <a:pt x="603" y="124"/>
                </a:cubicBezTo>
                <a:cubicBezTo>
                  <a:pt x="350" y="124"/>
                  <a:pt x="350" y="124"/>
                  <a:pt x="350" y="124"/>
                </a:cubicBezTo>
                <a:cubicBezTo>
                  <a:pt x="345" y="122"/>
                  <a:pt x="339" y="118"/>
                  <a:pt x="339" y="112"/>
                </a:cubicBezTo>
                <a:cubicBezTo>
                  <a:pt x="339" y="99"/>
                  <a:pt x="339" y="88"/>
                  <a:pt x="350" y="81"/>
                </a:cubicBezTo>
                <a:cubicBezTo>
                  <a:pt x="356" y="77"/>
                  <a:pt x="363" y="74"/>
                  <a:pt x="369" y="70"/>
                </a:cubicBezTo>
                <a:cubicBezTo>
                  <a:pt x="388" y="58"/>
                  <a:pt x="390" y="34"/>
                  <a:pt x="373" y="19"/>
                </a:cubicBezTo>
                <a:cubicBezTo>
                  <a:pt x="356" y="5"/>
                  <a:pt x="331" y="0"/>
                  <a:pt x="308" y="0"/>
                </a:cubicBezTo>
                <a:cubicBezTo>
                  <a:pt x="286" y="0"/>
                  <a:pt x="261" y="5"/>
                  <a:pt x="244" y="19"/>
                </a:cubicBezTo>
                <a:cubicBezTo>
                  <a:pt x="227" y="34"/>
                  <a:pt x="229" y="58"/>
                  <a:pt x="248" y="70"/>
                </a:cubicBezTo>
                <a:cubicBezTo>
                  <a:pt x="254" y="74"/>
                  <a:pt x="261" y="77"/>
                  <a:pt x="267" y="81"/>
                </a:cubicBezTo>
                <a:cubicBezTo>
                  <a:pt x="278" y="88"/>
                  <a:pt x="278" y="99"/>
                  <a:pt x="278" y="112"/>
                </a:cubicBezTo>
                <a:cubicBezTo>
                  <a:pt x="277" y="118"/>
                  <a:pt x="272" y="122"/>
                  <a:pt x="267" y="124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4"/>
                  <a:pt x="0" y="124"/>
                  <a:pt x="0" y="124"/>
                </a:cubicBezTo>
                <a:cubicBezTo>
                  <a:pt x="4" y="152"/>
                  <a:pt x="39" y="230"/>
                  <a:pt x="39" y="230"/>
                </a:cubicBezTo>
                <a:cubicBezTo>
                  <a:pt x="90" y="428"/>
                  <a:pt x="316" y="522"/>
                  <a:pt x="512" y="462"/>
                </a:cubicBezTo>
                <a:cubicBezTo>
                  <a:pt x="512" y="462"/>
                  <a:pt x="512" y="462"/>
                  <a:pt x="512" y="46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11"/>
          <p:cNvSpPr>
            <a:spLocks/>
          </p:cNvSpPr>
          <p:nvPr/>
        </p:nvSpPr>
        <p:spPr bwMode="auto">
          <a:xfrm>
            <a:off x="3950535" y="1683628"/>
            <a:ext cx="1813928" cy="1376368"/>
          </a:xfrm>
          <a:custGeom>
            <a:avLst/>
            <a:gdLst>
              <a:gd name="T0" fmla="*/ 254 w 756"/>
              <a:gd name="T1" fmla="*/ 573 h 573"/>
              <a:gd name="T2" fmla="*/ 230 w 756"/>
              <a:gd name="T3" fmla="*/ 524 h 573"/>
              <a:gd name="T4" fmla="*/ 253 w 756"/>
              <a:gd name="T5" fmla="*/ 477 h 573"/>
              <a:gd name="T6" fmla="*/ 336 w 756"/>
              <a:gd name="T7" fmla="*/ 451 h 573"/>
              <a:gd name="T8" fmla="*/ 420 w 756"/>
              <a:gd name="T9" fmla="*/ 477 h 573"/>
              <a:gd name="T10" fmla="*/ 443 w 756"/>
              <a:gd name="T11" fmla="*/ 524 h 573"/>
              <a:gd name="T12" fmla="*/ 419 w 756"/>
              <a:gd name="T13" fmla="*/ 573 h 573"/>
              <a:gd name="T14" fmla="*/ 631 w 756"/>
              <a:gd name="T15" fmla="*/ 573 h 573"/>
              <a:gd name="T16" fmla="*/ 631 w 756"/>
              <a:gd name="T17" fmla="*/ 369 h 573"/>
              <a:gd name="T18" fmla="*/ 644 w 756"/>
              <a:gd name="T19" fmla="*/ 359 h 573"/>
              <a:gd name="T20" fmla="*/ 675 w 756"/>
              <a:gd name="T21" fmla="*/ 369 h 573"/>
              <a:gd name="T22" fmla="*/ 686 w 756"/>
              <a:gd name="T23" fmla="*/ 389 h 573"/>
              <a:gd name="T24" fmla="*/ 736 w 756"/>
              <a:gd name="T25" fmla="*/ 392 h 573"/>
              <a:gd name="T26" fmla="*/ 755 w 756"/>
              <a:gd name="T27" fmla="*/ 328 h 573"/>
              <a:gd name="T28" fmla="*/ 736 w 756"/>
              <a:gd name="T29" fmla="*/ 264 h 573"/>
              <a:gd name="T30" fmla="*/ 686 w 756"/>
              <a:gd name="T31" fmla="*/ 267 h 573"/>
              <a:gd name="T32" fmla="*/ 675 w 756"/>
              <a:gd name="T33" fmla="*/ 287 h 573"/>
              <a:gd name="T34" fmla="*/ 644 w 756"/>
              <a:gd name="T35" fmla="*/ 297 h 573"/>
              <a:gd name="T36" fmla="*/ 631 w 756"/>
              <a:gd name="T37" fmla="*/ 286 h 573"/>
              <a:gd name="T38" fmla="*/ 631 w 756"/>
              <a:gd name="T39" fmla="*/ 0 h 573"/>
              <a:gd name="T40" fmla="*/ 627 w 756"/>
              <a:gd name="T41" fmla="*/ 0 h 573"/>
              <a:gd name="T42" fmla="*/ 434 w 756"/>
              <a:gd name="T43" fmla="*/ 61 h 573"/>
              <a:gd name="T44" fmla="*/ 299 w 756"/>
              <a:gd name="T45" fmla="*/ 123 h 573"/>
              <a:gd name="T46" fmla="*/ 154 w 756"/>
              <a:gd name="T47" fmla="*/ 221 h 573"/>
              <a:gd name="T48" fmla="*/ 23 w 756"/>
              <a:gd name="T49" fmla="*/ 573 h 573"/>
              <a:gd name="T50" fmla="*/ 254 w 756"/>
              <a:gd name="T51" fmla="*/ 573 h 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56" h="573">
                <a:moveTo>
                  <a:pt x="254" y="573"/>
                </a:moveTo>
                <a:cubicBezTo>
                  <a:pt x="238" y="561"/>
                  <a:pt x="230" y="543"/>
                  <a:pt x="230" y="524"/>
                </a:cubicBezTo>
                <a:cubicBezTo>
                  <a:pt x="230" y="506"/>
                  <a:pt x="238" y="489"/>
                  <a:pt x="253" y="477"/>
                </a:cubicBezTo>
                <a:cubicBezTo>
                  <a:pt x="274" y="459"/>
                  <a:pt x="303" y="450"/>
                  <a:pt x="336" y="451"/>
                </a:cubicBezTo>
                <a:cubicBezTo>
                  <a:pt x="370" y="450"/>
                  <a:pt x="399" y="459"/>
                  <a:pt x="420" y="477"/>
                </a:cubicBezTo>
                <a:cubicBezTo>
                  <a:pt x="435" y="489"/>
                  <a:pt x="443" y="506"/>
                  <a:pt x="443" y="524"/>
                </a:cubicBezTo>
                <a:cubicBezTo>
                  <a:pt x="443" y="543"/>
                  <a:pt x="434" y="561"/>
                  <a:pt x="419" y="573"/>
                </a:cubicBezTo>
                <a:cubicBezTo>
                  <a:pt x="631" y="573"/>
                  <a:pt x="631" y="573"/>
                  <a:pt x="631" y="573"/>
                </a:cubicBezTo>
                <a:cubicBezTo>
                  <a:pt x="631" y="369"/>
                  <a:pt x="631" y="369"/>
                  <a:pt x="631" y="369"/>
                </a:cubicBezTo>
                <a:cubicBezTo>
                  <a:pt x="634" y="364"/>
                  <a:pt x="638" y="359"/>
                  <a:pt x="644" y="359"/>
                </a:cubicBezTo>
                <a:cubicBezTo>
                  <a:pt x="656" y="358"/>
                  <a:pt x="667" y="358"/>
                  <a:pt x="675" y="369"/>
                </a:cubicBezTo>
                <a:cubicBezTo>
                  <a:pt x="679" y="375"/>
                  <a:pt x="682" y="382"/>
                  <a:pt x="686" y="389"/>
                </a:cubicBezTo>
                <a:cubicBezTo>
                  <a:pt x="697" y="408"/>
                  <a:pt x="722" y="410"/>
                  <a:pt x="736" y="392"/>
                </a:cubicBezTo>
                <a:cubicBezTo>
                  <a:pt x="750" y="375"/>
                  <a:pt x="756" y="351"/>
                  <a:pt x="755" y="328"/>
                </a:cubicBezTo>
                <a:cubicBezTo>
                  <a:pt x="756" y="305"/>
                  <a:pt x="750" y="281"/>
                  <a:pt x="736" y="264"/>
                </a:cubicBezTo>
                <a:cubicBezTo>
                  <a:pt x="722" y="246"/>
                  <a:pt x="697" y="248"/>
                  <a:pt x="686" y="267"/>
                </a:cubicBezTo>
                <a:cubicBezTo>
                  <a:pt x="682" y="274"/>
                  <a:pt x="679" y="281"/>
                  <a:pt x="675" y="287"/>
                </a:cubicBezTo>
                <a:cubicBezTo>
                  <a:pt x="667" y="297"/>
                  <a:pt x="656" y="298"/>
                  <a:pt x="644" y="297"/>
                </a:cubicBezTo>
                <a:cubicBezTo>
                  <a:pt x="638" y="297"/>
                  <a:pt x="634" y="292"/>
                  <a:pt x="631" y="286"/>
                </a:cubicBezTo>
                <a:cubicBezTo>
                  <a:pt x="631" y="0"/>
                  <a:pt x="631" y="0"/>
                  <a:pt x="631" y="0"/>
                </a:cubicBezTo>
                <a:cubicBezTo>
                  <a:pt x="630" y="0"/>
                  <a:pt x="628" y="0"/>
                  <a:pt x="627" y="0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387" y="76"/>
                  <a:pt x="341" y="97"/>
                  <a:pt x="299" y="123"/>
                </a:cubicBezTo>
                <a:cubicBezTo>
                  <a:pt x="299" y="123"/>
                  <a:pt x="186" y="189"/>
                  <a:pt x="154" y="221"/>
                </a:cubicBezTo>
                <a:cubicBezTo>
                  <a:pt x="55" y="321"/>
                  <a:pt x="0" y="388"/>
                  <a:pt x="23" y="573"/>
                </a:cubicBezTo>
                <a:lnTo>
                  <a:pt x="254" y="573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6" name="Grupo 55"/>
          <p:cNvGrpSpPr/>
          <p:nvPr/>
        </p:nvGrpSpPr>
        <p:grpSpPr>
          <a:xfrm>
            <a:off x="2452688" y="802611"/>
            <a:ext cx="7475083" cy="4436930"/>
            <a:chOff x="2452688" y="802611"/>
            <a:chExt cx="7475083" cy="4436930"/>
          </a:xfrm>
        </p:grpSpPr>
        <p:sp>
          <p:nvSpPr>
            <p:cNvPr id="32" name="Oval 13"/>
            <p:cNvSpPr>
              <a:spLocks noChangeArrowheads="1"/>
            </p:cNvSpPr>
            <p:nvPr/>
          </p:nvSpPr>
          <p:spPr bwMode="auto">
            <a:xfrm>
              <a:off x="9586922" y="1736701"/>
              <a:ext cx="76661" cy="74303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Oval 15"/>
            <p:cNvSpPr>
              <a:spLocks noChangeArrowheads="1"/>
            </p:cNvSpPr>
            <p:nvPr/>
          </p:nvSpPr>
          <p:spPr bwMode="auto">
            <a:xfrm>
              <a:off x="9853468" y="4639222"/>
              <a:ext cx="74303" cy="74303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Oval 17"/>
            <p:cNvSpPr>
              <a:spLocks noChangeArrowheads="1"/>
            </p:cNvSpPr>
            <p:nvPr/>
          </p:nvSpPr>
          <p:spPr bwMode="auto">
            <a:xfrm>
              <a:off x="2798254" y="1518511"/>
              <a:ext cx="74303" cy="74303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Oval 19"/>
            <p:cNvSpPr>
              <a:spLocks noChangeArrowheads="1"/>
            </p:cNvSpPr>
            <p:nvPr/>
          </p:nvSpPr>
          <p:spPr bwMode="auto">
            <a:xfrm>
              <a:off x="2452688" y="4195765"/>
              <a:ext cx="76661" cy="76661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21"/>
            <p:cNvSpPr>
              <a:spLocks/>
            </p:cNvSpPr>
            <p:nvPr/>
          </p:nvSpPr>
          <p:spPr bwMode="auto">
            <a:xfrm>
              <a:off x="6302273" y="802611"/>
              <a:ext cx="86097" cy="86097"/>
            </a:xfrm>
            <a:custGeom>
              <a:avLst/>
              <a:gdLst>
                <a:gd name="T0" fmla="*/ 24 w 36"/>
                <a:gd name="T1" fmla="*/ 4 h 36"/>
                <a:gd name="T2" fmla="*/ 33 w 36"/>
                <a:gd name="T3" fmla="*/ 24 h 36"/>
                <a:gd name="T4" fmla="*/ 12 w 36"/>
                <a:gd name="T5" fmla="*/ 33 h 36"/>
                <a:gd name="T6" fmla="*/ 4 w 36"/>
                <a:gd name="T7" fmla="*/ 12 h 36"/>
                <a:gd name="T8" fmla="*/ 24 w 36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24" y="4"/>
                  </a:moveTo>
                  <a:cubicBezTo>
                    <a:pt x="32" y="7"/>
                    <a:pt x="36" y="16"/>
                    <a:pt x="33" y="24"/>
                  </a:cubicBezTo>
                  <a:cubicBezTo>
                    <a:pt x="29" y="32"/>
                    <a:pt x="20" y="36"/>
                    <a:pt x="12" y="33"/>
                  </a:cubicBezTo>
                  <a:cubicBezTo>
                    <a:pt x="4" y="29"/>
                    <a:pt x="0" y="20"/>
                    <a:pt x="4" y="12"/>
                  </a:cubicBezTo>
                  <a:cubicBezTo>
                    <a:pt x="7" y="4"/>
                    <a:pt x="16" y="0"/>
                    <a:pt x="24" y="4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55" name="Grupo 54"/>
            <p:cNvGrpSpPr/>
            <p:nvPr/>
          </p:nvGrpSpPr>
          <p:grpSpPr>
            <a:xfrm>
              <a:off x="2491608" y="846249"/>
              <a:ext cx="7398422" cy="4350833"/>
              <a:chOff x="2491608" y="846249"/>
              <a:chExt cx="7398422" cy="4350833"/>
            </a:xfrm>
          </p:grpSpPr>
          <p:sp>
            <p:nvSpPr>
              <p:cNvPr id="31" name="Line 12"/>
              <p:cNvSpPr>
                <a:spLocks noChangeShapeType="1"/>
              </p:cNvSpPr>
              <p:nvPr/>
            </p:nvSpPr>
            <p:spPr bwMode="auto">
              <a:xfrm flipV="1">
                <a:off x="7958161" y="1772084"/>
                <a:ext cx="1667682" cy="413972"/>
              </a:xfrm>
              <a:prstGeom prst="line">
                <a:avLst/>
              </a:prstGeom>
              <a:noFill/>
              <a:ln w="3175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Line 14"/>
              <p:cNvSpPr>
                <a:spLocks noChangeShapeType="1"/>
              </p:cNvSpPr>
              <p:nvPr/>
            </p:nvSpPr>
            <p:spPr bwMode="auto">
              <a:xfrm>
                <a:off x="8221169" y="4265350"/>
                <a:ext cx="1668861" cy="410434"/>
              </a:xfrm>
              <a:prstGeom prst="line">
                <a:avLst/>
              </a:prstGeom>
              <a:noFill/>
              <a:ln w="3175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Line 16"/>
              <p:cNvSpPr>
                <a:spLocks noChangeShapeType="1"/>
              </p:cNvSpPr>
              <p:nvPr/>
            </p:nvSpPr>
            <p:spPr bwMode="auto">
              <a:xfrm flipH="1" flipV="1">
                <a:off x="2834816" y="1556252"/>
                <a:ext cx="1670041" cy="410434"/>
              </a:xfrm>
              <a:prstGeom prst="line">
                <a:avLst/>
              </a:prstGeom>
              <a:noFill/>
              <a:ln w="3175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Line 18"/>
              <p:cNvSpPr>
                <a:spLocks noChangeShapeType="1"/>
              </p:cNvSpPr>
              <p:nvPr/>
            </p:nvSpPr>
            <p:spPr bwMode="auto">
              <a:xfrm flipH="1">
                <a:off x="2491608" y="3820714"/>
                <a:ext cx="1667682" cy="412793"/>
              </a:xfrm>
              <a:prstGeom prst="line">
                <a:avLst/>
              </a:prstGeom>
              <a:noFill/>
              <a:ln w="3175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Line 20"/>
              <p:cNvSpPr>
                <a:spLocks noChangeShapeType="1"/>
              </p:cNvSpPr>
              <p:nvPr/>
            </p:nvSpPr>
            <p:spPr bwMode="auto">
              <a:xfrm flipV="1">
                <a:off x="6232688" y="846249"/>
                <a:ext cx="112044" cy="681697"/>
              </a:xfrm>
              <a:prstGeom prst="line">
                <a:avLst/>
              </a:prstGeom>
              <a:noFill/>
              <a:ln w="3175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Line 22"/>
              <p:cNvSpPr>
                <a:spLocks noChangeShapeType="1"/>
              </p:cNvSpPr>
              <p:nvPr/>
            </p:nvSpPr>
            <p:spPr bwMode="auto">
              <a:xfrm flipH="1">
                <a:off x="5651240" y="4514205"/>
                <a:ext cx="113223" cy="682877"/>
              </a:xfrm>
              <a:prstGeom prst="line">
                <a:avLst/>
              </a:prstGeom>
              <a:noFill/>
              <a:ln w="3175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2" name="Freeform 23"/>
            <p:cNvSpPr>
              <a:spLocks/>
            </p:cNvSpPr>
            <p:nvPr/>
          </p:nvSpPr>
          <p:spPr bwMode="auto">
            <a:xfrm>
              <a:off x="5608782" y="5153444"/>
              <a:ext cx="86097" cy="86097"/>
            </a:xfrm>
            <a:custGeom>
              <a:avLst/>
              <a:gdLst>
                <a:gd name="T0" fmla="*/ 12 w 36"/>
                <a:gd name="T1" fmla="*/ 33 h 36"/>
                <a:gd name="T2" fmla="*/ 4 w 36"/>
                <a:gd name="T3" fmla="*/ 12 h 36"/>
                <a:gd name="T4" fmla="*/ 24 w 36"/>
                <a:gd name="T5" fmla="*/ 4 h 36"/>
                <a:gd name="T6" fmla="*/ 32 w 36"/>
                <a:gd name="T7" fmla="*/ 25 h 36"/>
                <a:gd name="T8" fmla="*/ 12 w 36"/>
                <a:gd name="T9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12" y="33"/>
                  </a:moveTo>
                  <a:cubicBezTo>
                    <a:pt x="4" y="29"/>
                    <a:pt x="0" y="20"/>
                    <a:pt x="4" y="12"/>
                  </a:cubicBezTo>
                  <a:cubicBezTo>
                    <a:pt x="7" y="4"/>
                    <a:pt x="16" y="0"/>
                    <a:pt x="24" y="4"/>
                  </a:cubicBezTo>
                  <a:cubicBezTo>
                    <a:pt x="32" y="7"/>
                    <a:pt x="36" y="17"/>
                    <a:pt x="32" y="25"/>
                  </a:cubicBezTo>
                  <a:cubicBezTo>
                    <a:pt x="29" y="32"/>
                    <a:pt x="20" y="36"/>
                    <a:pt x="12" y="3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7" name="TextBox 956"/>
          <p:cNvSpPr txBox="1">
            <a:spLocks noChangeArrowheads="1"/>
          </p:cNvSpPr>
          <p:nvPr/>
        </p:nvSpPr>
        <p:spPr bwMode="auto">
          <a:xfrm>
            <a:off x="1702153" y="1803554"/>
            <a:ext cx="2192514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ru-RU" sz="1050" dirty="0">
                <a:latin typeface="Montserrat Light" panose="00000400000000000000" pitchFamily="50" charset="0"/>
                <a:cs typeface="Open Sans" panose="020B0606030504020204" pitchFamily="34" charset="0"/>
              </a:rPr>
              <a:t>Lorem ipsum dolor sit amet, consectetur adipiscing elit, sed do </a:t>
            </a:r>
            <a:r>
              <a:rPr lang="en-US" altLang="ru-RU" sz="1050" dirty="0" err="1">
                <a:latin typeface="Montserrat Light" panose="00000400000000000000" pitchFamily="50" charset="0"/>
                <a:cs typeface="Open Sans" panose="020B0606030504020204" pitchFamily="34" charset="0"/>
              </a:rPr>
              <a:t>eiusmod</a:t>
            </a:r>
            <a:r>
              <a:rPr lang="en-US" altLang="ru-RU" sz="1050" dirty="0">
                <a:latin typeface="Montserrat Light" panose="00000400000000000000" pitchFamily="50" charset="0"/>
                <a:cs typeface="Open Sans" panose="020B0606030504020204" pitchFamily="34" charset="0"/>
              </a:rPr>
              <a:t> </a:t>
            </a:r>
            <a:r>
              <a:rPr lang="en-US" altLang="ru-RU" sz="1050" dirty="0" err="1">
                <a:latin typeface="Montserrat Light" panose="00000400000000000000" pitchFamily="50" charset="0"/>
                <a:cs typeface="Open Sans" panose="020B0606030504020204" pitchFamily="34" charset="0"/>
              </a:rPr>
              <a:t>tempor</a:t>
            </a:r>
            <a:endParaRPr lang="ru-RU" altLang="ru-RU" sz="1050" dirty="0">
              <a:latin typeface="Montserrat Light" panose="00000400000000000000" pitchFamily="50" charset="0"/>
              <a:cs typeface="Open Sans" panose="020B0606030504020204" pitchFamily="34" charset="0"/>
            </a:endParaRPr>
          </a:p>
        </p:txBody>
      </p:sp>
      <p:sp>
        <p:nvSpPr>
          <p:cNvPr id="58" name="TextBox 956"/>
          <p:cNvSpPr txBox="1">
            <a:spLocks noChangeArrowheads="1"/>
          </p:cNvSpPr>
          <p:nvPr/>
        </p:nvSpPr>
        <p:spPr bwMode="auto">
          <a:xfrm>
            <a:off x="1709410" y="1451179"/>
            <a:ext cx="21925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ru-RU" dirty="0">
                <a:solidFill>
                  <a:schemeClr val="tx2"/>
                </a:solidFill>
                <a:latin typeface="+mj-lt"/>
                <a:cs typeface="Open Sans" panose="020B0606030504020204" pitchFamily="34" charset="0"/>
              </a:rPr>
              <a:t>TITLE</a:t>
            </a:r>
            <a:endParaRPr lang="ru-RU" altLang="ru-RU" dirty="0">
              <a:solidFill>
                <a:schemeClr val="tx2"/>
              </a:solidFill>
              <a:latin typeface="+mj-lt"/>
              <a:cs typeface="Open Sans" panose="020B0606030504020204" pitchFamily="34" charset="0"/>
            </a:endParaRPr>
          </a:p>
        </p:txBody>
      </p:sp>
      <p:sp>
        <p:nvSpPr>
          <p:cNvPr id="59" name="TextBox 956"/>
          <p:cNvSpPr txBox="1">
            <a:spLocks noChangeArrowheads="1"/>
          </p:cNvSpPr>
          <p:nvPr/>
        </p:nvSpPr>
        <p:spPr bwMode="auto">
          <a:xfrm>
            <a:off x="1477181" y="4423383"/>
            <a:ext cx="2192514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ru-RU" sz="1050" dirty="0">
                <a:latin typeface="Montserrat Light" panose="00000400000000000000" pitchFamily="50" charset="0"/>
                <a:cs typeface="Open Sans" panose="020B0606030504020204" pitchFamily="34" charset="0"/>
              </a:rPr>
              <a:t>Lorem ipsum dolor sit amet, consectetur adipiscing elit, sed do </a:t>
            </a:r>
            <a:r>
              <a:rPr lang="en-US" altLang="ru-RU" sz="1050" dirty="0" err="1">
                <a:latin typeface="Montserrat Light" panose="00000400000000000000" pitchFamily="50" charset="0"/>
                <a:cs typeface="Open Sans" panose="020B0606030504020204" pitchFamily="34" charset="0"/>
              </a:rPr>
              <a:t>eiusmod</a:t>
            </a:r>
            <a:r>
              <a:rPr lang="en-US" altLang="ru-RU" sz="1050" dirty="0">
                <a:latin typeface="Montserrat Light" panose="00000400000000000000" pitchFamily="50" charset="0"/>
                <a:cs typeface="Open Sans" panose="020B0606030504020204" pitchFamily="34" charset="0"/>
              </a:rPr>
              <a:t> </a:t>
            </a:r>
            <a:r>
              <a:rPr lang="en-US" altLang="ru-RU" sz="1050" dirty="0" err="1">
                <a:latin typeface="Montserrat Light" panose="00000400000000000000" pitchFamily="50" charset="0"/>
                <a:cs typeface="Open Sans" panose="020B0606030504020204" pitchFamily="34" charset="0"/>
              </a:rPr>
              <a:t>tempor</a:t>
            </a:r>
            <a:endParaRPr lang="ru-RU" altLang="ru-RU" sz="1050" dirty="0">
              <a:latin typeface="Montserrat Light" panose="00000400000000000000" pitchFamily="50" charset="0"/>
              <a:cs typeface="Open Sans" panose="020B0606030504020204" pitchFamily="34" charset="0"/>
            </a:endParaRPr>
          </a:p>
        </p:txBody>
      </p:sp>
      <p:sp>
        <p:nvSpPr>
          <p:cNvPr id="60" name="TextBox 956"/>
          <p:cNvSpPr txBox="1">
            <a:spLocks noChangeArrowheads="1"/>
          </p:cNvSpPr>
          <p:nvPr/>
        </p:nvSpPr>
        <p:spPr bwMode="auto">
          <a:xfrm>
            <a:off x="1484438" y="4071008"/>
            <a:ext cx="21925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ru-RU" dirty="0">
                <a:solidFill>
                  <a:schemeClr val="accent2"/>
                </a:solidFill>
                <a:latin typeface="+mj-lt"/>
                <a:cs typeface="Open Sans" panose="020B0606030504020204" pitchFamily="34" charset="0"/>
              </a:rPr>
              <a:t>TITLE</a:t>
            </a:r>
            <a:endParaRPr lang="ru-RU" altLang="ru-RU" dirty="0">
              <a:solidFill>
                <a:schemeClr val="accent2"/>
              </a:solidFill>
              <a:latin typeface="+mj-lt"/>
              <a:cs typeface="Open Sans" panose="020B0606030504020204" pitchFamily="34" charset="0"/>
            </a:endParaRPr>
          </a:p>
        </p:txBody>
      </p:sp>
      <p:sp>
        <p:nvSpPr>
          <p:cNvPr id="61" name="TextBox 956"/>
          <p:cNvSpPr txBox="1">
            <a:spLocks noChangeArrowheads="1"/>
          </p:cNvSpPr>
          <p:nvPr/>
        </p:nvSpPr>
        <p:spPr bwMode="auto">
          <a:xfrm>
            <a:off x="4597753" y="5308754"/>
            <a:ext cx="2192514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ru-RU" sz="1050" dirty="0">
                <a:latin typeface="Montserrat Light" panose="00000400000000000000" pitchFamily="50" charset="0"/>
                <a:cs typeface="Open Sans" panose="020B0606030504020204" pitchFamily="34" charset="0"/>
              </a:rPr>
              <a:t>Lorem ipsum dolor sit amet, consectetur adipiscing elit, sed do </a:t>
            </a:r>
            <a:r>
              <a:rPr lang="en-US" altLang="ru-RU" sz="1050" dirty="0" err="1">
                <a:latin typeface="Montserrat Light" panose="00000400000000000000" pitchFamily="50" charset="0"/>
                <a:cs typeface="Open Sans" panose="020B0606030504020204" pitchFamily="34" charset="0"/>
              </a:rPr>
              <a:t>eiusmod</a:t>
            </a:r>
            <a:r>
              <a:rPr lang="en-US" altLang="ru-RU" sz="1050" dirty="0">
                <a:latin typeface="Montserrat Light" panose="00000400000000000000" pitchFamily="50" charset="0"/>
                <a:cs typeface="Open Sans" panose="020B0606030504020204" pitchFamily="34" charset="0"/>
              </a:rPr>
              <a:t> </a:t>
            </a:r>
            <a:r>
              <a:rPr lang="en-US" altLang="ru-RU" sz="1050" dirty="0" err="1">
                <a:latin typeface="Montserrat Light" panose="00000400000000000000" pitchFamily="50" charset="0"/>
                <a:cs typeface="Open Sans" panose="020B0606030504020204" pitchFamily="34" charset="0"/>
              </a:rPr>
              <a:t>tempor</a:t>
            </a:r>
            <a:endParaRPr lang="ru-RU" altLang="ru-RU" sz="1050" dirty="0">
              <a:latin typeface="Montserrat Light" panose="00000400000000000000" pitchFamily="50" charset="0"/>
              <a:cs typeface="Open Sans" panose="020B0606030504020204" pitchFamily="34" charset="0"/>
            </a:endParaRPr>
          </a:p>
        </p:txBody>
      </p:sp>
      <p:sp>
        <p:nvSpPr>
          <p:cNvPr id="62" name="TextBox 956"/>
          <p:cNvSpPr txBox="1">
            <a:spLocks noChangeArrowheads="1"/>
          </p:cNvSpPr>
          <p:nvPr/>
        </p:nvSpPr>
        <p:spPr bwMode="auto">
          <a:xfrm>
            <a:off x="4605010" y="4956379"/>
            <a:ext cx="21925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ru-RU" dirty="0">
                <a:solidFill>
                  <a:schemeClr val="accent6"/>
                </a:solidFill>
                <a:latin typeface="+mj-lt"/>
                <a:cs typeface="Open Sans" panose="020B0606030504020204" pitchFamily="34" charset="0"/>
              </a:rPr>
              <a:t>TITLE</a:t>
            </a:r>
            <a:endParaRPr lang="ru-RU" altLang="ru-RU" dirty="0">
              <a:solidFill>
                <a:schemeClr val="accent6"/>
              </a:solidFill>
              <a:latin typeface="+mj-lt"/>
              <a:cs typeface="Open Sans" panose="020B0606030504020204" pitchFamily="34" charset="0"/>
            </a:endParaRPr>
          </a:p>
        </p:txBody>
      </p:sp>
      <p:sp>
        <p:nvSpPr>
          <p:cNvPr id="63" name="TextBox 956"/>
          <p:cNvSpPr txBox="1">
            <a:spLocks noChangeArrowheads="1"/>
          </p:cNvSpPr>
          <p:nvPr/>
        </p:nvSpPr>
        <p:spPr bwMode="auto">
          <a:xfrm>
            <a:off x="8719809" y="4815268"/>
            <a:ext cx="2192514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ru-RU" sz="1050" dirty="0">
                <a:latin typeface="Montserrat Light" panose="00000400000000000000" pitchFamily="50" charset="0"/>
                <a:cs typeface="Open Sans" panose="020B0606030504020204" pitchFamily="34" charset="0"/>
              </a:rPr>
              <a:t>Lorem ipsum dolor sit amet, consectetur adipiscing elit, sed do </a:t>
            </a:r>
            <a:r>
              <a:rPr lang="en-US" altLang="ru-RU" sz="1050" dirty="0" err="1">
                <a:latin typeface="Montserrat Light" panose="00000400000000000000" pitchFamily="50" charset="0"/>
                <a:cs typeface="Open Sans" panose="020B0606030504020204" pitchFamily="34" charset="0"/>
              </a:rPr>
              <a:t>eiusmod</a:t>
            </a:r>
            <a:r>
              <a:rPr lang="en-US" altLang="ru-RU" sz="1050" dirty="0">
                <a:latin typeface="Montserrat Light" panose="00000400000000000000" pitchFamily="50" charset="0"/>
                <a:cs typeface="Open Sans" panose="020B0606030504020204" pitchFamily="34" charset="0"/>
              </a:rPr>
              <a:t> </a:t>
            </a:r>
            <a:r>
              <a:rPr lang="en-US" altLang="ru-RU" sz="1050" dirty="0" err="1">
                <a:latin typeface="Montserrat Light" panose="00000400000000000000" pitchFamily="50" charset="0"/>
                <a:cs typeface="Open Sans" panose="020B0606030504020204" pitchFamily="34" charset="0"/>
              </a:rPr>
              <a:t>tempor</a:t>
            </a:r>
            <a:endParaRPr lang="ru-RU" altLang="ru-RU" sz="1050" dirty="0">
              <a:latin typeface="Montserrat Light" panose="00000400000000000000" pitchFamily="50" charset="0"/>
              <a:cs typeface="Open Sans" panose="020B0606030504020204" pitchFamily="34" charset="0"/>
            </a:endParaRPr>
          </a:p>
        </p:txBody>
      </p:sp>
      <p:sp>
        <p:nvSpPr>
          <p:cNvPr id="64" name="TextBox 956"/>
          <p:cNvSpPr txBox="1">
            <a:spLocks noChangeArrowheads="1"/>
          </p:cNvSpPr>
          <p:nvPr/>
        </p:nvSpPr>
        <p:spPr bwMode="auto">
          <a:xfrm>
            <a:off x="8727066" y="4462893"/>
            <a:ext cx="21925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ru-RU" dirty="0">
                <a:solidFill>
                  <a:schemeClr val="accent4"/>
                </a:solidFill>
                <a:latin typeface="+mj-lt"/>
                <a:cs typeface="Open Sans" panose="020B0606030504020204" pitchFamily="34" charset="0"/>
              </a:rPr>
              <a:t>TITLE</a:t>
            </a:r>
            <a:endParaRPr lang="ru-RU" altLang="ru-RU" dirty="0">
              <a:solidFill>
                <a:schemeClr val="accent4"/>
              </a:solidFill>
              <a:latin typeface="+mj-lt"/>
              <a:cs typeface="Open Sans" panose="020B0606030504020204" pitchFamily="34" charset="0"/>
            </a:endParaRPr>
          </a:p>
        </p:txBody>
      </p:sp>
      <p:sp>
        <p:nvSpPr>
          <p:cNvPr id="65" name="TextBox 956"/>
          <p:cNvSpPr txBox="1">
            <a:spLocks noChangeArrowheads="1"/>
          </p:cNvSpPr>
          <p:nvPr/>
        </p:nvSpPr>
        <p:spPr bwMode="auto">
          <a:xfrm>
            <a:off x="8567409" y="2035783"/>
            <a:ext cx="2192514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ru-RU" sz="1050" dirty="0">
                <a:latin typeface="Montserrat Light" panose="00000400000000000000" pitchFamily="50" charset="0"/>
                <a:cs typeface="Open Sans" panose="020B0606030504020204" pitchFamily="34" charset="0"/>
              </a:rPr>
              <a:t>Lorem ipsum dolor sit amet, consectetur adipiscing elit, sed do </a:t>
            </a:r>
            <a:r>
              <a:rPr lang="en-US" altLang="ru-RU" sz="1050" dirty="0" err="1">
                <a:latin typeface="Montserrat Light" panose="00000400000000000000" pitchFamily="50" charset="0"/>
                <a:cs typeface="Open Sans" panose="020B0606030504020204" pitchFamily="34" charset="0"/>
              </a:rPr>
              <a:t>eiusmod</a:t>
            </a:r>
            <a:r>
              <a:rPr lang="en-US" altLang="ru-RU" sz="1050" dirty="0">
                <a:latin typeface="Montserrat Light" panose="00000400000000000000" pitchFamily="50" charset="0"/>
                <a:cs typeface="Open Sans" panose="020B0606030504020204" pitchFamily="34" charset="0"/>
              </a:rPr>
              <a:t> </a:t>
            </a:r>
            <a:r>
              <a:rPr lang="en-US" altLang="ru-RU" sz="1050" dirty="0" err="1">
                <a:latin typeface="Montserrat Light" panose="00000400000000000000" pitchFamily="50" charset="0"/>
                <a:cs typeface="Open Sans" panose="020B0606030504020204" pitchFamily="34" charset="0"/>
              </a:rPr>
              <a:t>tempor</a:t>
            </a:r>
            <a:endParaRPr lang="ru-RU" altLang="ru-RU" sz="1050" dirty="0">
              <a:latin typeface="Montserrat Light" panose="00000400000000000000" pitchFamily="50" charset="0"/>
              <a:cs typeface="Open Sans" panose="020B0606030504020204" pitchFamily="34" charset="0"/>
            </a:endParaRPr>
          </a:p>
        </p:txBody>
      </p:sp>
      <p:sp>
        <p:nvSpPr>
          <p:cNvPr id="66" name="TextBox 956"/>
          <p:cNvSpPr txBox="1">
            <a:spLocks noChangeArrowheads="1"/>
          </p:cNvSpPr>
          <p:nvPr/>
        </p:nvSpPr>
        <p:spPr bwMode="auto">
          <a:xfrm>
            <a:off x="8574666" y="1683408"/>
            <a:ext cx="21925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ru-RU" dirty="0">
                <a:solidFill>
                  <a:schemeClr val="accent3"/>
                </a:solidFill>
                <a:latin typeface="+mj-lt"/>
                <a:cs typeface="Open Sans" panose="020B0606030504020204" pitchFamily="34" charset="0"/>
              </a:rPr>
              <a:t>TITLE</a:t>
            </a:r>
            <a:endParaRPr lang="ru-RU" altLang="ru-RU" dirty="0">
              <a:solidFill>
                <a:schemeClr val="accent3"/>
              </a:solidFill>
              <a:latin typeface="+mj-lt"/>
              <a:cs typeface="Open Sans" panose="020B0606030504020204" pitchFamily="34" charset="0"/>
            </a:endParaRPr>
          </a:p>
        </p:txBody>
      </p:sp>
      <p:sp>
        <p:nvSpPr>
          <p:cNvPr id="67" name="TextBox 956"/>
          <p:cNvSpPr txBox="1">
            <a:spLocks noChangeArrowheads="1"/>
          </p:cNvSpPr>
          <p:nvPr/>
        </p:nvSpPr>
        <p:spPr bwMode="auto">
          <a:xfrm>
            <a:off x="6571696" y="765782"/>
            <a:ext cx="2192514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ru-RU" sz="1050" dirty="0">
                <a:latin typeface="Montserrat Light" panose="00000400000000000000" pitchFamily="50" charset="0"/>
                <a:cs typeface="Open Sans" panose="020B0606030504020204" pitchFamily="34" charset="0"/>
              </a:rPr>
              <a:t>Lorem ipsum dolor sit amet, consectetur adipiscing elit, sed do </a:t>
            </a:r>
            <a:r>
              <a:rPr lang="en-US" altLang="ru-RU" sz="1050" dirty="0" err="1">
                <a:latin typeface="Montserrat Light" panose="00000400000000000000" pitchFamily="50" charset="0"/>
                <a:cs typeface="Open Sans" panose="020B0606030504020204" pitchFamily="34" charset="0"/>
              </a:rPr>
              <a:t>eiusmod</a:t>
            </a:r>
            <a:r>
              <a:rPr lang="en-US" altLang="ru-RU" sz="1050" dirty="0">
                <a:latin typeface="Montserrat Light" panose="00000400000000000000" pitchFamily="50" charset="0"/>
                <a:cs typeface="Open Sans" panose="020B0606030504020204" pitchFamily="34" charset="0"/>
              </a:rPr>
              <a:t> </a:t>
            </a:r>
            <a:r>
              <a:rPr lang="en-US" altLang="ru-RU" sz="1050" dirty="0" err="1">
                <a:latin typeface="Montserrat Light" panose="00000400000000000000" pitchFamily="50" charset="0"/>
                <a:cs typeface="Open Sans" panose="020B0606030504020204" pitchFamily="34" charset="0"/>
              </a:rPr>
              <a:t>tempor</a:t>
            </a:r>
            <a:endParaRPr lang="ru-RU" altLang="ru-RU" sz="1050" dirty="0">
              <a:latin typeface="Montserrat Light" panose="00000400000000000000" pitchFamily="50" charset="0"/>
              <a:cs typeface="Open Sans" panose="020B0606030504020204" pitchFamily="34" charset="0"/>
            </a:endParaRPr>
          </a:p>
        </p:txBody>
      </p:sp>
      <p:sp>
        <p:nvSpPr>
          <p:cNvPr id="68" name="TextBox 956"/>
          <p:cNvSpPr txBox="1">
            <a:spLocks noChangeArrowheads="1"/>
          </p:cNvSpPr>
          <p:nvPr/>
        </p:nvSpPr>
        <p:spPr bwMode="auto">
          <a:xfrm>
            <a:off x="6578953" y="413407"/>
            <a:ext cx="21925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ru-RU" dirty="0">
                <a:solidFill>
                  <a:schemeClr val="accent1"/>
                </a:solidFill>
                <a:latin typeface="+mj-lt"/>
                <a:cs typeface="Open Sans" panose="020B0606030504020204" pitchFamily="34" charset="0"/>
              </a:rPr>
              <a:t>TITLE</a:t>
            </a:r>
            <a:endParaRPr lang="ru-RU" altLang="ru-RU" dirty="0">
              <a:solidFill>
                <a:schemeClr val="accent1"/>
              </a:solidFill>
              <a:latin typeface="+mj-lt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4094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2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O_APP_VERSION" val="1.2.2.2731"/>
  <p:tag name="SLIDO_PRESENTATION_ID" val="00000000-0000-0000-0000-000000000000"/>
  <p:tag name="SLIDO_EVENT_UUID" val="2d6f46e3-e44f-4a58-afd7-6c8fe1022e4b"/>
  <p:tag name="SLIDO_EVENT_SECTION_UUID" val="3d0b07fa-ab7f-4f8b-985c-e003674793c4"/>
</p:tagLst>
</file>

<file path=ppt/theme/theme1.xml><?xml version="1.0" encoding="utf-8"?>
<a:theme xmlns:a="http://schemas.openxmlformats.org/drawingml/2006/main" name="Diseño personalizado">
  <a:themeElements>
    <a:clrScheme name="Ecology Theme">
      <a:dk1>
        <a:srgbClr val="FFFFFF"/>
      </a:dk1>
      <a:lt1>
        <a:srgbClr val="FFFFFF"/>
      </a:lt1>
      <a:dk2>
        <a:srgbClr val="3F3F3F"/>
      </a:dk2>
      <a:lt2>
        <a:srgbClr val="FFFFFF"/>
      </a:lt2>
      <a:accent1>
        <a:srgbClr val="C4D600"/>
      </a:accent1>
      <a:accent2>
        <a:srgbClr val="85DB18"/>
      </a:accent2>
      <a:accent3>
        <a:srgbClr val="A0C20A"/>
      </a:accent3>
      <a:accent4>
        <a:srgbClr val="493F0B"/>
      </a:accent4>
      <a:accent5>
        <a:srgbClr val="047C7C"/>
      </a:accent5>
      <a:accent6>
        <a:srgbClr val="F3B91E"/>
      </a:accent6>
      <a:hlink>
        <a:srgbClr val="0563C1"/>
      </a:hlink>
      <a:folHlink>
        <a:srgbClr val="954F72"/>
      </a:folHlink>
    </a:clrScheme>
    <a:fontScheme name="Personalizado 1">
      <a:majorFont>
        <a:latin typeface="Montserrat Black"/>
        <a:ea typeface=""/>
        <a:cs typeface=""/>
      </a:majorFont>
      <a:minorFont>
        <a:latin typeface="Montserra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Diseño personalizado">
  <a:themeElements>
    <a:clrScheme name="Medical Theme">
      <a:dk1>
        <a:srgbClr val="002E50"/>
      </a:dk1>
      <a:lt1>
        <a:srgbClr val="002E50"/>
      </a:lt1>
      <a:dk2>
        <a:srgbClr val="FFFFFF"/>
      </a:dk2>
      <a:lt2>
        <a:srgbClr val="E7E6E6"/>
      </a:lt2>
      <a:accent1>
        <a:srgbClr val="030D28"/>
      </a:accent1>
      <a:accent2>
        <a:srgbClr val="005DA0"/>
      </a:accent2>
      <a:accent3>
        <a:srgbClr val="6BCEF7"/>
      </a:accent3>
      <a:accent4>
        <a:srgbClr val="4CCBD1"/>
      </a:accent4>
      <a:accent5>
        <a:srgbClr val="047C7C"/>
      </a:accent5>
      <a:accent6>
        <a:srgbClr val="F3B91E"/>
      </a:accent6>
      <a:hlink>
        <a:srgbClr val="0563C1"/>
      </a:hlink>
      <a:folHlink>
        <a:srgbClr val="954F72"/>
      </a:folHlink>
    </a:clrScheme>
    <a:fontScheme name="Personalizado 1">
      <a:majorFont>
        <a:latin typeface="Montserrat Black"/>
        <a:ea typeface=""/>
        <a:cs typeface=""/>
      </a:majorFont>
      <a:minorFont>
        <a:latin typeface="Montserra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11197</TotalTime>
  <Words>500</Words>
  <Application>Microsoft Macintosh PowerPoint</Application>
  <PresentationFormat>Widescreen</PresentationFormat>
  <Paragraphs>72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Montserrat Black</vt:lpstr>
      <vt:lpstr>Montserrat Light</vt:lpstr>
      <vt:lpstr>Diseño personalizado</vt:lpstr>
      <vt:lpstr>1_Diseño personalizado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Jolie Serrano Delgado</dc:creator>
  <cp:lastModifiedBy>Microsoft Office User</cp:lastModifiedBy>
  <cp:revision>499</cp:revision>
  <dcterms:created xsi:type="dcterms:W3CDTF">2022-03-17T13:14:29Z</dcterms:created>
  <dcterms:modified xsi:type="dcterms:W3CDTF">2022-05-13T20:18:49Z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lidoAppVersion">
    <vt:lpwstr>1.2.2.2731</vt:lpwstr>
  </property>
</Properties>
</file>