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75" r:id="rId3"/>
    <p:sldId id="1510" r:id="rId4"/>
    <p:sldId id="1511" r:id="rId5"/>
    <p:sldId id="1518" r:id="rId6"/>
    <p:sldId id="1519" r:id="rId7"/>
    <p:sldId id="1520" r:id="rId8"/>
    <p:sldId id="1515" r:id="rId9"/>
    <p:sldId id="1516" r:id="rId10"/>
    <p:sldId id="1773" r:id="rId11"/>
    <p:sldId id="280" r:id="rId12"/>
    <p:sldId id="1480"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0660"/>
    <a:srgbClr val="4B075A"/>
    <a:srgbClr val="FBBE15"/>
    <a:srgbClr val="4C0339"/>
    <a:srgbClr val="0295A2"/>
    <a:srgbClr val="4B075E"/>
    <a:srgbClr val="EF3097"/>
    <a:srgbClr val="FFFCDD"/>
    <a:srgbClr val="A5A045"/>
    <a:srgbClr val="FED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628F0D-AC67-46D5-B374-6A45C7DB9B53}" v="2" dt="2025-06-06T22:41:48.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70" d="100"/>
          <a:sy n="70" d="100"/>
        </p:scale>
        <p:origin x="894" y="564"/>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9628F0D-AC67-46D5-B374-6A45C7DB9B53}"/>
    <pc:docChg chg="addSld delSld modSld sldOrd">
      <pc:chgData name="Jolie Serrano Delgado" userId="d52b4219-5c60-4a0c-87ad-b1ec335c0c37" providerId="ADAL" clId="{29628F0D-AC67-46D5-B374-6A45C7DB9B53}" dt="2025-06-06T22:41:51.148" v="11" actId="47"/>
      <pc:docMkLst>
        <pc:docMk/>
      </pc:docMkLst>
      <pc:sldChg chg="del">
        <pc:chgData name="Jolie Serrano Delgado" userId="d52b4219-5c60-4a0c-87ad-b1ec335c0c37" providerId="ADAL" clId="{29628F0D-AC67-46D5-B374-6A45C7DB9B53}" dt="2025-06-06T22:41:24.256" v="3" actId="47"/>
        <pc:sldMkLst>
          <pc:docMk/>
          <pc:sldMk cId="3313802975" sldId="1772"/>
        </pc:sldMkLst>
      </pc:sldChg>
      <pc:sldChg chg="modSp del mod">
        <pc:chgData name="Jolie Serrano Delgado" userId="d52b4219-5c60-4a0c-87ad-b1ec335c0c37" providerId="ADAL" clId="{29628F0D-AC67-46D5-B374-6A45C7DB9B53}" dt="2025-06-06T22:41:51.148" v="11" actId="47"/>
        <pc:sldMkLst>
          <pc:docMk/>
          <pc:sldMk cId="950683111" sldId="1774"/>
        </pc:sldMkLst>
        <pc:spChg chg="mod">
          <ac:chgData name="Jolie Serrano Delgado" userId="d52b4219-5c60-4a0c-87ad-b1ec335c0c37" providerId="ADAL" clId="{29628F0D-AC67-46D5-B374-6A45C7DB9B53}" dt="2025-06-06T22:41:43.667" v="8" actId="21"/>
          <ac:spMkLst>
            <pc:docMk/>
            <pc:sldMk cId="950683111" sldId="1774"/>
            <ac:spMk id="5" creationId="{58E10FA7-5A2D-4C09-8B3F-7195A9CE858D}"/>
          </ac:spMkLst>
        </pc:spChg>
      </pc:sldChg>
      <pc:sldChg chg="modSp add mod ord">
        <pc:chgData name="Jolie Serrano Delgado" userId="d52b4219-5c60-4a0c-87ad-b1ec335c0c37" providerId="ADAL" clId="{29628F0D-AC67-46D5-B374-6A45C7DB9B53}" dt="2025-06-06T22:41:33.534" v="6" actId="207"/>
        <pc:sldMkLst>
          <pc:docMk/>
          <pc:sldMk cId="3573392034" sldId="1791"/>
        </pc:sldMkLst>
        <pc:spChg chg="mod">
          <ac:chgData name="Jolie Serrano Delgado" userId="d52b4219-5c60-4a0c-87ad-b1ec335c0c37" providerId="ADAL" clId="{29628F0D-AC67-46D5-B374-6A45C7DB9B53}" dt="2025-06-06T22:41:29.250" v="5" actId="207"/>
          <ac:spMkLst>
            <pc:docMk/>
            <pc:sldMk cId="3573392034" sldId="1791"/>
            <ac:spMk id="5" creationId="{7FCA87B9-E211-0E4B-A9F7-DF87D6193A8C}"/>
          </ac:spMkLst>
        </pc:spChg>
        <pc:spChg chg="mod">
          <ac:chgData name="Jolie Serrano Delgado" userId="d52b4219-5c60-4a0c-87ad-b1ec335c0c37" providerId="ADAL" clId="{29628F0D-AC67-46D5-B374-6A45C7DB9B53}" dt="2025-06-06T22:41:33.534" v="6" actId="207"/>
          <ac:spMkLst>
            <pc:docMk/>
            <pc:sldMk cId="3573392034" sldId="1791"/>
            <ac:spMk id="7" creationId="{FA0AAE3D-72C1-B78D-34E3-44A78CF1DA1D}"/>
          </ac:spMkLst>
        </pc:spChg>
      </pc:sldChg>
      <pc:sldChg chg="modSp add mod">
        <pc:chgData name="Jolie Serrano Delgado" userId="d52b4219-5c60-4a0c-87ad-b1ec335c0c37" providerId="ADAL" clId="{29628F0D-AC67-46D5-B374-6A45C7DB9B53}" dt="2025-06-06T22:41:48.549" v="10"/>
        <pc:sldMkLst>
          <pc:docMk/>
          <pc:sldMk cId="0" sldId="4129"/>
        </pc:sldMkLst>
        <pc:spChg chg="mod">
          <ac:chgData name="Jolie Serrano Delgado" userId="d52b4219-5c60-4a0c-87ad-b1ec335c0c37" providerId="ADAL" clId="{29628F0D-AC67-46D5-B374-6A45C7DB9B53}" dt="2025-06-06T22:41:39.833" v="7" actId="207"/>
          <ac:spMkLst>
            <pc:docMk/>
            <pc:sldMk cId="0" sldId="4129"/>
            <ac:spMk id="18" creationId="{8F5F15BF-00E8-0146-9639-0FB07145B42A}"/>
          </ac:spMkLst>
        </pc:spChg>
        <pc:spChg chg="mod">
          <ac:chgData name="Jolie Serrano Delgado" userId="d52b4219-5c60-4a0c-87ad-b1ec335c0c37" providerId="ADAL" clId="{29628F0D-AC67-46D5-B374-6A45C7DB9B53}" dt="2025-06-06T22:41:48.549" v="10"/>
          <ac:spMkLst>
            <pc:docMk/>
            <pc:sldMk cId="0" sldId="4129"/>
            <ac:spMk id="55309" creationId="{00000000-0000-0000-0000-000000000000}"/>
          </ac:spMkLst>
        </pc:spChg>
      </pc:sldChg>
      <pc:sldMasterChg chg="delSldLayout">
        <pc:chgData name="Jolie Serrano Delgado" userId="d52b4219-5c60-4a0c-87ad-b1ec335c0c37" providerId="ADAL" clId="{29628F0D-AC67-46D5-B374-6A45C7DB9B53}" dt="2025-06-06T22:41:51.148" v="11" actId="47"/>
        <pc:sldMasterMkLst>
          <pc:docMk/>
          <pc:sldMasterMk cId="3968079979" sldId="2147483648"/>
        </pc:sldMasterMkLst>
        <pc:sldLayoutChg chg="del">
          <pc:chgData name="Jolie Serrano Delgado" userId="d52b4219-5c60-4a0c-87ad-b1ec335c0c37" providerId="ADAL" clId="{29628F0D-AC67-46D5-B374-6A45C7DB9B53}" dt="2025-06-06T22:41:24.256" v="3" actId="47"/>
          <pc:sldLayoutMkLst>
            <pc:docMk/>
            <pc:sldMasterMk cId="3968079979" sldId="2147483648"/>
            <pc:sldLayoutMk cId="2586065029" sldId="2147483707"/>
          </pc:sldLayoutMkLst>
        </pc:sldLayoutChg>
        <pc:sldLayoutChg chg="del">
          <pc:chgData name="Jolie Serrano Delgado" userId="d52b4219-5c60-4a0c-87ad-b1ec335c0c37" providerId="ADAL" clId="{29628F0D-AC67-46D5-B374-6A45C7DB9B53}" dt="2025-06-06T22:41:51.148" v="11" actId="47"/>
          <pc:sldLayoutMkLst>
            <pc:docMk/>
            <pc:sldMasterMk cId="3968079979" sldId="2147483648"/>
            <pc:sldLayoutMk cId="4124553918"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445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lide 2">
    <p:spTree>
      <p:nvGrpSpPr>
        <p:cNvPr id="1" name=""/>
        <p:cNvGrpSpPr/>
        <p:nvPr/>
      </p:nvGrpSpPr>
      <p:grpSpPr>
        <a:xfrm>
          <a:off x="0" y="0"/>
          <a:ext cx="0" cy="0"/>
          <a:chOff x="0" y="0"/>
          <a:chExt cx="0" cy="0"/>
        </a:xfrm>
      </p:grpSpPr>
      <p:sp>
        <p:nvSpPr>
          <p:cNvPr id="17" name="Marcador de texto 18">
            <a:extLst>
              <a:ext uri="{FF2B5EF4-FFF2-40B4-BE49-F238E27FC236}">
                <a16:creationId xmlns:a16="http://schemas.microsoft.com/office/drawing/2014/main" id="{86C63AEA-36C7-4762-96CC-5F7883EF42B9}"/>
              </a:ext>
            </a:extLst>
          </p:cNvPr>
          <p:cNvSpPr>
            <a:spLocks noGrp="1"/>
          </p:cNvSpPr>
          <p:nvPr>
            <p:ph type="body" sz="quarter" idx="11" hasCustomPrompt="1"/>
          </p:nvPr>
        </p:nvSpPr>
        <p:spPr>
          <a:xfrm>
            <a:off x="951276" y="887124"/>
            <a:ext cx="2753492" cy="665906"/>
          </a:xfrm>
          <a:prstGeom prst="rect">
            <a:avLst/>
          </a:prstGeom>
        </p:spPr>
        <p:txBody>
          <a:bodyPr/>
          <a:lstStyle>
            <a:lvl1pPr marL="0" indent="0">
              <a:buNone/>
              <a:defRPr sz="3600">
                <a:solidFill>
                  <a:srgbClr val="FFC000"/>
                </a:solidFill>
                <a:latin typeface="Lato Black" panose="020F0A02020204030203" pitchFamily="34" charset="0"/>
              </a:defRPr>
            </a:lvl1pPr>
          </a:lstStyle>
          <a:p>
            <a:pPr lvl="0"/>
            <a:r>
              <a:rPr lang="es-CO" dirty="0"/>
              <a:t>TITLE</a:t>
            </a:r>
          </a:p>
        </p:txBody>
      </p:sp>
      <p:sp>
        <p:nvSpPr>
          <p:cNvPr id="18" name="Marcador de texto 5">
            <a:extLst>
              <a:ext uri="{FF2B5EF4-FFF2-40B4-BE49-F238E27FC236}">
                <a16:creationId xmlns:a16="http://schemas.microsoft.com/office/drawing/2014/main" id="{B29F6463-A5D2-4444-9860-D6C09AC51037}"/>
              </a:ext>
            </a:extLst>
          </p:cNvPr>
          <p:cNvSpPr>
            <a:spLocks noGrp="1"/>
          </p:cNvSpPr>
          <p:nvPr>
            <p:ph type="body" sz="quarter" idx="12" hasCustomPrompt="1"/>
          </p:nvPr>
        </p:nvSpPr>
        <p:spPr>
          <a:xfrm>
            <a:off x="951276" y="4106181"/>
            <a:ext cx="2502000" cy="1647666"/>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Text</a:t>
            </a:r>
          </a:p>
        </p:txBody>
      </p:sp>
      <p:sp>
        <p:nvSpPr>
          <p:cNvPr id="19" name="Marcador de texto 5">
            <a:extLst>
              <a:ext uri="{FF2B5EF4-FFF2-40B4-BE49-F238E27FC236}">
                <a16:creationId xmlns:a16="http://schemas.microsoft.com/office/drawing/2014/main" id="{B875C920-EEB0-4C52-A5A8-22F394D10775}"/>
              </a:ext>
            </a:extLst>
          </p:cNvPr>
          <p:cNvSpPr>
            <a:spLocks noGrp="1"/>
          </p:cNvSpPr>
          <p:nvPr>
            <p:ph type="body" sz="quarter" idx="13" hasCustomPrompt="1"/>
          </p:nvPr>
        </p:nvSpPr>
        <p:spPr>
          <a:xfrm>
            <a:off x="7693162" y="931059"/>
            <a:ext cx="3737292" cy="1799441"/>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Tree>
    <p:extLst>
      <p:ext uri="{BB962C8B-B14F-4D97-AF65-F5344CB8AC3E}">
        <p14:creationId xmlns:p14="http://schemas.microsoft.com/office/powerpoint/2010/main" val="37703247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9058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117702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0" y="0"/>
            <a:ext cx="4200525"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1"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8" r:id="rId14"/>
    <p:sldLayoutId id="2147483710" r:id="rId15"/>
    <p:sldLayoutId id="2147483711"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Montserrat?preview.text_type=custom" TargetMode="Externa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cs typeface="Calibri" panose="020F0502020204030204" pitchFamily="34" charset="0"/>
                <a:hlinkClick r:id="rId2"/>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3">
            <a:extLst>
              <a:ext uri="{FF2B5EF4-FFF2-40B4-BE49-F238E27FC236}">
                <a16:creationId xmlns:a16="http://schemas.microsoft.com/office/drawing/2014/main" id="{E885C550-A01A-47B6-B79A-3D5A4B0A9004}"/>
              </a:ext>
            </a:extLst>
          </p:cNvPr>
          <p:cNvGrpSpPr>
            <a:grpSpLocks noChangeAspect="1"/>
          </p:cNvGrpSpPr>
          <p:nvPr/>
        </p:nvGrpSpPr>
        <p:grpSpPr bwMode="auto">
          <a:xfrm>
            <a:off x="761546" y="682171"/>
            <a:ext cx="6500245" cy="5082041"/>
            <a:chOff x="434" y="532"/>
            <a:chExt cx="3763" cy="2942"/>
          </a:xfrm>
        </p:grpSpPr>
        <p:sp>
          <p:nvSpPr>
            <p:cNvPr id="7" name="AutoShape 2">
              <a:extLst>
                <a:ext uri="{FF2B5EF4-FFF2-40B4-BE49-F238E27FC236}">
                  <a16:creationId xmlns:a16="http://schemas.microsoft.com/office/drawing/2014/main" id="{CC8FBD57-B3A1-405F-9C2C-F15BCD8D5B86}"/>
                </a:ext>
              </a:extLst>
            </p:cNvPr>
            <p:cNvSpPr>
              <a:spLocks noChangeAspect="1" noChangeArrowheads="1" noTextEdit="1"/>
            </p:cNvSpPr>
            <p:nvPr/>
          </p:nvSpPr>
          <p:spPr bwMode="auto">
            <a:xfrm>
              <a:off x="440" y="532"/>
              <a:ext cx="3757" cy="2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4">
              <a:extLst>
                <a:ext uri="{FF2B5EF4-FFF2-40B4-BE49-F238E27FC236}">
                  <a16:creationId xmlns:a16="http://schemas.microsoft.com/office/drawing/2014/main" id="{B5E2372A-9C72-4AEA-A191-5C87276C4AE5}"/>
                </a:ext>
              </a:extLst>
            </p:cNvPr>
            <p:cNvSpPr>
              <a:spLocks/>
            </p:cNvSpPr>
            <p:nvPr/>
          </p:nvSpPr>
          <p:spPr bwMode="auto">
            <a:xfrm>
              <a:off x="2312" y="1153"/>
              <a:ext cx="428" cy="856"/>
            </a:xfrm>
            <a:custGeom>
              <a:avLst/>
              <a:gdLst>
                <a:gd name="T0" fmla="*/ 69 w 69"/>
                <a:gd name="T1" fmla="*/ 69 h 138"/>
                <a:gd name="T2" fmla="*/ 0 w 69"/>
                <a:gd name="T3" fmla="*/ 138 h 138"/>
                <a:gd name="T4" fmla="*/ 0 w 69"/>
                <a:gd name="T5" fmla="*/ 0 h 138"/>
                <a:gd name="T6" fmla="*/ 69 w 69"/>
                <a:gd name="T7" fmla="*/ 69 h 138"/>
              </a:gdLst>
              <a:ahLst/>
              <a:cxnLst>
                <a:cxn ang="0">
                  <a:pos x="T0" y="T1"/>
                </a:cxn>
                <a:cxn ang="0">
                  <a:pos x="T2" y="T3"/>
                </a:cxn>
                <a:cxn ang="0">
                  <a:pos x="T4" y="T5"/>
                </a:cxn>
                <a:cxn ang="0">
                  <a:pos x="T6" y="T7"/>
                </a:cxn>
              </a:cxnLst>
              <a:rect l="0" t="0" r="r" b="b"/>
              <a:pathLst>
                <a:path w="69" h="138">
                  <a:moveTo>
                    <a:pt x="69" y="69"/>
                  </a:moveTo>
                  <a:cubicBezTo>
                    <a:pt x="31" y="69"/>
                    <a:pt x="0" y="100"/>
                    <a:pt x="0" y="138"/>
                  </a:cubicBezTo>
                  <a:cubicBezTo>
                    <a:pt x="0" y="0"/>
                    <a:pt x="0" y="0"/>
                    <a:pt x="0" y="0"/>
                  </a:cubicBezTo>
                  <a:cubicBezTo>
                    <a:pt x="69" y="69"/>
                    <a:pt x="69" y="69"/>
                    <a:pt x="69" y="69"/>
                  </a:cubicBezTo>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7">
              <a:extLst>
                <a:ext uri="{FF2B5EF4-FFF2-40B4-BE49-F238E27FC236}">
                  <a16:creationId xmlns:a16="http://schemas.microsoft.com/office/drawing/2014/main" id="{2C36529C-3018-488C-8566-96DE43395FB9}"/>
                </a:ext>
              </a:extLst>
            </p:cNvPr>
            <p:cNvSpPr>
              <a:spLocks/>
            </p:cNvSpPr>
            <p:nvPr/>
          </p:nvSpPr>
          <p:spPr bwMode="auto">
            <a:xfrm>
              <a:off x="2312" y="538"/>
              <a:ext cx="1594" cy="1043"/>
            </a:xfrm>
            <a:custGeom>
              <a:avLst/>
              <a:gdLst>
                <a:gd name="T0" fmla="*/ 0 w 257"/>
                <a:gd name="T1" fmla="*/ 99 h 168"/>
                <a:gd name="T2" fmla="*/ 69 w 257"/>
                <a:gd name="T3" fmla="*/ 168 h 168"/>
                <a:gd name="T4" fmla="*/ 187 w 257"/>
                <a:gd name="T5" fmla="*/ 168 h 168"/>
                <a:gd name="T6" fmla="*/ 257 w 257"/>
                <a:gd name="T7" fmla="*/ 99 h 168"/>
                <a:gd name="T8" fmla="*/ 257 w 257"/>
                <a:gd name="T9" fmla="*/ 69 h 168"/>
                <a:gd name="T10" fmla="*/ 187 w 257"/>
                <a:gd name="T11" fmla="*/ 0 h 168"/>
                <a:gd name="T12" fmla="*/ 69 w 257"/>
                <a:gd name="T13" fmla="*/ 0 h 168"/>
                <a:gd name="T14" fmla="*/ 0 w 257"/>
                <a:gd name="T15" fmla="*/ 69 h 168"/>
                <a:gd name="T16" fmla="*/ 0 w 257"/>
                <a:gd name="T17" fmla="*/ 99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 h="168">
                  <a:moveTo>
                    <a:pt x="0" y="99"/>
                  </a:moveTo>
                  <a:cubicBezTo>
                    <a:pt x="0" y="137"/>
                    <a:pt x="31" y="168"/>
                    <a:pt x="69" y="168"/>
                  </a:cubicBezTo>
                  <a:cubicBezTo>
                    <a:pt x="187" y="168"/>
                    <a:pt x="187" y="168"/>
                    <a:pt x="187" y="168"/>
                  </a:cubicBezTo>
                  <a:cubicBezTo>
                    <a:pt x="226" y="168"/>
                    <a:pt x="257" y="137"/>
                    <a:pt x="257" y="99"/>
                  </a:cubicBezTo>
                  <a:cubicBezTo>
                    <a:pt x="257" y="69"/>
                    <a:pt x="257" y="69"/>
                    <a:pt x="257" y="69"/>
                  </a:cubicBezTo>
                  <a:cubicBezTo>
                    <a:pt x="257" y="31"/>
                    <a:pt x="226" y="0"/>
                    <a:pt x="187" y="0"/>
                  </a:cubicBezTo>
                  <a:cubicBezTo>
                    <a:pt x="69" y="0"/>
                    <a:pt x="69" y="0"/>
                    <a:pt x="69" y="0"/>
                  </a:cubicBezTo>
                  <a:cubicBezTo>
                    <a:pt x="31" y="0"/>
                    <a:pt x="0" y="31"/>
                    <a:pt x="0" y="69"/>
                  </a:cubicBezTo>
                  <a:lnTo>
                    <a:pt x="0" y="9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8">
              <a:extLst>
                <a:ext uri="{FF2B5EF4-FFF2-40B4-BE49-F238E27FC236}">
                  <a16:creationId xmlns:a16="http://schemas.microsoft.com/office/drawing/2014/main" id="{B6BE7295-75B7-4FF8-A6B4-BDA2CAFE0246}"/>
                </a:ext>
              </a:extLst>
            </p:cNvPr>
            <p:cNvSpPr>
              <a:spLocks/>
            </p:cNvSpPr>
            <p:nvPr/>
          </p:nvSpPr>
          <p:spPr bwMode="auto">
            <a:xfrm>
              <a:off x="2325" y="2456"/>
              <a:ext cx="502" cy="1012"/>
            </a:xfrm>
            <a:custGeom>
              <a:avLst/>
              <a:gdLst>
                <a:gd name="T0" fmla="*/ 81 w 81"/>
                <a:gd name="T1" fmla="*/ 81 h 163"/>
                <a:gd name="T2" fmla="*/ 0 w 81"/>
                <a:gd name="T3" fmla="*/ 163 h 163"/>
                <a:gd name="T4" fmla="*/ 0 w 81"/>
                <a:gd name="T5" fmla="*/ 0 h 163"/>
                <a:gd name="T6" fmla="*/ 81 w 81"/>
                <a:gd name="T7" fmla="*/ 81 h 163"/>
              </a:gdLst>
              <a:ahLst/>
              <a:cxnLst>
                <a:cxn ang="0">
                  <a:pos x="T0" y="T1"/>
                </a:cxn>
                <a:cxn ang="0">
                  <a:pos x="T2" y="T3"/>
                </a:cxn>
                <a:cxn ang="0">
                  <a:pos x="T4" y="T5"/>
                </a:cxn>
                <a:cxn ang="0">
                  <a:pos x="T6" y="T7"/>
                </a:cxn>
              </a:cxnLst>
              <a:rect l="0" t="0" r="r" b="b"/>
              <a:pathLst>
                <a:path w="81" h="163">
                  <a:moveTo>
                    <a:pt x="81" y="81"/>
                  </a:moveTo>
                  <a:cubicBezTo>
                    <a:pt x="36" y="81"/>
                    <a:pt x="0" y="118"/>
                    <a:pt x="0" y="163"/>
                  </a:cubicBezTo>
                  <a:cubicBezTo>
                    <a:pt x="0" y="0"/>
                    <a:pt x="0" y="0"/>
                    <a:pt x="0" y="0"/>
                  </a:cubicBezTo>
                  <a:cubicBezTo>
                    <a:pt x="81" y="81"/>
                    <a:pt x="81" y="81"/>
                    <a:pt x="81" y="81"/>
                  </a:cubicBezTo>
                </a:path>
              </a:pathLst>
            </a:custGeom>
            <a:solidFill>
              <a:schemeClr val="accent4">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1">
              <a:extLst>
                <a:ext uri="{FF2B5EF4-FFF2-40B4-BE49-F238E27FC236}">
                  <a16:creationId xmlns:a16="http://schemas.microsoft.com/office/drawing/2014/main" id="{24AD36B7-F28D-40CC-9D0D-D83229E792DF}"/>
                </a:ext>
              </a:extLst>
            </p:cNvPr>
            <p:cNvSpPr>
              <a:spLocks/>
            </p:cNvSpPr>
            <p:nvPr/>
          </p:nvSpPr>
          <p:spPr bwMode="auto">
            <a:xfrm>
              <a:off x="2325" y="1736"/>
              <a:ext cx="1866" cy="1223"/>
            </a:xfrm>
            <a:custGeom>
              <a:avLst/>
              <a:gdLst>
                <a:gd name="T0" fmla="*/ 0 w 301"/>
                <a:gd name="T1" fmla="*/ 116 h 197"/>
                <a:gd name="T2" fmla="*/ 81 w 301"/>
                <a:gd name="T3" fmla="*/ 197 h 197"/>
                <a:gd name="T4" fmla="*/ 220 w 301"/>
                <a:gd name="T5" fmla="*/ 197 h 197"/>
                <a:gd name="T6" fmla="*/ 301 w 301"/>
                <a:gd name="T7" fmla="*/ 116 h 197"/>
                <a:gd name="T8" fmla="*/ 301 w 301"/>
                <a:gd name="T9" fmla="*/ 82 h 197"/>
                <a:gd name="T10" fmla="*/ 220 w 301"/>
                <a:gd name="T11" fmla="*/ 0 h 197"/>
                <a:gd name="T12" fmla="*/ 81 w 301"/>
                <a:gd name="T13" fmla="*/ 0 h 197"/>
                <a:gd name="T14" fmla="*/ 0 w 301"/>
                <a:gd name="T15" fmla="*/ 82 h 197"/>
                <a:gd name="T16" fmla="*/ 0 w 301"/>
                <a:gd name="T17" fmla="*/ 11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 h="197">
                  <a:moveTo>
                    <a:pt x="0" y="116"/>
                  </a:moveTo>
                  <a:cubicBezTo>
                    <a:pt x="0" y="161"/>
                    <a:pt x="36" y="197"/>
                    <a:pt x="81" y="197"/>
                  </a:cubicBezTo>
                  <a:cubicBezTo>
                    <a:pt x="220" y="197"/>
                    <a:pt x="220" y="197"/>
                    <a:pt x="220" y="197"/>
                  </a:cubicBezTo>
                  <a:cubicBezTo>
                    <a:pt x="265" y="197"/>
                    <a:pt x="301" y="161"/>
                    <a:pt x="301" y="116"/>
                  </a:cubicBezTo>
                  <a:cubicBezTo>
                    <a:pt x="301" y="82"/>
                    <a:pt x="301" y="82"/>
                    <a:pt x="301" y="82"/>
                  </a:cubicBezTo>
                  <a:cubicBezTo>
                    <a:pt x="301" y="37"/>
                    <a:pt x="265" y="0"/>
                    <a:pt x="220" y="0"/>
                  </a:cubicBezTo>
                  <a:cubicBezTo>
                    <a:pt x="81" y="0"/>
                    <a:pt x="81" y="0"/>
                    <a:pt x="81" y="0"/>
                  </a:cubicBezTo>
                  <a:cubicBezTo>
                    <a:pt x="36" y="0"/>
                    <a:pt x="0" y="37"/>
                    <a:pt x="0" y="82"/>
                  </a:cubicBezTo>
                  <a:lnTo>
                    <a:pt x="0" y="116"/>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2">
              <a:extLst>
                <a:ext uri="{FF2B5EF4-FFF2-40B4-BE49-F238E27FC236}">
                  <a16:creationId xmlns:a16="http://schemas.microsoft.com/office/drawing/2014/main" id="{DDF0A3F9-B130-4EBA-B528-0730972E812B}"/>
                </a:ext>
              </a:extLst>
            </p:cNvPr>
            <p:cNvSpPr>
              <a:spLocks/>
            </p:cNvSpPr>
            <p:nvPr/>
          </p:nvSpPr>
          <p:spPr bwMode="auto">
            <a:xfrm>
              <a:off x="1754" y="1879"/>
              <a:ext cx="428" cy="863"/>
            </a:xfrm>
            <a:custGeom>
              <a:avLst/>
              <a:gdLst>
                <a:gd name="T0" fmla="*/ 0 w 69"/>
                <a:gd name="T1" fmla="*/ 69 h 139"/>
                <a:gd name="T2" fmla="*/ 69 w 69"/>
                <a:gd name="T3" fmla="*/ 139 h 139"/>
                <a:gd name="T4" fmla="*/ 69 w 69"/>
                <a:gd name="T5" fmla="*/ 0 h 139"/>
                <a:gd name="T6" fmla="*/ 0 w 69"/>
                <a:gd name="T7" fmla="*/ 69 h 139"/>
              </a:gdLst>
              <a:ahLst/>
              <a:cxnLst>
                <a:cxn ang="0">
                  <a:pos x="T0" y="T1"/>
                </a:cxn>
                <a:cxn ang="0">
                  <a:pos x="T2" y="T3"/>
                </a:cxn>
                <a:cxn ang="0">
                  <a:pos x="T4" y="T5"/>
                </a:cxn>
                <a:cxn ang="0">
                  <a:pos x="T6" y="T7"/>
                </a:cxn>
              </a:cxnLst>
              <a:rect l="0" t="0" r="r" b="b"/>
              <a:pathLst>
                <a:path w="69" h="139">
                  <a:moveTo>
                    <a:pt x="0" y="69"/>
                  </a:moveTo>
                  <a:cubicBezTo>
                    <a:pt x="38" y="69"/>
                    <a:pt x="69" y="100"/>
                    <a:pt x="69" y="139"/>
                  </a:cubicBezTo>
                  <a:cubicBezTo>
                    <a:pt x="69" y="0"/>
                    <a:pt x="69" y="0"/>
                    <a:pt x="69" y="0"/>
                  </a:cubicBezTo>
                  <a:cubicBezTo>
                    <a:pt x="0" y="69"/>
                    <a:pt x="0" y="69"/>
                    <a:pt x="0" y="69"/>
                  </a:cubicBezTo>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9" name="Freeform 15">
              <a:extLst>
                <a:ext uri="{FF2B5EF4-FFF2-40B4-BE49-F238E27FC236}">
                  <a16:creationId xmlns:a16="http://schemas.microsoft.com/office/drawing/2014/main" id="{E97CD24B-5141-4844-BF90-634EC5E69460}"/>
                </a:ext>
              </a:extLst>
            </p:cNvPr>
            <p:cNvSpPr>
              <a:spLocks/>
            </p:cNvSpPr>
            <p:nvPr/>
          </p:nvSpPr>
          <p:spPr bwMode="auto">
            <a:xfrm>
              <a:off x="434" y="1271"/>
              <a:ext cx="1748" cy="1036"/>
            </a:xfrm>
            <a:custGeom>
              <a:avLst/>
              <a:gdLst>
                <a:gd name="T0" fmla="*/ 282 w 282"/>
                <a:gd name="T1" fmla="*/ 98 h 167"/>
                <a:gd name="T2" fmla="*/ 213 w 282"/>
                <a:gd name="T3" fmla="*/ 167 h 167"/>
                <a:gd name="T4" fmla="*/ 69 w 282"/>
                <a:gd name="T5" fmla="*/ 167 h 167"/>
                <a:gd name="T6" fmla="*/ 0 w 282"/>
                <a:gd name="T7" fmla="*/ 98 h 167"/>
                <a:gd name="T8" fmla="*/ 0 w 282"/>
                <a:gd name="T9" fmla="*/ 69 h 167"/>
                <a:gd name="T10" fmla="*/ 69 w 282"/>
                <a:gd name="T11" fmla="*/ 0 h 167"/>
                <a:gd name="T12" fmla="*/ 213 w 282"/>
                <a:gd name="T13" fmla="*/ 0 h 167"/>
                <a:gd name="T14" fmla="*/ 282 w 282"/>
                <a:gd name="T15" fmla="*/ 69 h 167"/>
                <a:gd name="T16" fmla="*/ 282 w 282"/>
                <a:gd name="T17" fmla="*/ 9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 h="167">
                  <a:moveTo>
                    <a:pt x="282" y="98"/>
                  </a:moveTo>
                  <a:cubicBezTo>
                    <a:pt x="282" y="136"/>
                    <a:pt x="251" y="167"/>
                    <a:pt x="213" y="167"/>
                  </a:cubicBezTo>
                  <a:cubicBezTo>
                    <a:pt x="69" y="167"/>
                    <a:pt x="69" y="167"/>
                    <a:pt x="69" y="167"/>
                  </a:cubicBezTo>
                  <a:cubicBezTo>
                    <a:pt x="31" y="167"/>
                    <a:pt x="0" y="136"/>
                    <a:pt x="0" y="98"/>
                  </a:cubicBezTo>
                  <a:cubicBezTo>
                    <a:pt x="0" y="69"/>
                    <a:pt x="0" y="69"/>
                    <a:pt x="0" y="69"/>
                  </a:cubicBezTo>
                  <a:cubicBezTo>
                    <a:pt x="0" y="31"/>
                    <a:pt x="31" y="0"/>
                    <a:pt x="69" y="0"/>
                  </a:cubicBezTo>
                  <a:cubicBezTo>
                    <a:pt x="213" y="0"/>
                    <a:pt x="213" y="0"/>
                    <a:pt x="213" y="0"/>
                  </a:cubicBezTo>
                  <a:cubicBezTo>
                    <a:pt x="251" y="0"/>
                    <a:pt x="282" y="31"/>
                    <a:pt x="282" y="69"/>
                  </a:cubicBezTo>
                  <a:lnTo>
                    <a:pt x="282" y="98"/>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 name="Marcador de texto 1">
            <a:extLst>
              <a:ext uri="{FF2B5EF4-FFF2-40B4-BE49-F238E27FC236}">
                <a16:creationId xmlns:a16="http://schemas.microsoft.com/office/drawing/2014/main" id="{65F603F1-F1F6-4D14-B2BA-EBC001805B5A}"/>
              </a:ext>
            </a:extLst>
          </p:cNvPr>
          <p:cNvSpPr>
            <a:spLocks noGrp="1"/>
          </p:cNvSpPr>
          <p:nvPr>
            <p:ph type="body" sz="quarter" idx="11"/>
          </p:nvPr>
        </p:nvSpPr>
        <p:spPr/>
        <p:txBody>
          <a:bodyPr/>
          <a:lstStyle/>
          <a:p>
            <a:r>
              <a:rPr lang="es-CO" dirty="0"/>
              <a:t>TITLE</a:t>
            </a:r>
          </a:p>
        </p:txBody>
      </p:sp>
      <p:sp>
        <p:nvSpPr>
          <p:cNvPr id="3" name="Marcador de texto 2">
            <a:extLst>
              <a:ext uri="{FF2B5EF4-FFF2-40B4-BE49-F238E27FC236}">
                <a16:creationId xmlns:a16="http://schemas.microsoft.com/office/drawing/2014/main" id="{FF7B0AD9-A5AD-465B-8B15-1A9F0151A517}"/>
              </a:ext>
            </a:extLst>
          </p:cNvPr>
          <p:cNvSpPr>
            <a:spLocks noGrp="1"/>
          </p:cNvSpPr>
          <p:nvPr>
            <p:ph type="body" sz="quarter" idx="12"/>
          </p:nvPr>
        </p:nvSpPr>
        <p:spPr/>
        <p:txBody>
          <a:bodyPr/>
          <a:lstStyle/>
          <a:p>
            <a:r>
              <a:rPr lang="es-CO" dirty="0">
                <a:latin typeface="+mj-lt"/>
              </a:rPr>
              <a:t>Lorem ipsum dolor sit amet consectetur adipiscing elit in nec platea tellus, nulla taciti </a:t>
            </a:r>
          </a:p>
          <a:p>
            <a:endParaRPr lang="es-CO" dirty="0">
              <a:latin typeface="+mj-lt"/>
            </a:endParaRPr>
          </a:p>
        </p:txBody>
      </p:sp>
      <p:sp>
        <p:nvSpPr>
          <p:cNvPr id="4" name="Marcador de texto 3">
            <a:extLst>
              <a:ext uri="{FF2B5EF4-FFF2-40B4-BE49-F238E27FC236}">
                <a16:creationId xmlns:a16="http://schemas.microsoft.com/office/drawing/2014/main" id="{AF8F0C60-07A6-499E-AAA7-92703CC3EEB0}"/>
              </a:ext>
            </a:extLst>
          </p:cNvPr>
          <p:cNvSpPr>
            <a:spLocks noGrp="1"/>
          </p:cNvSpPr>
          <p:nvPr>
            <p:ph type="body" sz="quarter" idx="13"/>
          </p:nvPr>
        </p:nvSpPr>
        <p:spPr>
          <a:xfrm>
            <a:off x="7693162" y="1750794"/>
            <a:ext cx="3737292" cy="1799441"/>
          </a:xfrm>
        </p:spPr>
        <p:txBody>
          <a:bodyPr/>
          <a:lstStyle/>
          <a:p>
            <a:r>
              <a:rPr lang="es-CO" dirty="0">
                <a:latin typeface="+mj-lt"/>
              </a:rPr>
              <a:t>Lorem ipsum dolor sit amet consectetur adipiscing elit in nec platea tellus, nulla taciti.</a:t>
            </a:r>
          </a:p>
          <a:p>
            <a:r>
              <a:rPr lang="es-CO" dirty="0">
                <a:latin typeface="+mj-lt"/>
              </a:rPr>
              <a:t>Lorem ipsum dolor sit amet consectetur adipiscing elit in nec platea tellus, nulla taciti </a:t>
            </a:r>
          </a:p>
          <a:p>
            <a:endParaRPr lang="es-CO" dirty="0">
              <a:latin typeface="+mj-lt"/>
            </a:endParaRPr>
          </a:p>
        </p:txBody>
      </p:sp>
      <p:grpSp>
        <p:nvGrpSpPr>
          <p:cNvPr id="20" name="Group 4">
            <a:extLst>
              <a:ext uri="{FF2B5EF4-FFF2-40B4-BE49-F238E27FC236}">
                <a16:creationId xmlns:a16="http://schemas.microsoft.com/office/drawing/2014/main" id="{86CEF71D-CBAC-4EC3-BEDE-9391351DA66F}"/>
              </a:ext>
            </a:extLst>
          </p:cNvPr>
          <p:cNvGrpSpPr>
            <a:grpSpLocks noChangeAspect="1"/>
          </p:cNvGrpSpPr>
          <p:nvPr/>
        </p:nvGrpSpPr>
        <p:grpSpPr bwMode="auto">
          <a:xfrm>
            <a:off x="948469" y="2248581"/>
            <a:ext cx="581005" cy="581006"/>
            <a:chOff x="599" y="1416"/>
            <a:chExt cx="479" cy="479"/>
          </a:xfrm>
        </p:grpSpPr>
        <p:sp>
          <p:nvSpPr>
            <p:cNvPr id="21" name="AutoShape 3">
              <a:extLst>
                <a:ext uri="{FF2B5EF4-FFF2-40B4-BE49-F238E27FC236}">
                  <a16:creationId xmlns:a16="http://schemas.microsoft.com/office/drawing/2014/main" id="{E1B262C8-DC0F-4215-ACD4-15224AFBE5B2}"/>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Oval 5">
              <a:extLst>
                <a:ext uri="{FF2B5EF4-FFF2-40B4-BE49-F238E27FC236}">
                  <a16:creationId xmlns:a16="http://schemas.microsoft.com/office/drawing/2014/main" id="{8C17689A-CF66-4CDE-BAD8-1F792C483C9D}"/>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2400" b="1" dirty="0">
                  <a:solidFill>
                    <a:srgbClr val="E7205F"/>
                  </a:solidFill>
                </a:rPr>
                <a:t>1</a:t>
              </a:r>
            </a:p>
          </p:txBody>
        </p:sp>
        <p:sp>
          <p:nvSpPr>
            <p:cNvPr id="23" name="Freeform 6">
              <a:extLst>
                <a:ext uri="{FF2B5EF4-FFF2-40B4-BE49-F238E27FC236}">
                  <a16:creationId xmlns:a16="http://schemas.microsoft.com/office/drawing/2014/main" id="{5F7008C7-4DEF-4AA7-A483-366741F0A70D}"/>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4" name="Group 4">
            <a:extLst>
              <a:ext uri="{FF2B5EF4-FFF2-40B4-BE49-F238E27FC236}">
                <a16:creationId xmlns:a16="http://schemas.microsoft.com/office/drawing/2014/main" id="{DD2A406E-593D-4263-ADC5-B984CED585F2}"/>
              </a:ext>
            </a:extLst>
          </p:cNvPr>
          <p:cNvGrpSpPr>
            <a:grpSpLocks noChangeAspect="1"/>
          </p:cNvGrpSpPr>
          <p:nvPr/>
        </p:nvGrpSpPr>
        <p:grpSpPr bwMode="auto">
          <a:xfrm>
            <a:off x="4263007" y="965938"/>
            <a:ext cx="581005" cy="581006"/>
            <a:chOff x="599" y="1416"/>
            <a:chExt cx="479" cy="479"/>
          </a:xfrm>
        </p:grpSpPr>
        <p:sp>
          <p:nvSpPr>
            <p:cNvPr id="25" name="AutoShape 3">
              <a:extLst>
                <a:ext uri="{FF2B5EF4-FFF2-40B4-BE49-F238E27FC236}">
                  <a16:creationId xmlns:a16="http://schemas.microsoft.com/office/drawing/2014/main" id="{8FBE4F5A-3138-4FD4-B1E0-0B81002B484D}"/>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5">
              <a:extLst>
                <a:ext uri="{FF2B5EF4-FFF2-40B4-BE49-F238E27FC236}">
                  <a16:creationId xmlns:a16="http://schemas.microsoft.com/office/drawing/2014/main" id="{1406C865-842D-4C4C-9280-89703D1FC5AD}"/>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2400" b="1" dirty="0">
                  <a:solidFill>
                    <a:srgbClr val="EF7D00"/>
                  </a:solidFill>
                </a:rPr>
                <a:t>2</a:t>
              </a:r>
            </a:p>
          </p:txBody>
        </p:sp>
        <p:sp>
          <p:nvSpPr>
            <p:cNvPr id="27" name="Freeform 6">
              <a:extLst>
                <a:ext uri="{FF2B5EF4-FFF2-40B4-BE49-F238E27FC236}">
                  <a16:creationId xmlns:a16="http://schemas.microsoft.com/office/drawing/2014/main" id="{B8443078-FCF4-41FE-9C02-7FB40BB7C501}"/>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8" name="Group 4">
            <a:extLst>
              <a:ext uri="{FF2B5EF4-FFF2-40B4-BE49-F238E27FC236}">
                <a16:creationId xmlns:a16="http://schemas.microsoft.com/office/drawing/2014/main" id="{7477F87E-BF14-40E2-8E54-4A90C84A4F11}"/>
              </a:ext>
            </a:extLst>
          </p:cNvPr>
          <p:cNvGrpSpPr>
            <a:grpSpLocks noChangeAspect="1"/>
          </p:cNvGrpSpPr>
          <p:nvPr/>
        </p:nvGrpSpPr>
        <p:grpSpPr bwMode="auto">
          <a:xfrm>
            <a:off x="4471643" y="3250854"/>
            <a:ext cx="581005" cy="581006"/>
            <a:chOff x="599" y="1416"/>
            <a:chExt cx="479" cy="479"/>
          </a:xfrm>
        </p:grpSpPr>
        <p:sp>
          <p:nvSpPr>
            <p:cNvPr id="29" name="AutoShape 3">
              <a:extLst>
                <a:ext uri="{FF2B5EF4-FFF2-40B4-BE49-F238E27FC236}">
                  <a16:creationId xmlns:a16="http://schemas.microsoft.com/office/drawing/2014/main" id="{4A71F87E-37EF-454A-A652-CEA57E3F459B}"/>
                </a:ext>
              </a:extLst>
            </p:cNvPr>
            <p:cNvSpPr>
              <a:spLocks noChangeAspect="1" noChangeArrowheads="1" noTextEdit="1"/>
            </p:cNvSpPr>
            <p:nvPr/>
          </p:nvSpPr>
          <p:spPr bwMode="auto">
            <a:xfrm>
              <a:off x="599" y="1416"/>
              <a:ext cx="479"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Oval 5">
              <a:extLst>
                <a:ext uri="{FF2B5EF4-FFF2-40B4-BE49-F238E27FC236}">
                  <a16:creationId xmlns:a16="http://schemas.microsoft.com/office/drawing/2014/main" id="{8A7CAEF8-A619-4EC4-A81F-A69A27E77826}"/>
                </a:ext>
              </a:extLst>
            </p:cNvPr>
            <p:cNvSpPr>
              <a:spLocks noChangeArrowheads="1"/>
            </p:cNvSpPr>
            <p:nvPr/>
          </p:nvSpPr>
          <p:spPr bwMode="auto">
            <a:xfrm>
              <a:off x="607" y="1416"/>
              <a:ext cx="471" cy="4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2400" b="1" dirty="0">
                  <a:solidFill>
                    <a:srgbClr val="00A5CC"/>
                  </a:solidFill>
                </a:rPr>
                <a:t>3</a:t>
              </a:r>
            </a:p>
          </p:txBody>
        </p:sp>
        <p:sp>
          <p:nvSpPr>
            <p:cNvPr id="31" name="Freeform 6">
              <a:extLst>
                <a:ext uri="{FF2B5EF4-FFF2-40B4-BE49-F238E27FC236}">
                  <a16:creationId xmlns:a16="http://schemas.microsoft.com/office/drawing/2014/main" id="{A1D7F019-F011-49C2-96DA-E2F20766BAA1}"/>
                </a:ext>
              </a:extLst>
            </p:cNvPr>
            <p:cNvSpPr>
              <a:spLocks/>
            </p:cNvSpPr>
            <p:nvPr/>
          </p:nvSpPr>
          <p:spPr bwMode="auto">
            <a:xfrm>
              <a:off x="934" y="1735"/>
              <a:ext cx="152" cy="160"/>
            </a:xfrm>
            <a:custGeom>
              <a:avLst/>
              <a:gdLst>
                <a:gd name="T0" fmla="*/ 152 w 152"/>
                <a:gd name="T1" fmla="*/ 160 h 160"/>
                <a:gd name="T2" fmla="*/ 0 w 152"/>
                <a:gd name="T3" fmla="*/ 104 h 160"/>
                <a:gd name="T4" fmla="*/ 96 w 152"/>
                <a:gd name="T5" fmla="*/ 0 h 160"/>
                <a:gd name="T6" fmla="*/ 152 w 152"/>
                <a:gd name="T7" fmla="*/ 160 h 160"/>
              </a:gdLst>
              <a:ahLst/>
              <a:cxnLst>
                <a:cxn ang="0">
                  <a:pos x="T0" y="T1"/>
                </a:cxn>
                <a:cxn ang="0">
                  <a:pos x="T2" y="T3"/>
                </a:cxn>
                <a:cxn ang="0">
                  <a:pos x="T4" y="T5"/>
                </a:cxn>
                <a:cxn ang="0">
                  <a:pos x="T6" y="T7"/>
                </a:cxn>
              </a:cxnLst>
              <a:rect l="0" t="0" r="r" b="b"/>
              <a:pathLst>
                <a:path w="152" h="160">
                  <a:moveTo>
                    <a:pt x="152" y="160"/>
                  </a:moveTo>
                  <a:lnTo>
                    <a:pt x="0" y="104"/>
                  </a:lnTo>
                  <a:lnTo>
                    <a:pt x="96" y="0"/>
                  </a:lnTo>
                  <a:lnTo>
                    <a:pt x="152"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32" name="Marcador de texto 2">
            <a:extLst>
              <a:ext uri="{FF2B5EF4-FFF2-40B4-BE49-F238E27FC236}">
                <a16:creationId xmlns:a16="http://schemas.microsoft.com/office/drawing/2014/main" id="{D0BF5973-0A9F-4F69-982C-481597494B3A}"/>
              </a:ext>
            </a:extLst>
          </p:cNvPr>
          <p:cNvSpPr txBox="1">
            <a:spLocks/>
          </p:cNvSpPr>
          <p:nvPr/>
        </p:nvSpPr>
        <p:spPr>
          <a:xfrm>
            <a:off x="1653016" y="2163568"/>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latin typeface="+mj-lt"/>
              </a:rPr>
              <a:t>Title </a:t>
            </a:r>
            <a:r>
              <a:rPr lang="es-CO" dirty="0">
                <a:solidFill>
                  <a:schemeClr val="bg1"/>
                </a:solidFill>
                <a:latin typeface="+mj-lt"/>
              </a:rPr>
              <a:t> </a:t>
            </a:r>
          </a:p>
          <a:p>
            <a:r>
              <a:rPr lang="es-CO" dirty="0">
                <a:solidFill>
                  <a:schemeClr val="bg1"/>
                </a:solidFill>
                <a:latin typeface="+mj-lt"/>
              </a:rPr>
              <a:t>ullamcorper eu varius at, luctus vel tellus. </a:t>
            </a:r>
          </a:p>
        </p:txBody>
      </p:sp>
      <p:sp>
        <p:nvSpPr>
          <p:cNvPr id="33" name="Marcador de texto 2">
            <a:extLst>
              <a:ext uri="{FF2B5EF4-FFF2-40B4-BE49-F238E27FC236}">
                <a16:creationId xmlns:a16="http://schemas.microsoft.com/office/drawing/2014/main" id="{2778F009-7E53-4ED7-8DB3-AC340D444C4A}"/>
              </a:ext>
            </a:extLst>
          </p:cNvPr>
          <p:cNvSpPr txBox="1">
            <a:spLocks/>
          </p:cNvSpPr>
          <p:nvPr/>
        </p:nvSpPr>
        <p:spPr>
          <a:xfrm>
            <a:off x="4888933" y="931059"/>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latin typeface="+mj-lt"/>
              </a:rPr>
              <a:t>Title</a:t>
            </a:r>
            <a:r>
              <a:rPr lang="es-CO" dirty="0">
                <a:solidFill>
                  <a:schemeClr val="bg1"/>
                </a:solidFill>
                <a:latin typeface="+mj-lt"/>
              </a:rPr>
              <a:t> </a:t>
            </a:r>
          </a:p>
          <a:p>
            <a:r>
              <a:rPr lang="es-CO" dirty="0">
                <a:solidFill>
                  <a:schemeClr val="bg1"/>
                </a:solidFill>
                <a:latin typeface="+mj-lt"/>
              </a:rPr>
              <a:t>ullamcorper eu varius at, luctus vel tellus. </a:t>
            </a:r>
          </a:p>
        </p:txBody>
      </p:sp>
      <p:sp>
        <p:nvSpPr>
          <p:cNvPr id="34" name="Marcador de texto 2">
            <a:extLst>
              <a:ext uri="{FF2B5EF4-FFF2-40B4-BE49-F238E27FC236}">
                <a16:creationId xmlns:a16="http://schemas.microsoft.com/office/drawing/2014/main" id="{A6C07219-E1D1-45AB-9676-CFDB0B4FD354}"/>
              </a:ext>
            </a:extLst>
          </p:cNvPr>
          <p:cNvSpPr txBox="1">
            <a:spLocks/>
          </p:cNvSpPr>
          <p:nvPr/>
        </p:nvSpPr>
        <p:spPr>
          <a:xfrm>
            <a:off x="5196540" y="3168285"/>
            <a:ext cx="1838674" cy="1410006"/>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b="1" dirty="0">
                <a:solidFill>
                  <a:schemeClr val="bg1"/>
                </a:solidFill>
                <a:latin typeface="+mj-lt"/>
              </a:rPr>
              <a:t>Tile </a:t>
            </a:r>
            <a:r>
              <a:rPr lang="es-CO" dirty="0">
                <a:solidFill>
                  <a:schemeClr val="bg1"/>
                </a:solidFill>
                <a:latin typeface="+mj-lt"/>
              </a:rPr>
              <a:t> </a:t>
            </a:r>
          </a:p>
          <a:p>
            <a:r>
              <a:rPr lang="es-CO" dirty="0">
                <a:solidFill>
                  <a:schemeClr val="bg1"/>
                </a:solidFill>
                <a:latin typeface="+mj-lt"/>
              </a:rPr>
              <a:t>ullamcorper eu varius at, luctus vel tellus. </a:t>
            </a:r>
          </a:p>
        </p:txBody>
      </p:sp>
      <p:grpSp>
        <p:nvGrpSpPr>
          <p:cNvPr id="37" name="Group 189">
            <a:extLst>
              <a:ext uri="{FF2B5EF4-FFF2-40B4-BE49-F238E27FC236}">
                <a16:creationId xmlns:a16="http://schemas.microsoft.com/office/drawing/2014/main" id="{AE7AE366-DA5B-4E7E-BDE4-061AA17BCF3C}"/>
              </a:ext>
            </a:extLst>
          </p:cNvPr>
          <p:cNvGrpSpPr/>
          <p:nvPr/>
        </p:nvGrpSpPr>
        <p:grpSpPr>
          <a:xfrm>
            <a:off x="9088379" y="3930486"/>
            <a:ext cx="2351422" cy="150443"/>
            <a:chOff x="5279680" y="3506146"/>
            <a:chExt cx="2352034" cy="150443"/>
          </a:xfrm>
          <a:solidFill>
            <a:schemeClr val="accent3"/>
          </a:solidFill>
        </p:grpSpPr>
        <p:sp>
          <p:nvSpPr>
            <p:cNvPr id="38" name="Parallelogram 58">
              <a:extLst>
                <a:ext uri="{FF2B5EF4-FFF2-40B4-BE49-F238E27FC236}">
                  <a16:creationId xmlns:a16="http://schemas.microsoft.com/office/drawing/2014/main" id="{D54C1736-8AE0-4326-908E-5C649DB54A30}"/>
                </a:ext>
              </a:extLst>
            </p:cNvPr>
            <p:cNvSpPr/>
            <p:nvPr/>
          </p:nvSpPr>
          <p:spPr>
            <a:xfrm>
              <a:off x="7159104" y="3506147"/>
              <a:ext cx="472610" cy="150439"/>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39" name="Parallelogram 59">
              <a:extLst>
                <a:ext uri="{FF2B5EF4-FFF2-40B4-BE49-F238E27FC236}">
                  <a16:creationId xmlns:a16="http://schemas.microsoft.com/office/drawing/2014/main" id="{992963A8-4D94-4AAD-B45A-6DF18AA73757}"/>
                </a:ext>
              </a:extLst>
            </p:cNvPr>
            <p:cNvSpPr/>
            <p:nvPr/>
          </p:nvSpPr>
          <p:spPr>
            <a:xfrm>
              <a:off x="6689248" y="3506147"/>
              <a:ext cx="472610" cy="150439"/>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0" name="Parallelogram 60">
              <a:extLst>
                <a:ext uri="{FF2B5EF4-FFF2-40B4-BE49-F238E27FC236}">
                  <a16:creationId xmlns:a16="http://schemas.microsoft.com/office/drawing/2014/main" id="{859A3BCC-F574-46B8-901C-F74CDB87F969}"/>
                </a:ext>
              </a:extLst>
            </p:cNvPr>
            <p:cNvSpPr/>
            <p:nvPr/>
          </p:nvSpPr>
          <p:spPr>
            <a:xfrm>
              <a:off x="6219392" y="3506147"/>
              <a:ext cx="472610" cy="150439"/>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1" name="Parallelogram 61">
              <a:extLst>
                <a:ext uri="{FF2B5EF4-FFF2-40B4-BE49-F238E27FC236}">
                  <a16:creationId xmlns:a16="http://schemas.microsoft.com/office/drawing/2014/main" id="{E9F126DE-A290-4B1D-847B-924786214E8E}"/>
                </a:ext>
              </a:extLst>
            </p:cNvPr>
            <p:cNvSpPr/>
            <p:nvPr/>
          </p:nvSpPr>
          <p:spPr>
            <a:xfrm>
              <a:off x="5749536" y="3506148"/>
              <a:ext cx="472610" cy="150441"/>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2" name="Parallelogram 62">
              <a:extLst>
                <a:ext uri="{FF2B5EF4-FFF2-40B4-BE49-F238E27FC236}">
                  <a16:creationId xmlns:a16="http://schemas.microsoft.com/office/drawing/2014/main" id="{B298B799-B81A-4DEA-AB81-621DBA919A4B}"/>
                </a:ext>
              </a:extLst>
            </p:cNvPr>
            <p:cNvSpPr/>
            <p:nvPr/>
          </p:nvSpPr>
          <p:spPr>
            <a:xfrm>
              <a:off x="5279680" y="3506146"/>
              <a:ext cx="472610" cy="150440"/>
            </a:xfrm>
            <a:prstGeom prst="rect">
              <a:avLst/>
            </a:prstGeom>
            <a:grp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43" name="Group 195">
            <a:extLst>
              <a:ext uri="{FF2B5EF4-FFF2-40B4-BE49-F238E27FC236}">
                <a16:creationId xmlns:a16="http://schemas.microsoft.com/office/drawing/2014/main" id="{5C663730-B9E7-4361-BE71-2CA8117DB507}"/>
              </a:ext>
            </a:extLst>
          </p:cNvPr>
          <p:cNvGrpSpPr/>
          <p:nvPr/>
        </p:nvGrpSpPr>
        <p:grpSpPr>
          <a:xfrm>
            <a:off x="9088379" y="4326570"/>
            <a:ext cx="2351422" cy="150443"/>
            <a:chOff x="5279680" y="3902230"/>
            <a:chExt cx="2352034" cy="150443"/>
          </a:xfrm>
          <a:solidFill>
            <a:schemeClr val="accent2"/>
          </a:solidFill>
        </p:grpSpPr>
        <p:sp>
          <p:nvSpPr>
            <p:cNvPr id="44" name="Parallelogram 64">
              <a:extLst>
                <a:ext uri="{FF2B5EF4-FFF2-40B4-BE49-F238E27FC236}">
                  <a16:creationId xmlns:a16="http://schemas.microsoft.com/office/drawing/2014/main" id="{6CE7B7D8-9193-45C1-BE25-EA8D80B550B9}"/>
                </a:ext>
              </a:extLst>
            </p:cNvPr>
            <p:cNvSpPr/>
            <p:nvPr/>
          </p:nvSpPr>
          <p:spPr>
            <a:xfrm>
              <a:off x="7159104" y="3902231"/>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5" name="Parallelogram 65">
              <a:extLst>
                <a:ext uri="{FF2B5EF4-FFF2-40B4-BE49-F238E27FC236}">
                  <a16:creationId xmlns:a16="http://schemas.microsoft.com/office/drawing/2014/main" id="{FC570851-55DD-46A6-A5FA-22E4CFEC8E06}"/>
                </a:ext>
              </a:extLst>
            </p:cNvPr>
            <p:cNvSpPr/>
            <p:nvPr/>
          </p:nvSpPr>
          <p:spPr>
            <a:xfrm>
              <a:off x="6689248" y="3902231"/>
              <a:ext cx="472610" cy="150439"/>
            </a:xfrm>
            <a:prstGeom prst="rect">
              <a:avLst/>
            </a:prstGeom>
            <a:solidFill>
              <a:schemeClr val="accent4"/>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6" name="Parallelogram 66">
              <a:extLst>
                <a:ext uri="{FF2B5EF4-FFF2-40B4-BE49-F238E27FC236}">
                  <a16:creationId xmlns:a16="http://schemas.microsoft.com/office/drawing/2014/main" id="{9477D70E-9568-445F-8631-EDA4C89DE501}"/>
                </a:ext>
              </a:extLst>
            </p:cNvPr>
            <p:cNvSpPr/>
            <p:nvPr/>
          </p:nvSpPr>
          <p:spPr>
            <a:xfrm>
              <a:off x="6219392" y="3902231"/>
              <a:ext cx="472610" cy="150439"/>
            </a:xfrm>
            <a:prstGeom prst="rect">
              <a:avLst/>
            </a:prstGeom>
            <a:solidFill>
              <a:schemeClr val="accent4"/>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7" name="Parallelogram 67">
              <a:extLst>
                <a:ext uri="{FF2B5EF4-FFF2-40B4-BE49-F238E27FC236}">
                  <a16:creationId xmlns:a16="http://schemas.microsoft.com/office/drawing/2014/main" id="{53AD75DF-1B8A-4922-9A61-5FCDF0A41514}"/>
                </a:ext>
              </a:extLst>
            </p:cNvPr>
            <p:cNvSpPr/>
            <p:nvPr/>
          </p:nvSpPr>
          <p:spPr>
            <a:xfrm>
              <a:off x="5749536" y="3902232"/>
              <a:ext cx="472610" cy="150441"/>
            </a:xfrm>
            <a:prstGeom prst="rect">
              <a:avLst/>
            </a:prstGeom>
            <a:solidFill>
              <a:schemeClr val="accent4"/>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48" name="Parallelogram 68">
              <a:extLst>
                <a:ext uri="{FF2B5EF4-FFF2-40B4-BE49-F238E27FC236}">
                  <a16:creationId xmlns:a16="http://schemas.microsoft.com/office/drawing/2014/main" id="{3D933F30-E08A-4BF9-B655-11346D2A8CC6}"/>
                </a:ext>
              </a:extLst>
            </p:cNvPr>
            <p:cNvSpPr/>
            <p:nvPr/>
          </p:nvSpPr>
          <p:spPr>
            <a:xfrm>
              <a:off x="5279680" y="3902230"/>
              <a:ext cx="472610" cy="150440"/>
            </a:xfrm>
            <a:prstGeom prst="rect">
              <a:avLst/>
            </a:prstGeom>
            <a:solidFill>
              <a:schemeClr val="accent4"/>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49" name="Group 201">
            <a:extLst>
              <a:ext uri="{FF2B5EF4-FFF2-40B4-BE49-F238E27FC236}">
                <a16:creationId xmlns:a16="http://schemas.microsoft.com/office/drawing/2014/main" id="{A4510B2F-36A5-421E-B8EE-C29D41E5A474}"/>
              </a:ext>
            </a:extLst>
          </p:cNvPr>
          <p:cNvGrpSpPr/>
          <p:nvPr/>
        </p:nvGrpSpPr>
        <p:grpSpPr>
          <a:xfrm>
            <a:off x="9088379" y="4746137"/>
            <a:ext cx="2351422" cy="150443"/>
            <a:chOff x="5279680" y="4321797"/>
            <a:chExt cx="2352034" cy="150443"/>
          </a:xfrm>
          <a:solidFill>
            <a:schemeClr val="accent3"/>
          </a:solidFill>
        </p:grpSpPr>
        <p:sp>
          <p:nvSpPr>
            <p:cNvPr id="50" name="Parallelogram 70">
              <a:extLst>
                <a:ext uri="{FF2B5EF4-FFF2-40B4-BE49-F238E27FC236}">
                  <a16:creationId xmlns:a16="http://schemas.microsoft.com/office/drawing/2014/main" id="{05582833-35B5-4CFB-90FB-556C538E590C}"/>
                </a:ext>
              </a:extLst>
            </p:cNvPr>
            <p:cNvSpPr/>
            <p:nvPr/>
          </p:nvSpPr>
          <p:spPr>
            <a:xfrm>
              <a:off x="7159104"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1" name="Parallelogram 71">
              <a:extLst>
                <a:ext uri="{FF2B5EF4-FFF2-40B4-BE49-F238E27FC236}">
                  <a16:creationId xmlns:a16="http://schemas.microsoft.com/office/drawing/2014/main" id="{FBFA1AD7-26A5-4F89-88BD-B195F3102417}"/>
                </a:ext>
              </a:extLst>
            </p:cNvPr>
            <p:cNvSpPr/>
            <p:nvPr/>
          </p:nvSpPr>
          <p:spPr>
            <a:xfrm>
              <a:off x="6689248"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2" name="Parallelogram 72">
              <a:extLst>
                <a:ext uri="{FF2B5EF4-FFF2-40B4-BE49-F238E27FC236}">
                  <a16:creationId xmlns:a16="http://schemas.microsoft.com/office/drawing/2014/main" id="{4866BC57-D40F-4B26-9154-5B29C8AF9CD7}"/>
                </a:ext>
              </a:extLst>
            </p:cNvPr>
            <p:cNvSpPr/>
            <p:nvPr/>
          </p:nvSpPr>
          <p:spPr>
            <a:xfrm>
              <a:off x="6219392" y="4321798"/>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3" name="Parallelogram 73">
              <a:extLst>
                <a:ext uri="{FF2B5EF4-FFF2-40B4-BE49-F238E27FC236}">
                  <a16:creationId xmlns:a16="http://schemas.microsoft.com/office/drawing/2014/main" id="{18303162-1B0A-44A7-BD71-D57112B50950}"/>
                </a:ext>
              </a:extLst>
            </p:cNvPr>
            <p:cNvSpPr/>
            <p:nvPr/>
          </p:nvSpPr>
          <p:spPr>
            <a:xfrm>
              <a:off x="5749536" y="4321799"/>
              <a:ext cx="472610" cy="150441"/>
            </a:xfrm>
            <a:prstGeom prst="rect">
              <a:avLst/>
            </a:prstGeom>
            <a:solidFill>
              <a:schemeClr val="accent5"/>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4" name="Parallelogram 74">
              <a:extLst>
                <a:ext uri="{FF2B5EF4-FFF2-40B4-BE49-F238E27FC236}">
                  <a16:creationId xmlns:a16="http://schemas.microsoft.com/office/drawing/2014/main" id="{C414B295-F453-446E-858E-75401CF1DBCC}"/>
                </a:ext>
              </a:extLst>
            </p:cNvPr>
            <p:cNvSpPr/>
            <p:nvPr/>
          </p:nvSpPr>
          <p:spPr>
            <a:xfrm>
              <a:off x="5279680" y="4321797"/>
              <a:ext cx="472610" cy="150440"/>
            </a:xfrm>
            <a:prstGeom prst="rect">
              <a:avLst/>
            </a:prstGeom>
            <a:solidFill>
              <a:schemeClr val="accent5"/>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grpSp>
        <p:nvGrpSpPr>
          <p:cNvPr id="55" name="Group 207">
            <a:extLst>
              <a:ext uri="{FF2B5EF4-FFF2-40B4-BE49-F238E27FC236}">
                <a16:creationId xmlns:a16="http://schemas.microsoft.com/office/drawing/2014/main" id="{5522A247-756A-4C20-803D-A943FE8E55EE}"/>
              </a:ext>
            </a:extLst>
          </p:cNvPr>
          <p:cNvGrpSpPr/>
          <p:nvPr/>
        </p:nvGrpSpPr>
        <p:grpSpPr>
          <a:xfrm>
            <a:off x="9088379" y="5151746"/>
            <a:ext cx="2351422" cy="150443"/>
            <a:chOff x="5279680" y="4727406"/>
            <a:chExt cx="2352034" cy="150443"/>
          </a:xfrm>
          <a:solidFill>
            <a:schemeClr val="accent4"/>
          </a:solidFill>
        </p:grpSpPr>
        <p:sp>
          <p:nvSpPr>
            <p:cNvPr id="56" name="Parallelogram 76">
              <a:extLst>
                <a:ext uri="{FF2B5EF4-FFF2-40B4-BE49-F238E27FC236}">
                  <a16:creationId xmlns:a16="http://schemas.microsoft.com/office/drawing/2014/main" id="{C29CDB0E-9C14-4E2C-9544-BF6F7F6545AB}"/>
                </a:ext>
              </a:extLst>
            </p:cNvPr>
            <p:cNvSpPr/>
            <p:nvPr/>
          </p:nvSpPr>
          <p:spPr>
            <a:xfrm>
              <a:off x="7159104" y="4727407"/>
              <a:ext cx="472610" cy="150439"/>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7" name="Parallelogram 77">
              <a:extLst>
                <a:ext uri="{FF2B5EF4-FFF2-40B4-BE49-F238E27FC236}">
                  <a16:creationId xmlns:a16="http://schemas.microsoft.com/office/drawing/2014/main" id="{9293FE1B-4910-4CBA-9513-C270E8B095B2}"/>
                </a:ext>
              </a:extLst>
            </p:cNvPr>
            <p:cNvSpPr/>
            <p:nvPr/>
          </p:nvSpPr>
          <p:spPr>
            <a:xfrm>
              <a:off x="6689248" y="4727407"/>
              <a:ext cx="472610" cy="150439"/>
            </a:xfrm>
            <a:prstGeom prst="rect">
              <a:avLst/>
            </a:pr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8" name="Parallelogram 78">
              <a:extLst>
                <a:ext uri="{FF2B5EF4-FFF2-40B4-BE49-F238E27FC236}">
                  <a16:creationId xmlns:a16="http://schemas.microsoft.com/office/drawing/2014/main" id="{78CE4C8B-2A2C-452B-A09B-79FBB6813784}"/>
                </a:ext>
              </a:extLst>
            </p:cNvPr>
            <p:cNvSpPr/>
            <p:nvPr/>
          </p:nvSpPr>
          <p:spPr>
            <a:xfrm>
              <a:off x="6219392" y="4727407"/>
              <a:ext cx="472610" cy="150439"/>
            </a:xfrm>
            <a:prstGeom prst="rect">
              <a:avLst/>
            </a:pr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59" name="Parallelogram 79">
              <a:extLst>
                <a:ext uri="{FF2B5EF4-FFF2-40B4-BE49-F238E27FC236}">
                  <a16:creationId xmlns:a16="http://schemas.microsoft.com/office/drawing/2014/main" id="{43AA1877-E048-4B8B-8C73-EFCD36514C1A}"/>
                </a:ext>
              </a:extLst>
            </p:cNvPr>
            <p:cNvSpPr/>
            <p:nvPr/>
          </p:nvSpPr>
          <p:spPr>
            <a:xfrm>
              <a:off x="5749536" y="4727408"/>
              <a:ext cx="472610" cy="150441"/>
            </a:xfrm>
            <a:prstGeom prst="rect">
              <a:avLst/>
            </a:pr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sp>
          <p:nvSpPr>
            <p:cNvPr id="60" name="Parallelogram 80">
              <a:extLst>
                <a:ext uri="{FF2B5EF4-FFF2-40B4-BE49-F238E27FC236}">
                  <a16:creationId xmlns:a16="http://schemas.microsoft.com/office/drawing/2014/main" id="{274BA369-A378-438A-83A0-634BA4A27FF7}"/>
                </a:ext>
              </a:extLst>
            </p:cNvPr>
            <p:cNvSpPr/>
            <p:nvPr/>
          </p:nvSpPr>
          <p:spPr>
            <a:xfrm>
              <a:off x="5279680" y="4727406"/>
              <a:ext cx="472610" cy="150440"/>
            </a:xfrm>
            <a:prstGeom prst="rect">
              <a:avLst/>
            </a:pr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1"/>
                </a:solidFill>
                <a:cs typeface="Lato Light"/>
              </a:endParaRPr>
            </a:p>
          </p:txBody>
        </p:sp>
      </p:grpSp>
      <p:sp>
        <p:nvSpPr>
          <p:cNvPr id="61" name="TextBox 219">
            <a:extLst>
              <a:ext uri="{FF2B5EF4-FFF2-40B4-BE49-F238E27FC236}">
                <a16:creationId xmlns:a16="http://schemas.microsoft.com/office/drawing/2014/main" id="{FAADD7DE-4D74-4989-9683-48524D4C9870}"/>
              </a:ext>
            </a:extLst>
          </p:cNvPr>
          <p:cNvSpPr txBox="1">
            <a:spLocks noChangeArrowheads="1"/>
          </p:cNvSpPr>
          <p:nvPr/>
        </p:nvSpPr>
        <p:spPr bwMode="auto">
          <a:xfrm>
            <a:off x="7739207" y="3884961"/>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latin typeface="+mj-lt"/>
              </a:rPr>
              <a:t>White People</a:t>
            </a:r>
            <a:endParaRPr lang="en-US" altLang="es-MX" sz="1100">
              <a:latin typeface="+mj-lt"/>
            </a:endParaRPr>
          </a:p>
        </p:txBody>
      </p:sp>
      <p:sp>
        <p:nvSpPr>
          <p:cNvPr id="62" name="TextBox 220">
            <a:extLst>
              <a:ext uri="{FF2B5EF4-FFF2-40B4-BE49-F238E27FC236}">
                <a16:creationId xmlns:a16="http://schemas.microsoft.com/office/drawing/2014/main" id="{68FAD7D4-EA73-4CEF-911D-B659073C1A09}"/>
              </a:ext>
            </a:extLst>
          </p:cNvPr>
          <p:cNvSpPr txBox="1">
            <a:spLocks noChangeArrowheads="1"/>
          </p:cNvSpPr>
          <p:nvPr/>
        </p:nvSpPr>
        <p:spPr bwMode="auto">
          <a:xfrm>
            <a:off x="7739207" y="4263580"/>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dirty="0">
                <a:latin typeface="+mj-lt"/>
              </a:rPr>
              <a:t>Hispanics</a:t>
            </a:r>
            <a:endParaRPr lang="en-US" altLang="es-MX" sz="1100" dirty="0">
              <a:latin typeface="+mj-lt"/>
            </a:endParaRPr>
          </a:p>
        </p:txBody>
      </p:sp>
      <p:sp>
        <p:nvSpPr>
          <p:cNvPr id="63" name="TextBox 221">
            <a:extLst>
              <a:ext uri="{FF2B5EF4-FFF2-40B4-BE49-F238E27FC236}">
                <a16:creationId xmlns:a16="http://schemas.microsoft.com/office/drawing/2014/main" id="{AD1C265C-8E6D-4DC5-B7A0-299E8E2F395D}"/>
              </a:ext>
            </a:extLst>
          </p:cNvPr>
          <p:cNvSpPr txBox="1">
            <a:spLocks noChangeArrowheads="1"/>
          </p:cNvSpPr>
          <p:nvPr/>
        </p:nvSpPr>
        <p:spPr bwMode="auto">
          <a:xfrm>
            <a:off x="7739207" y="4704905"/>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latin typeface="+mj-lt"/>
              </a:rPr>
              <a:t>Black People</a:t>
            </a:r>
            <a:endParaRPr lang="en-US" altLang="es-MX" sz="1100">
              <a:latin typeface="+mj-lt"/>
            </a:endParaRPr>
          </a:p>
        </p:txBody>
      </p:sp>
      <p:sp>
        <p:nvSpPr>
          <p:cNvPr id="64" name="TextBox 222">
            <a:extLst>
              <a:ext uri="{FF2B5EF4-FFF2-40B4-BE49-F238E27FC236}">
                <a16:creationId xmlns:a16="http://schemas.microsoft.com/office/drawing/2014/main" id="{A806F6A8-948C-44A8-9E28-99EE765F12CC}"/>
              </a:ext>
            </a:extLst>
          </p:cNvPr>
          <p:cNvSpPr txBox="1">
            <a:spLocks noChangeArrowheads="1"/>
          </p:cNvSpPr>
          <p:nvPr/>
        </p:nvSpPr>
        <p:spPr bwMode="auto">
          <a:xfrm>
            <a:off x="7750320" y="5105748"/>
            <a:ext cx="1406525" cy="2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100">
                <a:latin typeface="+mj-lt"/>
              </a:rPr>
              <a:t>Asian</a:t>
            </a:r>
            <a:endParaRPr lang="en-US" altLang="es-MX" sz="1100">
              <a:latin typeface="+mj-lt"/>
            </a:endParaRPr>
          </a:p>
        </p:txBody>
      </p:sp>
      <p:sp>
        <p:nvSpPr>
          <p:cNvPr id="65" name="Rectángulo 64"/>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2849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Rectángulo 149">
            <a:extLst>
              <a:ext uri="{FF2B5EF4-FFF2-40B4-BE49-F238E27FC236}">
                <a16:creationId xmlns:a16="http://schemas.microsoft.com/office/drawing/2014/main" id="{5625D297-5086-44CC-9206-FBE9E7EC116F}"/>
              </a:ext>
            </a:extLst>
          </p:cNvPr>
          <p:cNvSpPr/>
          <p:nvPr/>
        </p:nvSpPr>
        <p:spPr>
          <a:xfrm>
            <a:off x="0" y="-40484"/>
            <a:ext cx="12192000" cy="68984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67"/>
          <p:cNvSpPr/>
          <p:nvPr/>
        </p:nvSpPr>
        <p:spPr>
          <a:xfrm>
            <a:off x="1979839" y="1912598"/>
            <a:ext cx="2255838" cy="2256631"/>
          </a:xfrm>
          <a:prstGeom prst="ellipse">
            <a:avLst/>
          </a:prstGeom>
          <a:solidFill>
            <a:schemeClr val="accent1">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16" name="Oval 68"/>
          <p:cNvSpPr/>
          <p:nvPr/>
        </p:nvSpPr>
        <p:spPr>
          <a:xfrm>
            <a:off x="3887221" y="1912598"/>
            <a:ext cx="2256631" cy="2256631"/>
          </a:xfrm>
          <a:prstGeom prst="ellipse">
            <a:avLst/>
          </a:prstGeom>
          <a:solidFill>
            <a:schemeClr val="accent4">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17" name="Oval 92"/>
          <p:cNvSpPr/>
          <p:nvPr/>
        </p:nvSpPr>
        <p:spPr>
          <a:xfrm>
            <a:off x="5795396" y="1912598"/>
            <a:ext cx="2255838" cy="2256631"/>
          </a:xfrm>
          <a:prstGeom prst="ellipse">
            <a:avLst/>
          </a:prstGeom>
          <a:solidFill>
            <a:schemeClr val="accent6">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18" name="Oval 93"/>
          <p:cNvSpPr/>
          <p:nvPr/>
        </p:nvSpPr>
        <p:spPr>
          <a:xfrm>
            <a:off x="7723414" y="1912598"/>
            <a:ext cx="2255838" cy="2256631"/>
          </a:xfrm>
          <a:prstGeom prst="ellipse">
            <a:avLst/>
          </a:prstGeom>
          <a:solidFill>
            <a:schemeClr val="accent3">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3200">
              <a:solidFill>
                <a:schemeClr val="tx1"/>
              </a:solidFill>
            </a:endParaRPr>
          </a:p>
        </p:txBody>
      </p:sp>
      <p:sp>
        <p:nvSpPr>
          <p:cNvPr id="19" name="Freeform 94"/>
          <p:cNvSpPr>
            <a:spLocks noChangeArrowheads="1"/>
          </p:cNvSpPr>
          <p:nvPr/>
        </p:nvSpPr>
        <p:spPr bwMode="auto">
          <a:xfrm>
            <a:off x="4462689" y="2589666"/>
            <a:ext cx="1081088" cy="869157"/>
          </a:xfrm>
          <a:custGeom>
            <a:avLst/>
            <a:gdLst>
              <a:gd name="T0" fmla="*/ 2157119 w 462"/>
              <a:gd name="T1" fmla="*/ 209074 h 374"/>
              <a:gd name="T2" fmla="*/ 2157119 w 462"/>
              <a:gd name="T3" fmla="*/ 209074 h 374"/>
              <a:gd name="T4" fmla="*/ 1909120 w 462"/>
              <a:gd name="T5" fmla="*/ 292703 h 374"/>
              <a:gd name="T6" fmla="*/ 2072893 w 462"/>
              <a:gd name="T7" fmla="*/ 46461 h 374"/>
              <a:gd name="T8" fmla="*/ 1820215 w 462"/>
              <a:gd name="T9" fmla="*/ 167259 h 374"/>
              <a:gd name="T10" fmla="*/ 1492670 w 462"/>
              <a:gd name="T11" fmla="*/ 0 h 374"/>
              <a:gd name="T12" fmla="*/ 1034107 w 462"/>
              <a:gd name="T13" fmla="*/ 455316 h 374"/>
              <a:gd name="T14" fmla="*/ 1076220 w 462"/>
              <a:gd name="T15" fmla="*/ 538946 h 374"/>
              <a:gd name="T16" fmla="*/ 163773 w 462"/>
              <a:gd name="T17" fmla="*/ 88276 h 374"/>
              <a:gd name="T18" fmla="*/ 79547 w 462"/>
              <a:gd name="T19" fmla="*/ 334518 h 374"/>
              <a:gd name="T20" fmla="*/ 285432 w 462"/>
              <a:gd name="T21" fmla="*/ 701559 h 374"/>
              <a:gd name="T22" fmla="*/ 79547 w 462"/>
              <a:gd name="T23" fmla="*/ 622575 h 374"/>
              <a:gd name="T24" fmla="*/ 79547 w 462"/>
              <a:gd name="T25" fmla="*/ 622575 h 374"/>
              <a:gd name="T26" fmla="*/ 458563 w 462"/>
              <a:gd name="T27" fmla="*/ 1073246 h 374"/>
              <a:gd name="T28" fmla="*/ 327545 w 462"/>
              <a:gd name="T29" fmla="*/ 1073246 h 374"/>
              <a:gd name="T30" fmla="*/ 247998 w 462"/>
              <a:gd name="T31" fmla="*/ 1073246 h 374"/>
              <a:gd name="T32" fmla="*/ 664449 w 462"/>
              <a:gd name="T33" fmla="*/ 1365949 h 374"/>
              <a:gd name="T34" fmla="*/ 121660 w 462"/>
              <a:gd name="T35" fmla="*/ 1570377 h 374"/>
              <a:gd name="T36" fmla="*/ 0 w 462"/>
              <a:gd name="T37" fmla="*/ 1570377 h 374"/>
              <a:gd name="T38" fmla="*/ 664449 w 462"/>
              <a:gd name="T39" fmla="*/ 1732990 h 374"/>
              <a:gd name="T40" fmla="*/ 1909120 w 462"/>
              <a:gd name="T41" fmla="*/ 497131 h 374"/>
              <a:gd name="T42" fmla="*/ 1909120 w 462"/>
              <a:gd name="T43" fmla="*/ 455316 h 374"/>
              <a:gd name="T44" fmla="*/ 2157119 w 462"/>
              <a:gd name="T45" fmla="*/ 209074 h 37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62" h="374">
                <a:moveTo>
                  <a:pt x="461" y="45"/>
                </a:moveTo>
                <a:lnTo>
                  <a:pt x="461" y="45"/>
                </a:lnTo>
                <a:cubicBezTo>
                  <a:pt x="443" y="54"/>
                  <a:pt x="425" y="63"/>
                  <a:pt x="408" y="63"/>
                </a:cubicBezTo>
                <a:cubicBezTo>
                  <a:pt x="425" y="54"/>
                  <a:pt x="443" y="36"/>
                  <a:pt x="443" y="10"/>
                </a:cubicBezTo>
                <a:cubicBezTo>
                  <a:pt x="425" y="19"/>
                  <a:pt x="408" y="27"/>
                  <a:pt x="389" y="36"/>
                </a:cubicBezTo>
                <a:cubicBezTo>
                  <a:pt x="372" y="19"/>
                  <a:pt x="345" y="0"/>
                  <a:pt x="319" y="0"/>
                </a:cubicBezTo>
                <a:cubicBezTo>
                  <a:pt x="265" y="0"/>
                  <a:pt x="221" y="45"/>
                  <a:pt x="221" y="98"/>
                </a:cubicBezTo>
                <a:cubicBezTo>
                  <a:pt x="221" y="107"/>
                  <a:pt x="221" y="116"/>
                  <a:pt x="230" y="116"/>
                </a:cubicBezTo>
                <a:cubicBezTo>
                  <a:pt x="151" y="116"/>
                  <a:pt x="79" y="81"/>
                  <a:pt x="35" y="19"/>
                </a:cubicBezTo>
                <a:cubicBezTo>
                  <a:pt x="26" y="36"/>
                  <a:pt x="17" y="54"/>
                  <a:pt x="17" y="72"/>
                </a:cubicBezTo>
                <a:cubicBezTo>
                  <a:pt x="17" y="98"/>
                  <a:pt x="35" y="134"/>
                  <a:pt x="61" y="151"/>
                </a:cubicBezTo>
                <a:cubicBezTo>
                  <a:pt x="44" y="143"/>
                  <a:pt x="35" y="143"/>
                  <a:pt x="17" y="134"/>
                </a:cubicBezTo>
                <a:cubicBezTo>
                  <a:pt x="17" y="178"/>
                  <a:pt x="53" y="222"/>
                  <a:pt x="98" y="231"/>
                </a:cubicBezTo>
                <a:cubicBezTo>
                  <a:pt x="89" y="231"/>
                  <a:pt x="79" y="231"/>
                  <a:pt x="70" y="231"/>
                </a:cubicBezTo>
                <a:cubicBezTo>
                  <a:pt x="61" y="231"/>
                  <a:pt x="61" y="231"/>
                  <a:pt x="53" y="231"/>
                </a:cubicBezTo>
                <a:cubicBezTo>
                  <a:pt x="61" y="266"/>
                  <a:pt x="98" y="294"/>
                  <a:pt x="142" y="294"/>
                </a:cubicBezTo>
                <a:cubicBezTo>
                  <a:pt x="106" y="319"/>
                  <a:pt x="70" y="338"/>
                  <a:pt x="26" y="338"/>
                </a:cubicBezTo>
                <a:cubicBezTo>
                  <a:pt x="17" y="338"/>
                  <a:pt x="8" y="338"/>
                  <a:pt x="0" y="338"/>
                </a:cubicBezTo>
                <a:cubicBezTo>
                  <a:pt x="44" y="364"/>
                  <a:pt x="89" y="373"/>
                  <a:pt x="142" y="373"/>
                </a:cubicBezTo>
                <a:cubicBezTo>
                  <a:pt x="319" y="373"/>
                  <a:pt x="408" y="231"/>
                  <a:pt x="408" y="107"/>
                </a:cubicBezTo>
                <a:lnTo>
                  <a:pt x="408" y="98"/>
                </a:lnTo>
                <a:cubicBezTo>
                  <a:pt x="434" y="81"/>
                  <a:pt x="443" y="72"/>
                  <a:pt x="461" y="45"/>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20" name="Freeform 95"/>
          <p:cNvSpPr>
            <a:spLocks noChangeArrowheads="1"/>
          </p:cNvSpPr>
          <p:nvPr/>
        </p:nvSpPr>
        <p:spPr bwMode="auto">
          <a:xfrm>
            <a:off x="2706914" y="2422185"/>
            <a:ext cx="648494" cy="1204119"/>
          </a:xfrm>
          <a:custGeom>
            <a:avLst/>
            <a:gdLst>
              <a:gd name="T0" fmla="*/ 1291871 w 249"/>
              <a:gd name="T1" fmla="*/ 425406 h 453"/>
              <a:gd name="T2" fmla="*/ 1291871 w 249"/>
              <a:gd name="T3" fmla="*/ 425406 h 453"/>
              <a:gd name="T4" fmla="*/ 922021 w 249"/>
              <a:gd name="T5" fmla="*/ 425406 h 453"/>
              <a:gd name="T6" fmla="*/ 833465 w 249"/>
              <a:gd name="T7" fmla="*/ 568981 h 453"/>
              <a:gd name="T8" fmla="*/ 833465 w 249"/>
              <a:gd name="T9" fmla="*/ 850812 h 453"/>
              <a:gd name="T10" fmla="*/ 1291871 w 249"/>
              <a:gd name="T11" fmla="*/ 850812 h 453"/>
              <a:gd name="T12" fmla="*/ 1291871 w 249"/>
              <a:gd name="T13" fmla="*/ 1228360 h 453"/>
              <a:gd name="T14" fmla="*/ 833465 w 249"/>
              <a:gd name="T15" fmla="*/ 1228360 h 453"/>
              <a:gd name="T16" fmla="*/ 833465 w 249"/>
              <a:gd name="T17" fmla="*/ 2403544 h 453"/>
              <a:gd name="T18" fmla="*/ 411523 w 249"/>
              <a:gd name="T19" fmla="*/ 2403544 h 453"/>
              <a:gd name="T20" fmla="*/ 411523 w 249"/>
              <a:gd name="T21" fmla="*/ 1228360 h 453"/>
              <a:gd name="T22" fmla="*/ 0 w 249"/>
              <a:gd name="T23" fmla="*/ 1228360 h 453"/>
              <a:gd name="T24" fmla="*/ 0 w 249"/>
              <a:gd name="T25" fmla="*/ 850812 h 453"/>
              <a:gd name="T26" fmla="*/ 411523 w 249"/>
              <a:gd name="T27" fmla="*/ 850812 h 453"/>
              <a:gd name="T28" fmla="*/ 411523 w 249"/>
              <a:gd name="T29" fmla="*/ 616839 h 453"/>
              <a:gd name="T30" fmla="*/ 922021 w 249"/>
              <a:gd name="T31" fmla="*/ 0 h 453"/>
              <a:gd name="T32" fmla="*/ 1291871 w 249"/>
              <a:gd name="T33" fmla="*/ 0 h 453"/>
              <a:gd name="T34" fmla="*/ 1291871 w 249"/>
              <a:gd name="T35" fmla="*/ 425406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grpSp>
        <p:nvGrpSpPr>
          <p:cNvPr id="21" name="Group 4">
            <a:extLst>
              <a:ext uri="{FF2B5EF4-FFF2-40B4-BE49-F238E27FC236}">
                <a16:creationId xmlns:a16="http://schemas.microsoft.com/office/drawing/2014/main" id="{82C7FB66-8D73-4401-8D21-814CD165FC8B}"/>
              </a:ext>
            </a:extLst>
          </p:cNvPr>
          <p:cNvGrpSpPr>
            <a:grpSpLocks noChangeAspect="1"/>
          </p:cNvGrpSpPr>
          <p:nvPr/>
        </p:nvGrpSpPr>
        <p:grpSpPr bwMode="auto">
          <a:xfrm>
            <a:off x="6334125" y="2483304"/>
            <a:ext cx="1173163" cy="1173163"/>
            <a:chOff x="3990" y="1098"/>
            <a:chExt cx="739" cy="739"/>
          </a:xfrm>
        </p:grpSpPr>
        <p:sp>
          <p:nvSpPr>
            <p:cNvPr id="22" name="AutoShape 3">
              <a:extLst>
                <a:ext uri="{FF2B5EF4-FFF2-40B4-BE49-F238E27FC236}">
                  <a16:creationId xmlns:a16="http://schemas.microsoft.com/office/drawing/2014/main" id="{AD5C63B7-75B5-4F07-A36B-1E35B3E5E697}"/>
                </a:ext>
              </a:extLst>
            </p:cNvPr>
            <p:cNvSpPr>
              <a:spLocks noChangeAspect="1" noChangeArrowheads="1" noTextEdit="1"/>
            </p:cNvSpPr>
            <p:nvPr/>
          </p:nvSpPr>
          <p:spPr bwMode="auto">
            <a:xfrm>
              <a:off x="3990" y="1098"/>
              <a:ext cx="739" cy="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5">
              <a:extLst>
                <a:ext uri="{FF2B5EF4-FFF2-40B4-BE49-F238E27FC236}">
                  <a16:creationId xmlns:a16="http://schemas.microsoft.com/office/drawing/2014/main" id="{76D02767-B597-42CA-AEFB-810D8989CE86}"/>
                </a:ext>
              </a:extLst>
            </p:cNvPr>
            <p:cNvSpPr>
              <a:spLocks noEditPoints="1"/>
            </p:cNvSpPr>
            <p:nvPr/>
          </p:nvSpPr>
          <p:spPr bwMode="auto">
            <a:xfrm>
              <a:off x="3992" y="1100"/>
              <a:ext cx="737" cy="737"/>
            </a:xfrm>
            <a:custGeom>
              <a:avLst/>
              <a:gdLst>
                <a:gd name="T0" fmla="*/ 214 w 308"/>
                <a:gd name="T1" fmla="*/ 308 h 308"/>
                <a:gd name="T2" fmla="*/ 95 w 308"/>
                <a:gd name="T3" fmla="*/ 308 h 308"/>
                <a:gd name="T4" fmla="*/ 0 w 308"/>
                <a:gd name="T5" fmla="*/ 214 h 308"/>
                <a:gd name="T6" fmla="*/ 0 w 308"/>
                <a:gd name="T7" fmla="*/ 94 h 308"/>
                <a:gd name="T8" fmla="*/ 95 w 308"/>
                <a:gd name="T9" fmla="*/ 0 h 308"/>
                <a:gd name="T10" fmla="*/ 214 w 308"/>
                <a:gd name="T11" fmla="*/ 0 h 308"/>
                <a:gd name="T12" fmla="*/ 308 w 308"/>
                <a:gd name="T13" fmla="*/ 94 h 308"/>
                <a:gd name="T14" fmla="*/ 308 w 308"/>
                <a:gd name="T15" fmla="*/ 214 h 308"/>
                <a:gd name="T16" fmla="*/ 214 w 308"/>
                <a:gd name="T17" fmla="*/ 308 h 308"/>
                <a:gd name="T18" fmla="*/ 95 w 308"/>
                <a:gd name="T19" fmla="*/ 23 h 308"/>
                <a:gd name="T20" fmla="*/ 23 w 308"/>
                <a:gd name="T21" fmla="*/ 94 h 308"/>
                <a:gd name="T22" fmla="*/ 23 w 308"/>
                <a:gd name="T23" fmla="*/ 214 h 308"/>
                <a:gd name="T24" fmla="*/ 95 w 308"/>
                <a:gd name="T25" fmla="*/ 285 h 308"/>
                <a:gd name="T26" fmla="*/ 214 w 308"/>
                <a:gd name="T27" fmla="*/ 285 h 308"/>
                <a:gd name="T28" fmla="*/ 285 w 308"/>
                <a:gd name="T29" fmla="*/ 214 h 308"/>
                <a:gd name="T30" fmla="*/ 285 w 308"/>
                <a:gd name="T31" fmla="*/ 94 h 308"/>
                <a:gd name="T32" fmla="*/ 214 w 308"/>
                <a:gd name="T33" fmla="*/ 23 h 308"/>
                <a:gd name="T34" fmla="*/ 95 w 308"/>
                <a:gd name="T35" fmla="*/ 23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8" h="308">
                  <a:moveTo>
                    <a:pt x="214" y="308"/>
                  </a:moveTo>
                  <a:cubicBezTo>
                    <a:pt x="95" y="308"/>
                    <a:pt x="95" y="308"/>
                    <a:pt x="95" y="308"/>
                  </a:cubicBezTo>
                  <a:cubicBezTo>
                    <a:pt x="43" y="308"/>
                    <a:pt x="0" y="266"/>
                    <a:pt x="0" y="214"/>
                  </a:cubicBezTo>
                  <a:cubicBezTo>
                    <a:pt x="0" y="94"/>
                    <a:pt x="0" y="94"/>
                    <a:pt x="0" y="94"/>
                  </a:cubicBezTo>
                  <a:cubicBezTo>
                    <a:pt x="0" y="42"/>
                    <a:pt x="43" y="0"/>
                    <a:pt x="95" y="0"/>
                  </a:cubicBezTo>
                  <a:cubicBezTo>
                    <a:pt x="214" y="0"/>
                    <a:pt x="214" y="0"/>
                    <a:pt x="214" y="0"/>
                  </a:cubicBezTo>
                  <a:cubicBezTo>
                    <a:pt x="266" y="0"/>
                    <a:pt x="308" y="42"/>
                    <a:pt x="308" y="94"/>
                  </a:cubicBezTo>
                  <a:cubicBezTo>
                    <a:pt x="308" y="214"/>
                    <a:pt x="308" y="214"/>
                    <a:pt x="308" y="214"/>
                  </a:cubicBezTo>
                  <a:cubicBezTo>
                    <a:pt x="308" y="266"/>
                    <a:pt x="266" y="308"/>
                    <a:pt x="214" y="308"/>
                  </a:cubicBezTo>
                  <a:close/>
                  <a:moveTo>
                    <a:pt x="95" y="23"/>
                  </a:moveTo>
                  <a:cubicBezTo>
                    <a:pt x="55" y="23"/>
                    <a:pt x="23" y="55"/>
                    <a:pt x="23" y="94"/>
                  </a:cubicBezTo>
                  <a:cubicBezTo>
                    <a:pt x="23" y="214"/>
                    <a:pt x="23" y="214"/>
                    <a:pt x="23" y="214"/>
                  </a:cubicBezTo>
                  <a:cubicBezTo>
                    <a:pt x="23" y="253"/>
                    <a:pt x="55" y="285"/>
                    <a:pt x="95" y="285"/>
                  </a:cubicBezTo>
                  <a:cubicBezTo>
                    <a:pt x="214" y="285"/>
                    <a:pt x="214" y="285"/>
                    <a:pt x="214" y="285"/>
                  </a:cubicBezTo>
                  <a:cubicBezTo>
                    <a:pt x="253" y="285"/>
                    <a:pt x="285" y="253"/>
                    <a:pt x="285" y="214"/>
                  </a:cubicBezTo>
                  <a:cubicBezTo>
                    <a:pt x="285" y="94"/>
                    <a:pt x="285" y="94"/>
                    <a:pt x="285" y="94"/>
                  </a:cubicBezTo>
                  <a:cubicBezTo>
                    <a:pt x="285" y="55"/>
                    <a:pt x="253" y="23"/>
                    <a:pt x="214" y="23"/>
                  </a:cubicBezTo>
                  <a:lnTo>
                    <a:pt x="95"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6">
              <a:extLst>
                <a:ext uri="{FF2B5EF4-FFF2-40B4-BE49-F238E27FC236}">
                  <a16:creationId xmlns:a16="http://schemas.microsoft.com/office/drawing/2014/main" id="{ED520379-9EBC-446C-925F-9BE3C33F28F1}"/>
                </a:ext>
              </a:extLst>
            </p:cNvPr>
            <p:cNvSpPr>
              <a:spLocks noEditPoints="1"/>
            </p:cNvSpPr>
            <p:nvPr/>
          </p:nvSpPr>
          <p:spPr bwMode="auto">
            <a:xfrm>
              <a:off x="4174" y="1282"/>
              <a:ext cx="373" cy="373"/>
            </a:xfrm>
            <a:custGeom>
              <a:avLst/>
              <a:gdLst>
                <a:gd name="T0" fmla="*/ 78 w 156"/>
                <a:gd name="T1" fmla="*/ 156 h 156"/>
                <a:gd name="T2" fmla="*/ 0 w 156"/>
                <a:gd name="T3" fmla="*/ 78 h 156"/>
                <a:gd name="T4" fmla="*/ 78 w 156"/>
                <a:gd name="T5" fmla="*/ 0 h 156"/>
                <a:gd name="T6" fmla="*/ 156 w 156"/>
                <a:gd name="T7" fmla="*/ 78 h 156"/>
                <a:gd name="T8" fmla="*/ 78 w 156"/>
                <a:gd name="T9" fmla="*/ 156 h 156"/>
                <a:gd name="T10" fmla="*/ 78 w 156"/>
                <a:gd name="T11" fmla="*/ 24 h 156"/>
                <a:gd name="T12" fmla="*/ 24 w 156"/>
                <a:gd name="T13" fmla="*/ 78 h 156"/>
                <a:gd name="T14" fmla="*/ 78 w 156"/>
                <a:gd name="T15" fmla="*/ 132 h 156"/>
                <a:gd name="T16" fmla="*/ 133 w 156"/>
                <a:gd name="T17" fmla="*/ 78 h 156"/>
                <a:gd name="T18" fmla="*/ 78 w 156"/>
                <a:gd name="T19" fmla="*/ 24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78" y="156"/>
                  </a:moveTo>
                  <a:cubicBezTo>
                    <a:pt x="35" y="156"/>
                    <a:pt x="0" y="121"/>
                    <a:pt x="0" y="78"/>
                  </a:cubicBezTo>
                  <a:cubicBezTo>
                    <a:pt x="0" y="35"/>
                    <a:pt x="35" y="0"/>
                    <a:pt x="78" y="0"/>
                  </a:cubicBezTo>
                  <a:cubicBezTo>
                    <a:pt x="121" y="0"/>
                    <a:pt x="156" y="35"/>
                    <a:pt x="156" y="78"/>
                  </a:cubicBezTo>
                  <a:cubicBezTo>
                    <a:pt x="156" y="121"/>
                    <a:pt x="121" y="156"/>
                    <a:pt x="78" y="156"/>
                  </a:cubicBezTo>
                  <a:close/>
                  <a:moveTo>
                    <a:pt x="78" y="24"/>
                  </a:moveTo>
                  <a:cubicBezTo>
                    <a:pt x="48" y="24"/>
                    <a:pt x="24" y="48"/>
                    <a:pt x="24" y="78"/>
                  </a:cubicBezTo>
                  <a:cubicBezTo>
                    <a:pt x="24" y="108"/>
                    <a:pt x="48" y="132"/>
                    <a:pt x="78" y="132"/>
                  </a:cubicBezTo>
                  <a:cubicBezTo>
                    <a:pt x="108" y="132"/>
                    <a:pt x="133" y="108"/>
                    <a:pt x="133" y="78"/>
                  </a:cubicBezTo>
                  <a:cubicBezTo>
                    <a:pt x="133" y="48"/>
                    <a:pt x="108" y="24"/>
                    <a:pt x="78"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Oval 7">
              <a:extLst>
                <a:ext uri="{FF2B5EF4-FFF2-40B4-BE49-F238E27FC236}">
                  <a16:creationId xmlns:a16="http://schemas.microsoft.com/office/drawing/2014/main" id="{85D78736-35FB-40F9-AC7F-80F51E815839}"/>
                </a:ext>
              </a:extLst>
            </p:cNvPr>
            <p:cNvSpPr>
              <a:spLocks noChangeArrowheads="1"/>
            </p:cNvSpPr>
            <p:nvPr/>
          </p:nvSpPr>
          <p:spPr bwMode="auto">
            <a:xfrm>
              <a:off x="4521" y="1213"/>
              <a:ext cx="96" cy="9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60" name="Freeform 24"/>
          <p:cNvSpPr>
            <a:spLocks/>
          </p:cNvSpPr>
          <p:nvPr/>
        </p:nvSpPr>
        <p:spPr bwMode="auto">
          <a:xfrm>
            <a:off x="8369529" y="2468156"/>
            <a:ext cx="982890" cy="1155879"/>
          </a:xfrm>
          <a:custGeom>
            <a:avLst/>
            <a:gdLst>
              <a:gd name="T0" fmla="*/ 62 w 62"/>
              <a:gd name="T1" fmla="*/ 29 h 73"/>
              <a:gd name="T2" fmla="*/ 61 w 62"/>
              <a:gd name="T3" fmla="*/ 29 h 73"/>
              <a:gd name="T4" fmla="*/ 44 w 62"/>
              <a:gd name="T5" fmla="*/ 20 h 73"/>
              <a:gd name="T6" fmla="*/ 44 w 62"/>
              <a:gd name="T7" fmla="*/ 51 h 73"/>
              <a:gd name="T8" fmla="*/ 22 w 62"/>
              <a:gd name="T9" fmla="*/ 73 h 73"/>
              <a:gd name="T10" fmla="*/ 0 w 62"/>
              <a:gd name="T11" fmla="*/ 51 h 73"/>
              <a:gd name="T12" fmla="*/ 22 w 62"/>
              <a:gd name="T13" fmla="*/ 28 h 73"/>
              <a:gd name="T14" fmla="*/ 22 w 62"/>
              <a:gd name="T15" fmla="*/ 28 h 73"/>
              <a:gd name="T16" fmla="*/ 23 w 62"/>
              <a:gd name="T17" fmla="*/ 28 h 73"/>
              <a:gd name="T18" fmla="*/ 23 w 62"/>
              <a:gd name="T19" fmla="*/ 39 h 73"/>
              <a:gd name="T20" fmla="*/ 22 w 62"/>
              <a:gd name="T21" fmla="*/ 39 h 73"/>
              <a:gd name="T22" fmla="*/ 11 w 62"/>
              <a:gd name="T23" fmla="*/ 51 h 73"/>
              <a:gd name="T24" fmla="*/ 22 w 62"/>
              <a:gd name="T25" fmla="*/ 62 h 73"/>
              <a:gd name="T26" fmla="*/ 34 w 62"/>
              <a:gd name="T27" fmla="*/ 51 h 73"/>
              <a:gd name="T28" fmla="*/ 34 w 62"/>
              <a:gd name="T29" fmla="*/ 0 h 73"/>
              <a:gd name="T30" fmla="*/ 44 w 62"/>
              <a:gd name="T31" fmla="*/ 0 h 73"/>
              <a:gd name="T32" fmla="*/ 62 w 62"/>
              <a:gd name="T33" fmla="*/ 17 h 73"/>
              <a:gd name="T34" fmla="*/ 62 w 62"/>
              <a:gd name="T35" fmla="*/ 2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 h="73">
                <a:moveTo>
                  <a:pt x="62" y="29"/>
                </a:moveTo>
                <a:cubicBezTo>
                  <a:pt x="62" y="29"/>
                  <a:pt x="61" y="29"/>
                  <a:pt x="61" y="29"/>
                </a:cubicBezTo>
                <a:cubicBezTo>
                  <a:pt x="54" y="29"/>
                  <a:pt x="48" y="26"/>
                  <a:pt x="44" y="20"/>
                </a:cubicBezTo>
                <a:cubicBezTo>
                  <a:pt x="44" y="51"/>
                  <a:pt x="44" y="51"/>
                  <a:pt x="44" y="51"/>
                </a:cubicBezTo>
                <a:cubicBezTo>
                  <a:pt x="44" y="63"/>
                  <a:pt x="34" y="73"/>
                  <a:pt x="22" y="73"/>
                </a:cubicBezTo>
                <a:cubicBezTo>
                  <a:pt x="10" y="73"/>
                  <a:pt x="0" y="63"/>
                  <a:pt x="0" y="51"/>
                </a:cubicBezTo>
                <a:cubicBezTo>
                  <a:pt x="0" y="38"/>
                  <a:pt x="10" y="28"/>
                  <a:pt x="22" y="28"/>
                </a:cubicBezTo>
                <a:cubicBezTo>
                  <a:pt x="22" y="28"/>
                  <a:pt x="22" y="28"/>
                  <a:pt x="22" y="28"/>
                </a:cubicBezTo>
                <a:cubicBezTo>
                  <a:pt x="23" y="28"/>
                  <a:pt x="23" y="28"/>
                  <a:pt x="23" y="28"/>
                </a:cubicBezTo>
                <a:cubicBezTo>
                  <a:pt x="23" y="39"/>
                  <a:pt x="23" y="39"/>
                  <a:pt x="23" y="39"/>
                </a:cubicBezTo>
                <a:cubicBezTo>
                  <a:pt x="23" y="39"/>
                  <a:pt x="23" y="39"/>
                  <a:pt x="22" y="39"/>
                </a:cubicBezTo>
                <a:cubicBezTo>
                  <a:pt x="16" y="39"/>
                  <a:pt x="11" y="44"/>
                  <a:pt x="11" y="51"/>
                </a:cubicBezTo>
                <a:cubicBezTo>
                  <a:pt x="11" y="57"/>
                  <a:pt x="16" y="62"/>
                  <a:pt x="22" y="62"/>
                </a:cubicBezTo>
                <a:cubicBezTo>
                  <a:pt x="28" y="62"/>
                  <a:pt x="34" y="57"/>
                  <a:pt x="34" y="51"/>
                </a:cubicBezTo>
                <a:cubicBezTo>
                  <a:pt x="34" y="0"/>
                  <a:pt x="34" y="0"/>
                  <a:pt x="34" y="0"/>
                </a:cubicBezTo>
                <a:cubicBezTo>
                  <a:pt x="44" y="0"/>
                  <a:pt x="44" y="0"/>
                  <a:pt x="44" y="0"/>
                </a:cubicBezTo>
                <a:cubicBezTo>
                  <a:pt x="45" y="9"/>
                  <a:pt x="53" y="16"/>
                  <a:pt x="62" y="17"/>
                </a:cubicBezTo>
                <a:cubicBezTo>
                  <a:pt x="62" y="29"/>
                  <a:pt x="62" y="29"/>
                  <a:pt x="62" y="2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Shape 25538"/>
          <p:cNvSpPr>
            <a:spLocks noChangeArrowheads="1"/>
          </p:cNvSpPr>
          <p:nvPr/>
        </p:nvSpPr>
        <p:spPr bwMode="auto">
          <a:xfrm>
            <a:off x="2250508" y="4739935"/>
            <a:ext cx="1637506"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solidFill>
                  <a:schemeClr val="bg1"/>
                </a:solidFill>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Likes</a:t>
            </a:r>
          </a:p>
        </p:txBody>
      </p:sp>
      <p:sp>
        <p:nvSpPr>
          <p:cNvPr id="62" name="Shape 25538"/>
          <p:cNvSpPr>
            <a:spLocks noChangeArrowheads="1"/>
          </p:cNvSpPr>
          <p:nvPr/>
        </p:nvSpPr>
        <p:spPr bwMode="auto">
          <a:xfrm>
            <a:off x="4184877" y="4739935"/>
            <a:ext cx="1637507"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a:solidFill>
                  <a:schemeClr val="bg1"/>
                </a:solidFill>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Fav</a:t>
            </a:r>
          </a:p>
        </p:txBody>
      </p:sp>
      <p:sp>
        <p:nvSpPr>
          <p:cNvPr id="63" name="Shape 25538"/>
          <p:cNvSpPr>
            <a:spLocks noChangeArrowheads="1"/>
          </p:cNvSpPr>
          <p:nvPr/>
        </p:nvSpPr>
        <p:spPr bwMode="auto">
          <a:xfrm>
            <a:off x="6111308" y="4739935"/>
            <a:ext cx="16383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solidFill>
                  <a:schemeClr val="bg1"/>
                </a:solidFill>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Comments</a:t>
            </a:r>
          </a:p>
        </p:txBody>
      </p:sp>
      <p:sp>
        <p:nvSpPr>
          <p:cNvPr id="64" name="Shape 25538"/>
          <p:cNvSpPr>
            <a:spLocks noChangeArrowheads="1"/>
          </p:cNvSpPr>
          <p:nvPr/>
        </p:nvSpPr>
        <p:spPr bwMode="auto">
          <a:xfrm>
            <a:off x="8045677" y="4739935"/>
            <a:ext cx="1637507"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solidFill>
                  <a:schemeClr val="bg1"/>
                </a:solidFill>
                <a:latin typeface="Arial" panose="020B0604020202020204" pitchFamily="34" charset="0"/>
                <a:ea typeface="Helvetica Neue" panose="02000403000000020004" pitchFamily="2" charset="0"/>
                <a:cs typeface="Arial" panose="020B0604020202020204" pitchFamily="34" charset="0"/>
                <a:sym typeface="Helvetica Neue" panose="02000403000000020004" pitchFamily="2" charset="0"/>
              </a:rPr>
              <a:t>9,550 Plays</a:t>
            </a:r>
          </a:p>
        </p:txBody>
      </p:sp>
      <p:sp>
        <p:nvSpPr>
          <p:cNvPr id="69" name="CuadroTexto 68">
            <a:extLst>
              <a:ext uri="{FF2B5EF4-FFF2-40B4-BE49-F238E27FC236}">
                <a16:creationId xmlns:a16="http://schemas.microsoft.com/office/drawing/2014/main" id="{9C47E738-ADAB-40D7-A1E5-AC0B1B3F3369}"/>
              </a:ext>
            </a:extLst>
          </p:cNvPr>
          <p:cNvSpPr txBox="1"/>
          <p:nvPr/>
        </p:nvSpPr>
        <p:spPr>
          <a:xfrm>
            <a:off x="3667531" y="337344"/>
            <a:ext cx="4309705" cy="578428"/>
          </a:xfrm>
          <a:prstGeom prst="rect">
            <a:avLst/>
          </a:prstGeom>
          <a:noFill/>
        </p:spPr>
        <p:txBody>
          <a:bodyPr wrap="square" rtlCol="0">
            <a:spAutoFit/>
          </a:bodyPr>
          <a:lstStyle/>
          <a:p>
            <a:pPr algn="ctr">
              <a:lnSpc>
                <a:spcPts val="4000"/>
              </a:lnSpc>
            </a:pPr>
            <a:r>
              <a:rPr lang="en-US" sz="3200" dirty="0">
                <a:solidFill>
                  <a:schemeClr val="bg1"/>
                </a:solidFill>
                <a:effectLst>
                  <a:outerShdw blurRad="38100" dist="38100" dir="2700000" algn="tl">
                    <a:srgbClr val="000000">
                      <a:alpha val="43137"/>
                    </a:srgbClr>
                  </a:outerShdw>
                </a:effectLst>
                <a:latin typeface="Montserrat" panose="00000500000000000000" pitchFamily="50" charset="0"/>
              </a:rPr>
              <a:t>Our </a:t>
            </a:r>
            <a:r>
              <a:rPr lang="en-US" sz="3200" b="1" dirty="0">
                <a:solidFill>
                  <a:schemeClr val="bg1"/>
                </a:solidFill>
                <a:effectLst>
                  <a:outerShdw blurRad="38100" dist="38100" dir="2700000" algn="tl">
                    <a:srgbClr val="000000">
                      <a:alpha val="43137"/>
                    </a:srgbClr>
                  </a:outerShdw>
                </a:effectLst>
                <a:latin typeface="Montserrat" panose="00000500000000000000" pitchFamily="50" charset="0"/>
              </a:rPr>
              <a:t>Social</a:t>
            </a:r>
            <a:r>
              <a:rPr lang="en-US" sz="3200" dirty="0">
                <a:solidFill>
                  <a:schemeClr val="bg1"/>
                </a:solidFill>
                <a:effectLst>
                  <a:outerShdw blurRad="38100" dist="38100" dir="2700000" algn="tl">
                    <a:srgbClr val="000000">
                      <a:alpha val="43137"/>
                    </a:srgbClr>
                  </a:outerShdw>
                </a:effectLst>
                <a:latin typeface="Montserrat" panose="00000500000000000000" pitchFamily="50" charset="0"/>
              </a:rPr>
              <a:t> Profile</a:t>
            </a:r>
            <a:endParaRPr lang="en-US" sz="3200" dirty="0">
              <a:solidFill>
                <a:schemeClr val="accent1"/>
              </a:solidFill>
              <a:effectLst>
                <a:outerShdw blurRad="38100" dist="38100" dir="2700000" algn="tl">
                  <a:srgbClr val="000000">
                    <a:alpha val="43137"/>
                  </a:srgbClr>
                </a:outerShdw>
              </a:effectLst>
              <a:latin typeface="Montserrat" panose="00000500000000000000" pitchFamily="50" charset="0"/>
            </a:endParaRPr>
          </a:p>
        </p:txBody>
      </p:sp>
      <p:sp>
        <p:nvSpPr>
          <p:cNvPr id="57" name="CuadroTexto 56"/>
          <p:cNvSpPr txBox="1"/>
          <p:nvPr/>
        </p:nvSpPr>
        <p:spPr>
          <a:xfrm>
            <a:off x="2005239" y="4237583"/>
            <a:ext cx="2205038" cy="461665"/>
          </a:xfrm>
          <a:prstGeom prst="rect">
            <a:avLst/>
          </a:prstGeom>
          <a:noFill/>
        </p:spPr>
        <p:txBody>
          <a:bodyPr wrap="square" rtlCol="0">
            <a:spAutoFit/>
          </a:bodyPr>
          <a:lstStyle/>
          <a:p>
            <a:pPr algn="ctr"/>
            <a:r>
              <a:rPr lang="es-ES" sz="2400" b="1" dirty="0">
                <a:solidFill>
                  <a:schemeClr val="accent4"/>
                </a:solidFill>
                <a:latin typeface="+mj-lt"/>
              </a:rPr>
              <a:t>/</a:t>
            </a:r>
            <a:r>
              <a:rPr lang="es-ES" sz="2400" b="1" dirty="0" err="1">
                <a:solidFill>
                  <a:schemeClr val="accent4"/>
                </a:solidFill>
                <a:latin typeface="+mj-lt"/>
              </a:rPr>
              <a:t>freePpthemes</a:t>
            </a:r>
            <a:endParaRPr lang="en-US" sz="2400" b="1" dirty="0">
              <a:solidFill>
                <a:schemeClr val="accent4"/>
              </a:solidFill>
              <a:latin typeface="+mj-lt"/>
            </a:endParaRPr>
          </a:p>
        </p:txBody>
      </p:sp>
      <p:sp>
        <p:nvSpPr>
          <p:cNvPr id="71" name="CuadroTexto 70"/>
          <p:cNvSpPr txBox="1"/>
          <p:nvPr/>
        </p:nvSpPr>
        <p:spPr>
          <a:xfrm>
            <a:off x="4045346" y="4239815"/>
            <a:ext cx="1940379" cy="461665"/>
          </a:xfrm>
          <a:prstGeom prst="rect">
            <a:avLst/>
          </a:prstGeom>
          <a:noFill/>
        </p:spPr>
        <p:txBody>
          <a:bodyPr wrap="square" rtlCol="0">
            <a:spAutoFit/>
          </a:bodyPr>
          <a:lstStyle/>
          <a:p>
            <a:pPr algn="ctr"/>
            <a:r>
              <a:rPr lang="es-ES" sz="2400" b="1" dirty="0">
                <a:solidFill>
                  <a:schemeClr val="accent4"/>
                </a:solidFill>
                <a:latin typeface="+mj-lt"/>
              </a:rPr>
              <a:t>/</a:t>
            </a:r>
            <a:r>
              <a:rPr lang="es-ES" sz="2400" b="1" dirty="0" err="1">
                <a:solidFill>
                  <a:schemeClr val="accent4"/>
                </a:solidFill>
                <a:latin typeface="+mj-lt"/>
              </a:rPr>
              <a:t>Ppthemes</a:t>
            </a:r>
            <a:endParaRPr lang="en-US" sz="2400" b="1" dirty="0">
              <a:solidFill>
                <a:schemeClr val="accent4"/>
              </a:solidFill>
              <a:latin typeface="+mj-lt"/>
            </a:endParaRPr>
          </a:p>
        </p:txBody>
      </p:sp>
      <p:sp>
        <p:nvSpPr>
          <p:cNvPr id="72" name="CuadroTexto 71"/>
          <p:cNvSpPr txBox="1"/>
          <p:nvPr/>
        </p:nvSpPr>
        <p:spPr>
          <a:xfrm>
            <a:off x="5960268" y="4237582"/>
            <a:ext cx="1940379" cy="461665"/>
          </a:xfrm>
          <a:prstGeom prst="rect">
            <a:avLst/>
          </a:prstGeom>
          <a:noFill/>
        </p:spPr>
        <p:txBody>
          <a:bodyPr wrap="square" rtlCol="0">
            <a:spAutoFit/>
          </a:bodyPr>
          <a:lstStyle/>
          <a:p>
            <a:pPr algn="ctr"/>
            <a:r>
              <a:rPr lang="es-ES" sz="2400" b="1" dirty="0">
                <a:solidFill>
                  <a:schemeClr val="accent4"/>
                </a:solidFill>
                <a:latin typeface="+mj-lt"/>
              </a:rPr>
              <a:t>/</a:t>
            </a:r>
            <a:r>
              <a:rPr lang="es-ES" sz="2400" b="1" dirty="0" err="1">
                <a:solidFill>
                  <a:schemeClr val="accent4"/>
                </a:solidFill>
                <a:latin typeface="+mj-lt"/>
              </a:rPr>
              <a:t>Ppthemes</a:t>
            </a:r>
            <a:endParaRPr lang="en-US" sz="2400" b="1" dirty="0">
              <a:solidFill>
                <a:schemeClr val="accent4"/>
              </a:solidFill>
              <a:latin typeface="+mj-lt"/>
            </a:endParaRPr>
          </a:p>
        </p:txBody>
      </p:sp>
      <p:sp>
        <p:nvSpPr>
          <p:cNvPr id="73" name="CuadroTexto 72"/>
          <p:cNvSpPr txBox="1"/>
          <p:nvPr/>
        </p:nvSpPr>
        <p:spPr>
          <a:xfrm>
            <a:off x="7882051" y="4278270"/>
            <a:ext cx="1940379" cy="461665"/>
          </a:xfrm>
          <a:prstGeom prst="rect">
            <a:avLst/>
          </a:prstGeom>
          <a:noFill/>
        </p:spPr>
        <p:txBody>
          <a:bodyPr wrap="square" rtlCol="0">
            <a:spAutoFit/>
          </a:bodyPr>
          <a:lstStyle/>
          <a:p>
            <a:pPr algn="ctr"/>
            <a:r>
              <a:rPr lang="es-ES" sz="2400" b="1" dirty="0">
                <a:solidFill>
                  <a:schemeClr val="accent4"/>
                </a:solidFill>
                <a:latin typeface="+mj-lt"/>
              </a:rPr>
              <a:t>/</a:t>
            </a:r>
            <a:r>
              <a:rPr lang="es-ES" sz="2400" b="1" dirty="0" err="1">
                <a:solidFill>
                  <a:schemeClr val="accent4"/>
                </a:solidFill>
                <a:latin typeface="+mj-lt"/>
              </a:rPr>
              <a:t>Ppthemes</a:t>
            </a:r>
            <a:endParaRPr lang="en-US" sz="2400" b="1" dirty="0">
              <a:solidFill>
                <a:schemeClr val="accent4"/>
              </a:solidFill>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1" name="Grupo 130"/>
          <p:cNvGrpSpPr/>
          <p:nvPr/>
        </p:nvGrpSpPr>
        <p:grpSpPr>
          <a:xfrm>
            <a:off x="2705098" y="-1"/>
            <a:ext cx="9486902" cy="6858001"/>
            <a:chOff x="2705098" y="-1"/>
            <a:chExt cx="9486902" cy="6858001"/>
          </a:xfrm>
          <a:blipFill dpi="0" rotWithShape="1">
            <a:blip r:embed="rId2">
              <a:extLst>
                <a:ext uri="{28A0092B-C50C-407E-A947-70E740481C1C}">
                  <a14:useLocalDpi xmlns:a14="http://schemas.microsoft.com/office/drawing/2010/main" val="0"/>
                </a:ext>
              </a:extLst>
            </a:blip>
            <a:srcRect/>
            <a:stretch>
              <a:fillRect/>
            </a:stretch>
          </a:blipFill>
        </p:grpSpPr>
        <p:sp>
          <p:nvSpPr>
            <p:cNvPr id="49" name="Rectángulo 48"/>
            <p:cNvSpPr/>
            <p:nvPr/>
          </p:nvSpPr>
          <p:spPr>
            <a:xfrm>
              <a:off x="2705100" y="0"/>
              <a:ext cx="51054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ángulo 117"/>
            <p:cNvSpPr/>
            <p:nvPr/>
          </p:nvSpPr>
          <p:spPr>
            <a:xfrm>
              <a:off x="7086600" y="1238250"/>
              <a:ext cx="51054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ángulo 118"/>
            <p:cNvSpPr/>
            <p:nvPr/>
          </p:nvSpPr>
          <p:spPr>
            <a:xfrm>
              <a:off x="2705100" y="2476500"/>
              <a:ext cx="26670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ángulo 119"/>
            <p:cNvSpPr/>
            <p:nvPr/>
          </p:nvSpPr>
          <p:spPr>
            <a:xfrm>
              <a:off x="5438775" y="2476500"/>
              <a:ext cx="5019675"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ángulo 120"/>
            <p:cNvSpPr/>
            <p:nvPr/>
          </p:nvSpPr>
          <p:spPr>
            <a:xfrm>
              <a:off x="10525125" y="2476499"/>
              <a:ext cx="1666875"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ángulo 121"/>
            <p:cNvSpPr/>
            <p:nvPr/>
          </p:nvSpPr>
          <p:spPr>
            <a:xfrm>
              <a:off x="7886700" y="-1"/>
              <a:ext cx="43053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ángulo 122"/>
            <p:cNvSpPr/>
            <p:nvPr/>
          </p:nvSpPr>
          <p:spPr>
            <a:xfrm>
              <a:off x="2705099" y="1238249"/>
              <a:ext cx="4295776"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ángulo 123"/>
            <p:cNvSpPr/>
            <p:nvPr/>
          </p:nvSpPr>
          <p:spPr>
            <a:xfrm>
              <a:off x="2705100" y="3714751"/>
              <a:ext cx="94869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ángulo 124"/>
            <p:cNvSpPr/>
            <p:nvPr/>
          </p:nvSpPr>
          <p:spPr>
            <a:xfrm>
              <a:off x="2705099" y="4933949"/>
              <a:ext cx="2409826"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ángulo 125"/>
            <p:cNvSpPr/>
            <p:nvPr/>
          </p:nvSpPr>
          <p:spPr>
            <a:xfrm>
              <a:off x="7886699" y="4933948"/>
              <a:ext cx="4305300"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ángulo 126"/>
            <p:cNvSpPr/>
            <p:nvPr/>
          </p:nvSpPr>
          <p:spPr>
            <a:xfrm>
              <a:off x="5191125" y="4933948"/>
              <a:ext cx="2619375" cy="1171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ángulo 127"/>
            <p:cNvSpPr/>
            <p:nvPr/>
          </p:nvSpPr>
          <p:spPr>
            <a:xfrm>
              <a:off x="2705098" y="6191252"/>
              <a:ext cx="3733801" cy="6667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ángulo 128"/>
            <p:cNvSpPr/>
            <p:nvPr/>
          </p:nvSpPr>
          <p:spPr>
            <a:xfrm>
              <a:off x="6486524" y="6191252"/>
              <a:ext cx="3733801" cy="6667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ángulo 129"/>
            <p:cNvSpPr/>
            <p:nvPr/>
          </p:nvSpPr>
          <p:spPr>
            <a:xfrm>
              <a:off x="10267950" y="6191252"/>
              <a:ext cx="1924050" cy="6667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2" name="Rectángulo 131"/>
          <p:cNvSpPr/>
          <p:nvPr/>
        </p:nvSpPr>
        <p:spPr>
          <a:xfrm>
            <a:off x="0" y="0"/>
            <a:ext cx="27050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ángulo 132"/>
          <p:cNvSpPr/>
          <p:nvPr/>
        </p:nvSpPr>
        <p:spPr>
          <a:xfrm>
            <a:off x="-23817" y="2695574"/>
            <a:ext cx="371475" cy="4162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CuadroTexto 133"/>
          <p:cNvSpPr txBox="1"/>
          <p:nvPr/>
        </p:nvSpPr>
        <p:spPr>
          <a:xfrm>
            <a:off x="614133" y="3596224"/>
            <a:ext cx="7810500" cy="1323439"/>
          </a:xfrm>
          <a:prstGeom prst="rect">
            <a:avLst/>
          </a:prstGeom>
          <a:noFill/>
        </p:spPr>
        <p:txBody>
          <a:bodyPr wrap="square" rtlCol="0">
            <a:spAutoFit/>
          </a:bodyPr>
          <a:lstStyle/>
          <a:p>
            <a:r>
              <a:rPr lang="es-ES" sz="8000" dirty="0">
                <a:solidFill>
                  <a:schemeClr val="accent4"/>
                </a:solidFill>
                <a:latin typeface="Montserrat Black" panose="00000A00000000000000" pitchFamily="2" charset="0"/>
              </a:rPr>
              <a:t>THANKS</a:t>
            </a:r>
          </a:p>
        </p:txBody>
      </p:sp>
      <p:sp>
        <p:nvSpPr>
          <p:cNvPr id="136" name="Medio marco 135"/>
          <p:cNvSpPr/>
          <p:nvPr/>
        </p:nvSpPr>
        <p:spPr>
          <a:xfrm rot="5400000">
            <a:off x="9286875" y="404811"/>
            <a:ext cx="2543175" cy="2543175"/>
          </a:xfrm>
          <a:prstGeom prst="halfFram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6" name="Forma libre 145"/>
          <p:cNvSpPr/>
          <p:nvPr/>
        </p:nvSpPr>
        <p:spPr>
          <a:xfrm>
            <a:off x="847221" y="5075056"/>
            <a:ext cx="1486900" cy="598543"/>
          </a:xfrm>
          <a:custGeom>
            <a:avLst/>
            <a:gdLst>
              <a:gd name="connsiteX0" fmla="*/ 0 w 1486900"/>
              <a:gd name="connsiteY0" fmla="*/ 0 h 598543"/>
              <a:gd name="connsiteX1" fmla="*/ 106412 w 1486900"/>
              <a:gd name="connsiteY1" fmla="*/ 0 h 598543"/>
              <a:gd name="connsiteX2" fmla="*/ 135680 w 1486900"/>
              <a:gd name="connsiteY2" fmla="*/ 94286 h 598543"/>
              <a:gd name="connsiteX3" fmla="*/ 743450 w 1486900"/>
              <a:gd name="connsiteY3" fmla="*/ 497143 h 598543"/>
              <a:gd name="connsiteX4" fmla="*/ 1351220 w 1486900"/>
              <a:gd name="connsiteY4" fmla="*/ 94286 h 598543"/>
              <a:gd name="connsiteX5" fmla="*/ 1380488 w 1486900"/>
              <a:gd name="connsiteY5" fmla="*/ 0 h 598543"/>
              <a:gd name="connsiteX6" fmla="*/ 1486900 w 1486900"/>
              <a:gd name="connsiteY6" fmla="*/ 0 h 598543"/>
              <a:gd name="connsiteX7" fmla="*/ 1445568 w 1486900"/>
              <a:gd name="connsiteY7" fmla="*/ 133148 h 598543"/>
              <a:gd name="connsiteX8" fmla="*/ 743450 w 1486900"/>
              <a:gd name="connsiteY8" fmla="*/ 598543 h 598543"/>
              <a:gd name="connsiteX9" fmla="*/ 41332 w 1486900"/>
              <a:gd name="connsiteY9" fmla="*/ 133148 h 598543"/>
              <a:gd name="connsiteX10" fmla="*/ 0 w 1486900"/>
              <a:gd name="connsiteY10" fmla="*/ 0 h 598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86900" h="598543">
                <a:moveTo>
                  <a:pt x="0" y="0"/>
                </a:moveTo>
                <a:lnTo>
                  <a:pt x="106412" y="0"/>
                </a:lnTo>
                <a:lnTo>
                  <a:pt x="135680" y="94286"/>
                </a:lnTo>
                <a:cubicBezTo>
                  <a:pt x="235814" y="331028"/>
                  <a:pt x="470233" y="497143"/>
                  <a:pt x="743450" y="497143"/>
                </a:cubicBezTo>
                <a:cubicBezTo>
                  <a:pt x="1016668" y="497143"/>
                  <a:pt x="1251087" y="331028"/>
                  <a:pt x="1351220" y="94286"/>
                </a:cubicBezTo>
                <a:lnTo>
                  <a:pt x="1380488" y="0"/>
                </a:lnTo>
                <a:lnTo>
                  <a:pt x="1486900" y="0"/>
                </a:lnTo>
                <a:lnTo>
                  <a:pt x="1445568" y="133148"/>
                </a:lnTo>
                <a:cubicBezTo>
                  <a:pt x="1329891" y="406641"/>
                  <a:pt x="1059081" y="598543"/>
                  <a:pt x="743450" y="598543"/>
                </a:cubicBezTo>
                <a:cubicBezTo>
                  <a:pt x="427819" y="598543"/>
                  <a:pt x="157010" y="406641"/>
                  <a:pt x="41332" y="133148"/>
                </a:cubicBez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ombo 151"/>
          <p:cNvSpPr/>
          <p:nvPr/>
        </p:nvSpPr>
        <p:spPr>
          <a:xfrm>
            <a:off x="3798086" y="234551"/>
            <a:ext cx="702470" cy="702470"/>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ombo 152"/>
          <p:cNvSpPr/>
          <p:nvPr/>
        </p:nvSpPr>
        <p:spPr>
          <a:xfrm>
            <a:off x="3964779" y="2860690"/>
            <a:ext cx="535777" cy="535777"/>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ombo 153"/>
          <p:cNvSpPr/>
          <p:nvPr/>
        </p:nvSpPr>
        <p:spPr>
          <a:xfrm>
            <a:off x="4232667" y="2841175"/>
            <a:ext cx="535777" cy="535777"/>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ombo 154"/>
          <p:cNvSpPr/>
          <p:nvPr/>
        </p:nvSpPr>
        <p:spPr>
          <a:xfrm>
            <a:off x="1169790" y="2509288"/>
            <a:ext cx="535777" cy="535777"/>
          </a:xfrm>
          <a:prstGeom prst="diamond">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ombo 155"/>
          <p:cNvSpPr/>
          <p:nvPr/>
        </p:nvSpPr>
        <p:spPr>
          <a:xfrm>
            <a:off x="1437678" y="2489773"/>
            <a:ext cx="535777" cy="535777"/>
          </a:xfrm>
          <a:prstGeom prst="diamond">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ombo 156"/>
          <p:cNvSpPr/>
          <p:nvPr/>
        </p:nvSpPr>
        <p:spPr>
          <a:xfrm>
            <a:off x="10922202" y="5157337"/>
            <a:ext cx="535777" cy="535777"/>
          </a:xfrm>
          <a:prstGeom prst="diamond">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ombo 157"/>
          <p:cNvSpPr/>
          <p:nvPr/>
        </p:nvSpPr>
        <p:spPr>
          <a:xfrm>
            <a:off x="11190090" y="5137822"/>
            <a:ext cx="535777" cy="535777"/>
          </a:xfrm>
          <a:prstGeom prst="diamond">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ombo 158"/>
          <p:cNvSpPr/>
          <p:nvPr/>
        </p:nvSpPr>
        <p:spPr>
          <a:xfrm>
            <a:off x="3874286" y="311431"/>
            <a:ext cx="550070" cy="550070"/>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Elipse 159"/>
          <p:cNvSpPr/>
          <p:nvPr/>
        </p:nvSpPr>
        <p:spPr>
          <a:xfrm>
            <a:off x="6500812" y="1574007"/>
            <a:ext cx="369093" cy="369093"/>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Elipse 160"/>
          <p:cNvSpPr/>
          <p:nvPr/>
        </p:nvSpPr>
        <p:spPr>
          <a:xfrm>
            <a:off x="3595686" y="5078141"/>
            <a:ext cx="369093" cy="369093"/>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Elipse 161"/>
          <p:cNvSpPr/>
          <p:nvPr/>
        </p:nvSpPr>
        <p:spPr>
          <a:xfrm>
            <a:off x="666749" y="1725340"/>
            <a:ext cx="369093" cy="369093"/>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866101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1"/>
                </a:solidFill>
                <a:latin typeface="Lato Black" panose="020F0A02020204030203" pitchFamily="34" charset="0"/>
              </a:rPr>
              <a:t>THANKS FOR DOWNLOADING THESE TEMPLATES! </a:t>
            </a:r>
            <a:br>
              <a:rPr kumimoji="1" lang="en-US" altLang="ja-JP" sz="2000" b="1" dirty="0">
                <a:solidFill>
                  <a:schemeClr val="accent1"/>
                </a:solidFill>
                <a:latin typeface="Lato Light" panose="020F0302020204030203" pitchFamily="34" charset="0"/>
              </a:rPr>
            </a:br>
            <a:r>
              <a:rPr kumimoji="1" lang="en-US" altLang="ja-JP" sz="2400" dirty="0">
                <a:solidFill>
                  <a:schemeClr val="accent1"/>
                </a:solidFill>
                <a:latin typeface="Lato Light" panose="020F0302020204030203" pitchFamily="34" charset="0"/>
              </a:rPr>
              <a:t>Find even more free templates at </a:t>
            </a:r>
            <a:endParaRPr kumimoji="1" lang="en-US" altLang="ja-JP" sz="2000" b="1" dirty="0">
              <a:solidFill>
                <a:schemeClr val="accent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p:cNvSpPr/>
          <p:nvPr/>
        </p:nvSpPr>
        <p:spPr>
          <a:xfrm>
            <a:off x="0" y="0"/>
            <a:ext cx="12192000" cy="68580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p:cNvSpPr/>
          <p:nvPr/>
        </p:nvSpPr>
        <p:spPr>
          <a:xfrm>
            <a:off x="3065333" y="1410112"/>
            <a:ext cx="1952625" cy="39624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ángulo 165"/>
          <p:cNvSpPr/>
          <p:nvPr/>
        </p:nvSpPr>
        <p:spPr>
          <a:xfrm>
            <a:off x="6762745" y="1410112"/>
            <a:ext cx="1952625" cy="39624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upo 6"/>
          <p:cNvGrpSpPr/>
          <p:nvPr/>
        </p:nvGrpSpPr>
        <p:grpSpPr>
          <a:xfrm>
            <a:off x="4810120" y="765959"/>
            <a:ext cx="2152655" cy="5358617"/>
            <a:chOff x="4619620" y="1056362"/>
            <a:chExt cx="1504951" cy="5039639"/>
          </a:xfrm>
          <a:blipFill dpi="0" rotWithShape="1">
            <a:blip r:embed="rId4">
              <a:extLst>
                <a:ext uri="{28A0092B-C50C-407E-A947-70E740481C1C}">
                  <a14:useLocalDpi xmlns:a14="http://schemas.microsoft.com/office/drawing/2010/main" val="0"/>
                </a:ext>
              </a:extLst>
            </a:blip>
            <a:srcRect/>
            <a:stretch>
              <a:fillRect/>
            </a:stretch>
          </a:blipFill>
          <a:effectLst>
            <a:outerShdw blurRad="50800" dist="38100" dir="18900000" algn="bl" rotWithShape="0">
              <a:prstClr val="black">
                <a:alpha val="40000"/>
              </a:prstClr>
            </a:outerShdw>
          </a:effectLst>
        </p:grpSpPr>
        <p:sp>
          <p:nvSpPr>
            <p:cNvPr id="165" name="Forma libre 164"/>
            <p:cNvSpPr/>
            <p:nvPr/>
          </p:nvSpPr>
          <p:spPr>
            <a:xfrm>
              <a:off x="4619621" y="1056362"/>
              <a:ext cx="34927" cy="43514"/>
            </a:xfrm>
            <a:custGeom>
              <a:avLst/>
              <a:gdLst>
                <a:gd name="connsiteX0" fmla="*/ 0 w 34927"/>
                <a:gd name="connsiteY0" fmla="*/ 0 h 43514"/>
                <a:gd name="connsiteX1" fmla="*/ 34927 w 34927"/>
                <a:gd name="connsiteY1" fmla="*/ 0 h 43514"/>
                <a:gd name="connsiteX2" fmla="*/ 0 w 34927"/>
                <a:gd name="connsiteY2" fmla="*/ 43514 h 43514"/>
                <a:gd name="connsiteX3" fmla="*/ 0 w 34927"/>
                <a:gd name="connsiteY3" fmla="*/ 0 h 43514"/>
              </a:gdLst>
              <a:ahLst/>
              <a:cxnLst>
                <a:cxn ang="0">
                  <a:pos x="connsiteX0" y="connsiteY0"/>
                </a:cxn>
                <a:cxn ang="0">
                  <a:pos x="connsiteX1" y="connsiteY1"/>
                </a:cxn>
                <a:cxn ang="0">
                  <a:pos x="connsiteX2" y="connsiteY2"/>
                </a:cxn>
                <a:cxn ang="0">
                  <a:pos x="connsiteX3" y="connsiteY3"/>
                </a:cxn>
              </a:cxnLst>
              <a:rect l="l" t="t" r="r" b="b"/>
              <a:pathLst>
                <a:path w="34927" h="43514">
                  <a:moveTo>
                    <a:pt x="0" y="0"/>
                  </a:moveTo>
                  <a:lnTo>
                    <a:pt x="34927" y="0"/>
                  </a:lnTo>
                  <a:lnTo>
                    <a:pt x="0" y="43514"/>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Forma libre 163"/>
            <p:cNvSpPr/>
            <p:nvPr/>
          </p:nvSpPr>
          <p:spPr>
            <a:xfrm>
              <a:off x="4619621" y="1056362"/>
              <a:ext cx="685393" cy="853906"/>
            </a:xfrm>
            <a:custGeom>
              <a:avLst/>
              <a:gdLst>
                <a:gd name="connsiteX0" fmla="*/ 111345 w 685393"/>
                <a:gd name="connsiteY0" fmla="*/ 0 h 853906"/>
                <a:gd name="connsiteX1" fmla="*/ 685393 w 685393"/>
                <a:gd name="connsiteY1" fmla="*/ 0 h 853906"/>
                <a:gd name="connsiteX2" fmla="*/ 0 w 685393"/>
                <a:gd name="connsiteY2" fmla="*/ 853906 h 853906"/>
                <a:gd name="connsiteX3" fmla="*/ 0 w 685393"/>
                <a:gd name="connsiteY3" fmla="*/ 138720 h 853906"/>
                <a:gd name="connsiteX4" fmla="*/ 111345 w 685393"/>
                <a:gd name="connsiteY4" fmla="*/ 0 h 85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393" h="853906">
                  <a:moveTo>
                    <a:pt x="111345" y="0"/>
                  </a:moveTo>
                  <a:lnTo>
                    <a:pt x="685393" y="0"/>
                  </a:lnTo>
                  <a:lnTo>
                    <a:pt x="0" y="853906"/>
                  </a:lnTo>
                  <a:lnTo>
                    <a:pt x="0" y="138720"/>
                  </a:lnTo>
                  <a:lnTo>
                    <a:pt x="11134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Forma libre 162"/>
            <p:cNvSpPr/>
            <p:nvPr/>
          </p:nvSpPr>
          <p:spPr>
            <a:xfrm>
              <a:off x="4619621" y="1056362"/>
              <a:ext cx="1340689" cy="1670316"/>
            </a:xfrm>
            <a:custGeom>
              <a:avLst/>
              <a:gdLst>
                <a:gd name="connsiteX0" fmla="*/ 766641 w 1340689"/>
                <a:gd name="connsiteY0" fmla="*/ 0 h 1670316"/>
                <a:gd name="connsiteX1" fmla="*/ 1340689 w 1340689"/>
                <a:gd name="connsiteY1" fmla="*/ 0 h 1670316"/>
                <a:gd name="connsiteX2" fmla="*/ 0 w 1340689"/>
                <a:gd name="connsiteY2" fmla="*/ 1670316 h 1670316"/>
                <a:gd name="connsiteX3" fmla="*/ 0 w 1340689"/>
                <a:gd name="connsiteY3" fmla="*/ 955131 h 1670316"/>
                <a:gd name="connsiteX4" fmla="*/ 766641 w 1340689"/>
                <a:gd name="connsiteY4" fmla="*/ 0 h 1670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0689" h="1670316">
                  <a:moveTo>
                    <a:pt x="766641" y="0"/>
                  </a:moveTo>
                  <a:lnTo>
                    <a:pt x="1340689" y="0"/>
                  </a:lnTo>
                  <a:lnTo>
                    <a:pt x="0" y="1670316"/>
                  </a:lnTo>
                  <a:lnTo>
                    <a:pt x="0" y="955131"/>
                  </a:lnTo>
                  <a:lnTo>
                    <a:pt x="76664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Forma libre 161"/>
            <p:cNvSpPr/>
            <p:nvPr/>
          </p:nvSpPr>
          <p:spPr>
            <a:xfrm>
              <a:off x="4619620" y="1056363"/>
              <a:ext cx="1504950" cy="2480707"/>
            </a:xfrm>
            <a:custGeom>
              <a:avLst/>
              <a:gdLst>
                <a:gd name="connsiteX0" fmla="*/ 1417106 w 1504950"/>
                <a:gd name="connsiteY0" fmla="*/ 0 h 2480707"/>
                <a:gd name="connsiteX1" fmla="*/ 1504950 w 1504950"/>
                <a:gd name="connsiteY1" fmla="*/ 70509 h 2480707"/>
                <a:gd name="connsiteX2" fmla="*/ 1504950 w 1504950"/>
                <a:gd name="connsiteY2" fmla="*/ 605744 h 2480707"/>
                <a:gd name="connsiteX3" fmla="*/ 0 w 1504950"/>
                <a:gd name="connsiteY3" fmla="*/ 2480707 h 2480707"/>
                <a:gd name="connsiteX4" fmla="*/ 0 w 1504950"/>
                <a:gd name="connsiteY4" fmla="*/ 1765522 h 2480707"/>
                <a:gd name="connsiteX5" fmla="*/ 1417106 w 1504950"/>
                <a:gd name="connsiteY5" fmla="*/ 0 h 2480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4950" h="2480707">
                  <a:moveTo>
                    <a:pt x="1417106" y="0"/>
                  </a:moveTo>
                  <a:lnTo>
                    <a:pt x="1504950" y="70509"/>
                  </a:lnTo>
                  <a:lnTo>
                    <a:pt x="1504950" y="605744"/>
                  </a:lnTo>
                  <a:lnTo>
                    <a:pt x="0" y="2480707"/>
                  </a:lnTo>
                  <a:lnTo>
                    <a:pt x="0" y="1765522"/>
                  </a:lnTo>
                  <a:lnTo>
                    <a:pt x="1417106"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Forma libre 160"/>
            <p:cNvSpPr/>
            <p:nvPr/>
          </p:nvSpPr>
          <p:spPr>
            <a:xfrm>
              <a:off x="4619620" y="1757314"/>
              <a:ext cx="1504950" cy="2590148"/>
            </a:xfrm>
            <a:custGeom>
              <a:avLst/>
              <a:gdLst>
                <a:gd name="connsiteX0" fmla="*/ 1504950 w 1504950"/>
                <a:gd name="connsiteY0" fmla="*/ 0 h 2590148"/>
                <a:gd name="connsiteX1" fmla="*/ 1504950 w 1504950"/>
                <a:gd name="connsiteY1" fmla="*/ 715185 h 2590148"/>
                <a:gd name="connsiteX2" fmla="*/ 0 w 1504950"/>
                <a:gd name="connsiteY2" fmla="*/ 2590148 h 2590148"/>
                <a:gd name="connsiteX3" fmla="*/ 0 w 1504950"/>
                <a:gd name="connsiteY3" fmla="*/ 1874964 h 2590148"/>
                <a:gd name="connsiteX4" fmla="*/ 1504950 w 1504950"/>
                <a:gd name="connsiteY4" fmla="*/ 0 h 2590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950" h="2590148">
                  <a:moveTo>
                    <a:pt x="1504950" y="0"/>
                  </a:moveTo>
                  <a:lnTo>
                    <a:pt x="1504950" y="715185"/>
                  </a:lnTo>
                  <a:lnTo>
                    <a:pt x="0" y="2590148"/>
                  </a:lnTo>
                  <a:lnTo>
                    <a:pt x="0" y="1874964"/>
                  </a:lnTo>
                  <a:lnTo>
                    <a:pt x="150495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Forma libre 158"/>
            <p:cNvSpPr/>
            <p:nvPr/>
          </p:nvSpPr>
          <p:spPr>
            <a:xfrm>
              <a:off x="4619620" y="2567706"/>
              <a:ext cx="1504950" cy="2590149"/>
            </a:xfrm>
            <a:custGeom>
              <a:avLst/>
              <a:gdLst>
                <a:gd name="connsiteX0" fmla="*/ 1504950 w 1504950"/>
                <a:gd name="connsiteY0" fmla="*/ 0 h 2590149"/>
                <a:gd name="connsiteX1" fmla="*/ 1504950 w 1504950"/>
                <a:gd name="connsiteY1" fmla="*/ 715186 h 2590149"/>
                <a:gd name="connsiteX2" fmla="*/ 0 w 1504950"/>
                <a:gd name="connsiteY2" fmla="*/ 2590149 h 2590149"/>
                <a:gd name="connsiteX3" fmla="*/ 0 w 1504950"/>
                <a:gd name="connsiteY3" fmla="*/ 1874964 h 2590149"/>
                <a:gd name="connsiteX4" fmla="*/ 1504950 w 1504950"/>
                <a:gd name="connsiteY4" fmla="*/ 0 h 2590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950" h="2590149">
                  <a:moveTo>
                    <a:pt x="1504950" y="0"/>
                  </a:moveTo>
                  <a:lnTo>
                    <a:pt x="1504950" y="715186"/>
                  </a:lnTo>
                  <a:lnTo>
                    <a:pt x="0" y="2590149"/>
                  </a:lnTo>
                  <a:lnTo>
                    <a:pt x="0" y="1874964"/>
                  </a:lnTo>
                  <a:lnTo>
                    <a:pt x="150495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Forma libre 157"/>
            <p:cNvSpPr/>
            <p:nvPr/>
          </p:nvSpPr>
          <p:spPr>
            <a:xfrm>
              <a:off x="4619620" y="3379615"/>
              <a:ext cx="1504950" cy="2469654"/>
            </a:xfrm>
            <a:custGeom>
              <a:avLst/>
              <a:gdLst>
                <a:gd name="connsiteX0" fmla="*/ 1504950 w 1504950"/>
                <a:gd name="connsiteY0" fmla="*/ 0 h 2469654"/>
                <a:gd name="connsiteX1" fmla="*/ 1504950 w 1504950"/>
                <a:gd name="connsiteY1" fmla="*/ 715186 h 2469654"/>
                <a:gd name="connsiteX2" fmla="*/ 96716 w 1504950"/>
                <a:gd name="connsiteY2" fmla="*/ 2469654 h 2469654"/>
                <a:gd name="connsiteX3" fmla="*/ 0 w 1504950"/>
                <a:gd name="connsiteY3" fmla="*/ 2392025 h 2469654"/>
                <a:gd name="connsiteX4" fmla="*/ 0 w 1504950"/>
                <a:gd name="connsiteY4" fmla="*/ 1874964 h 2469654"/>
                <a:gd name="connsiteX5" fmla="*/ 1504950 w 1504950"/>
                <a:gd name="connsiteY5" fmla="*/ 0 h 2469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4950" h="2469654">
                  <a:moveTo>
                    <a:pt x="1504950" y="0"/>
                  </a:moveTo>
                  <a:lnTo>
                    <a:pt x="1504950" y="715186"/>
                  </a:lnTo>
                  <a:lnTo>
                    <a:pt x="96716" y="2469654"/>
                  </a:lnTo>
                  <a:lnTo>
                    <a:pt x="0" y="2392025"/>
                  </a:lnTo>
                  <a:lnTo>
                    <a:pt x="0" y="1874964"/>
                  </a:lnTo>
                  <a:lnTo>
                    <a:pt x="150495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Forma libre 156"/>
            <p:cNvSpPr/>
            <p:nvPr/>
          </p:nvSpPr>
          <p:spPr>
            <a:xfrm>
              <a:off x="4757738" y="4190006"/>
              <a:ext cx="1366833" cy="1905994"/>
            </a:xfrm>
            <a:custGeom>
              <a:avLst/>
              <a:gdLst>
                <a:gd name="connsiteX0" fmla="*/ 1366833 w 1366833"/>
                <a:gd name="connsiteY0" fmla="*/ 0 h 1905994"/>
                <a:gd name="connsiteX1" fmla="*/ 1366833 w 1366833"/>
                <a:gd name="connsiteY1" fmla="*/ 715186 h 1905994"/>
                <a:gd name="connsiteX2" fmla="*/ 411024 w 1366833"/>
                <a:gd name="connsiteY2" fmla="*/ 1905994 h 1905994"/>
                <a:gd name="connsiteX3" fmla="*/ 253042 w 1366833"/>
                <a:gd name="connsiteY3" fmla="*/ 1905994 h 1905994"/>
                <a:gd name="connsiteX4" fmla="*/ 0 w 1366833"/>
                <a:gd name="connsiteY4" fmla="*/ 1702889 h 1905994"/>
                <a:gd name="connsiteX5" fmla="*/ 1366833 w 1366833"/>
                <a:gd name="connsiteY5" fmla="*/ 0 h 1905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6833" h="1905994">
                  <a:moveTo>
                    <a:pt x="1366833" y="0"/>
                  </a:moveTo>
                  <a:lnTo>
                    <a:pt x="1366833" y="715186"/>
                  </a:lnTo>
                  <a:lnTo>
                    <a:pt x="411024" y="1905994"/>
                  </a:lnTo>
                  <a:lnTo>
                    <a:pt x="253042" y="1905994"/>
                  </a:lnTo>
                  <a:lnTo>
                    <a:pt x="0" y="1702889"/>
                  </a:lnTo>
                  <a:lnTo>
                    <a:pt x="136683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Forma libre 155"/>
            <p:cNvSpPr/>
            <p:nvPr/>
          </p:nvSpPr>
          <p:spPr>
            <a:xfrm>
              <a:off x="5245180" y="5000398"/>
              <a:ext cx="879391" cy="1095603"/>
            </a:xfrm>
            <a:custGeom>
              <a:avLst/>
              <a:gdLst>
                <a:gd name="connsiteX0" fmla="*/ 879391 w 879391"/>
                <a:gd name="connsiteY0" fmla="*/ 0 h 1095603"/>
                <a:gd name="connsiteX1" fmla="*/ 879391 w 879391"/>
                <a:gd name="connsiteY1" fmla="*/ 715186 h 1095603"/>
                <a:gd name="connsiteX2" fmla="*/ 574047 w 879391"/>
                <a:gd name="connsiteY2" fmla="*/ 1095603 h 1095603"/>
                <a:gd name="connsiteX3" fmla="*/ 0 w 879391"/>
                <a:gd name="connsiteY3" fmla="*/ 1095603 h 1095603"/>
                <a:gd name="connsiteX4" fmla="*/ 879391 w 879391"/>
                <a:gd name="connsiteY4" fmla="*/ 0 h 1095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9391" h="1095603">
                  <a:moveTo>
                    <a:pt x="879391" y="0"/>
                  </a:moveTo>
                  <a:lnTo>
                    <a:pt x="879391" y="715186"/>
                  </a:lnTo>
                  <a:lnTo>
                    <a:pt x="574047" y="1095603"/>
                  </a:lnTo>
                  <a:lnTo>
                    <a:pt x="0" y="1095603"/>
                  </a:lnTo>
                  <a:lnTo>
                    <a:pt x="87939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orma libre 154"/>
            <p:cNvSpPr/>
            <p:nvPr/>
          </p:nvSpPr>
          <p:spPr>
            <a:xfrm>
              <a:off x="5895644" y="5810788"/>
              <a:ext cx="228927" cy="285212"/>
            </a:xfrm>
            <a:custGeom>
              <a:avLst/>
              <a:gdLst>
                <a:gd name="connsiteX0" fmla="*/ 228927 w 228927"/>
                <a:gd name="connsiteY0" fmla="*/ 0 h 285212"/>
                <a:gd name="connsiteX1" fmla="*/ 228927 w 228927"/>
                <a:gd name="connsiteY1" fmla="*/ 285212 h 285212"/>
                <a:gd name="connsiteX2" fmla="*/ 0 w 228927"/>
                <a:gd name="connsiteY2" fmla="*/ 285212 h 285212"/>
                <a:gd name="connsiteX3" fmla="*/ 228927 w 228927"/>
                <a:gd name="connsiteY3" fmla="*/ 0 h 285212"/>
              </a:gdLst>
              <a:ahLst/>
              <a:cxnLst>
                <a:cxn ang="0">
                  <a:pos x="connsiteX0" y="connsiteY0"/>
                </a:cxn>
                <a:cxn ang="0">
                  <a:pos x="connsiteX1" y="connsiteY1"/>
                </a:cxn>
                <a:cxn ang="0">
                  <a:pos x="connsiteX2" y="connsiteY2"/>
                </a:cxn>
                <a:cxn ang="0">
                  <a:pos x="connsiteX3" y="connsiteY3"/>
                </a:cxn>
              </a:cxnLst>
              <a:rect l="l" t="t" r="r" b="b"/>
              <a:pathLst>
                <a:path w="228927" h="285212">
                  <a:moveTo>
                    <a:pt x="228927" y="0"/>
                  </a:moveTo>
                  <a:lnTo>
                    <a:pt x="228927" y="285212"/>
                  </a:lnTo>
                  <a:lnTo>
                    <a:pt x="0" y="285212"/>
                  </a:lnTo>
                  <a:lnTo>
                    <a:pt x="22892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CuadroTexto 9"/>
          <p:cNvSpPr txBox="1"/>
          <p:nvPr/>
        </p:nvSpPr>
        <p:spPr>
          <a:xfrm>
            <a:off x="3065333" y="3943157"/>
            <a:ext cx="5650038" cy="1138773"/>
          </a:xfrm>
          <a:prstGeom prst="rect">
            <a:avLst/>
          </a:prstGeom>
          <a:noFill/>
        </p:spPr>
        <p:txBody>
          <a:bodyPr wrap="square" rtlCol="0">
            <a:spAutoFit/>
          </a:bodyPr>
          <a:lstStyle/>
          <a:p>
            <a:pPr algn="ctr"/>
            <a:r>
              <a:rPr lang="es-ES" sz="3600" dirty="0">
                <a:solidFill>
                  <a:schemeClr val="accent4"/>
                </a:solidFill>
                <a:effectLst>
                  <a:outerShdw blurRad="38100" dist="38100" dir="2700000" algn="tl">
                    <a:srgbClr val="000000">
                      <a:alpha val="43137"/>
                    </a:srgbClr>
                  </a:outerShdw>
                </a:effectLst>
                <a:latin typeface="Montserrat Black" panose="00000A00000000000000" pitchFamily="2" charset="0"/>
              </a:rPr>
              <a:t>SPORT CREATIVE</a:t>
            </a:r>
          </a:p>
          <a:p>
            <a:pPr algn="ctr"/>
            <a:r>
              <a:rPr lang="es-ES" sz="3200" dirty="0">
                <a:solidFill>
                  <a:schemeClr val="bg1"/>
                </a:solidFill>
                <a:effectLst>
                  <a:outerShdw blurRad="38100" dist="38100" dir="2700000" algn="tl">
                    <a:srgbClr val="000000">
                      <a:alpha val="43137"/>
                    </a:srgbClr>
                  </a:outerShdw>
                </a:effectLst>
                <a:latin typeface="Montserrat Black" panose="00000A00000000000000" pitchFamily="2" charset="0"/>
              </a:rPr>
              <a:t>COVER IN POWERPOINT</a:t>
            </a:r>
            <a:endParaRPr lang="en-US" sz="3200" dirty="0">
              <a:solidFill>
                <a:schemeClr val="bg1"/>
              </a:solidFill>
              <a:effectLst>
                <a:outerShdw blurRad="38100" dist="38100" dir="2700000" algn="tl">
                  <a:srgbClr val="000000">
                    <a:alpha val="43137"/>
                  </a:srgbClr>
                </a:outerShdw>
              </a:effectLst>
              <a:latin typeface="Montserrat Black" panose="00000A00000000000000" pitchFamily="2" charset="0"/>
            </a:endParaRPr>
          </a:p>
        </p:txBody>
      </p:sp>
      <p:sp>
        <p:nvSpPr>
          <p:cNvPr id="18" name="Medio marco 17"/>
          <p:cNvSpPr/>
          <p:nvPr/>
        </p:nvSpPr>
        <p:spPr>
          <a:xfrm>
            <a:off x="2217469" y="606223"/>
            <a:ext cx="1990725" cy="1990725"/>
          </a:xfrm>
          <a:prstGeom prst="halfFrame">
            <a:avLst/>
          </a:prstGeom>
          <a:solidFill>
            <a:schemeClr val="accent6"/>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4" name="Medio marco 173"/>
          <p:cNvSpPr/>
          <p:nvPr/>
        </p:nvSpPr>
        <p:spPr>
          <a:xfrm rot="10800000">
            <a:off x="7577136" y="4231859"/>
            <a:ext cx="1990725" cy="1990725"/>
          </a:xfrm>
          <a:prstGeom prst="halfFrame">
            <a:avLst/>
          </a:prstGeom>
          <a:solidFill>
            <a:schemeClr val="accent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7" name="Grupo 26"/>
          <p:cNvGrpSpPr/>
          <p:nvPr/>
        </p:nvGrpSpPr>
        <p:grpSpPr>
          <a:xfrm>
            <a:off x="8020609" y="1511277"/>
            <a:ext cx="561415" cy="498498"/>
            <a:chOff x="8020609" y="1511277"/>
            <a:chExt cx="561415" cy="498498"/>
          </a:xfrm>
        </p:grpSpPr>
        <p:cxnSp>
          <p:nvCxnSpPr>
            <p:cNvPr id="20" name="Conector recto 19"/>
            <p:cNvCxnSpPr/>
            <p:nvPr/>
          </p:nvCxnSpPr>
          <p:spPr>
            <a:xfrm>
              <a:off x="8020609" y="1511277"/>
              <a:ext cx="5614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Conector recto 25"/>
            <p:cNvCxnSpPr/>
            <p:nvPr/>
          </p:nvCxnSpPr>
          <p:spPr>
            <a:xfrm>
              <a:off x="8582024" y="1511277"/>
              <a:ext cx="0" cy="498498"/>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182" name="Grupo 181"/>
          <p:cNvGrpSpPr/>
          <p:nvPr/>
        </p:nvGrpSpPr>
        <p:grpSpPr>
          <a:xfrm rot="10800000">
            <a:off x="3184783" y="4710379"/>
            <a:ext cx="561415" cy="498498"/>
            <a:chOff x="8020609" y="1511277"/>
            <a:chExt cx="561415" cy="498498"/>
          </a:xfrm>
        </p:grpSpPr>
        <p:cxnSp>
          <p:nvCxnSpPr>
            <p:cNvPr id="183" name="Conector recto 182"/>
            <p:cNvCxnSpPr/>
            <p:nvPr/>
          </p:nvCxnSpPr>
          <p:spPr>
            <a:xfrm>
              <a:off x="8020609" y="1511277"/>
              <a:ext cx="5614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4" name="Conector recto 183"/>
            <p:cNvCxnSpPr/>
            <p:nvPr/>
          </p:nvCxnSpPr>
          <p:spPr>
            <a:xfrm>
              <a:off x="8582024" y="1511277"/>
              <a:ext cx="0" cy="498498"/>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29" name="CuadroTexto 28"/>
          <p:cNvSpPr txBox="1"/>
          <p:nvPr/>
        </p:nvSpPr>
        <p:spPr>
          <a:xfrm>
            <a:off x="3465490" y="4884828"/>
            <a:ext cx="4807080" cy="400110"/>
          </a:xfrm>
          <a:prstGeom prst="rect">
            <a:avLst/>
          </a:prstGeom>
          <a:noFill/>
        </p:spPr>
        <p:txBody>
          <a:bodyPr wrap="square" rtlCol="0">
            <a:spAutoFit/>
          </a:bodyPr>
          <a:lstStyle/>
          <a:p>
            <a:pPr algn="ctr"/>
            <a:r>
              <a:rPr lang="es-ES" sz="2000" dirty="0">
                <a:solidFill>
                  <a:schemeClr val="bg1"/>
                </a:solidFill>
                <a:effectLst>
                  <a:outerShdw blurRad="38100" dist="38100" dir="2700000" algn="tl">
                    <a:srgbClr val="000000">
                      <a:alpha val="43137"/>
                    </a:srgbClr>
                  </a:outerShdw>
                </a:effectLst>
                <a:latin typeface="Lato" panose="020F0502020204030203" pitchFamily="34" charset="0"/>
              </a:rPr>
              <a:t>www.ppthemes.com</a:t>
            </a:r>
            <a:endParaRPr lang="en-US" sz="2000" dirty="0">
              <a:solidFill>
                <a:schemeClr val="bg1"/>
              </a:solidFill>
              <a:effectLst>
                <a:outerShdw blurRad="38100" dist="38100" dir="2700000" algn="tl">
                  <a:srgbClr val="000000">
                    <a:alpha val="43137"/>
                  </a:srgbClr>
                </a:outerShdw>
              </a:effectLst>
              <a:latin typeface="Lato" panose="020F0502020204030203" pitchFamily="34" charset="0"/>
            </a:endParaRPr>
          </a:p>
        </p:txBody>
      </p:sp>
      <p:grpSp>
        <p:nvGrpSpPr>
          <p:cNvPr id="191" name="Grupo 190"/>
          <p:cNvGrpSpPr/>
          <p:nvPr/>
        </p:nvGrpSpPr>
        <p:grpSpPr>
          <a:xfrm rot="10800000">
            <a:off x="267752" y="6124575"/>
            <a:ext cx="561415" cy="498498"/>
            <a:chOff x="8020609" y="1511277"/>
            <a:chExt cx="561415" cy="498498"/>
          </a:xfrm>
        </p:grpSpPr>
        <p:cxnSp>
          <p:nvCxnSpPr>
            <p:cNvPr id="192" name="Conector recto 191"/>
            <p:cNvCxnSpPr/>
            <p:nvPr/>
          </p:nvCxnSpPr>
          <p:spPr>
            <a:xfrm>
              <a:off x="8020609" y="1511277"/>
              <a:ext cx="56141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93" name="Conector recto 192"/>
            <p:cNvCxnSpPr/>
            <p:nvPr/>
          </p:nvCxnSpPr>
          <p:spPr>
            <a:xfrm>
              <a:off x="8582024" y="1511277"/>
              <a:ext cx="0" cy="498498"/>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94" name="Grupo 193"/>
          <p:cNvGrpSpPr/>
          <p:nvPr/>
        </p:nvGrpSpPr>
        <p:grpSpPr>
          <a:xfrm>
            <a:off x="11330266" y="248823"/>
            <a:ext cx="561415" cy="498498"/>
            <a:chOff x="8020609" y="1511277"/>
            <a:chExt cx="561415" cy="498498"/>
          </a:xfrm>
        </p:grpSpPr>
        <p:cxnSp>
          <p:nvCxnSpPr>
            <p:cNvPr id="195" name="Conector recto 194"/>
            <p:cNvCxnSpPr/>
            <p:nvPr/>
          </p:nvCxnSpPr>
          <p:spPr>
            <a:xfrm>
              <a:off x="8020609" y="1511277"/>
              <a:ext cx="561415"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6" name="Conector recto 195"/>
            <p:cNvCxnSpPr/>
            <p:nvPr/>
          </p:nvCxnSpPr>
          <p:spPr>
            <a:xfrm>
              <a:off x="8582024" y="1511277"/>
              <a:ext cx="0" cy="498498"/>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1933574"/>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56" name="CuadroTexto 55">
            <a:extLst>
              <a:ext uri="{FF2B5EF4-FFF2-40B4-BE49-F238E27FC236}">
                <a16:creationId xmlns:a16="http://schemas.microsoft.com/office/drawing/2014/main" id="{95A87D30-35C0-4D79-9C8F-2E335A20A919}"/>
              </a:ext>
            </a:extLst>
          </p:cNvPr>
          <p:cNvSpPr txBox="1"/>
          <p:nvPr/>
        </p:nvSpPr>
        <p:spPr>
          <a:xfrm>
            <a:off x="4879562" y="1007329"/>
            <a:ext cx="6402133" cy="605294"/>
          </a:xfrm>
          <a:prstGeom prst="rect">
            <a:avLst/>
          </a:prstGeom>
          <a:noFill/>
        </p:spPr>
        <p:txBody>
          <a:bodyPr wrap="square" rtlCol="0">
            <a:spAutoFit/>
          </a:bodyPr>
          <a:lstStyle/>
          <a:p>
            <a:pPr algn="ctr">
              <a:lnSpc>
                <a:spcPts val="4000"/>
              </a:lnSpc>
            </a:pPr>
            <a:r>
              <a:rPr lang="en-US" sz="4000" dirty="0">
                <a:latin typeface="Montserrat" panose="00000500000000000000" pitchFamily="50" charset="0"/>
              </a:rPr>
              <a:t>Content List</a:t>
            </a:r>
          </a:p>
        </p:txBody>
      </p:sp>
      <p:sp>
        <p:nvSpPr>
          <p:cNvPr id="4" name="CuadroTexto 3"/>
          <p:cNvSpPr txBox="1"/>
          <p:nvPr/>
        </p:nvSpPr>
        <p:spPr>
          <a:xfrm>
            <a:off x="4879562" y="1838325"/>
            <a:ext cx="1022761" cy="830997"/>
          </a:xfrm>
          <a:prstGeom prst="rect">
            <a:avLst/>
          </a:prstGeom>
          <a:noFill/>
        </p:spPr>
        <p:txBody>
          <a:bodyPr wrap="square" rtlCol="0">
            <a:spAutoFit/>
          </a:bodyPr>
          <a:lstStyle/>
          <a:p>
            <a:r>
              <a:rPr lang="es-ES" sz="4800" dirty="0">
                <a:solidFill>
                  <a:schemeClr val="accent4"/>
                </a:solidFill>
              </a:rPr>
              <a:t>01</a:t>
            </a:r>
            <a:endParaRPr lang="en-US" sz="4800" dirty="0">
              <a:solidFill>
                <a:schemeClr val="accent4"/>
              </a:solidFill>
            </a:endParaRPr>
          </a:p>
        </p:txBody>
      </p:sp>
      <p:sp>
        <p:nvSpPr>
          <p:cNvPr id="11"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1933574"/>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2" name="CuadroTexto 11"/>
          <p:cNvSpPr txBox="1"/>
          <p:nvPr/>
        </p:nvSpPr>
        <p:spPr>
          <a:xfrm>
            <a:off x="8524462" y="1838325"/>
            <a:ext cx="1022761" cy="830997"/>
          </a:xfrm>
          <a:prstGeom prst="rect">
            <a:avLst/>
          </a:prstGeom>
          <a:noFill/>
        </p:spPr>
        <p:txBody>
          <a:bodyPr wrap="square" rtlCol="0">
            <a:spAutoFit/>
          </a:bodyPr>
          <a:lstStyle/>
          <a:p>
            <a:r>
              <a:rPr lang="es-ES" sz="4800" dirty="0">
                <a:solidFill>
                  <a:schemeClr val="accent4"/>
                </a:solidFill>
              </a:rPr>
              <a:t>02</a:t>
            </a:r>
            <a:endParaRPr lang="en-US" sz="4800" dirty="0">
              <a:solidFill>
                <a:schemeClr val="accent4"/>
              </a:solidFill>
            </a:endParaRPr>
          </a:p>
        </p:txBody>
      </p:sp>
      <p:sp>
        <p:nvSpPr>
          <p:cNvPr id="13"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3324382"/>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4" name="CuadroTexto 13"/>
          <p:cNvSpPr txBox="1"/>
          <p:nvPr/>
        </p:nvSpPr>
        <p:spPr>
          <a:xfrm>
            <a:off x="4879562" y="3229133"/>
            <a:ext cx="1022761" cy="830997"/>
          </a:xfrm>
          <a:prstGeom prst="rect">
            <a:avLst/>
          </a:prstGeom>
          <a:noFill/>
        </p:spPr>
        <p:txBody>
          <a:bodyPr wrap="square" rtlCol="0">
            <a:spAutoFit/>
          </a:bodyPr>
          <a:lstStyle/>
          <a:p>
            <a:r>
              <a:rPr lang="es-ES" sz="4800" dirty="0">
                <a:solidFill>
                  <a:schemeClr val="accent6"/>
                </a:solidFill>
              </a:rPr>
              <a:t>03</a:t>
            </a:r>
            <a:endParaRPr lang="en-US" sz="4800" dirty="0">
              <a:solidFill>
                <a:schemeClr val="accent6"/>
              </a:solidFill>
            </a:endParaRPr>
          </a:p>
        </p:txBody>
      </p:sp>
      <p:sp>
        <p:nvSpPr>
          <p:cNvPr id="15"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3324382"/>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6" name="CuadroTexto 15"/>
          <p:cNvSpPr txBox="1"/>
          <p:nvPr/>
        </p:nvSpPr>
        <p:spPr>
          <a:xfrm>
            <a:off x="8524462" y="3229133"/>
            <a:ext cx="1022761" cy="830997"/>
          </a:xfrm>
          <a:prstGeom prst="rect">
            <a:avLst/>
          </a:prstGeom>
          <a:noFill/>
        </p:spPr>
        <p:txBody>
          <a:bodyPr wrap="square" rtlCol="0">
            <a:spAutoFit/>
          </a:bodyPr>
          <a:lstStyle/>
          <a:p>
            <a:r>
              <a:rPr lang="es-ES" sz="4800" dirty="0">
                <a:solidFill>
                  <a:schemeClr val="accent6"/>
                </a:solidFill>
              </a:rPr>
              <a:t>04</a:t>
            </a:r>
            <a:endParaRPr lang="en-US" sz="4800" dirty="0">
              <a:solidFill>
                <a:schemeClr val="accent6"/>
              </a:solidFill>
            </a:endParaRPr>
          </a:p>
        </p:txBody>
      </p:sp>
      <p:sp>
        <p:nvSpPr>
          <p:cNvPr id="17"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5617751" y="4619941"/>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18" name="CuadroTexto 17"/>
          <p:cNvSpPr txBox="1"/>
          <p:nvPr/>
        </p:nvSpPr>
        <p:spPr>
          <a:xfrm>
            <a:off x="4879562" y="4524692"/>
            <a:ext cx="1022761" cy="830997"/>
          </a:xfrm>
          <a:prstGeom prst="rect">
            <a:avLst/>
          </a:prstGeom>
          <a:noFill/>
        </p:spPr>
        <p:txBody>
          <a:bodyPr wrap="square" rtlCol="0">
            <a:spAutoFit/>
          </a:bodyPr>
          <a:lstStyle/>
          <a:p>
            <a:r>
              <a:rPr lang="es-ES" sz="4800" dirty="0">
                <a:solidFill>
                  <a:schemeClr val="accent6">
                    <a:lumMod val="50000"/>
                  </a:schemeClr>
                </a:solidFill>
              </a:rPr>
              <a:t>05</a:t>
            </a:r>
            <a:endParaRPr lang="en-US" sz="4800" dirty="0">
              <a:solidFill>
                <a:schemeClr val="accent6">
                  <a:lumMod val="50000"/>
                </a:schemeClr>
              </a:solidFill>
            </a:endParaRPr>
          </a:p>
        </p:txBody>
      </p:sp>
      <p:sp>
        <p:nvSpPr>
          <p:cNvPr id="19" name="TextBox 10">
            <a:extLst>
              <a:ext uri="{FF2B5EF4-FFF2-40B4-BE49-F238E27FC236}">
                <a16:creationId xmlns:a16="http://schemas.microsoft.com/office/drawing/2014/main" id="{3A35EF53-0BD5-46BF-BD7C-4F1DBCF2A44E}"/>
              </a:ext>
            </a:extLst>
          </p:cNvPr>
          <p:cNvSpPr txBox="1">
            <a:spLocks noChangeArrowheads="1"/>
          </p:cNvSpPr>
          <p:nvPr/>
        </p:nvSpPr>
        <p:spPr bwMode="auto">
          <a:xfrm>
            <a:off x="9262651" y="4619941"/>
            <a:ext cx="222767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75000"/>
                    <a:lumOff val="25000"/>
                  </a:schemeClr>
                </a:solidFill>
                <a:latin typeface="+mj-lt"/>
                <a:cs typeface="Arial" panose="020B0604020202020204" pitchFamily="34" charset="0"/>
              </a:rPr>
              <a:t>Lorem ipsum </a:t>
            </a:r>
            <a:r>
              <a:rPr lang="es-CO" sz="1600" dirty="0">
                <a:solidFill>
                  <a:schemeClr val="bg1">
                    <a:lumMod val="65000"/>
                  </a:schemeClr>
                </a:solidFill>
                <a:latin typeface="+mj-lt"/>
              </a:rPr>
              <a:t>dolor sit amet, consectetur adipiscing elit.  Fusce convallis magna non. </a:t>
            </a:r>
          </a:p>
        </p:txBody>
      </p:sp>
      <p:sp>
        <p:nvSpPr>
          <p:cNvPr id="20" name="CuadroTexto 19"/>
          <p:cNvSpPr txBox="1"/>
          <p:nvPr/>
        </p:nvSpPr>
        <p:spPr>
          <a:xfrm>
            <a:off x="8524462" y="4524692"/>
            <a:ext cx="1022761" cy="830997"/>
          </a:xfrm>
          <a:prstGeom prst="rect">
            <a:avLst/>
          </a:prstGeom>
          <a:noFill/>
        </p:spPr>
        <p:txBody>
          <a:bodyPr wrap="square" rtlCol="0">
            <a:spAutoFit/>
          </a:bodyPr>
          <a:lstStyle/>
          <a:p>
            <a:r>
              <a:rPr lang="es-ES" sz="4800" dirty="0">
                <a:solidFill>
                  <a:schemeClr val="accent6">
                    <a:lumMod val="50000"/>
                  </a:schemeClr>
                </a:solidFill>
              </a:rPr>
              <a:t>06</a:t>
            </a:r>
            <a:endParaRPr lang="en-US" sz="4800" dirty="0">
              <a:solidFill>
                <a:schemeClr val="accent6">
                  <a:lumMod val="50000"/>
                </a:schemeClr>
              </a:solidFill>
            </a:endParaRPr>
          </a:p>
        </p:txBody>
      </p:sp>
      <p:cxnSp>
        <p:nvCxnSpPr>
          <p:cNvPr id="6" name="Conector recto 5"/>
          <p:cNvCxnSpPr/>
          <p:nvPr/>
        </p:nvCxnSpPr>
        <p:spPr>
          <a:xfrm>
            <a:off x="5105400" y="3133725"/>
            <a:ext cx="242887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5105400" y="4524692"/>
            <a:ext cx="242887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5" name="Conector recto 24"/>
          <p:cNvCxnSpPr/>
          <p:nvPr/>
        </p:nvCxnSpPr>
        <p:spPr>
          <a:xfrm>
            <a:off x="8816975" y="3152775"/>
            <a:ext cx="242887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7" name="Conector recto 26"/>
          <p:cNvCxnSpPr/>
          <p:nvPr/>
        </p:nvCxnSpPr>
        <p:spPr>
          <a:xfrm>
            <a:off x="8816975" y="4543742"/>
            <a:ext cx="242887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Rectángulo 6"/>
          <p:cNvSpPr/>
          <p:nvPr/>
        </p:nvSpPr>
        <p:spPr>
          <a:xfrm>
            <a:off x="376238" y="295275"/>
            <a:ext cx="11439525" cy="634365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arcador de posición de imagen 1"/>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0"/>
            <a:ext cx="12192000" cy="6858000"/>
          </a:xfrm>
          <a:prstGeom prst="rect">
            <a:avLst/>
          </a:prstGeom>
          <a:solidFill>
            <a:srgbClr val="4C0339">
              <a:alpha val="7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ángulo 26"/>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uadroTexto 28">
            <a:extLst>
              <a:ext uri="{FF2B5EF4-FFF2-40B4-BE49-F238E27FC236}">
                <a16:creationId xmlns:a16="http://schemas.microsoft.com/office/drawing/2014/main" id="{8E99C10B-B03A-4396-8122-405A7F905F25}"/>
              </a:ext>
            </a:extLst>
          </p:cNvPr>
          <p:cNvSpPr txBox="1"/>
          <p:nvPr/>
        </p:nvSpPr>
        <p:spPr>
          <a:xfrm>
            <a:off x="4699255" y="3029191"/>
            <a:ext cx="6402133" cy="1142108"/>
          </a:xfrm>
          <a:prstGeom prst="rect">
            <a:avLst/>
          </a:prstGeom>
          <a:noFill/>
        </p:spPr>
        <p:txBody>
          <a:bodyPr wrap="square" rtlCol="0">
            <a:spAutoFit/>
          </a:bodyPr>
          <a:lstStyle/>
          <a:p>
            <a:pPr algn="r">
              <a:lnSpc>
                <a:spcPts val="4000"/>
              </a:lnSpc>
            </a:pPr>
            <a:r>
              <a:rPr lang="en-US" sz="4800" dirty="0">
                <a:solidFill>
                  <a:schemeClr val="accent2"/>
                </a:solidFill>
                <a:latin typeface="Montserrat" panose="00000500000000000000" pitchFamily="50" charset="0"/>
              </a:rPr>
              <a:t>What we</a:t>
            </a:r>
          </a:p>
          <a:p>
            <a:pPr algn="r">
              <a:lnSpc>
                <a:spcPts val="4000"/>
              </a:lnSpc>
            </a:pPr>
            <a:r>
              <a:rPr lang="en-US" sz="4800" dirty="0">
                <a:solidFill>
                  <a:schemeClr val="accent4"/>
                </a:solidFill>
                <a:latin typeface="Montserrat" panose="00000500000000000000" pitchFamily="50" charset="0"/>
              </a:rPr>
              <a:t>Do</a:t>
            </a:r>
          </a:p>
        </p:txBody>
      </p:sp>
      <p:sp>
        <p:nvSpPr>
          <p:cNvPr id="30" name="TextBox 10">
            <a:extLst>
              <a:ext uri="{FF2B5EF4-FFF2-40B4-BE49-F238E27FC236}">
                <a16:creationId xmlns:a16="http://schemas.microsoft.com/office/drawing/2014/main" id="{CE1C9065-FA49-470C-8078-06DCED6D0117}"/>
              </a:ext>
            </a:extLst>
          </p:cNvPr>
          <p:cNvSpPr txBox="1">
            <a:spLocks noChangeArrowheads="1"/>
          </p:cNvSpPr>
          <p:nvPr/>
        </p:nvSpPr>
        <p:spPr bwMode="auto">
          <a:xfrm>
            <a:off x="4574151" y="4297502"/>
            <a:ext cx="6527237" cy="1323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2000" b="1" dirty="0">
                <a:solidFill>
                  <a:schemeClr val="bg1"/>
                </a:solidFill>
                <a:latin typeface="+mj-lt"/>
                <a:cs typeface="Arial" panose="020B0604020202020204" pitchFamily="34" charset="0"/>
              </a:rPr>
              <a:t>Lorem ipsum </a:t>
            </a:r>
            <a:r>
              <a:rPr lang="es-CO" sz="2000" dirty="0">
                <a:solidFill>
                  <a:schemeClr val="bg1"/>
                </a:solidFill>
                <a:latin typeface="+mj-lt"/>
                <a:cs typeface="Arial" panose="020B0604020202020204" pitchFamily="34" charset="0"/>
              </a:rPr>
              <a:t>dolor sit amet, consectetur adipiscing elit.  Fusce convallis magna non. dolor sit amet, consectetur adipiscing elit. Fusce convallis magna non.</a:t>
            </a:r>
          </a:p>
          <a:p>
            <a:pPr algn="r"/>
            <a:endParaRPr lang="es-CO" sz="2000" dirty="0">
              <a:solidFill>
                <a:schemeClr val="bg1"/>
              </a:solidFill>
              <a:latin typeface="+mj-lt"/>
              <a:cs typeface="Arial" panose="020B0604020202020204" pitchFamily="34" charset="0"/>
            </a:endParaRPr>
          </a:p>
        </p:txBody>
      </p:sp>
      <p:sp>
        <p:nvSpPr>
          <p:cNvPr id="2" name="Marcador de posición de imagen 1"/>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578883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2EFE31EC-84EA-4DA0-9042-FF0CE819FAC4}"/>
              </a:ext>
            </a:extLst>
          </p:cNvPr>
          <p:cNvSpPr/>
          <p:nvPr/>
        </p:nvSpPr>
        <p:spPr>
          <a:xfrm>
            <a:off x="7049166" y="0"/>
            <a:ext cx="4533234" cy="6858000"/>
          </a:xfrm>
          <a:prstGeom prst="rect">
            <a:avLst/>
          </a:prstGeom>
          <a:solidFill>
            <a:srgbClr val="4B075A">
              <a:alpha val="8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29">
            <a:extLst>
              <a:ext uri="{FF2B5EF4-FFF2-40B4-BE49-F238E27FC236}">
                <a16:creationId xmlns:a16="http://schemas.microsoft.com/office/drawing/2014/main" id="{5C3EC85E-A245-418E-B6B8-ABBA3E5FA6E1}"/>
              </a:ext>
            </a:extLst>
          </p:cNvPr>
          <p:cNvSpPr>
            <a:spLocks/>
          </p:cNvSpPr>
          <p:nvPr/>
        </p:nvSpPr>
        <p:spPr bwMode="auto">
          <a:xfrm>
            <a:off x="7272376" y="1606863"/>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accent4"/>
          </a:solidFill>
          <a:ln>
            <a:noFill/>
          </a:ln>
        </p:spPr>
        <p:txBody>
          <a:bodyPr/>
          <a:lstStyle/>
          <a:p>
            <a:endParaRPr lang="es-MX"/>
          </a:p>
        </p:txBody>
      </p:sp>
      <p:sp>
        <p:nvSpPr>
          <p:cNvPr id="52" name="Freeform 29">
            <a:extLst>
              <a:ext uri="{FF2B5EF4-FFF2-40B4-BE49-F238E27FC236}">
                <a16:creationId xmlns:a16="http://schemas.microsoft.com/office/drawing/2014/main" id="{4921D5EB-6352-4D0C-8EEB-7BE8222F4CCC}"/>
              </a:ext>
            </a:extLst>
          </p:cNvPr>
          <p:cNvSpPr>
            <a:spLocks/>
          </p:cNvSpPr>
          <p:nvPr/>
        </p:nvSpPr>
        <p:spPr bwMode="auto">
          <a:xfrm>
            <a:off x="7331637" y="3183436"/>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accent4"/>
          </a:solidFill>
          <a:ln>
            <a:noFill/>
          </a:ln>
        </p:spPr>
        <p:txBody>
          <a:bodyPr/>
          <a:lstStyle/>
          <a:p>
            <a:endParaRPr lang="es-MX"/>
          </a:p>
        </p:txBody>
      </p:sp>
      <p:sp>
        <p:nvSpPr>
          <p:cNvPr id="53" name="Freeform 29">
            <a:extLst>
              <a:ext uri="{FF2B5EF4-FFF2-40B4-BE49-F238E27FC236}">
                <a16:creationId xmlns:a16="http://schemas.microsoft.com/office/drawing/2014/main" id="{3AD29445-4D51-4E35-99A1-EE571579C207}"/>
              </a:ext>
            </a:extLst>
          </p:cNvPr>
          <p:cNvSpPr>
            <a:spLocks/>
          </p:cNvSpPr>
          <p:nvPr/>
        </p:nvSpPr>
        <p:spPr bwMode="auto">
          <a:xfrm>
            <a:off x="7272375" y="4663426"/>
            <a:ext cx="530225" cy="409575"/>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accent4"/>
          </a:solidFill>
          <a:ln>
            <a:noFill/>
          </a:ln>
        </p:spPr>
        <p:txBody>
          <a:bodyPr/>
          <a:lstStyle/>
          <a:p>
            <a:endParaRPr lang="es-MX"/>
          </a:p>
        </p:txBody>
      </p:sp>
      <p:sp>
        <p:nvSpPr>
          <p:cNvPr id="38" name="TextBox 10">
            <a:extLst>
              <a:ext uri="{FF2B5EF4-FFF2-40B4-BE49-F238E27FC236}">
                <a16:creationId xmlns:a16="http://schemas.microsoft.com/office/drawing/2014/main" id="{2765A9D4-F57A-45A3-857D-EBC373185AB8}"/>
              </a:ext>
            </a:extLst>
          </p:cNvPr>
          <p:cNvSpPr txBox="1">
            <a:spLocks noChangeArrowheads="1"/>
          </p:cNvSpPr>
          <p:nvPr/>
        </p:nvSpPr>
        <p:spPr bwMode="auto">
          <a:xfrm>
            <a:off x="323517" y="2871842"/>
            <a:ext cx="3967925" cy="1723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mj-lt"/>
                <a:cs typeface="Arial" panose="020B0604020202020204" pitchFamily="34" charset="0"/>
              </a:rPr>
              <a:t>Lorem ipsum </a:t>
            </a:r>
            <a:r>
              <a:rPr lang="es-CO" sz="1800" dirty="0">
                <a:latin typeface="+mj-lt"/>
              </a:rPr>
              <a:t>dolor sit amet, consectetur adipiscing elit.  Fusce convallis magna non. dolor sit amet, consectetur adipiscing elit. Fusce convallis magna non.</a:t>
            </a:r>
          </a:p>
          <a:p>
            <a:endParaRPr lang="es-CO" sz="1600" dirty="0">
              <a:latin typeface="+mj-lt"/>
              <a:cs typeface="Arial" panose="020B0604020202020204" pitchFamily="34" charset="0"/>
            </a:endParaRPr>
          </a:p>
        </p:txBody>
      </p:sp>
      <p:sp>
        <p:nvSpPr>
          <p:cNvPr id="39" name="CuadroTexto 38">
            <a:extLst>
              <a:ext uri="{FF2B5EF4-FFF2-40B4-BE49-F238E27FC236}">
                <a16:creationId xmlns:a16="http://schemas.microsoft.com/office/drawing/2014/main" id="{8E99C10B-B03A-4396-8122-405A7F905F25}"/>
              </a:ext>
            </a:extLst>
          </p:cNvPr>
          <p:cNvSpPr txBox="1"/>
          <p:nvPr/>
        </p:nvSpPr>
        <p:spPr>
          <a:xfrm>
            <a:off x="323517" y="1746406"/>
            <a:ext cx="6402133" cy="1125436"/>
          </a:xfrm>
          <a:prstGeom prst="rect">
            <a:avLst/>
          </a:prstGeom>
          <a:noFill/>
        </p:spPr>
        <p:txBody>
          <a:bodyPr wrap="square" rtlCol="0">
            <a:spAutoFit/>
          </a:bodyPr>
          <a:lstStyle/>
          <a:p>
            <a:pPr>
              <a:lnSpc>
                <a:spcPts val="4000"/>
              </a:lnSpc>
            </a:pPr>
            <a:r>
              <a:rPr lang="en-US" sz="4000" dirty="0">
                <a:solidFill>
                  <a:schemeClr val="accent3"/>
                </a:solidFill>
                <a:latin typeface="Montserrat" panose="00000500000000000000" pitchFamily="50" charset="0"/>
              </a:rPr>
              <a:t>Your Amazing title</a:t>
            </a:r>
          </a:p>
          <a:p>
            <a:pPr>
              <a:lnSpc>
                <a:spcPts val="4000"/>
              </a:lnSpc>
            </a:pPr>
            <a:r>
              <a:rPr lang="en-US" sz="4000" dirty="0">
                <a:solidFill>
                  <a:schemeClr val="accent3"/>
                </a:solidFill>
                <a:latin typeface="Montserrat" panose="00000500000000000000" pitchFamily="50" charset="0"/>
              </a:rPr>
              <a:t>Goes Here</a:t>
            </a:r>
          </a:p>
        </p:txBody>
      </p:sp>
      <p:sp>
        <p:nvSpPr>
          <p:cNvPr id="41" name="TextBox 10">
            <a:extLst>
              <a:ext uri="{FF2B5EF4-FFF2-40B4-BE49-F238E27FC236}">
                <a16:creationId xmlns:a16="http://schemas.microsoft.com/office/drawing/2014/main" id="{78563736-3C75-48E6-882E-B11C5E94781C}"/>
              </a:ext>
            </a:extLst>
          </p:cNvPr>
          <p:cNvSpPr txBox="1">
            <a:spLocks noChangeArrowheads="1"/>
          </p:cNvSpPr>
          <p:nvPr/>
        </p:nvSpPr>
        <p:spPr bwMode="auto">
          <a:xfrm>
            <a:off x="7861863" y="1497582"/>
            <a:ext cx="3491937" cy="116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400" b="1" dirty="0">
                <a:solidFill>
                  <a:schemeClr val="bg1"/>
                </a:solidFill>
                <a:latin typeface="+mj-lt"/>
                <a:cs typeface="Arial" panose="020B0604020202020204" pitchFamily="34" charset="0"/>
              </a:rPr>
              <a:t>Lorem ipsum </a:t>
            </a:r>
            <a:r>
              <a:rPr lang="es-CO" sz="1400" dirty="0">
                <a:solidFill>
                  <a:schemeClr val="bg1"/>
                </a:solidFill>
                <a:latin typeface="+mj-lt"/>
                <a:cs typeface="Arial" panose="020B0604020202020204" pitchFamily="34" charset="0"/>
              </a:rPr>
              <a:t>dolor sit amet, consectetur adipiscing elit.  Fusce convallis magna non. dolor sit amet, consectetur adipiscing elit. Fusce convallis magna non.</a:t>
            </a:r>
          </a:p>
          <a:p>
            <a:pPr algn="just"/>
            <a:endParaRPr lang="es-CO" sz="1400" dirty="0">
              <a:solidFill>
                <a:schemeClr val="bg1"/>
              </a:solidFill>
              <a:latin typeface="+mj-lt"/>
              <a:cs typeface="Arial" panose="020B0604020202020204" pitchFamily="34" charset="0"/>
            </a:endParaRPr>
          </a:p>
        </p:txBody>
      </p:sp>
      <p:sp>
        <p:nvSpPr>
          <p:cNvPr id="47" name="TextBox 10">
            <a:extLst>
              <a:ext uri="{FF2B5EF4-FFF2-40B4-BE49-F238E27FC236}">
                <a16:creationId xmlns:a16="http://schemas.microsoft.com/office/drawing/2014/main" id="{02FC5E4B-ABD9-4D36-93C5-86BC8BEB5721}"/>
              </a:ext>
            </a:extLst>
          </p:cNvPr>
          <p:cNvSpPr txBox="1">
            <a:spLocks noChangeArrowheads="1"/>
          </p:cNvSpPr>
          <p:nvPr/>
        </p:nvSpPr>
        <p:spPr bwMode="auto">
          <a:xfrm>
            <a:off x="7907563" y="3066733"/>
            <a:ext cx="3491937" cy="116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400" b="1" dirty="0">
                <a:solidFill>
                  <a:schemeClr val="bg1"/>
                </a:solidFill>
                <a:latin typeface="+mj-lt"/>
                <a:cs typeface="Arial" panose="020B0604020202020204" pitchFamily="34" charset="0"/>
              </a:rPr>
              <a:t>Lorem ipsum </a:t>
            </a:r>
            <a:r>
              <a:rPr lang="es-CO" sz="1400" dirty="0">
                <a:solidFill>
                  <a:schemeClr val="bg1"/>
                </a:solidFill>
                <a:latin typeface="+mj-lt"/>
                <a:cs typeface="Arial" panose="020B0604020202020204" pitchFamily="34" charset="0"/>
              </a:rPr>
              <a:t>dolor sit amet, consectetur adipiscing elit.  Fusce convallis magna non. dolor sit amet, consectetur adipiscing elit. Fusce convallis magna non.</a:t>
            </a:r>
          </a:p>
          <a:p>
            <a:pPr algn="just"/>
            <a:endParaRPr lang="es-CO" sz="1400" dirty="0">
              <a:solidFill>
                <a:schemeClr val="bg1"/>
              </a:solidFill>
              <a:latin typeface="+mj-lt"/>
              <a:cs typeface="Arial" panose="020B0604020202020204" pitchFamily="34" charset="0"/>
            </a:endParaRPr>
          </a:p>
        </p:txBody>
      </p:sp>
      <p:sp>
        <p:nvSpPr>
          <p:cNvPr id="51" name="TextBox 10">
            <a:extLst>
              <a:ext uri="{FF2B5EF4-FFF2-40B4-BE49-F238E27FC236}">
                <a16:creationId xmlns:a16="http://schemas.microsoft.com/office/drawing/2014/main" id="{8E1DCCB8-1E6E-4569-B025-1C888AE34C12}"/>
              </a:ext>
            </a:extLst>
          </p:cNvPr>
          <p:cNvSpPr txBox="1">
            <a:spLocks noChangeArrowheads="1"/>
          </p:cNvSpPr>
          <p:nvPr/>
        </p:nvSpPr>
        <p:spPr bwMode="auto">
          <a:xfrm>
            <a:off x="7861863" y="4552196"/>
            <a:ext cx="3491937" cy="116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400" b="1" dirty="0">
                <a:solidFill>
                  <a:schemeClr val="bg1"/>
                </a:solidFill>
                <a:latin typeface="+mj-lt"/>
                <a:cs typeface="Arial" panose="020B0604020202020204" pitchFamily="34" charset="0"/>
              </a:rPr>
              <a:t>Lorem ipsum </a:t>
            </a:r>
            <a:r>
              <a:rPr lang="es-CO" sz="1400" dirty="0">
                <a:solidFill>
                  <a:schemeClr val="bg1"/>
                </a:solidFill>
                <a:latin typeface="+mj-lt"/>
                <a:cs typeface="Arial" panose="020B0604020202020204" pitchFamily="34" charset="0"/>
              </a:rPr>
              <a:t>dolor sit amet, consectetur adipiscing elit.  Fusce convallis magna non. dolor sit amet, consectetur adipiscing elit. Fusce convallis magna non.</a:t>
            </a:r>
          </a:p>
          <a:p>
            <a:pPr algn="just"/>
            <a:endParaRPr lang="es-CO" sz="1400" dirty="0">
              <a:solidFill>
                <a:schemeClr val="bg1"/>
              </a:solidFill>
              <a:latin typeface="+mj-lt"/>
              <a:cs typeface="Arial" panose="020B0604020202020204" pitchFamily="34" charset="0"/>
            </a:endParaRPr>
          </a:p>
        </p:txBody>
      </p:sp>
      <p:sp>
        <p:nvSpPr>
          <p:cNvPr id="4" name="Marcador de posición de imagen 3"/>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6858000"/>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178396"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62" name="CuadroTexto 61">
            <a:extLst>
              <a:ext uri="{FF2B5EF4-FFF2-40B4-BE49-F238E27FC236}">
                <a16:creationId xmlns:a16="http://schemas.microsoft.com/office/drawing/2014/main" id="{A9055670-67A7-443A-A35F-704129A3247F}"/>
              </a:ext>
            </a:extLst>
          </p:cNvPr>
          <p:cNvSpPr txBox="1"/>
          <p:nvPr/>
        </p:nvSpPr>
        <p:spPr>
          <a:xfrm>
            <a:off x="4815808" y="838642"/>
            <a:ext cx="6402133" cy="1125436"/>
          </a:xfrm>
          <a:prstGeom prst="rect">
            <a:avLst/>
          </a:prstGeom>
          <a:noFill/>
        </p:spPr>
        <p:txBody>
          <a:bodyPr wrap="square" rtlCol="0">
            <a:spAutoFit/>
          </a:bodyPr>
          <a:lstStyle/>
          <a:p>
            <a:pPr>
              <a:lnSpc>
                <a:spcPts val="4000"/>
              </a:lnSpc>
            </a:pPr>
            <a:r>
              <a:rPr lang="en-US" sz="4000" dirty="0">
                <a:solidFill>
                  <a:schemeClr val="accent4"/>
                </a:solidFill>
                <a:effectLst>
                  <a:outerShdw blurRad="38100" dist="38100" dir="2700000" algn="tl">
                    <a:srgbClr val="000000">
                      <a:alpha val="43137"/>
                    </a:srgbClr>
                  </a:outerShdw>
                </a:effectLst>
                <a:latin typeface="Montserrat" panose="00000500000000000000" pitchFamily="50" charset="0"/>
              </a:rPr>
              <a:t>Your Amazing title</a:t>
            </a:r>
          </a:p>
          <a:p>
            <a:pPr>
              <a:lnSpc>
                <a:spcPts val="4000"/>
              </a:lnSpc>
            </a:pPr>
            <a:r>
              <a:rPr lang="en-US" sz="4000" dirty="0">
                <a:solidFill>
                  <a:schemeClr val="accent4"/>
                </a:solidFill>
                <a:effectLst>
                  <a:outerShdw blurRad="38100" dist="38100" dir="2700000" algn="tl">
                    <a:srgbClr val="000000">
                      <a:alpha val="43137"/>
                    </a:srgbClr>
                  </a:outerShdw>
                </a:effectLst>
                <a:latin typeface="Montserrat" panose="00000500000000000000" pitchFamily="50" charset="0"/>
              </a:rPr>
              <a:t>Goes Here</a:t>
            </a:r>
          </a:p>
        </p:txBody>
      </p:sp>
      <p:sp>
        <p:nvSpPr>
          <p:cNvPr id="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178396"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98771"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98771"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2"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925150" y="3711633"/>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3"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925150" y="4899302"/>
            <a:ext cx="2647725"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 </a:t>
            </a:r>
          </a:p>
        </p:txBody>
      </p:sp>
      <p:sp>
        <p:nvSpPr>
          <p:cNvPr id="14" name="TextBox 10">
            <a:extLst>
              <a:ext uri="{FF2B5EF4-FFF2-40B4-BE49-F238E27FC236}">
                <a16:creationId xmlns:a16="http://schemas.microsoft.com/office/drawing/2014/main" id="{2765A9D4-F57A-45A3-857D-EBC373185AB8}"/>
              </a:ext>
            </a:extLst>
          </p:cNvPr>
          <p:cNvSpPr txBox="1">
            <a:spLocks noChangeArrowheads="1"/>
          </p:cNvSpPr>
          <p:nvPr/>
        </p:nvSpPr>
        <p:spPr bwMode="auto">
          <a:xfrm>
            <a:off x="4815808" y="1888970"/>
            <a:ext cx="6757067" cy="116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bg1"/>
                </a:solidFill>
                <a:latin typeface="+mj-lt"/>
                <a:cs typeface="Arial" panose="020B0604020202020204" pitchFamily="34" charset="0"/>
              </a:rPr>
              <a:t>Lorem ipsum </a:t>
            </a:r>
            <a:r>
              <a:rPr lang="es-CO" sz="1800" dirty="0">
                <a:solidFill>
                  <a:schemeClr val="bg1"/>
                </a:solidFill>
                <a:latin typeface="+mj-lt"/>
              </a:rPr>
              <a:t>dolor sit amet, consectetur adipiscing elit.  Fusce convallis magna non. dolor sit amet, consectetur adipiscing elit. Fusce convallis magna non.</a:t>
            </a:r>
          </a:p>
          <a:p>
            <a:endParaRPr lang="es-CO" sz="1600" dirty="0">
              <a:solidFill>
                <a:schemeClr val="bg1"/>
              </a:solidFill>
              <a:latin typeface="+mj-lt"/>
              <a:cs typeface="Arial" panose="020B0604020202020204" pitchFamily="34" charset="0"/>
            </a:endParaRPr>
          </a:p>
        </p:txBody>
      </p:sp>
      <p:sp>
        <p:nvSpPr>
          <p:cNvPr id="2" name="Rectángulo 1"/>
          <p:cNvSpPr/>
          <p:nvPr/>
        </p:nvSpPr>
        <p:spPr>
          <a:xfrm>
            <a:off x="528392" y="3797357"/>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01</a:t>
            </a:r>
            <a:endParaRPr lang="en-US" sz="2800" b="1" dirty="0">
              <a:solidFill>
                <a:schemeClr val="accent3"/>
              </a:solidFill>
            </a:endParaRPr>
          </a:p>
        </p:txBody>
      </p:sp>
      <p:sp>
        <p:nvSpPr>
          <p:cNvPr id="16" name="Rectángulo 15"/>
          <p:cNvSpPr/>
          <p:nvPr/>
        </p:nvSpPr>
        <p:spPr>
          <a:xfrm>
            <a:off x="528392" y="4985026"/>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04</a:t>
            </a:r>
            <a:endParaRPr lang="en-US" sz="2800" b="1" dirty="0">
              <a:solidFill>
                <a:schemeClr val="accent3"/>
              </a:solidFill>
            </a:endParaRPr>
          </a:p>
        </p:txBody>
      </p:sp>
      <p:sp>
        <p:nvSpPr>
          <p:cNvPr id="17" name="Rectángulo 16"/>
          <p:cNvSpPr/>
          <p:nvPr/>
        </p:nvSpPr>
        <p:spPr>
          <a:xfrm>
            <a:off x="4339242" y="3797357"/>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02</a:t>
            </a:r>
            <a:endParaRPr lang="en-US" sz="2800" b="1" dirty="0">
              <a:solidFill>
                <a:schemeClr val="accent3"/>
              </a:solidFill>
            </a:endParaRPr>
          </a:p>
        </p:txBody>
      </p:sp>
      <p:sp>
        <p:nvSpPr>
          <p:cNvPr id="18" name="Rectángulo 17"/>
          <p:cNvSpPr/>
          <p:nvPr/>
        </p:nvSpPr>
        <p:spPr>
          <a:xfrm>
            <a:off x="4339242" y="4985026"/>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05</a:t>
            </a:r>
            <a:endParaRPr lang="en-US" sz="2800" b="1" dirty="0">
              <a:solidFill>
                <a:schemeClr val="accent3"/>
              </a:solidFill>
            </a:endParaRPr>
          </a:p>
        </p:txBody>
      </p:sp>
      <p:sp>
        <p:nvSpPr>
          <p:cNvPr id="19" name="Rectángulo 18"/>
          <p:cNvSpPr/>
          <p:nvPr/>
        </p:nvSpPr>
        <p:spPr>
          <a:xfrm>
            <a:off x="8265621" y="3797357"/>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03</a:t>
            </a:r>
            <a:endParaRPr lang="en-US" sz="2800" b="1" dirty="0">
              <a:solidFill>
                <a:schemeClr val="accent3"/>
              </a:solidFill>
            </a:endParaRPr>
          </a:p>
        </p:txBody>
      </p:sp>
      <p:sp>
        <p:nvSpPr>
          <p:cNvPr id="20" name="Rectángulo 19"/>
          <p:cNvSpPr/>
          <p:nvPr/>
        </p:nvSpPr>
        <p:spPr>
          <a:xfrm>
            <a:off x="8265621" y="4985026"/>
            <a:ext cx="659529" cy="659529"/>
          </a:xfrm>
          <a:prstGeom prst="rect">
            <a:avLst/>
          </a:prstGeom>
          <a:solidFill>
            <a:srgbClr val="FBBE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solidFill>
                  <a:schemeClr val="accent3"/>
                </a:solidFill>
              </a:rPr>
              <a:t>06</a:t>
            </a:r>
            <a:endParaRPr lang="en-US" sz="2800" b="1" dirty="0">
              <a:solidFill>
                <a:schemeClr val="accent3"/>
              </a:solidFill>
            </a:endParaRPr>
          </a:p>
        </p:txBody>
      </p:sp>
      <p:sp>
        <p:nvSpPr>
          <p:cNvPr id="24" name="Rectángulo 23"/>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19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6">
            <a:extLst>
              <a:ext uri="{FF2B5EF4-FFF2-40B4-BE49-F238E27FC236}">
                <a16:creationId xmlns:a16="http://schemas.microsoft.com/office/drawing/2014/main" id="{9800C47D-44D9-4B33-A6F8-5B9AD59EE642}"/>
              </a:ext>
            </a:extLst>
          </p:cNvPr>
          <p:cNvSpPr txBox="1">
            <a:spLocks noChangeArrowheads="1"/>
          </p:cNvSpPr>
          <p:nvPr/>
        </p:nvSpPr>
        <p:spPr bwMode="auto">
          <a:xfrm>
            <a:off x="2686050" y="3895925"/>
            <a:ext cx="1657349"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ES" altLang="es-MX" sz="1600" b="1" dirty="0">
                <a:latin typeface="Montserrat" panose="00000500000000000000" pitchFamily="2" charset="0"/>
              </a:rPr>
              <a:t>James</a:t>
            </a:r>
            <a:endParaRPr lang="id-ID" altLang="es-MX" sz="1600" b="1" dirty="0">
              <a:latin typeface="Montserrat" panose="00000500000000000000" pitchFamily="2" charset="0"/>
            </a:endParaRPr>
          </a:p>
        </p:txBody>
      </p:sp>
      <p:sp>
        <p:nvSpPr>
          <p:cNvPr id="20" name="Rectangle 17">
            <a:extLst>
              <a:ext uri="{FF2B5EF4-FFF2-40B4-BE49-F238E27FC236}">
                <a16:creationId xmlns:a16="http://schemas.microsoft.com/office/drawing/2014/main" id="{62FF34D3-4831-41D9-B9A8-1AB319954E10}"/>
              </a:ext>
            </a:extLst>
          </p:cNvPr>
          <p:cNvSpPr>
            <a:spLocks noChangeArrowheads="1"/>
          </p:cNvSpPr>
          <p:nvPr/>
        </p:nvSpPr>
        <p:spPr bwMode="auto">
          <a:xfrm>
            <a:off x="2686050" y="4225918"/>
            <a:ext cx="1657349"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200" dirty="0">
                <a:latin typeface="+mj-lt"/>
              </a:rPr>
              <a:t>Lorem ipsum dolor sit amet, consectetur adipiscing elit.</a:t>
            </a:r>
            <a:endParaRPr lang="en-US" altLang="es-MX" sz="1200" dirty="0">
              <a:latin typeface="+mj-lt"/>
            </a:endParaRPr>
          </a:p>
        </p:txBody>
      </p:sp>
      <p:sp>
        <p:nvSpPr>
          <p:cNvPr id="21" name="TextBox 16">
            <a:extLst>
              <a:ext uri="{FF2B5EF4-FFF2-40B4-BE49-F238E27FC236}">
                <a16:creationId xmlns:a16="http://schemas.microsoft.com/office/drawing/2014/main" id="{9800C47D-44D9-4B33-A6F8-5B9AD59EE642}"/>
              </a:ext>
            </a:extLst>
          </p:cNvPr>
          <p:cNvSpPr txBox="1">
            <a:spLocks noChangeArrowheads="1"/>
          </p:cNvSpPr>
          <p:nvPr/>
        </p:nvSpPr>
        <p:spPr bwMode="auto">
          <a:xfrm>
            <a:off x="5019675" y="4290636"/>
            <a:ext cx="1657349"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ES" altLang="es-MX" sz="1600" b="1" dirty="0">
                <a:latin typeface="Montserrat" panose="00000500000000000000" pitchFamily="2" charset="0"/>
              </a:rPr>
              <a:t>Roxanne</a:t>
            </a:r>
            <a:endParaRPr lang="id-ID" altLang="es-MX" sz="1600" b="1" dirty="0">
              <a:latin typeface="Montserrat" panose="00000500000000000000" pitchFamily="2" charset="0"/>
            </a:endParaRPr>
          </a:p>
        </p:txBody>
      </p:sp>
      <p:sp>
        <p:nvSpPr>
          <p:cNvPr id="22" name="Rectangle 17">
            <a:extLst>
              <a:ext uri="{FF2B5EF4-FFF2-40B4-BE49-F238E27FC236}">
                <a16:creationId xmlns:a16="http://schemas.microsoft.com/office/drawing/2014/main" id="{62FF34D3-4831-41D9-B9A8-1AB319954E10}"/>
              </a:ext>
            </a:extLst>
          </p:cNvPr>
          <p:cNvSpPr>
            <a:spLocks noChangeArrowheads="1"/>
          </p:cNvSpPr>
          <p:nvPr/>
        </p:nvSpPr>
        <p:spPr bwMode="auto">
          <a:xfrm>
            <a:off x="5019675" y="4620629"/>
            <a:ext cx="1657349"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200" dirty="0">
                <a:latin typeface="+mj-lt"/>
              </a:rPr>
              <a:t>Lorem ipsum dolor sit amet, consectetur adipiscing elit.</a:t>
            </a:r>
            <a:endParaRPr lang="en-US" altLang="es-MX" sz="1200" dirty="0">
              <a:latin typeface="+mj-lt"/>
            </a:endParaRPr>
          </a:p>
        </p:txBody>
      </p:sp>
      <p:sp>
        <p:nvSpPr>
          <p:cNvPr id="23" name="TextBox 16">
            <a:extLst>
              <a:ext uri="{FF2B5EF4-FFF2-40B4-BE49-F238E27FC236}">
                <a16:creationId xmlns:a16="http://schemas.microsoft.com/office/drawing/2014/main" id="{9800C47D-44D9-4B33-A6F8-5B9AD59EE642}"/>
              </a:ext>
            </a:extLst>
          </p:cNvPr>
          <p:cNvSpPr txBox="1">
            <a:spLocks noChangeArrowheads="1"/>
          </p:cNvSpPr>
          <p:nvPr/>
        </p:nvSpPr>
        <p:spPr bwMode="auto">
          <a:xfrm>
            <a:off x="7353300" y="3894622"/>
            <a:ext cx="1657349"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ES" altLang="es-MX" sz="1600" b="1" dirty="0" err="1">
                <a:latin typeface="Montserrat" panose="00000500000000000000" pitchFamily="2" charset="0"/>
              </a:rPr>
              <a:t>Jhon</a:t>
            </a:r>
            <a:endParaRPr lang="id-ID" altLang="es-MX" sz="1600" b="1" dirty="0">
              <a:latin typeface="Montserrat" panose="00000500000000000000" pitchFamily="2" charset="0"/>
            </a:endParaRPr>
          </a:p>
        </p:txBody>
      </p:sp>
      <p:sp>
        <p:nvSpPr>
          <p:cNvPr id="24" name="Rectangle 17">
            <a:extLst>
              <a:ext uri="{FF2B5EF4-FFF2-40B4-BE49-F238E27FC236}">
                <a16:creationId xmlns:a16="http://schemas.microsoft.com/office/drawing/2014/main" id="{62FF34D3-4831-41D9-B9A8-1AB319954E10}"/>
              </a:ext>
            </a:extLst>
          </p:cNvPr>
          <p:cNvSpPr>
            <a:spLocks noChangeArrowheads="1"/>
          </p:cNvSpPr>
          <p:nvPr/>
        </p:nvSpPr>
        <p:spPr bwMode="auto">
          <a:xfrm>
            <a:off x="7353300" y="4224615"/>
            <a:ext cx="1657349"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200" dirty="0">
                <a:latin typeface="+mj-lt"/>
              </a:rPr>
              <a:t>Lorem ipsum dolor sit amet, consectetur adipiscing elit.</a:t>
            </a:r>
            <a:endParaRPr lang="en-US" altLang="es-MX" sz="1200" dirty="0">
              <a:latin typeface="+mj-lt"/>
            </a:endParaRPr>
          </a:p>
        </p:txBody>
      </p:sp>
      <p:cxnSp>
        <p:nvCxnSpPr>
          <p:cNvPr id="31" name="Conector recto 30"/>
          <p:cNvCxnSpPr/>
          <p:nvPr/>
        </p:nvCxnSpPr>
        <p:spPr>
          <a:xfrm>
            <a:off x="2901950" y="4237315"/>
            <a:ext cx="1252764"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 name="Conector recto 33"/>
          <p:cNvCxnSpPr/>
          <p:nvPr/>
        </p:nvCxnSpPr>
        <p:spPr>
          <a:xfrm>
            <a:off x="5207000" y="4620629"/>
            <a:ext cx="1252764"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a:xfrm>
            <a:off x="7550150" y="4233426"/>
            <a:ext cx="1252764"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36" name="Rectángulo 35"/>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CuadroTexto 36"/>
          <p:cNvSpPr txBox="1"/>
          <p:nvPr/>
        </p:nvSpPr>
        <p:spPr>
          <a:xfrm>
            <a:off x="3922711" y="1939294"/>
            <a:ext cx="3984626" cy="1754326"/>
          </a:xfrm>
          <a:prstGeom prst="rect">
            <a:avLst/>
          </a:prstGeom>
          <a:noFill/>
        </p:spPr>
        <p:txBody>
          <a:bodyPr wrap="square" rtlCol="0">
            <a:spAutoFit/>
          </a:bodyPr>
          <a:lstStyle/>
          <a:p>
            <a:pPr algn="ctr"/>
            <a:r>
              <a:rPr lang="es-ES" sz="5400" dirty="0">
                <a:solidFill>
                  <a:schemeClr val="accent4"/>
                </a:solidFill>
                <a:effectLst>
                  <a:outerShdw blurRad="38100" dist="38100" dir="2700000" algn="tl">
                    <a:srgbClr val="000000">
                      <a:alpha val="43137"/>
                    </a:srgbClr>
                  </a:outerShdw>
                </a:effectLst>
                <a:latin typeface="Montserrat Black" panose="00000A00000000000000" pitchFamily="2" charset="0"/>
              </a:rPr>
              <a:t>SPORT</a:t>
            </a:r>
          </a:p>
          <a:p>
            <a:pPr algn="ctr"/>
            <a:r>
              <a:rPr lang="en-US" sz="5400" dirty="0">
                <a:solidFill>
                  <a:schemeClr val="bg1"/>
                </a:solidFill>
                <a:effectLst>
                  <a:outerShdw blurRad="38100" dist="38100" dir="2700000" algn="tl">
                    <a:srgbClr val="000000">
                      <a:alpha val="43137"/>
                    </a:srgbClr>
                  </a:outerShdw>
                </a:effectLst>
                <a:latin typeface="Montserrat Black" panose="00000A00000000000000" pitchFamily="2" charset="0"/>
              </a:rPr>
              <a:t>TRAINERS </a:t>
            </a:r>
          </a:p>
        </p:txBody>
      </p:sp>
      <p:sp>
        <p:nvSpPr>
          <p:cNvPr id="38" name="TextBox 10">
            <a:extLst>
              <a:ext uri="{FF2B5EF4-FFF2-40B4-BE49-F238E27FC236}">
                <a16:creationId xmlns:a16="http://schemas.microsoft.com/office/drawing/2014/main" id="{074D21E8-99A3-4192-8948-D8DE2C495AC6}"/>
              </a:ext>
            </a:extLst>
          </p:cNvPr>
          <p:cNvSpPr txBox="1">
            <a:spLocks noChangeArrowheads="1"/>
          </p:cNvSpPr>
          <p:nvPr/>
        </p:nvSpPr>
        <p:spPr bwMode="auto">
          <a:xfrm>
            <a:off x="1008361" y="5407598"/>
            <a:ext cx="10175277" cy="206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mj-lt"/>
                <a:cs typeface="Arial" panose="020B0604020202020204" pitchFamily="34" charset="0"/>
              </a:rPr>
              <a:t>Lorem ipsum </a:t>
            </a:r>
            <a:r>
              <a:rPr lang="es-CO" sz="1600" dirty="0">
                <a:latin typeface="+mj-lt"/>
                <a:cs typeface="Arial" panose="020B0604020202020204" pitchFamily="34" charset="0"/>
              </a:rPr>
              <a:t>dolor sit amet, consectetur adipiscing elit.  Fusce convallis magna non. dolor sit amet, consectetur adipiscing elit. Fusce convallis magna non dolor sit amet, consectetur adipiscing elit.  Fusce convallis magna non. dolor sit amet, consectetur adipiscing elit. Fusce convallis magna non</a:t>
            </a: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a:p>
            <a:endParaRPr lang="es-CO" sz="1600" dirty="0">
              <a:latin typeface="+mj-lt"/>
              <a:cs typeface="Arial" panose="020B0604020202020204" pitchFamily="34" charset="0"/>
            </a:endParaRPr>
          </a:p>
        </p:txBody>
      </p:sp>
      <p:sp>
        <p:nvSpPr>
          <p:cNvPr id="2" name="Marcador de posición de imagen 1"/>
          <p:cNvSpPr>
            <a:spLocks noGrp="1"/>
          </p:cNvSpPr>
          <p:nvPr>
            <p:ph type="pic" sz="quarter" idx="11"/>
          </p:nvPr>
        </p:nvSpPr>
        <p:spPr/>
        <p:txBody>
          <a:bodyPr/>
          <a:lstStyle/>
          <a:p>
            <a:endParaRPr lang="es-CO"/>
          </a:p>
        </p:txBody>
      </p:sp>
      <p:sp>
        <p:nvSpPr>
          <p:cNvPr id="3" name="Marcador de posición de imagen 2"/>
          <p:cNvSpPr>
            <a:spLocks noGrp="1"/>
          </p:cNvSpPr>
          <p:nvPr>
            <p:ph type="pic" sz="quarter" idx="10"/>
          </p:nvPr>
        </p:nvSpPr>
        <p:spPr/>
        <p:txBody>
          <a:bodyPr/>
          <a:lstStyle/>
          <a:p>
            <a:endParaRPr lang="es-CO"/>
          </a:p>
        </p:txBody>
      </p:sp>
      <p:sp>
        <p:nvSpPr>
          <p:cNvPr id="4" name="Marcador de posición de imagen 3"/>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93070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16"/>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4">
            <a:extLst>
              <a:ext uri="{FF2B5EF4-FFF2-40B4-BE49-F238E27FC236}">
                <a16:creationId xmlns:a16="http://schemas.microsoft.com/office/drawing/2014/main" id="{B63F5FB5-3CA8-4EE2-A0F9-CEA36B596106}"/>
              </a:ext>
            </a:extLst>
          </p:cNvPr>
          <p:cNvGrpSpPr>
            <a:grpSpLocks noChangeAspect="1"/>
          </p:cNvGrpSpPr>
          <p:nvPr/>
        </p:nvGrpSpPr>
        <p:grpSpPr bwMode="auto">
          <a:xfrm>
            <a:off x="384175" y="1360035"/>
            <a:ext cx="7655893" cy="4176712"/>
            <a:chOff x="-1251" y="905"/>
            <a:chExt cx="4511" cy="2461"/>
          </a:xfrm>
        </p:grpSpPr>
        <p:sp>
          <p:nvSpPr>
            <p:cNvPr id="28" name="AutoShape 3">
              <a:extLst>
                <a:ext uri="{FF2B5EF4-FFF2-40B4-BE49-F238E27FC236}">
                  <a16:creationId xmlns:a16="http://schemas.microsoft.com/office/drawing/2014/main" id="{413ADBCE-74F1-4355-BD5B-417AF4F45E08}"/>
                </a:ext>
              </a:extLst>
            </p:cNvPr>
            <p:cNvSpPr>
              <a:spLocks noChangeAspect="1" noChangeArrowheads="1" noTextEdit="1"/>
            </p:cNvSpPr>
            <p:nvPr/>
          </p:nvSpPr>
          <p:spPr bwMode="auto">
            <a:xfrm>
              <a:off x="-314" y="905"/>
              <a:ext cx="3568" cy="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5">
              <a:extLst>
                <a:ext uri="{FF2B5EF4-FFF2-40B4-BE49-F238E27FC236}">
                  <a16:creationId xmlns:a16="http://schemas.microsoft.com/office/drawing/2014/main" id="{8E74E92E-B16F-4F85-9835-8E778F887448}"/>
                </a:ext>
              </a:extLst>
            </p:cNvPr>
            <p:cNvSpPr>
              <a:spLocks/>
            </p:cNvSpPr>
            <p:nvPr/>
          </p:nvSpPr>
          <p:spPr bwMode="auto">
            <a:xfrm>
              <a:off x="2896" y="905"/>
              <a:ext cx="364" cy="2454"/>
            </a:xfrm>
            <a:custGeom>
              <a:avLst/>
              <a:gdLst>
                <a:gd name="T0" fmla="*/ 45 w 57"/>
                <a:gd name="T1" fmla="*/ 175 h 383"/>
                <a:gd name="T2" fmla="*/ 45 w 57"/>
                <a:gd name="T3" fmla="*/ 32 h 383"/>
                <a:gd name="T4" fmla="*/ 13 w 57"/>
                <a:gd name="T5" fmla="*/ 0 h 383"/>
                <a:gd name="T6" fmla="*/ 0 w 57"/>
                <a:gd name="T7" fmla="*/ 0 h 383"/>
                <a:gd name="T8" fmla="*/ 0 w 57"/>
                <a:gd name="T9" fmla="*/ 8 h 383"/>
                <a:gd name="T10" fmla="*/ 13 w 57"/>
                <a:gd name="T11" fmla="*/ 8 h 383"/>
                <a:gd name="T12" fmla="*/ 26 w 57"/>
                <a:gd name="T13" fmla="*/ 21 h 383"/>
                <a:gd name="T14" fmla="*/ 26 w 57"/>
                <a:gd name="T15" fmla="*/ 164 h 383"/>
                <a:gd name="T16" fmla="*/ 42 w 57"/>
                <a:gd name="T17" fmla="*/ 191 h 383"/>
                <a:gd name="T18" fmla="*/ 26 w 57"/>
                <a:gd name="T19" fmla="*/ 219 h 383"/>
                <a:gd name="T20" fmla="*/ 26 w 57"/>
                <a:gd name="T21" fmla="*/ 362 h 383"/>
                <a:gd name="T22" fmla="*/ 13 w 57"/>
                <a:gd name="T23" fmla="*/ 375 h 383"/>
                <a:gd name="T24" fmla="*/ 0 w 57"/>
                <a:gd name="T25" fmla="*/ 375 h 383"/>
                <a:gd name="T26" fmla="*/ 0 w 57"/>
                <a:gd name="T27" fmla="*/ 383 h 383"/>
                <a:gd name="T28" fmla="*/ 13 w 57"/>
                <a:gd name="T29" fmla="*/ 383 h 383"/>
                <a:gd name="T30" fmla="*/ 45 w 57"/>
                <a:gd name="T31" fmla="*/ 351 h 383"/>
                <a:gd name="T32" fmla="*/ 45 w 57"/>
                <a:gd name="T33" fmla="*/ 208 h 383"/>
                <a:gd name="T34" fmla="*/ 57 w 57"/>
                <a:gd name="T35" fmla="*/ 195 h 383"/>
                <a:gd name="T36" fmla="*/ 57 w 57"/>
                <a:gd name="T37" fmla="*/ 187 h 383"/>
                <a:gd name="T38" fmla="*/ 45 w 57"/>
                <a:gd name="T39" fmla="*/ 175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7" h="383">
                  <a:moveTo>
                    <a:pt x="45" y="175"/>
                  </a:moveTo>
                  <a:cubicBezTo>
                    <a:pt x="45" y="32"/>
                    <a:pt x="45" y="32"/>
                    <a:pt x="45" y="32"/>
                  </a:cubicBezTo>
                  <a:cubicBezTo>
                    <a:pt x="45" y="14"/>
                    <a:pt x="30" y="0"/>
                    <a:pt x="13" y="0"/>
                  </a:cubicBezTo>
                  <a:cubicBezTo>
                    <a:pt x="0" y="0"/>
                    <a:pt x="0" y="0"/>
                    <a:pt x="0" y="0"/>
                  </a:cubicBezTo>
                  <a:cubicBezTo>
                    <a:pt x="0" y="8"/>
                    <a:pt x="0" y="8"/>
                    <a:pt x="0" y="8"/>
                  </a:cubicBezTo>
                  <a:cubicBezTo>
                    <a:pt x="13" y="8"/>
                    <a:pt x="13" y="8"/>
                    <a:pt x="13" y="8"/>
                  </a:cubicBezTo>
                  <a:cubicBezTo>
                    <a:pt x="20" y="8"/>
                    <a:pt x="26" y="14"/>
                    <a:pt x="26" y="21"/>
                  </a:cubicBezTo>
                  <a:cubicBezTo>
                    <a:pt x="26" y="164"/>
                    <a:pt x="26" y="164"/>
                    <a:pt x="26" y="164"/>
                  </a:cubicBezTo>
                  <a:cubicBezTo>
                    <a:pt x="26" y="176"/>
                    <a:pt x="32" y="186"/>
                    <a:pt x="42" y="191"/>
                  </a:cubicBezTo>
                  <a:cubicBezTo>
                    <a:pt x="32" y="197"/>
                    <a:pt x="26" y="207"/>
                    <a:pt x="26" y="219"/>
                  </a:cubicBezTo>
                  <a:cubicBezTo>
                    <a:pt x="26" y="362"/>
                    <a:pt x="26" y="362"/>
                    <a:pt x="26" y="362"/>
                  </a:cubicBezTo>
                  <a:cubicBezTo>
                    <a:pt x="26" y="369"/>
                    <a:pt x="20" y="375"/>
                    <a:pt x="13" y="375"/>
                  </a:cubicBezTo>
                  <a:cubicBezTo>
                    <a:pt x="0" y="375"/>
                    <a:pt x="0" y="375"/>
                    <a:pt x="0" y="375"/>
                  </a:cubicBezTo>
                  <a:cubicBezTo>
                    <a:pt x="0" y="383"/>
                    <a:pt x="0" y="383"/>
                    <a:pt x="0" y="383"/>
                  </a:cubicBezTo>
                  <a:cubicBezTo>
                    <a:pt x="13" y="383"/>
                    <a:pt x="13" y="383"/>
                    <a:pt x="13" y="383"/>
                  </a:cubicBezTo>
                  <a:cubicBezTo>
                    <a:pt x="30" y="383"/>
                    <a:pt x="45" y="369"/>
                    <a:pt x="45" y="351"/>
                  </a:cubicBezTo>
                  <a:cubicBezTo>
                    <a:pt x="45" y="208"/>
                    <a:pt x="45" y="208"/>
                    <a:pt x="45" y="208"/>
                  </a:cubicBezTo>
                  <a:cubicBezTo>
                    <a:pt x="45" y="201"/>
                    <a:pt x="50" y="195"/>
                    <a:pt x="57" y="195"/>
                  </a:cubicBezTo>
                  <a:cubicBezTo>
                    <a:pt x="57" y="187"/>
                    <a:pt x="57" y="187"/>
                    <a:pt x="57" y="187"/>
                  </a:cubicBezTo>
                  <a:cubicBezTo>
                    <a:pt x="50" y="187"/>
                    <a:pt x="45" y="182"/>
                    <a:pt x="45" y="17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Rectangle 6">
              <a:extLst>
                <a:ext uri="{FF2B5EF4-FFF2-40B4-BE49-F238E27FC236}">
                  <a16:creationId xmlns:a16="http://schemas.microsoft.com/office/drawing/2014/main" id="{148A5CF0-1CD3-44BF-B339-73554C400C05}"/>
                </a:ext>
              </a:extLst>
            </p:cNvPr>
            <p:cNvSpPr>
              <a:spLocks noChangeArrowheads="1"/>
            </p:cNvSpPr>
            <p:nvPr/>
          </p:nvSpPr>
          <p:spPr bwMode="auto">
            <a:xfrm>
              <a:off x="-1251" y="1225"/>
              <a:ext cx="1762" cy="1814"/>
            </a:xfrm>
            <a:prstGeom prst="rect">
              <a:avLst/>
            </a:prstGeom>
            <a:solidFill>
              <a:schemeClr val="accent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2" name="Freeform 7">
              <a:extLst>
                <a:ext uri="{FF2B5EF4-FFF2-40B4-BE49-F238E27FC236}">
                  <a16:creationId xmlns:a16="http://schemas.microsoft.com/office/drawing/2014/main" id="{96FAABBC-394C-4533-83E4-FA9136C5829A}"/>
                </a:ext>
              </a:extLst>
            </p:cNvPr>
            <p:cNvSpPr>
              <a:spLocks/>
            </p:cNvSpPr>
            <p:nvPr/>
          </p:nvSpPr>
          <p:spPr bwMode="auto">
            <a:xfrm>
              <a:off x="415" y="905"/>
              <a:ext cx="371" cy="2454"/>
            </a:xfrm>
            <a:custGeom>
              <a:avLst/>
              <a:gdLst>
                <a:gd name="T0" fmla="*/ 13 w 58"/>
                <a:gd name="T1" fmla="*/ 32 h 383"/>
                <a:gd name="T2" fmla="*/ 13 w 58"/>
                <a:gd name="T3" fmla="*/ 175 h 383"/>
                <a:gd name="T4" fmla="*/ 0 w 58"/>
                <a:gd name="T5" fmla="*/ 187 h 383"/>
                <a:gd name="T6" fmla="*/ 0 w 58"/>
                <a:gd name="T7" fmla="*/ 195 h 383"/>
                <a:gd name="T8" fmla="*/ 13 w 58"/>
                <a:gd name="T9" fmla="*/ 208 h 383"/>
                <a:gd name="T10" fmla="*/ 13 w 58"/>
                <a:gd name="T11" fmla="*/ 351 h 383"/>
                <a:gd name="T12" fmla="*/ 45 w 58"/>
                <a:gd name="T13" fmla="*/ 383 h 383"/>
                <a:gd name="T14" fmla="*/ 58 w 58"/>
                <a:gd name="T15" fmla="*/ 383 h 383"/>
                <a:gd name="T16" fmla="*/ 58 w 58"/>
                <a:gd name="T17" fmla="*/ 375 h 383"/>
                <a:gd name="T18" fmla="*/ 45 w 58"/>
                <a:gd name="T19" fmla="*/ 375 h 383"/>
                <a:gd name="T20" fmla="*/ 32 w 58"/>
                <a:gd name="T21" fmla="*/ 362 h 383"/>
                <a:gd name="T22" fmla="*/ 32 w 58"/>
                <a:gd name="T23" fmla="*/ 219 h 383"/>
                <a:gd name="T24" fmla="*/ 16 w 58"/>
                <a:gd name="T25" fmla="*/ 191 h 383"/>
                <a:gd name="T26" fmla="*/ 32 w 58"/>
                <a:gd name="T27" fmla="*/ 164 h 383"/>
                <a:gd name="T28" fmla="*/ 32 w 58"/>
                <a:gd name="T29" fmla="*/ 21 h 383"/>
                <a:gd name="T30" fmla="*/ 45 w 58"/>
                <a:gd name="T31" fmla="*/ 8 h 383"/>
                <a:gd name="T32" fmla="*/ 58 w 58"/>
                <a:gd name="T33" fmla="*/ 8 h 383"/>
                <a:gd name="T34" fmla="*/ 58 w 58"/>
                <a:gd name="T35" fmla="*/ 0 h 383"/>
                <a:gd name="T36" fmla="*/ 45 w 58"/>
                <a:gd name="T37" fmla="*/ 0 h 383"/>
                <a:gd name="T38" fmla="*/ 13 w 58"/>
                <a:gd name="T39" fmla="*/ 32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8" h="383">
                  <a:moveTo>
                    <a:pt x="13" y="32"/>
                  </a:moveTo>
                  <a:cubicBezTo>
                    <a:pt x="13" y="175"/>
                    <a:pt x="13" y="175"/>
                    <a:pt x="13" y="175"/>
                  </a:cubicBezTo>
                  <a:cubicBezTo>
                    <a:pt x="13" y="182"/>
                    <a:pt x="7" y="187"/>
                    <a:pt x="0" y="187"/>
                  </a:cubicBezTo>
                  <a:cubicBezTo>
                    <a:pt x="0" y="195"/>
                    <a:pt x="0" y="195"/>
                    <a:pt x="0" y="195"/>
                  </a:cubicBezTo>
                  <a:cubicBezTo>
                    <a:pt x="7" y="195"/>
                    <a:pt x="13" y="201"/>
                    <a:pt x="13" y="208"/>
                  </a:cubicBezTo>
                  <a:cubicBezTo>
                    <a:pt x="13" y="351"/>
                    <a:pt x="13" y="351"/>
                    <a:pt x="13" y="351"/>
                  </a:cubicBezTo>
                  <a:cubicBezTo>
                    <a:pt x="13" y="369"/>
                    <a:pt x="27" y="383"/>
                    <a:pt x="45" y="383"/>
                  </a:cubicBezTo>
                  <a:cubicBezTo>
                    <a:pt x="58" y="383"/>
                    <a:pt x="58" y="383"/>
                    <a:pt x="58" y="383"/>
                  </a:cubicBezTo>
                  <a:cubicBezTo>
                    <a:pt x="58" y="375"/>
                    <a:pt x="58" y="375"/>
                    <a:pt x="58" y="375"/>
                  </a:cubicBezTo>
                  <a:cubicBezTo>
                    <a:pt x="45" y="375"/>
                    <a:pt x="45" y="375"/>
                    <a:pt x="45" y="375"/>
                  </a:cubicBezTo>
                  <a:cubicBezTo>
                    <a:pt x="38" y="375"/>
                    <a:pt x="32" y="369"/>
                    <a:pt x="32" y="362"/>
                  </a:cubicBezTo>
                  <a:cubicBezTo>
                    <a:pt x="32" y="219"/>
                    <a:pt x="32" y="219"/>
                    <a:pt x="32" y="219"/>
                  </a:cubicBezTo>
                  <a:cubicBezTo>
                    <a:pt x="32" y="207"/>
                    <a:pt x="25" y="197"/>
                    <a:pt x="16" y="191"/>
                  </a:cubicBezTo>
                  <a:cubicBezTo>
                    <a:pt x="25" y="186"/>
                    <a:pt x="32" y="176"/>
                    <a:pt x="32" y="164"/>
                  </a:cubicBezTo>
                  <a:cubicBezTo>
                    <a:pt x="32" y="21"/>
                    <a:pt x="32" y="21"/>
                    <a:pt x="32" y="21"/>
                  </a:cubicBezTo>
                  <a:cubicBezTo>
                    <a:pt x="32" y="14"/>
                    <a:pt x="38" y="8"/>
                    <a:pt x="45" y="8"/>
                  </a:cubicBezTo>
                  <a:cubicBezTo>
                    <a:pt x="58" y="8"/>
                    <a:pt x="58" y="8"/>
                    <a:pt x="58" y="8"/>
                  </a:cubicBezTo>
                  <a:cubicBezTo>
                    <a:pt x="58" y="0"/>
                    <a:pt x="58" y="0"/>
                    <a:pt x="58" y="0"/>
                  </a:cubicBezTo>
                  <a:cubicBezTo>
                    <a:pt x="45" y="0"/>
                    <a:pt x="45" y="0"/>
                    <a:pt x="45" y="0"/>
                  </a:cubicBezTo>
                  <a:cubicBezTo>
                    <a:pt x="27" y="0"/>
                    <a:pt x="13" y="14"/>
                    <a:pt x="13" y="32"/>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33" name="Marcador de texto 2">
            <a:extLst>
              <a:ext uri="{FF2B5EF4-FFF2-40B4-BE49-F238E27FC236}">
                <a16:creationId xmlns:a16="http://schemas.microsoft.com/office/drawing/2014/main" id="{E85A46E7-27A0-47C1-AC29-1B9FF0EA3B2B}"/>
              </a:ext>
            </a:extLst>
          </p:cNvPr>
          <p:cNvSpPr txBox="1">
            <a:spLocks/>
          </p:cNvSpPr>
          <p:nvPr/>
        </p:nvSpPr>
        <p:spPr>
          <a:xfrm>
            <a:off x="3886171" y="2177598"/>
            <a:ext cx="3280228" cy="28876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latin typeface="+mj-lt"/>
              </a:rPr>
              <a:t>Lorem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pPr marL="0" indent="0" algn="ctr">
              <a:buNone/>
            </a:pPr>
            <a:r>
              <a:rPr lang="es-CO" sz="2400" b="1" dirty="0">
                <a:latin typeface="+mj-lt"/>
              </a:rPr>
              <a:t>IMPORTANT</a:t>
            </a:r>
          </a:p>
          <a:p>
            <a:pPr marL="0" indent="0">
              <a:buNone/>
            </a:pPr>
            <a:r>
              <a:rPr lang="es-CO" sz="2000" dirty="0">
                <a:latin typeface="+mj-lt"/>
              </a:rPr>
              <a:t>Lorem ipsum dolor sit amet consectetur adipiscing elit in </a:t>
            </a:r>
            <a:r>
              <a:rPr lang="es-CO" sz="2000" dirty="0" err="1">
                <a:latin typeface="+mj-lt"/>
              </a:rPr>
              <a:t>nec</a:t>
            </a:r>
            <a:r>
              <a:rPr lang="es-CO" sz="2000" dirty="0">
                <a:latin typeface="+mj-lt"/>
              </a:rPr>
              <a:t> platea </a:t>
            </a:r>
            <a:r>
              <a:rPr lang="es-CO" sz="2000" dirty="0" err="1">
                <a:latin typeface="+mj-lt"/>
              </a:rPr>
              <a:t>tellus</a:t>
            </a:r>
            <a:r>
              <a:rPr lang="es-CO" sz="2000" dirty="0">
                <a:latin typeface="+mj-lt"/>
              </a:rPr>
              <a:t>, </a:t>
            </a:r>
            <a:r>
              <a:rPr lang="es-CO" sz="2000" dirty="0" err="1">
                <a:latin typeface="+mj-lt"/>
              </a:rPr>
              <a:t>nulla</a:t>
            </a:r>
            <a:r>
              <a:rPr lang="es-CO" sz="2000" dirty="0">
                <a:latin typeface="+mj-lt"/>
              </a:rPr>
              <a:t> </a:t>
            </a:r>
            <a:r>
              <a:rPr lang="es-CO" sz="2000" dirty="0" err="1">
                <a:latin typeface="+mj-lt"/>
              </a:rPr>
              <a:t>taciti</a:t>
            </a:r>
            <a:r>
              <a:rPr lang="es-CO" sz="2000" dirty="0">
                <a:latin typeface="+mj-lt"/>
              </a:rPr>
              <a:t> </a:t>
            </a:r>
          </a:p>
          <a:p>
            <a:endParaRPr lang="es-CO" sz="2000" dirty="0">
              <a:latin typeface="+mj-lt"/>
            </a:endParaRPr>
          </a:p>
        </p:txBody>
      </p:sp>
      <p:grpSp>
        <p:nvGrpSpPr>
          <p:cNvPr id="34" name="Group 10">
            <a:extLst>
              <a:ext uri="{FF2B5EF4-FFF2-40B4-BE49-F238E27FC236}">
                <a16:creationId xmlns:a16="http://schemas.microsoft.com/office/drawing/2014/main" id="{8B7A7B19-689B-4CE1-BB0B-9DA0D9EB18FD}"/>
              </a:ext>
            </a:extLst>
          </p:cNvPr>
          <p:cNvGrpSpPr>
            <a:grpSpLocks noChangeAspect="1"/>
          </p:cNvGrpSpPr>
          <p:nvPr/>
        </p:nvGrpSpPr>
        <p:grpSpPr bwMode="auto">
          <a:xfrm>
            <a:off x="5396905" y="1244147"/>
            <a:ext cx="506412" cy="4216400"/>
            <a:chOff x="1605" y="832"/>
            <a:chExt cx="319" cy="2656"/>
          </a:xfrm>
        </p:grpSpPr>
        <p:sp>
          <p:nvSpPr>
            <p:cNvPr id="35" name="AutoShape 9">
              <a:extLst>
                <a:ext uri="{FF2B5EF4-FFF2-40B4-BE49-F238E27FC236}">
                  <a16:creationId xmlns:a16="http://schemas.microsoft.com/office/drawing/2014/main" id="{96075B79-B565-4E48-AFA5-340900B192EF}"/>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11">
              <a:extLst>
                <a:ext uri="{FF2B5EF4-FFF2-40B4-BE49-F238E27FC236}">
                  <a16:creationId xmlns:a16="http://schemas.microsoft.com/office/drawing/2014/main" id="{A36F0C5D-7335-4C0E-A507-4812E046485C}"/>
                </a:ext>
              </a:extLst>
            </p:cNvPr>
            <p:cNvSpPr>
              <a:spLocks/>
            </p:cNvSpPr>
            <p:nvPr/>
          </p:nvSpPr>
          <p:spPr bwMode="auto">
            <a:xfrm>
              <a:off x="1612" y="832"/>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Freeform 12">
              <a:extLst>
                <a:ext uri="{FF2B5EF4-FFF2-40B4-BE49-F238E27FC236}">
                  <a16:creationId xmlns:a16="http://schemas.microsoft.com/office/drawing/2014/main" id="{F9A8F574-A73C-43A0-A44A-6F8CB1D963D9}"/>
                </a:ext>
              </a:extLst>
            </p:cNvPr>
            <p:cNvSpPr>
              <a:spLocks/>
            </p:cNvSpPr>
            <p:nvPr/>
          </p:nvSpPr>
          <p:spPr bwMode="auto">
            <a:xfrm>
              <a:off x="1782" y="832"/>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13">
              <a:extLst>
                <a:ext uri="{FF2B5EF4-FFF2-40B4-BE49-F238E27FC236}">
                  <a16:creationId xmlns:a16="http://schemas.microsoft.com/office/drawing/2014/main" id="{86E3A479-2817-4FB5-89B3-3EC6BB5CB841}"/>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14">
              <a:extLst>
                <a:ext uri="{FF2B5EF4-FFF2-40B4-BE49-F238E27FC236}">
                  <a16:creationId xmlns:a16="http://schemas.microsoft.com/office/drawing/2014/main" id="{B82122C8-9174-497D-91DF-4048C9F4E841}"/>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 name="Marcador de posición de imagen 1"/>
          <p:cNvSpPr>
            <a:spLocks noGrp="1"/>
          </p:cNvSpPr>
          <p:nvPr>
            <p:ph type="pic" sz="quarter" idx="10"/>
          </p:nvPr>
        </p:nvSpPr>
        <p:spPr/>
        <p:txBody>
          <a:bodyPr/>
          <a:lstStyle/>
          <a:p>
            <a:endParaRPr lang="es-CO"/>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ángulo 39">
            <a:extLst>
              <a:ext uri="{FF2B5EF4-FFF2-40B4-BE49-F238E27FC236}">
                <a16:creationId xmlns:a16="http://schemas.microsoft.com/office/drawing/2014/main" id="{730CA164-6CEE-4108-9259-2152D9751E75}"/>
              </a:ext>
            </a:extLst>
          </p:cNvPr>
          <p:cNvSpPr/>
          <p:nvPr/>
        </p:nvSpPr>
        <p:spPr>
          <a:xfrm>
            <a:off x="0" y="-40484"/>
            <a:ext cx="5049787" cy="689848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10">
            <a:extLst>
              <a:ext uri="{FF2B5EF4-FFF2-40B4-BE49-F238E27FC236}">
                <a16:creationId xmlns:a16="http://schemas.microsoft.com/office/drawing/2014/main" id="{074D21E8-99A3-4192-8948-D8DE2C495AC6}"/>
              </a:ext>
            </a:extLst>
          </p:cNvPr>
          <p:cNvSpPr txBox="1">
            <a:spLocks noChangeArrowheads="1"/>
          </p:cNvSpPr>
          <p:nvPr/>
        </p:nvSpPr>
        <p:spPr bwMode="auto">
          <a:xfrm>
            <a:off x="753980" y="4262990"/>
            <a:ext cx="3703206" cy="206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bg1"/>
                </a:solidFill>
                <a:latin typeface="+mj-lt"/>
                <a:cs typeface="Arial" panose="020B0604020202020204" pitchFamily="34" charset="0"/>
              </a:rPr>
              <a:t>Lorem ipsum </a:t>
            </a:r>
            <a:r>
              <a:rPr lang="es-CO" sz="1600" dirty="0">
                <a:solidFill>
                  <a:schemeClr val="bg1"/>
                </a:solidFill>
                <a:latin typeface="+mj-lt"/>
                <a:cs typeface="Arial" panose="020B0604020202020204" pitchFamily="34" charset="0"/>
              </a:rPr>
              <a:t>dolor sit amet, consectetur adipiscing elit.  Fusce convallis magna non.</a:t>
            </a:r>
          </a:p>
          <a:p>
            <a:r>
              <a:rPr lang="es-CO" sz="1600" dirty="0">
                <a:solidFill>
                  <a:schemeClr val="bg1"/>
                </a:solidFill>
                <a:latin typeface="+mj-lt"/>
                <a:cs typeface="Arial" panose="020B0604020202020204" pitchFamily="34" charset="0"/>
              </a:rPr>
              <a:t>dolor sit amet, consectetur adipiscing elit. Fusce convallis magna non</a:t>
            </a:r>
          </a:p>
          <a:p>
            <a:endParaRPr lang="es-CO" sz="1600" dirty="0">
              <a:solidFill>
                <a:schemeClr val="bg1"/>
              </a:solidFill>
              <a:latin typeface="+mj-lt"/>
              <a:cs typeface="Arial" panose="020B0604020202020204" pitchFamily="34" charset="0"/>
            </a:endParaRPr>
          </a:p>
          <a:p>
            <a:endParaRPr lang="es-CO" sz="1600" dirty="0">
              <a:solidFill>
                <a:schemeClr val="bg1"/>
              </a:solidFill>
              <a:latin typeface="+mj-lt"/>
              <a:cs typeface="Arial" panose="020B0604020202020204" pitchFamily="34" charset="0"/>
            </a:endParaRPr>
          </a:p>
          <a:p>
            <a:endParaRPr lang="es-CO" sz="1600" dirty="0">
              <a:solidFill>
                <a:schemeClr val="bg1"/>
              </a:solidFill>
              <a:latin typeface="+mj-lt"/>
              <a:cs typeface="Arial" panose="020B0604020202020204" pitchFamily="34" charset="0"/>
            </a:endParaRPr>
          </a:p>
          <a:p>
            <a:endParaRPr lang="es-CO" sz="1600" dirty="0">
              <a:solidFill>
                <a:schemeClr val="bg1"/>
              </a:solidFill>
              <a:latin typeface="+mj-lt"/>
              <a:cs typeface="Arial" panose="020B0604020202020204" pitchFamily="34" charset="0"/>
            </a:endParaRPr>
          </a:p>
        </p:txBody>
      </p:sp>
      <p:sp>
        <p:nvSpPr>
          <p:cNvPr id="41" name="CuadroTexto 40">
            <a:extLst>
              <a:ext uri="{FF2B5EF4-FFF2-40B4-BE49-F238E27FC236}">
                <a16:creationId xmlns:a16="http://schemas.microsoft.com/office/drawing/2014/main" id="{9C47E738-ADAB-40D7-A1E5-AC0B1B3F3369}"/>
              </a:ext>
            </a:extLst>
          </p:cNvPr>
          <p:cNvSpPr txBox="1"/>
          <p:nvPr/>
        </p:nvSpPr>
        <p:spPr>
          <a:xfrm>
            <a:off x="769451" y="3127163"/>
            <a:ext cx="4309705" cy="1125436"/>
          </a:xfrm>
          <a:prstGeom prst="rect">
            <a:avLst/>
          </a:prstGeom>
          <a:noFill/>
        </p:spPr>
        <p:txBody>
          <a:bodyPr wrap="square" rtlCol="0">
            <a:spAutoFit/>
          </a:bodyPr>
          <a:lstStyle/>
          <a:p>
            <a:pPr>
              <a:lnSpc>
                <a:spcPts val="4000"/>
              </a:lnSpc>
            </a:pPr>
            <a:r>
              <a:rPr lang="en-US" sz="3200" dirty="0">
                <a:solidFill>
                  <a:schemeClr val="bg1"/>
                </a:solidFill>
                <a:effectLst>
                  <a:outerShdw blurRad="38100" dist="38100" dir="2700000" algn="tl">
                    <a:srgbClr val="000000">
                      <a:alpha val="43137"/>
                    </a:srgbClr>
                  </a:outerShdw>
                </a:effectLst>
                <a:latin typeface="Montserrat" panose="00000500000000000000" pitchFamily="50" charset="0"/>
              </a:rPr>
              <a:t>Your </a:t>
            </a:r>
            <a:r>
              <a:rPr lang="en-US" sz="3200" b="1" dirty="0">
                <a:solidFill>
                  <a:schemeClr val="bg1"/>
                </a:solidFill>
                <a:effectLst>
                  <a:outerShdw blurRad="38100" dist="38100" dir="2700000" algn="tl">
                    <a:srgbClr val="000000">
                      <a:alpha val="43137"/>
                    </a:srgbClr>
                  </a:outerShdw>
                </a:effectLst>
                <a:latin typeface="Montserrat" panose="00000500000000000000" pitchFamily="50" charset="0"/>
              </a:rPr>
              <a:t>Amazing</a:t>
            </a:r>
            <a:r>
              <a:rPr lang="en-US" sz="3200" dirty="0">
                <a:solidFill>
                  <a:schemeClr val="bg1"/>
                </a:solidFill>
                <a:effectLst>
                  <a:outerShdw blurRad="38100" dist="38100" dir="2700000" algn="tl">
                    <a:srgbClr val="000000">
                      <a:alpha val="43137"/>
                    </a:srgbClr>
                  </a:outerShdw>
                </a:effectLst>
                <a:latin typeface="Montserrat" panose="00000500000000000000" pitchFamily="50" charset="0"/>
              </a:rPr>
              <a:t> title</a:t>
            </a:r>
          </a:p>
          <a:p>
            <a:pPr>
              <a:lnSpc>
                <a:spcPts val="4000"/>
              </a:lnSpc>
            </a:pPr>
            <a:r>
              <a:rPr lang="en-US" sz="3200" dirty="0">
                <a:solidFill>
                  <a:schemeClr val="accent1"/>
                </a:solidFill>
                <a:effectLst>
                  <a:outerShdw blurRad="38100" dist="38100" dir="2700000" algn="tl">
                    <a:srgbClr val="000000">
                      <a:alpha val="43137"/>
                    </a:srgbClr>
                  </a:outerShdw>
                </a:effectLst>
                <a:latin typeface="Montserrat" panose="00000500000000000000" pitchFamily="50" charset="0"/>
              </a:rPr>
              <a:t>Goes Here</a:t>
            </a:r>
          </a:p>
        </p:txBody>
      </p:sp>
      <p:sp>
        <p:nvSpPr>
          <p:cNvPr id="42" name="TextBox 163">
            <a:extLst>
              <a:ext uri="{FF2B5EF4-FFF2-40B4-BE49-F238E27FC236}">
                <a16:creationId xmlns:a16="http://schemas.microsoft.com/office/drawing/2014/main" id="{6DC29122-E19A-4421-991B-C19C277A971E}"/>
              </a:ext>
            </a:extLst>
          </p:cNvPr>
          <p:cNvSpPr txBox="1">
            <a:spLocks noChangeArrowheads="1"/>
          </p:cNvSpPr>
          <p:nvPr/>
        </p:nvSpPr>
        <p:spPr bwMode="auto">
          <a:xfrm>
            <a:off x="7683501" y="1690245"/>
            <a:ext cx="395431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dirty="0">
                <a:latin typeface="+mj-lt"/>
              </a:rPr>
              <a:t>Entrepreneurial activities differ substantially depending on the type of organization and creativity involved. Entrepreneurship ranges in scale from solo</a:t>
            </a:r>
          </a:p>
        </p:txBody>
      </p:sp>
      <p:sp>
        <p:nvSpPr>
          <p:cNvPr id="43" name="Rectangle 164">
            <a:extLst>
              <a:ext uri="{FF2B5EF4-FFF2-40B4-BE49-F238E27FC236}">
                <a16:creationId xmlns:a16="http://schemas.microsoft.com/office/drawing/2014/main" id="{892DF8E9-6333-4E53-866F-121FB35CDDF0}"/>
              </a:ext>
            </a:extLst>
          </p:cNvPr>
          <p:cNvSpPr>
            <a:spLocks noChangeArrowheads="1"/>
          </p:cNvSpPr>
          <p:nvPr/>
        </p:nvSpPr>
        <p:spPr bwMode="auto">
          <a:xfrm>
            <a:off x="7683500" y="1382116"/>
            <a:ext cx="13654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mj-lt"/>
              </a:rPr>
              <a:t>Element One</a:t>
            </a:r>
          </a:p>
        </p:txBody>
      </p:sp>
      <p:sp>
        <p:nvSpPr>
          <p:cNvPr id="44" name="TextBox 166">
            <a:extLst>
              <a:ext uri="{FF2B5EF4-FFF2-40B4-BE49-F238E27FC236}">
                <a16:creationId xmlns:a16="http://schemas.microsoft.com/office/drawing/2014/main" id="{64D58CF6-6CF2-4639-A2AE-AC617711F021}"/>
              </a:ext>
            </a:extLst>
          </p:cNvPr>
          <p:cNvSpPr txBox="1">
            <a:spLocks noChangeArrowheads="1"/>
          </p:cNvSpPr>
          <p:nvPr/>
        </p:nvSpPr>
        <p:spPr bwMode="auto">
          <a:xfrm>
            <a:off x="7683501" y="4254413"/>
            <a:ext cx="395431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dirty="0">
                <a:latin typeface="+mj-lt"/>
              </a:rPr>
              <a:t>Entrepreneurial activities differ substantially depending on the type of organization and creativity involved. Entrepreneurship ranges in scale from solo</a:t>
            </a:r>
          </a:p>
        </p:txBody>
      </p:sp>
      <p:sp>
        <p:nvSpPr>
          <p:cNvPr id="45" name="Rectangle 167">
            <a:extLst>
              <a:ext uri="{FF2B5EF4-FFF2-40B4-BE49-F238E27FC236}">
                <a16:creationId xmlns:a16="http://schemas.microsoft.com/office/drawing/2014/main" id="{F6852D68-8104-499B-AF86-7E36AF7B28AE}"/>
              </a:ext>
            </a:extLst>
          </p:cNvPr>
          <p:cNvSpPr>
            <a:spLocks noChangeArrowheads="1"/>
          </p:cNvSpPr>
          <p:nvPr/>
        </p:nvSpPr>
        <p:spPr bwMode="auto">
          <a:xfrm>
            <a:off x="7683500" y="3945490"/>
            <a:ext cx="13615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dirty="0">
                <a:latin typeface="+mj-lt"/>
              </a:rPr>
              <a:t>Element Two</a:t>
            </a:r>
          </a:p>
        </p:txBody>
      </p:sp>
      <p:sp>
        <p:nvSpPr>
          <p:cNvPr id="20" name="Rectángulo 19"/>
          <p:cNvSpPr/>
          <p:nvPr/>
        </p:nvSpPr>
        <p:spPr>
          <a:xfrm>
            <a:off x="376238" y="295275"/>
            <a:ext cx="11439525" cy="6343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arcador de posición de imagen 1"/>
          <p:cNvSpPr>
            <a:spLocks noGrp="1"/>
          </p:cNvSpPr>
          <p:nvPr>
            <p:ph type="pic" sz="quarter" idx="10"/>
          </p:nvPr>
        </p:nvSpPr>
        <p:spPr/>
        <p:txBody>
          <a:bodyPr/>
          <a:lstStyle/>
          <a:p>
            <a:endParaRPr lang="es-CO"/>
          </a:p>
        </p:txBody>
      </p:sp>
      <p:sp>
        <p:nvSpPr>
          <p:cNvPr id="3" name="Marcador de posición de imagen 2"/>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891300787"/>
      </p:ext>
    </p:extLst>
  </p:cSld>
  <p:clrMapOvr>
    <a:masterClrMapping/>
  </p:clrMapOvr>
</p:sld>
</file>

<file path=ppt/theme/theme1.xml><?xml version="1.0" encoding="utf-8"?>
<a:theme xmlns:a="http://schemas.openxmlformats.org/drawingml/2006/main" name="Tema de Office">
  <a:themeElements>
    <a:clrScheme name="Thecnhology">
      <a:dk1>
        <a:sysClr val="windowText" lastClr="000000"/>
      </a:dk1>
      <a:lt1>
        <a:sysClr val="window" lastClr="FFFFFF"/>
      </a:lt1>
      <a:dk2>
        <a:srgbClr val="44546A"/>
      </a:dk2>
      <a:lt2>
        <a:srgbClr val="E7E6E6"/>
      </a:lt2>
      <a:accent1>
        <a:srgbClr val="0295A2"/>
      </a:accent1>
      <a:accent2>
        <a:srgbClr val="FFFCDD"/>
      </a:accent2>
      <a:accent3>
        <a:srgbClr val="4B075A"/>
      </a:accent3>
      <a:accent4>
        <a:srgbClr val="FBBE15"/>
      </a:accent4>
      <a:accent5>
        <a:srgbClr val="02696D"/>
      </a:accent5>
      <a:accent6>
        <a:srgbClr val="EF3097"/>
      </a:accent6>
      <a:hlink>
        <a:srgbClr val="FBBE15"/>
      </a:hlink>
      <a:folHlink>
        <a:srgbClr val="4C033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4671</TotalTime>
  <Words>978</Words>
  <Application>Microsoft Office PowerPoint</Application>
  <PresentationFormat>Widescreen</PresentationFormat>
  <Paragraphs>113</Paragraphs>
  <Slides>13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Calibri</vt:lpstr>
      <vt:lpstr>Calibri Light</vt:lpstr>
      <vt:lpstr>Gill Sans</vt:lpstr>
      <vt:lpstr>Lato</vt:lpstr>
      <vt:lpstr>Lato Black</vt:lpstr>
      <vt:lpstr>Lato Light</vt:lpstr>
      <vt:lpstr>Montserrat</vt:lpstr>
      <vt:lpstr>Montserrat Black</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351</cp:revision>
  <dcterms:created xsi:type="dcterms:W3CDTF">2020-03-21T22:03:23Z</dcterms:created>
  <dcterms:modified xsi:type="dcterms:W3CDTF">2025-06-06T22:41:53Z</dcterms:modified>
</cp:coreProperties>
</file>