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1778" r:id="rId2"/>
    <p:sldId id="256" r:id="rId3"/>
    <p:sldId id="257" r:id="rId4"/>
    <p:sldId id="1794" r:id="rId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C01"/>
    <a:srgbClr val="B346E0"/>
    <a:srgbClr val="017AD6"/>
    <a:srgbClr val="00BA48"/>
    <a:srgbClr val="FF7800"/>
    <a:srgbClr val="FF3862"/>
    <a:srgbClr val="2E1E67"/>
    <a:srgbClr val="22155A"/>
    <a:srgbClr val="15CBFB"/>
    <a:srgbClr val="0A0E7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131" autoAdjust="0"/>
    <p:restoredTop sz="94660"/>
  </p:normalViewPr>
  <p:slideViewPr>
    <p:cSldViewPr snapToGrid="0">
      <p:cViewPr varScale="1">
        <p:scale>
          <a:sx n="158" d="100"/>
          <a:sy n="158" d="100"/>
        </p:scale>
        <p:origin x="760" y="184"/>
      </p:cViewPr>
      <p:guideLst/>
    </p:cSldViewPr>
  </p:slideViewPr>
  <p:notesTextViewPr>
    <p:cViewPr>
      <p:scale>
        <a:sx n="3" d="2"/>
        <a:sy n="3" d="2"/>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17/12/22</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17/12/22</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Picture Placeholder 3">
            <a:extLst>
              <a:ext uri="{FF2B5EF4-FFF2-40B4-BE49-F238E27FC236}">
                <a16:creationId xmlns:a16="http://schemas.microsoft.com/office/drawing/2014/main" id="{FC48AD3C-F621-453E-A2B9-9F98CA777CE5}"/>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90F7592-D350-4E1A-8FF2-4C83070A8A9F}"/>
              </a:ext>
            </a:extLst>
          </p:cNvPr>
          <p:cNvSpPr>
            <a:spLocks noGrp="1"/>
          </p:cNvSpPr>
          <p:nvPr>
            <p:ph type="pic" sz="quarter" idx="10"/>
          </p:nvPr>
        </p:nvSpPr>
        <p:spPr>
          <a:xfrm>
            <a:off x="0" y="-1"/>
            <a:ext cx="6784182" cy="6857999"/>
          </a:xfrm>
          <a:prstGeom prst="rect">
            <a:avLst/>
          </a:prstGeom>
        </p:spPr>
        <p:txBody>
          <a:bodyPr/>
          <a:lstStyle/>
          <a:p>
            <a:endParaRPr lang="en-US"/>
          </a:p>
        </p:txBody>
      </p:sp>
    </p:spTree>
    <p:extLst>
      <p:ext uri="{BB962C8B-B14F-4D97-AF65-F5344CB8AC3E}">
        <p14:creationId xmlns:p14="http://schemas.microsoft.com/office/powerpoint/2010/main" val="1958357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8606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5"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
        <p:nvSpPr>
          <p:cNvPr id="6"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7"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362855" y="714376"/>
            <a:ext cx="4317207" cy="2162174"/>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7" name="Marcador de posición de imagen 6"/>
          <p:cNvSpPr>
            <a:spLocks noGrp="1"/>
          </p:cNvSpPr>
          <p:nvPr>
            <p:ph type="pic" sz="quarter" idx="10"/>
          </p:nvPr>
        </p:nvSpPr>
        <p:spPr>
          <a:xfrm>
            <a:off x="2686050" y="697296"/>
            <a:ext cx="2152650" cy="3095109"/>
          </a:xfrm>
          <a:prstGeom prst="rect">
            <a:avLst/>
          </a:prstGeom>
        </p:spPr>
        <p:txBody>
          <a:bodyPr/>
          <a:lstStyle/>
          <a:p>
            <a:endParaRPr lang="en-US"/>
          </a:p>
        </p:txBody>
      </p:sp>
      <p:sp>
        <p:nvSpPr>
          <p:cNvPr id="9" name="Marcador de posición de imagen 6"/>
          <p:cNvSpPr>
            <a:spLocks noGrp="1"/>
          </p:cNvSpPr>
          <p:nvPr>
            <p:ph type="pic" sz="quarter" idx="12"/>
          </p:nvPr>
        </p:nvSpPr>
        <p:spPr>
          <a:xfrm>
            <a:off x="6896100" y="697296"/>
            <a:ext cx="2152650" cy="3095109"/>
          </a:xfrm>
          <a:prstGeom prst="rect">
            <a:avLst/>
          </a:prstGeom>
        </p:spPr>
        <p:txBody>
          <a:bodyPr/>
          <a:lstStyle/>
          <a:p>
            <a:endParaRPr lang="en-US"/>
          </a:p>
        </p:txBody>
      </p:sp>
      <p:sp>
        <p:nvSpPr>
          <p:cNvPr id="8" name="Marcador de posición de imagen 6"/>
          <p:cNvSpPr>
            <a:spLocks noGrp="1"/>
          </p:cNvSpPr>
          <p:nvPr>
            <p:ph type="pic" sz="quarter" idx="11"/>
          </p:nvPr>
        </p:nvSpPr>
        <p:spPr>
          <a:xfrm>
            <a:off x="4343400" y="362857"/>
            <a:ext cx="3048000" cy="3802743"/>
          </a:xfrm>
          <a:prstGeom prst="rect">
            <a:avLst/>
          </a:prstGeom>
        </p:spPr>
        <p:txBody>
          <a:body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
        <p:nvSpPr>
          <p:cNvPr id="7"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73342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559879" y="1000579"/>
            <a:ext cx="1914978" cy="1914978"/>
          </a:xfrm>
          <a:prstGeom prst="ellipse">
            <a:avLst/>
          </a:prstGeom>
        </p:spPr>
        <p:txBody>
          <a:bodyPr/>
          <a:lstStyle>
            <a:lvl1pPr marL="0" indent="0">
              <a:buNone/>
              <a:defRPr sz="1600"/>
            </a:lvl1pPr>
          </a:lstStyle>
          <a:p>
            <a:endParaRPr lang="en-US" dirty="0"/>
          </a:p>
        </p:txBody>
      </p:sp>
      <p:sp>
        <p:nvSpPr>
          <p:cNvPr id="5" name="Marcador de posición de imagen 3">
            <a:extLst>
              <a:ext uri="{FF2B5EF4-FFF2-40B4-BE49-F238E27FC236}">
                <a16:creationId xmlns:a16="http://schemas.microsoft.com/office/drawing/2014/main" id="{5F5567E8-3E6D-4407-B177-D2D3262F61AE}"/>
              </a:ext>
            </a:extLst>
          </p:cNvPr>
          <p:cNvSpPr>
            <a:spLocks noGrp="1"/>
          </p:cNvSpPr>
          <p:nvPr>
            <p:ph type="pic" sz="quarter" idx="11"/>
          </p:nvPr>
        </p:nvSpPr>
        <p:spPr>
          <a:xfrm>
            <a:off x="5559879" y="3576865"/>
            <a:ext cx="1914978" cy="1914978"/>
          </a:xfrm>
          <a:prstGeom prst="ellipse">
            <a:avLst/>
          </a:prstGeom>
        </p:spPr>
        <p:txBody>
          <a:bodyPr/>
          <a:lstStyle>
            <a:lvl1pPr marL="0" indent="0">
              <a:buNone/>
              <a:defRPr sz="1600"/>
            </a:lvl1pPr>
          </a:lstStyle>
          <a:p>
            <a:endParaRPr lang="en-US"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1365250" y="1581150"/>
            <a:ext cx="3638550" cy="3638550"/>
          </a:xfrm>
          <a:prstGeom prst="ellipse">
            <a:avLst/>
          </a:prstGeom>
        </p:spPr>
        <p:txBody>
          <a:bodyPr/>
          <a:lstStyle/>
          <a:p>
            <a:endParaRPr lang="en-US"/>
          </a:p>
        </p:txBody>
      </p:sp>
    </p:spTree>
    <p:extLst>
      <p:ext uri="{BB962C8B-B14F-4D97-AF65-F5344CB8AC3E}">
        <p14:creationId xmlns:p14="http://schemas.microsoft.com/office/powerpoint/2010/main" val="308854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hyperlink" Target="https://slidesgratis.com/"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hyperlink" Target="http://free-powerpoint-templates-download.com/"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16">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18">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19"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82" r:id="rId9"/>
    <p:sldLayoutId id="2147483660" r:id="rId10"/>
    <p:sldLayoutId id="2147483699" r:id="rId11"/>
    <p:sldLayoutId id="2147483698" r:id="rId12"/>
    <p:sldLayoutId id="2147483703" r:id="rId13"/>
    <p:sldLayoutId id="2147483704"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ixabay.com/es/" TargetMode="External"/><Relationship Id="rId2" Type="http://schemas.openxmlformats.org/officeDocument/2006/relationships/hyperlink" Target="https://www.freepik.es/home" TargetMode="External"/><Relationship Id="rId1" Type="http://schemas.openxmlformats.org/officeDocument/2006/relationships/slideLayout" Target="../slideLayouts/slideLayout13.xml"/><Relationship Id="rId4" Type="http://schemas.openxmlformats.org/officeDocument/2006/relationships/hyperlink" Target="https://ppthemes.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www.facebook.com/ppthemess" TargetMode="External"/><Relationship Id="rId3" Type="http://schemas.openxmlformats.org/officeDocument/2006/relationships/hyperlink" Target="http://www.slidesgratis.com/" TargetMode="External"/><Relationship Id="rId7" Type="http://schemas.openxmlformats.org/officeDocument/2006/relationships/hyperlink" Target="https://www.instagram.com/ppthemes/" TargetMode="External"/><Relationship Id="rId2" Type="http://schemas.openxmlformats.org/officeDocument/2006/relationships/hyperlink" Target="https://free-powerpoint-templates-download.com/" TargetMode="External"/><Relationship Id="rId1" Type="http://schemas.openxmlformats.org/officeDocument/2006/relationships/slideLayout" Target="../slideLayouts/slideLayout14.xml"/><Relationship Id="rId6" Type="http://schemas.openxmlformats.org/officeDocument/2006/relationships/hyperlink" Target="http://www.pixabay.com/" TargetMode="External"/><Relationship Id="rId5" Type="http://schemas.openxmlformats.org/officeDocument/2006/relationships/hyperlink" Target="https://www.freepik.es/" TargetMode="External"/><Relationship Id="rId10" Type="http://schemas.openxmlformats.org/officeDocument/2006/relationships/hyperlink" Target="https://www.tiktokcom/ppthemes" TargetMode="External"/><Relationship Id="rId4" Type="http://schemas.openxmlformats.org/officeDocument/2006/relationships/hyperlink" Target="https://shopping.ppthemes.com/" TargetMode="External"/><Relationship Id="rId9" Type="http://schemas.openxmlformats.org/officeDocument/2006/relationships/hyperlink" Target="https://www.youtube.com/ppthem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ext Box 334"/>
          <p:cNvSpPr txBox="1">
            <a:spLocks noChangeArrowheads="1"/>
          </p:cNvSpPr>
          <p:nvPr/>
        </p:nvSpPr>
        <p:spPr bwMode="auto">
          <a:xfrm>
            <a:off x="2198004" y="3073826"/>
            <a:ext cx="625171" cy="738536"/>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4799" dirty="0">
                <a:solidFill>
                  <a:schemeClr val="accent1"/>
                </a:solidFill>
                <a:latin typeface="+mn-lt"/>
                <a:cs typeface="Lato Black"/>
              </a:rPr>
              <a:t>02</a:t>
            </a:r>
          </a:p>
        </p:txBody>
      </p:sp>
      <p:sp>
        <p:nvSpPr>
          <p:cNvPr id="87" name="Text Box 346"/>
          <p:cNvSpPr txBox="1">
            <a:spLocks noChangeArrowheads="1"/>
          </p:cNvSpPr>
          <p:nvPr/>
        </p:nvSpPr>
        <p:spPr bwMode="auto">
          <a:xfrm>
            <a:off x="2223087" y="4091942"/>
            <a:ext cx="625171" cy="738536"/>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4799" dirty="0">
                <a:solidFill>
                  <a:schemeClr val="accent1"/>
                </a:solidFill>
                <a:latin typeface="+mn-lt"/>
                <a:cs typeface="Lato Black"/>
              </a:rPr>
              <a:t>03</a:t>
            </a:r>
          </a:p>
        </p:txBody>
      </p:sp>
      <p:sp>
        <p:nvSpPr>
          <p:cNvPr id="99" name="Text Box 358"/>
          <p:cNvSpPr txBox="1">
            <a:spLocks noChangeArrowheads="1"/>
          </p:cNvSpPr>
          <p:nvPr/>
        </p:nvSpPr>
        <p:spPr bwMode="auto">
          <a:xfrm>
            <a:off x="2223087" y="5108471"/>
            <a:ext cx="625171" cy="738536"/>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4799" dirty="0">
                <a:solidFill>
                  <a:schemeClr val="accent1"/>
                </a:solidFill>
                <a:latin typeface="+mn-lt"/>
                <a:cs typeface="Lato Black"/>
              </a:rPr>
              <a:t>04</a:t>
            </a:r>
          </a:p>
        </p:txBody>
      </p:sp>
      <p:sp>
        <p:nvSpPr>
          <p:cNvPr id="55311" name="TextBox 124"/>
          <p:cNvSpPr txBox="1">
            <a:spLocks noChangeArrowheads="1"/>
          </p:cNvSpPr>
          <p:nvPr/>
        </p:nvSpPr>
        <p:spPr bwMode="auto">
          <a:xfrm>
            <a:off x="2920808" y="5139646"/>
            <a:ext cx="7321228" cy="821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latin typeface="+mn-lt"/>
                <a:cs typeface="Arial" panose="020B0604020202020204" pitchFamily="34" charset="0"/>
              </a:rPr>
              <a:t>Enjoy, </a:t>
            </a:r>
            <a:r>
              <a:rPr lang="en-US" altLang="es-MX" sz="1400" dirty="0">
                <a:latin typeface="+mn-lt"/>
                <a:cs typeface="Arial" panose="020B0604020202020204" pitchFamily="34" charset="0"/>
              </a:rPr>
              <a:t>if you like this template don’t forget to let us your comment and share on your social media, another person will thank you. Remember to come back, we will  be uploading more options so that you can continue impressing your audience.</a:t>
            </a:r>
          </a:p>
        </p:txBody>
      </p:sp>
      <p:sp>
        <p:nvSpPr>
          <p:cNvPr id="55317" name="TextBox 29"/>
          <p:cNvSpPr txBox="1">
            <a:spLocks noChangeArrowheads="1"/>
          </p:cNvSpPr>
          <p:nvPr/>
        </p:nvSpPr>
        <p:spPr bwMode="auto">
          <a:xfrm>
            <a:off x="2002195" y="505959"/>
            <a:ext cx="3078471"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accent1"/>
                </a:solidFill>
                <a:latin typeface="+mn-lt"/>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chemeClr val="accent1"/>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0809" y="4157302"/>
            <a:ext cx="7321228" cy="821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latin typeface="+mn-lt"/>
                <a:cs typeface="Arial" panose="020B0604020202020204" pitchFamily="34" charset="0"/>
              </a:rPr>
              <a:t>You won’t find some images, this will allow to use yours, </a:t>
            </a:r>
            <a:r>
              <a:rPr lang="en-US" altLang="es-MX" sz="1400" dirty="0">
                <a:latin typeface="+mn-lt"/>
                <a:cs typeface="Arial" panose="020B0604020202020204" pitchFamily="34" charset="0"/>
              </a:rPr>
              <a:t>the images used were found on </a:t>
            </a:r>
            <a:r>
              <a:rPr lang="en-US" altLang="es-MX" sz="1400" dirty="0">
                <a:latin typeface="+mn-lt"/>
                <a:cs typeface="Arial" panose="020B0604020202020204" pitchFamily="34" charset="0"/>
                <a:hlinkClick r:id="rId2">
                  <a:extLst>
                    <a:ext uri="{A12FA001-AC4F-418D-AE19-62706E023703}">
                      <ahyp:hlinkClr xmlns:ahyp="http://schemas.microsoft.com/office/drawing/2018/hyperlinkcolor" val="tx"/>
                    </a:ext>
                  </a:extLst>
                </a:hlinkClick>
              </a:rPr>
              <a:t>https://www.freepik.es </a:t>
            </a:r>
            <a:r>
              <a:rPr lang="en-US" altLang="es-MX" sz="1400" dirty="0">
                <a:latin typeface="+mn-lt"/>
                <a:cs typeface="Arial" panose="020B0604020202020204" pitchFamily="34" charset="0"/>
              </a:rPr>
              <a:t>- </a:t>
            </a:r>
            <a:r>
              <a:rPr lang="en-US" altLang="es-MX" sz="1400" dirty="0">
                <a:latin typeface="+mn-lt"/>
                <a:cs typeface="Arial" panose="020B0604020202020204" pitchFamily="34" charset="0"/>
                <a:hlinkClick r:id="rId3">
                  <a:extLst>
                    <a:ext uri="{A12FA001-AC4F-418D-AE19-62706E023703}">
                      <ahyp:hlinkClr xmlns:ahyp="http://schemas.microsoft.com/office/drawing/2018/hyperlinkcolor" val="tx"/>
                    </a:ext>
                  </a:extLst>
                </a:hlinkClick>
              </a:rPr>
              <a:t>https://pixabay.com/es/</a:t>
            </a:r>
            <a:r>
              <a:rPr lang="en-US" altLang="es-MX" sz="1400" dirty="0">
                <a:latin typeface="+mn-lt"/>
                <a:cs typeface="Arial" panose="020B0604020202020204" pitchFamily="34" charset="0"/>
              </a:rPr>
              <a:t>   there you can find another ones if you want for free. And of course, you can changed it for yours. </a:t>
            </a:r>
          </a:p>
        </p:txBody>
      </p:sp>
      <p:sp>
        <p:nvSpPr>
          <p:cNvPr id="2" name="Rectángulo 1">
            <a:extLst>
              <a:ext uri="{FF2B5EF4-FFF2-40B4-BE49-F238E27FC236}">
                <a16:creationId xmlns:a16="http://schemas.microsoft.com/office/drawing/2014/main" id="{A861E1E4-650F-4B58-BD99-93E6FC21ADED}"/>
              </a:ext>
            </a:extLst>
          </p:cNvPr>
          <p:cNvSpPr/>
          <p:nvPr/>
        </p:nvSpPr>
        <p:spPr>
          <a:xfrm>
            <a:off x="2002194" y="1137661"/>
            <a:ext cx="6094413" cy="646203"/>
          </a:xfrm>
          <a:prstGeom prst="rect">
            <a:avLst/>
          </a:prstGeom>
        </p:spPr>
        <p:txBody>
          <a:bodyPr>
            <a:spAutoFit/>
          </a:bodyPr>
          <a:lstStyle/>
          <a:p>
            <a:r>
              <a:rPr lang="en-US" sz="3599" b="1" dirty="0">
                <a:solidFill>
                  <a:schemeClr val="accent4"/>
                </a:solidFill>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4444" y="3073826"/>
            <a:ext cx="7227593" cy="566309"/>
          </a:xfrm>
          <a:prstGeom prst="rect">
            <a:avLst/>
          </a:prstGeom>
        </p:spPr>
        <p:txBody>
          <a:bodyPr wrap="square">
            <a:spAutoFit/>
          </a:bodyPr>
          <a:lstStyle/>
          <a:p>
            <a:pPr>
              <a:lnSpc>
                <a:spcPct val="110000"/>
              </a:lnSpc>
            </a:pPr>
            <a:r>
              <a:rPr lang="en-US" altLang="es-MX" sz="1400" b="1" dirty="0">
                <a:cs typeface="Arial" panose="020B0604020202020204" pitchFamily="34" charset="0"/>
              </a:rPr>
              <a:t>Someone said: “Creativity is the key to success in the future”, </a:t>
            </a:r>
            <a:r>
              <a:rPr lang="en-US" altLang="es-MX" sz="1400" dirty="0">
                <a:cs typeface="Arial" panose="020B0604020202020204" pitchFamily="34" charset="0"/>
              </a:rPr>
              <a:t>you can use this template as you want, use your creativity and change colors, icons and image according to your brand.</a:t>
            </a:r>
          </a:p>
        </p:txBody>
      </p:sp>
      <p:sp>
        <p:nvSpPr>
          <p:cNvPr id="4" name="Text Box 322">
            <a:extLst>
              <a:ext uri="{FF2B5EF4-FFF2-40B4-BE49-F238E27FC236}">
                <a16:creationId xmlns:a16="http://schemas.microsoft.com/office/drawing/2014/main" id="{F52886DE-2337-422E-9E02-D5E6D2E6D5B9}"/>
              </a:ext>
            </a:extLst>
          </p:cNvPr>
          <p:cNvSpPr txBox="1">
            <a:spLocks noChangeArrowheads="1"/>
          </p:cNvSpPr>
          <p:nvPr/>
        </p:nvSpPr>
        <p:spPr bwMode="auto">
          <a:xfrm>
            <a:off x="2203786" y="1921125"/>
            <a:ext cx="625171" cy="73853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4799" dirty="0">
                <a:solidFill>
                  <a:schemeClr val="accent1"/>
                </a:solidFill>
                <a:latin typeface="+mn-lt"/>
              </a:rPr>
              <a:t>01</a:t>
            </a:r>
          </a:p>
        </p:txBody>
      </p:sp>
      <p:sp>
        <p:nvSpPr>
          <p:cNvPr id="5" name="TextBox 121">
            <a:extLst>
              <a:ext uri="{FF2B5EF4-FFF2-40B4-BE49-F238E27FC236}">
                <a16:creationId xmlns:a16="http://schemas.microsoft.com/office/drawing/2014/main" id="{58E10FA7-5A2D-4C09-8B3F-7195A9CE858D}"/>
              </a:ext>
            </a:extLst>
          </p:cNvPr>
          <p:cNvSpPr txBox="1">
            <a:spLocks noChangeArrowheads="1"/>
          </p:cNvSpPr>
          <p:nvPr/>
        </p:nvSpPr>
        <p:spPr bwMode="auto">
          <a:xfrm>
            <a:off x="3043011" y="1995157"/>
            <a:ext cx="7653169" cy="572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dirty="0">
                <a:latin typeface="+mn-lt"/>
                <a:cs typeface="Calibri" panose="020F0502020204030204" pitchFamily="34" charset="0"/>
              </a:rPr>
              <a:t>Download more templates for free at </a:t>
            </a:r>
            <a:r>
              <a:rPr lang="es-CO" sz="1400" dirty="0">
                <a:latin typeface="+mn-lt"/>
                <a:cs typeface="Calibri" panose="020F0502020204030204" pitchFamily="34" charset="0"/>
                <a:hlinkClick r:id="rId4">
                  <a:extLst>
                    <a:ext uri="{A12FA001-AC4F-418D-AE19-62706E023703}">
                      <ahyp:hlinkClr xmlns:ahyp="http://schemas.microsoft.com/office/drawing/2018/hyperlinkcolor" val="tx"/>
                    </a:ext>
                  </a:extLst>
                </a:hlinkClick>
              </a:rPr>
              <a:t>https://ppthemes.com/</a:t>
            </a:r>
            <a:r>
              <a:rPr lang="es-CO" sz="1400" dirty="0">
                <a:latin typeface="+mn-lt"/>
                <a:cs typeface="Calibri" panose="020F0502020204030204" pitchFamily="34" charset="0"/>
              </a:rPr>
              <a:t> </a:t>
            </a:r>
            <a:r>
              <a:rPr lang="en-US" altLang="ja-JP" sz="1400" dirty="0">
                <a:latin typeface="+mn-lt"/>
                <a:cs typeface="Calibri" panose="020F0502020204030204" pitchFamily="34" charset="0"/>
              </a:rPr>
              <a:t>to create your PowerPoint presentation and grab your audience attention. </a:t>
            </a:r>
            <a:endParaRPr lang="en-US" altLang="es-MX" sz="1400" b="1" dirty="0">
              <a:latin typeface="+mn-lt"/>
              <a:cs typeface="Calibri" panose="020F0502020204030204" pitchFamily="34" charset="0"/>
            </a:endParaRPr>
          </a:p>
        </p:txBody>
      </p:sp>
    </p:spTree>
    <p:extLst>
      <p:ext uri="{BB962C8B-B14F-4D97-AF65-F5344CB8AC3E}">
        <p14:creationId xmlns:p14="http://schemas.microsoft.com/office/powerpoint/2010/main" val="3460216635"/>
      </p:ext>
    </p:extLst>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F98B7DC5-9E10-5216-7306-9B2023D85693}"/>
              </a:ext>
            </a:extLst>
          </p:cNvPr>
          <p:cNvGrpSpPr/>
          <p:nvPr/>
        </p:nvGrpSpPr>
        <p:grpSpPr>
          <a:xfrm>
            <a:off x="744540" y="2316667"/>
            <a:ext cx="3952644" cy="4095262"/>
            <a:chOff x="2840613" y="1031240"/>
            <a:chExt cx="2081322" cy="2156419"/>
          </a:xfrm>
        </p:grpSpPr>
        <p:sp>
          <p:nvSpPr>
            <p:cNvPr id="24" name="Hexagon 23">
              <a:extLst>
                <a:ext uri="{FF2B5EF4-FFF2-40B4-BE49-F238E27FC236}">
                  <a16:creationId xmlns:a16="http://schemas.microsoft.com/office/drawing/2014/main" id="{432EB8BE-22BC-0992-8A85-FFA306DDC4BA}"/>
                </a:ext>
              </a:extLst>
            </p:cNvPr>
            <p:cNvSpPr/>
            <p:nvPr/>
          </p:nvSpPr>
          <p:spPr>
            <a:xfrm>
              <a:off x="2840613" y="1399499"/>
              <a:ext cx="2077200" cy="1788160"/>
            </a:xfrm>
            <a:prstGeom prst="hexagon">
              <a:avLst/>
            </a:prstGeom>
            <a:solidFill>
              <a:schemeClr val="accent5">
                <a:lumMod val="50000"/>
              </a:schemeClr>
            </a:solidFill>
            <a:ln>
              <a:noFill/>
            </a:ln>
            <a:scene3d>
              <a:camera prst="perspectiveRelaxedModerately">
                <a:rot lat="174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Hexagon 24">
              <a:extLst>
                <a:ext uri="{FF2B5EF4-FFF2-40B4-BE49-F238E27FC236}">
                  <a16:creationId xmlns:a16="http://schemas.microsoft.com/office/drawing/2014/main" id="{F066DFAC-23BF-6BA0-842E-64AEAE252337}"/>
                </a:ext>
              </a:extLst>
            </p:cNvPr>
            <p:cNvSpPr/>
            <p:nvPr/>
          </p:nvSpPr>
          <p:spPr>
            <a:xfrm>
              <a:off x="2844800" y="1031240"/>
              <a:ext cx="2074266" cy="1788160"/>
            </a:xfrm>
            <a:prstGeom prst="hexagon">
              <a:avLst/>
            </a:prstGeom>
            <a:solidFill>
              <a:schemeClr val="accent5">
                <a:lumMod val="60000"/>
                <a:lumOff val="40000"/>
              </a:schemeClr>
            </a:solidFill>
            <a:ln>
              <a:noFill/>
            </a:ln>
            <a:scene3d>
              <a:camera prst="perspectiveRelaxedModerately">
                <a:rot lat="174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3571AEF5-2FD3-41B4-DE84-CE2F97F54119}"/>
                </a:ext>
              </a:extLst>
            </p:cNvPr>
            <p:cNvSpPr/>
            <p:nvPr/>
          </p:nvSpPr>
          <p:spPr>
            <a:xfrm>
              <a:off x="3244850" y="2253759"/>
              <a:ext cx="1264088" cy="393700"/>
            </a:xfrm>
            <a:prstGeom prst="rect">
              <a:avLst/>
            </a:prstGeom>
            <a:solidFill>
              <a:schemeClr val="accent5"/>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27" name="Rectangle 6">
              <a:extLst>
                <a:ext uri="{FF2B5EF4-FFF2-40B4-BE49-F238E27FC236}">
                  <a16:creationId xmlns:a16="http://schemas.microsoft.com/office/drawing/2014/main" id="{E2C7F973-23F1-51A5-D7EF-E01FE8437770}"/>
                </a:ext>
              </a:extLst>
            </p:cNvPr>
            <p:cNvSpPr/>
            <p:nvPr/>
          </p:nvSpPr>
          <p:spPr>
            <a:xfrm>
              <a:off x="2847670" y="1927226"/>
              <a:ext cx="400355" cy="720726"/>
            </a:xfrm>
            <a:custGeom>
              <a:avLst/>
              <a:gdLst>
                <a:gd name="connsiteX0" fmla="*/ 0 w 400050"/>
                <a:gd name="connsiteY0" fmla="*/ 0 h 730251"/>
                <a:gd name="connsiteX1" fmla="*/ 400050 w 400050"/>
                <a:gd name="connsiteY1" fmla="*/ 0 h 730251"/>
                <a:gd name="connsiteX2" fmla="*/ 400050 w 400050"/>
                <a:gd name="connsiteY2" fmla="*/ 730251 h 730251"/>
                <a:gd name="connsiteX3" fmla="*/ 0 w 400050"/>
                <a:gd name="connsiteY3" fmla="*/ 730251 h 730251"/>
                <a:gd name="connsiteX4" fmla="*/ 0 w 400050"/>
                <a:gd name="connsiteY4" fmla="*/ 0 h 730251"/>
                <a:gd name="connsiteX0" fmla="*/ 0 w 400050"/>
                <a:gd name="connsiteY0" fmla="*/ 0 h 730251"/>
                <a:gd name="connsiteX1" fmla="*/ 400050 w 400050"/>
                <a:gd name="connsiteY1" fmla="*/ 349250 h 730251"/>
                <a:gd name="connsiteX2" fmla="*/ 400050 w 400050"/>
                <a:gd name="connsiteY2" fmla="*/ 730251 h 730251"/>
                <a:gd name="connsiteX3" fmla="*/ 0 w 400050"/>
                <a:gd name="connsiteY3" fmla="*/ 730251 h 730251"/>
                <a:gd name="connsiteX4" fmla="*/ 0 w 400050"/>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0 w 403225"/>
                <a:gd name="connsiteY3" fmla="*/ 73025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5111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222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22225 w 403225"/>
                <a:gd name="connsiteY3" fmla="*/ 3556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064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406401 h 730251"/>
                <a:gd name="connsiteX4" fmla="*/ 0 w 403225"/>
                <a:gd name="connsiteY4" fmla="*/ 0 h 730251"/>
                <a:gd name="connsiteX0" fmla="*/ 3316 w 400191"/>
                <a:gd name="connsiteY0" fmla="*/ 0 h 723901"/>
                <a:gd name="connsiteX1" fmla="*/ 400191 w 400191"/>
                <a:gd name="connsiteY1" fmla="*/ 327025 h 723901"/>
                <a:gd name="connsiteX2" fmla="*/ 397016 w 400191"/>
                <a:gd name="connsiteY2" fmla="*/ 723901 h 723901"/>
                <a:gd name="connsiteX3" fmla="*/ 141 w 400191"/>
                <a:gd name="connsiteY3" fmla="*/ 400051 h 723901"/>
                <a:gd name="connsiteX4" fmla="*/ 3316 w 400191"/>
                <a:gd name="connsiteY4" fmla="*/ 0 h 723901"/>
                <a:gd name="connsiteX0" fmla="*/ 305 w 400355"/>
                <a:gd name="connsiteY0" fmla="*/ 0 h 730251"/>
                <a:gd name="connsiteX1" fmla="*/ 400355 w 400355"/>
                <a:gd name="connsiteY1" fmla="*/ 333375 h 730251"/>
                <a:gd name="connsiteX2" fmla="*/ 397180 w 400355"/>
                <a:gd name="connsiteY2" fmla="*/ 730251 h 730251"/>
                <a:gd name="connsiteX3" fmla="*/ 305 w 400355"/>
                <a:gd name="connsiteY3" fmla="*/ 406401 h 730251"/>
                <a:gd name="connsiteX4" fmla="*/ 305 w 400355"/>
                <a:gd name="connsiteY4" fmla="*/ 0 h 730251"/>
                <a:gd name="connsiteX0" fmla="*/ 305 w 400355"/>
                <a:gd name="connsiteY0" fmla="*/ 0 h 720726"/>
                <a:gd name="connsiteX1" fmla="*/ 400355 w 400355"/>
                <a:gd name="connsiteY1" fmla="*/ 323850 h 720726"/>
                <a:gd name="connsiteX2" fmla="*/ 397180 w 400355"/>
                <a:gd name="connsiteY2" fmla="*/ 720726 h 720726"/>
                <a:gd name="connsiteX3" fmla="*/ 305 w 400355"/>
                <a:gd name="connsiteY3" fmla="*/ 396876 h 720726"/>
                <a:gd name="connsiteX4" fmla="*/ 305 w 400355"/>
                <a:gd name="connsiteY4" fmla="*/ 0 h 72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0355" h="720726">
                  <a:moveTo>
                    <a:pt x="305" y="0"/>
                  </a:moveTo>
                  <a:lnTo>
                    <a:pt x="400355" y="323850"/>
                  </a:lnTo>
                  <a:cubicBezTo>
                    <a:pt x="399297" y="456142"/>
                    <a:pt x="398238" y="588434"/>
                    <a:pt x="397180" y="720726"/>
                  </a:cubicBezTo>
                  <a:lnTo>
                    <a:pt x="305" y="396876"/>
                  </a:lnTo>
                  <a:cubicBezTo>
                    <a:pt x="-753" y="226484"/>
                    <a:pt x="1363" y="170392"/>
                    <a:pt x="305" y="0"/>
                  </a:cubicBez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
              <a:extLst>
                <a:ext uri="{FF2B5EF4-FFF2-40B4-BE49-F238E27FC236}">
                  <a16:creationId xmlns:a16="http://schemas.microsoft.com/office/drawing/2014/main" id="{C504FC14-1976-998E-250D-D254796F0A91}"/>
                </a:ext>
              </a:extLst>
            </p:cNvPr>
            <p:cNvSpPr/>
            <p:nvPr/>
          </p:nvSpPr>
          <p:spPr>
            <a:xfrm flipH="1">
              <a:off x="4512620" y="1927226"/>
              <a:ext cx="409315" cy="720726"/>
            </a:xfrm>
            <a:custGeom>
              <a:avLst/>
              <a:gdLst>
                <a:gd name="connsiteX0" fmla="*/ 0 w 400050"/>
                <a:gd name="connsiteY0" fmla="*/ 0 h 730251"/>
                <a:gd name="connsiteX1" fmla="*/ 400050 w 400050"/>
                <a:gd name="connsiteY1" fmla="*/ 0 h 730251"/>
                <a:gd name="connsiteX2" fmla="*/ 400050 w 400050"/>
                <a:gd name="connsiteY2" fmla="*/ 730251 h 730251"/>
                <a:gd name="connsiteX3" fmla="*/ 0 w 400050"/>
                <a:gd name="connsiteY3" fmla="*/ 730251 h 730251"/>
                <a:gd name="connsiteX4" fmla="*/ 0 w 400050"/>
                <a:gd name="connsiteY4" fmla="*/ 0 h 730251"/>
                <a:gd name="connsiteX0" fmla="*/ 0 w 400050"/>
                <a:gd name="connsiteY0" fmla="*/ 0 h 730251"/>
                <a:gd name="connsiteX1" fmla="*/ 400050 w 400050"/>
                <a:gd name="connsiteY1" fmla="*/ 349250 h 730251"/>
                <a:gd name="connsiteX2" fmla="*/ 400050 w 400050"/>
                <a:gd name="connsiteY2" fmla="*/ 730251 h 730251"/>
                <a:gd name="connsiteX3" fmla="*/ 0 w 400050"/>
                <a:gd name="connsiteY3" fmla="*/ 730251 h 730251"/>
                <a:gd name="connsiteX4" fmla="*/ 0 w 400050"/>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0 w 403225"/>
                <a:gd name="connsiteY3" fmla="*/ 73025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5111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222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22225 w 403225"/>
                <a:gd name="connsiteY3" fmla="*/ 3556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064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406401 h 730251"/>
                <a:gd name="connsiteX4" fmla="*/ 0 w 403225"/>
                <a:gd name="connsiteY4" fmla="*/ 0 h 730251"/>
                <a:gd name="connsiteX0" fmla="*/ 3316 w 400191"/>
                <a:gd name="connsiteY0" fmla="*/ 0 h 723901"/>
                <a:gd name="connsiteX1" fmla="*/ 400191 w 400191"/>
                <a:gd name="connsiteY1" fmla="*/ 327025 h 723901"/>
                <a:gd name="connsiteX2" fmla="*/ 397016 w 400191"/>
                <a:gd name="connsiteY2" fmla="*/ 723901 h 723901"/>
                <a:gd name="connsiteX3" fmla="*/ 141 w 400191"/>
                <a:gd name="connsiteY3" fmla="*/ 400051 h 723901"/>
                <a:gd name="connsiteX4" fmla="*/ 3316 w 400191"/>
                <a:gd name="connsiteY4" fmla="*/ 0 h 723901"/>
                <a:gd name="connsiteX0" fmla="*/ 305 w 400355"/>
                <a:gd name="connsiteY0" fmla="*/ 0 h 730251"/>
                <a:gd name="connsiteX1" fmla="*/ 400355 w 400355"/>
                <a:gd name="connsiteY1" fmla="*/ 333375 h 730251"/>
                <a:gd name="connsiteX2" fmla="*/ 397180 w 400355"/>
                <a:gd name="connsiteY2" fmla="*/ 730251 h 730251"/>
                <a:gd name="connsiteX3" fmla="*/ 305 w 400355"/>
                <a:gd name="connsiteY3" fmla="*/ 406401 h 730251"/>
                <a:gd name="connsiteX4" fmla="*/ 305 w 400355"/>
                <a:gd name="connsiteY4" fmla="*/ 0 h 730251"/>
                <a:gd name="connsiteX0" fmla="*/ 305 w 400355"/>
                <a:gd name="connsiteY0" fmla="*/ 0 h 720726"/>
                <a:gd name="connsiteX1" fmla="*/ 400355 w 400355"/>
                <a:gd name="connsiteY1" fmla="*/ 323850 h 720726"/>
                <a:gd name="connsiteX2" fmla="*/ 397180 w 400355"/>
                <a:gd name="connsiteY2" fmla="*/ 720726 h 720726"/>
                <a:gd name="connsiteX3" fmla="*/ 305 w 400355"/>
                <a:gd name="connsiteY3" fmla="*/ 396876 h 720726"/>
                <a:gd name="connsiteX4" fmla="*/ 305 w 400355"/>
                <a:gd name="connsiteY4" fmla="*/ 0 h 72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0355" h="720726">
                  <a:moveTo>
                    <a:pt x="305" y="0"/>
                  </a:moveTo>
                  <a:lnTo>
                    <a:pt x="400355" y="323850"/>
                  </a:lnTo>
                  <a:cubicBezTo>
                    <a:pt x="399297" y="456142"/>
                    <a:pt x="398238" y="588434"/>
                    <a:pt x="397180" y="720726"/>
                  </a:cubicBezTo>
                  <a:lnTo>
                    <a:pt x="305" y="396876"/>
                  </a:lnTo>
                  <a:cubicBezTo>
                    <a:pt x="-753" y="226484"/>
                    <a:pt x="1363" y="170392"/>
                    <a:pt x="305" y="0"/>
                  </a:cubicBez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a:extLst>
              <a:ext uri="{FF2B5EF4-FFF2-40B4-BE49-F238E27FC236}">
                <a16:creationId xmlns:a16="http://schemas.microsoft.com/office/drawing/2014/main" id="{FF655904-1648-DAD2-1000-2431AE53B185}"/>
              </a:ext>
            </a:extLst>
          </p:cNvPr>
          <p:cNvGrpSpPr/>
          <p:nvPr/>
        </p:nvGrpSpPr>
        <p:grpSpPr>
          <a:xfrm>
            <a:off x="1071101" y="1966343"/>
            <a:ext cx="3312277" cy="3483184"/>
            <a:chOff x="2844800" y="1031240"/>
            <a:chExt cx="2077200" cy="2184379"/>
          </a:xfrm>
        </p:grpSpPr>
        <p:sp>
          <p:nvSpPr>
            <p:cNvPr id="18" name="Hexagon 17">
              <a:extLst>
                <a:ext uri="{FF2B5EF4-FFF2-40B4-BE49-F238E27FC236}">
                  <a16:creationId xmlns:a16="http://schemas.microsoft.com/office/drawing/2014/main" id="{59780EDB-FC8A-DD9C-BD7E-D7455E0D9434}"/>
                </a:ext>
              </a:extLst>
            </p:cNvPr>
            <p:cNvSpPr/>
            <p:nvPr/>
          </p:nvSpPr>
          <p:spPr>
            <a:xfrm>
              <a:off x="2844800" y="1427459"/>
              <a:ext cx="2077200" cy="1788160"/>
            </a:xfrm>
            <a:prstGeom prst="hexagon">
              <a:avLst/>
            </a:prstGeom>
            <a:solidFill>
              <a:schemeClr val="accent4">
                <a:lumMod val="50000"/>
              </a:schemeClr>
            </a:solidFill>
            <a:ln>
              <a:noFill/>
            </a:ln>
            <a:scene3d>
              <a:camera prst="perspectiveRelaxedModerately">
                <a:rot lat="174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Hexagon 18">
              <a:extLst>
                <a:ext uri="{FF2B5EF4-FFF2-40B4-BE49-F238E27FC236}">
                  <a16:creationId xmlns:a16="http://schemas.microsoft.com/office/drawing/2014/main" id="{E4F5CABC-27C1-5ED9-3CF7-F4D9A3EA75E5}"/>
                </a:ext>
              </a:extLst>
            </p:cNvPr>
            <p:cNvSpPr/>
            <p:nvPr/>
          </p:nvSpPr>
          <p:spPr>
            <a:xfrm>
              <a:off x="2844800" y="1031240"/>
              <a:ext cx="2074266" cy="1788160"/>
            </a:xfrm>
            <a:prstGeom prst="hexagon">
              <a:avLst/>
            </a:prstGeom>
            <a:solidFill>
              <a:schemeClr val="accent4">
                <a:lumMod val="60000"/>
                <a:lumOff val="40000"/>
              </a:schemeClr>
            </a:solidFill>
            <a:ln>
              <a:noFill/>
            </a:ln>
            <a:scene3d>
              <a:camera prst="perspectiveRelaxedModerately">
                <a:rot lat="174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87307423-82D4-4500-A704-908807FFF1F7}"/>
                </a:ext>
              </a:extLst>
            </p:cNvPr>
            <p:cNvSpPr/>
            <p:nvPr/>
          </p:nvSpPr>
          <p:spPr>
            <a:xfrm>
              <a:off x="3244850" y="2262795"/>
              <a:ext cx="1264088" cy="393700"/>
            </a:xfrm>
            <a:prstGeom prst="rect">
              <a:avLst/>
            </a:prstGeom>
            <a:solidFill>
              <a:schemeClr val="accent4"/>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21" name="Rectangle 6">
              <a:extLst>
                <a:ext uri="{FF2B5EF4-FFF2-40B4-BE49-F238E27FC236}">
                  <a16:creationId xmlns:a16="http://schemas.microsoft.com/office/drawing/2014/main" id="{9BFFFD5C-5A40-406B-7D2C-6D047A4CAB7B}"/>
                </a:ext>
              </a:extLst>
            </p:cNvPr>
            <p:cNvSpPr/>
            <p:nvPr/>
          </p:nvSpPr>
          <p:spPr>
            <a:xfrm>
              <a:off x="2847670" y="1927226"/>
              <a:ext cx="400355" cy="720726"/>
            </a:xfrm>
            <a:custGeom>
              <a:avLst/>
              <a:gdLst>
                <a:gd name="connsiteX0" fmla="*/ 0 w 400050"/>
                <a:gd name="connsiteY0" fmla="*/ 0 h 730251"/>
                <a:gd name="connsiteX1" fmla="*/ 400050 w 400050"/>
                <a:gd name="connsiteY1" fmla="*/ 0 h 730251"/>
                <a:gd name="connsiteX2" fmla="*/ 400050 w 400050"/>
                <a:gd name="connsiteY2" fmla="*/ 730251 h 730251"/>
                <a:gd name="connsiteX3" fmla="*/ 0 w 400050"/>
                <a:gd name="connsiteY3" fmla="*/ 730251 h 730251"/>
                <a:gd name="connsiteX4" fmla="*/ 0 w 400050"/>
                <a:gd name="connsiteY4" fmla="*/ 0 h 730251"/>
                <a:gd name="connsiteX0" fmla="*/ 0 w 400050"/>
                <a:gd name="connsiteY0" fmla="*/ 0 h 730251"/>
                <a:gd name="connsiteX1" fmla="*/ 400050 w 400050"/>
                <a:gd name="connsiteY1" fmla="*/ 349250 h 730251"/>
                <a:gd name="connsiteX2" fmla="*/ 400050 w 400050"/>
                <a:gd name="connsiteY2" fmla="*/ 730251 h 730251"/>
                <a:gd name="connsiteX3" fmla="*/ 0 w 400050"/>
                <a:gd name="connsiteY3" fmla="*/ 730251 h 730251"/>
                <a:gd name="connsiteX4" fmla="*/ 0 w 400050"/>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0 w 403225"/>
                <a:gd name="connsiteY3" fmla="*/ 73025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5111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222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22225 w 403225"/>
                <a:gd name="connsiteY3" fmla="*/ 3556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064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406401 h 730251"/>
                <a:gd name="connsiteX4" fmla="*/ 0 w 403225"/>
                <a:gd name="connsiteY4" fmla="*/ 0 h 730251"/>
                <a:gd name="connsiteX0" fmla="*/ 3316 w 400191"/>
                <a:gd name="connsiteY0" fmla="*/ 0 h 723901"/>
                <a:gd name="connsiteX1" fmla="*/ 400191 w 400191"/>
                <a:gd name="connsiteY1" fmla="*/ 327025 h 723901"/>
                <a:gd name="connsiteX2" fmla="*/ 397016 w 400191"/>
                <a:gd name="connsiteY2" fmla="*/ 723901 h 723901"/>
                <a:gd name="connsiteX3" fmla="*/ 141 w 400191"/>
                <a:gd name="connsiteY3" fmla="*/ 400051 h 723901"/>
                <a:gd name="connsiteX4" fmla="*/ 3316 w 400191"/>
                <a:gd name="connsiteY4" fmla="*/ 0 h 723901"/>
                <a:gd name="connsiteX0" fmla="*/ 305 w 400355"/>
                <a:gd name="connsiteY0" fmla="*/ 0 h 730251"/>
                <a:gd name="connsiteX1" fmla="*/ 400355 w 400355"/>
                <a:gd name="connsiteY1" fmla="*/ 333375 h 730251"/>
                <a:gd name="connsiteX2" fmla="*/ 397180 w 400355"/>
                <a:gd name="connsiteY2" fmla="*/ 730251 h 730251"/>
                <a:gd name="connsiteX3" fmla="*/ 305 w 400355"/>
                <a:gd name="connsiteY3" fmla="*/ 406401 h 730251"/>
                <a:gd name="connsiteX4" fmla="*/ 305 w 400355"/>
                <a:gd name="connsiteY4" fmla="*/ 0 h 730251"/>
                <a:gd name="connsiteX0" fmla="*/ 305 w 400355"/>
                <a:gd name="connsiteY0" fmla="*/ 0 h 720726"/>
                <a:gd name="connsiteX1" fmla="*/ 400355 w 400355"/>
                <a:gd name="connsiteY1" fmla="*/ 323850 h 720726"/>
                <a:gd name="connsiteX2" fmla="*/ 397180 w 400355"/>
                <a:gd name="connsiteY2" fmla="*/ 720726 h 720726"/>
                <a:gd name="connsiteX3" fmla="*/ 305 w 400355"/>
                <a:gd name="connsiteY3" fmla="*/ 396876 h 720726"/>
                <a:gd name="connsiteX4" fmla="*/ 305 w 400355"/>
                <a:gd name="connsiteY4" fmla="*/ 0 h 72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0355" h="720726">
                  <a:moveTo>
                    <a:pt x="305" y="0"/>
                  </a:moveTo>
                  <a:lnTo>
                    <a:pt x="400355" y="323850"/>
                  </a:lnTo>
                  <a:cubicBezTo>
                    <a:pt x="399297" y="456142"/>
                    <a:pt x="398238" y="588434"/>
                    <a:pt x="397180" y="720726"/>
                  </a:cubicBezTo>
                  <a:lnTo>
                    <a:pt x="305" y="396876"/>
                  </a:lnTo>
                  <a:cubicBezTo>
                    <a:pt x="-753" y="226484"/>
                    <a:pt x="1363" y="170392"/>
                    <a:pt x="305" y="0"/>
                  </a:cubicBezTo>
                  <a:close/>
                </a:path>
              </a:pathLst>
            </a:cu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
              <a:extLst>
                <a:ext uri="{FF2B5EF4-FFF2-40B4-BE49-F238E27FC236}">
                  <a16:creationId xmlns:a16="http://schemas.microsoft.com/office/drawing/2014/main" id="{DC4E74D3-332C-AFE0-C743-1BC7CB4FDFF4}"/>
                </a:ext>
              </a:extLst>
            </p:cNvPr>
            <p:cNvSpPr/>
            <p:nvPr/>
          </p:nvSpPr>
          <p:spPr>
            <a:xfrm flipH="1">
              <a:off x="4512620" y="1927226"/>
              <a:ext cx="409315" cy="720726"/>
            </a:xfrm>
            <a:custGeom>
              <a:avLst/>
              <a:gdLst>
                <a:gd name="connsiteX0" fmla="*/ 0 w 400050"/>
                <a:gd name="connsiteY0" fmla="*/ 0 h 730251"/>
                <a:gd name="connsiteX1" fmla="*/ 400050 w 400050"/>
                <a:gd name="connsiteY1" fmla="*/ 0 h 730251"/>
                <a:gd name="connsiteX2" fmla="*/ 400050 w 400050"/>
                <a:gd name="connsiteY2" fmla="*/ 730251 h 730251"/>
                <a:gd name="connsiteX3" fmla="*/ 0 w 400050"/>
                <a:gd name="connsiteY3" fmla="*/ 730251 h 730251"/>
                <a:gd name="connsiteX4" fmla="*/ 0 w 400050"/>
                <a:gd name="connsiteY4" fmla="*/ 0 h 730251"/>
                <a:gd name="connsiteX0" fmla="*/ 0 w 400050"/>
                <a:gd name="connsiteY0" fmla="*/ 0 h 730251"/>
                <a:gd name="connsiteX1" fmla="*/ 400050 w 400050"/>
                <a:gd name="connsiteY1" fmla="*/ 349250 h 730251"/>
                <a:gd name="connsiteX2" fmla="*/ 400050 w 400050"/>
                <a:gd name="connsiteY2" fmla="*/ 730251 h 730251"/>
                <a:gd name="connsiteX3" fmla="*/ 0 w 400050"/>
                <a:gd name="connsiteY3" fmla="*/ 730251 h 730251"/>
                <a:gd name="connsiteX4" fmla="*/ 0 w 400050"/>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0 w 403225"/>
                <a:gd name="connsiteY3" fmla="*/ 73025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5111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222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22225 w 403225"/>
                <a:gd name="connsiteY3" fmla="*/ 3556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064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406401 h 730251"/>
                <a:gd name="connsiteX4" fmla="*/ 0 w 403225"/>
                <a:gd name="connsiteY4" fmla="*/ 0 h 730251"/>
                <a:gd name="connsiteX0" fmla="*/ 3316 w 400191"/>
                <a:gd name="connsiteY0" fmla="*/ 0 h 723901"/>
                <a:gd name="connsiteX1" fmla="*/ 400191 w 400191"/>
                <a:gd name="connsiteY1" fmla="*/ 327025 h 723901"/>
                <a:gd name="connsiteX2" fmla="*/ 397016 w 400191"/>
                <a:gd name="connsiteY2" fmla="*/ 723901 h 723901"/>
                <a:gd name="connsiteX3" fmla="*/ 141 w 400191"/>
                <a:gd name="connsiteY3" fmla="*/ 400051 h 723901"/>
                <a:gd name="connsiteX4" fmla="*/ 3316 w 400191"/>
                <a:gd name="connsiteY4" fmla="*/ 0 h 723901"/>
                <a:gd name="connsiteX0" fmla="*/ 305 w 400355"/>
                <a:gd name="connsiteY0" fmla="*/ 0 h 730251"/>
                <a:gd name="connsiteX1" fmla="*/ 400355 w 400355"/>
                <a:gd name="connsiteY1" fmla="*/ 333375 h 730251"/>
                <a:gd name="connsiteX2" fmla="*/ 397180 w 400355"/>
                <a:gd name="connsiteY2" fmla="*/ 730251 h 730251"/>
                <a:gd name="connsiteX3" fmla="*/ 305 w 400355"/>
                <a:gd name="connsiteY3" fmla="*/ 406401 h 730251"/>
                <a:gd name="connsiteX4" fmla="*/ 305 w 400355"/>
                <a:gd name="connsiteY4" fmla="*/ 0 h 730251"/>
                <a:gd name="connsiteX0" fmla="*/ 305 w 400355"/>
                <a:gd name="connsiteY0" fmla="*/ 0 h 720726"/>
                <a:gd name="connsiteX1" fmla="*/ 400355 w 400355"/>
                <a:gd name="connsiteY1" fmla="*/ 323850 h 720726"/>
                <a:gd name="connsiteX2" fmla="*/ 397180 w 400355"/>
                <a:gd name="connsiteY2" fmla="*/ 720726 h 720726"/>
                <a:gd name="connsiteX3" fmla="*/ 305 w 400355"/>
                <a:gd name="connsiteY3" fmla="*/ 396876 h 720726"/>
                <a:gd name="connsiteX4" fmla="*/ 305 w 400355"/>
                <a:gd name="connsiteY4" fmla="*/ 0 h 72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0355" h="720726">
                  <a:moveTo>
                    <a:pt x="305" y="0"/>
                  </a:moveTo>
                  <a:lnTo>
                    <a:pt x="400355" y="323850"/>
                  </a:lnTo>
                  <a:cubicBezTo>
                    <a:pt x="399297" y="456142"/>
                    <a:pt x="398238" y="588434"/>
                    <a:pt x="397180" y="720726"/>
                  </a:cubicBezTo>
                  <a:lnTo>
                    <a:pt x="305" y="396876"/>
                  </a:lnTo>
                  <a:cubicBezTo>
                    <a:pt x="-753" y="226484"/>
                    <a:pt x="1363" y="170392"/>
                    <a:pt x="305" y="0"/>
                  </a:cubicBezTo>
                  <a:close/>
                </a:path>
              </a:pathLst>
            </a:cu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10">
            <a:extLst>
              <a:ext uri="{FF2B5EF4-FFF2-40B4-BE49-F238E27FC236}">
                <a16:creationId xmlns:a16="http://schemas.microsoft.com/office/drawing/2014/main" id="{CF74BCC5-ACE4-B7A4-186A-6466F1D6BEB8}"/>
              </a:ext>
            </a:extLst>
          </p:cNvPr>
          <p:cNvGrpSpPr/>
          <p:nvPr/>
        </p:nvGrpSpPr>
        <p:grpSpPr>
          <a:xfrm>
            <a:off x="1429784" y="1781956"/>
            <a:ext cx="2552811" cy="2684531"/>
            <a:chOff x="2844800" y="1031240"/>
            <a:chExt cx="2077200" cy="2184379"/>
          </a:xfrm>
        </p:grpSpPr>
        <p:sp>
          <p:nvSpPr>
            <p:cNvPr id="12" name="Hexagon 11">
              <a:extLst>
                <a:ext uri="{FF2B5EF4-FFF2-40B4-BE49-F238E27FC236}">
                  <a16:creationId xmlns:a16="http://schemas.microsoft.com/office/drawing/2014/main" id="{D11AA486-F975-5B42-708D-EB2FD7355C88}"/>
                </a:ext>
              </a:extLst>
            </p:cNvPr>
            <p:cNvSpPr/>
            <p:nvPr/>
          </p:nvSpPr>
          <p:spPr>
            <a:xfrm>
              <a:off x="2844800" y="1427459"/>
              <a:ext cx="2077200" cy="1788160"/>
            </a:xfrm>
            <a:prstGeom prst="hexagon">
              <a:avLst/>
            </a:prstGeom>
            <a:solidFill>
              <a:schemeClr val="accent2">
                <a:lumMod val="50000"/>
              </a:schemeClr>
            </a:solidFill>
            <a:ln>
              <a:noFill/>
            </a:ln>
            <a:scene3d>
              <a:camera prst="perspectiveRelaxedModerately">
                <a:rot lat="174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Hexagon 12">
              <a:extLst>
                <a:ext uri="{FF2B5EF4-FFF2-40B4-BE49-F238E27FC236}">
                  <a16:creationId xmlns:a16="http://schemas.microsoft.com/office/drawing/2014/main" id="{B4133442-4DA3-84DC-8067-84638EE5C822}"/>
                </a:ext>
              </a:extLst>
            </p:cNvPr>
            <p:cNvSpPr/>
            <p:nvPr/>
          </p:nvSpPr>
          <p:spPr>
            <a:xfrm>
              <a:off x="2844800" y="1031240"/>
              <a:ext cx="2074266" cy="1788160"/>
            </a:xfrm>
            <a:prstGeom prst="hexagon">
              <a:avLst/>
            </a:prstGeom>
            <a:solidFill>
              <a:schemeClr val="accent2">
                <a:lumMod val="60000"/>
                <a:lumOff val="40000"/>
              </a:schemeClr>
            </a:solidFill>
            <a:ln>
              <a:noFill/>
            </a:ln>
            <a:scene3d>
              <a:camera prst="perspectiveRelaxedModerately">
                <a:rot lat="174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9D2F0D6-C281-9A03-697C-D5FF6E52E701}"/>
                </a:ext>
              </a:extLst>
            </p:cNvPr>
            <p:cNvSpPr/>
            <p:nvPr/>
          </p:nvSpPr>
          <p:spPr>
            <a:xfrm>
              <a:off x="3244850" y="2258521"/>
              <a:ext cx="1264088" cy="393700"/>
            </a:xfrm>
            <a:prstGeom prst="rect">
              <a:avLst/>
            </a:prstGeom>
            <a:solidFill>
              <a:schemeClr val="accent2"/>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5" name="Rectangle 6">
              <a:extLst>
                <a:ext uri="{FF2B5EF4-FFF2-40B4-BE49-F238E27FC236}">
                  <a16:creationId xmlns:a16="http://schemas.microsoft.com/office/drawing/2014/main" id="{FEC57644-0C47-F551-7FA8-DD8DF270FC70}"/>
                </a:ext>
              </a:extLst>
            </p:cNvPr>
            <p:cNvSpPr/>
            <p:nvPr/>
          </p:nvSpPr>
          <p:spPr>
            <a:xfrm>
              <a:off x="2847670" y="1927226"/>
              <a:ext cx="400355" cy="720726"/>
            </a:xfrm>
            <a:custGeom>
              <a:avLst/>
              <a:gdLst>
                <a:gd name="connsiteX0" fmla="*/ 0 w 400050"/>
                <a:gd name="connsiteY0" fmla="*/ 0 h 730251"/>
                <a:gd name="connsiteX1" fmla="*/ 400050 w 400050"/>
                <a:gd name="connsiteY1" fmla="*/ 0 h 730251"/>
                <a:gd name="connsiteX2" fmla="*/ 400050 w 400050"/>
                <a:gd name="connsiteY2" fmla="*/ 730251 h 730251"/>
                <a:gd name="connsiteX3" fmla="*/ 0 w 400050"/>
                <a:gd name="connsiteY3" fmla="*/ 730251 h 730251"/>
                <a:gd name="connsiteX4" fmla="*/ 0 w 400050"/>
                <a:gd name="connsiteY4" fmla="*/ 0 h 730251"/>
                <a:gd name="connsiteX0" fmla="*/ 0 w 400050"/>
                <a:gd name="connsiteY0" fmla="*/ 0 h 730251"/>
                <a:gd name="connsiteX1" fmla="*/ 400050 w 400050"/>
                <a:gd name="connsiteY1" fmla="*/ 349250 h 730251"/>
                <a:gd name="connsiteX2" fmla="*/ 400050 w 400050"/>
                <a:gd name="connsiteY2" fmla="*/ 730251 h 730251"/>
                <a:gd name="connsiteX3" fmla="*/ 0 w 400050"/>
                <a:gd name="connsiteY3" fmla="*/ 730251 h 730251"/>
                <a:gd name="connsiteX4" fmla="*/ 0 w 400050"/>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0 w 403225"/>
                <a:gd name="connsiteY3" fmla="*/ 73025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5111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222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22225 w 403225"/>
                <a:gd name="connsiteY3" fmla="*/ 3556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064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406401 h 730251"/>
                <a:gd name="connsiteX4" fmla="*/ 0 w 403225"/>
                <a:gd name="connsiteY4" fmla="*/ 0 h 730251"/>
                <a:gd name="connsiteX0" fmla="*/ 3316 w 400191"/>
                <a:gd name="connsiteY0" fmla="*/ 0 h 723901"/>
                <a:gd name="connsiteX1" fmla="*/ 400191 w 400191"/>
                <a:gd name="connsiteY1" fmla="*/ 327025 h 723901"/>
                <a:gd name="connsiteX2" fmla="*/ 397016 w 400191"/>
                <a:gd name="connsiteY2" fmla="*/ 723901 h 723901"/>
                <a:gd name="connsiteX3" fmla="*/ 141 w 400191"/>
                <a:gd name="connsiteY3" fmla="*/ 400051 h 723901"/>
                <a:gd name="connsiteX4" fmla="*/ 3316 w 400191"/>
                <a:gd name="connsiteY4" fmla="*/ 0 h 723901"/>
                <a:gd name="connsiteX0" fmla="*/ 305 w 400355"/>
                <a:gd name="connsiteY0" fmla="*/ 0 h 730251"/>
                <a:gd name="connsiteX1" fmla="*/ 400355 w 400355"/>
                <a:gd name="connsiteY1" fmla="*/ 333375 h 730251"/>
                <a:gd name="connsiteX2" fmla="*/ 397180 w 400355"/>
                <a:gd name="connsiteY2" fmla="*/ 730251 h 730251"/>
                <a:gd name="connsiteX3" fmla="*/ 305 w 400355"/>
                <a:gd name="connsiteY3" fmla="*/ 406401 h 730251"/>
                <a:gd name="connsiteX4" fmla="*/ 305 w 400355"/>
                <a:gd name="connsiteY4" fmla="*/ 0 h 730251"/>
                <a:gd name="connsiteX0" fmla="*/ 305 w 400355"/>
                <a:gd name="connsiteY0" fmla="*/ 0 h 720726"/>
                <a:gd name="connsiteX1" fmla="*/ 400355 w 400355"/>
                <a:gd name="connsiteY1" fmla="*/ 323850 h 720726"/>
                <a:gd name="connsiteX2" fmla="*/ 397180 w 400355"/>
                <a:gd name="connsiteY2" fmla="*/ 720726 h 720726"/>
                <a:gd name="connsiteX3" fmla="*/ 305 w 400355"/>
                <a:gd name="connsiteY3" fmla="*/ 396876 h 720726"/>
                <a:gd name="connsiteX4" fmla="*/ 305 w 400355"/>
                <a:gd name="connsiteY4" fmla="*/ 0 h 72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0355" h="720726">
                  <a:moveTo>
                    <a:pt x="305" y="0"/>
                  </a:moveTo>
                  <a:lnTo>
                    <a:pt x="400355" y="323850"/>
                  </a:lnTo>
                  <a:cubicBezTo>
                    <a:pt x="399297" y="456142"/>
                    <a:pt x="398238" y="588434"/>
                    <a:pt x="397180" y="720726"/>
                  </a:cubicBezTo>
                  <a:lnTo>
                    <a:pt x="305" y="396876"/>
                  </a:lnTo>
                  <a:cubicBezTo>
                    <a:pt x="-753" y="226484"/>
                    <a:pt x="1363" y="170392"/>
                    <a:pt x="305" y="0"/>
                  </a:cubicBez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
              <a:extLst>
                <a:ext uri="{FF2B5EF4-FFF2-40B4-BE49-F238E27FC236}">
                  <a16:creationId xmlns:a16="http://schemas.microsoft.com/office/drawing/2014/main" id="{E34AF6C7-D8BD-11A6-7A11-6A8CD79A0347}"/>
                </a:ext>
              </a:extLst>
            </p:cNvPr>
            <p:cNvSpPr/>
            <p:nvPr/>
          </p:nvSpPr>
          <p:spPr>
            <a:xfrm flipH="1">
              <a:off x="4512620" y="1927226"/>
              <a:ext cx="409315" cy="720726"/>
            </a:xfrm>
            <a:custGeom>
              <a:avLst/>
              <a:gdLst>
                <a:gd name="connsiteX0" fmla="*/ 0 w 400050"/>
                <a:gd name="connsiteY0" fmla="*/ 0 h 730251"/>
                <a:gd name="connsiteX1" fmla="*/ 400050 w 400050"/>
                <a:gd name="connsiteY1" fmla="*/ 0 h 730251"/>
                <a:gd name="connsiteX2" fmla="*/ 400050 w 400050"/>
                <a:gd name="connsiteY2" fmla="*/ 730251 h 730251"/>
                <a:gd name="connsiteX3" fmla="*/ 0 w 400050"/>
                <a:gd name="connsiteY3" fmla="*/ 730251 h 730251"/>
                <a:gd name="connsiteX4" fmla="*/ 0 w 400050"/>
                <a:gd name="connsiteY4" fmla="*/ 0 h 730251"/>
                <a:gd name="connsiteX0" fmla="*/ 0 w 400050"/>
                <a:gd name="connsiteY0" fmla="*/ 0 h 730251"/>
                <a:gd name="connsiteX1" fmla="*/ 400050 w 400050"/>
                <a:gd name="connsiteY1" fmla="*/ 349250 h 730251"/>
                <a:gd name="connsiteX2" fmla="*/ 400050 w 400050"/>
                <a:gd name="connsiteY2" fmla="*/ 730251 h 730251"/>
                <a:gd name="connsiteX3" fmla="*/ 0 w 400050"/>
                <a:gd name="connsiteY3" fmla="*/ 730251 h 730251"/>
                <a:gd name="connsiteX4" fmla="*/ 0 w 400050"/>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0 w 403225"/>
                <a:gd name="connsiteY3" fmla="*/ 73025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5111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222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22225 w 403225"/>
                <a:gd name="connsiteY3" fmla="*/ 3556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064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406401 h 730251"/>
                <a:gd name="connsiteX4" fmla="*/ 0 w 403225"/>
                <a:gd name="connsiteY4" fmla="*/ 0 h 730251"/>
                <a:gd name="connsiteX0" fmla="*/ 3316 w 400191"/>
                <a:gd name="connsiteY0" fmla="*/ 0 h 723901"/>
                <a:gd name="connsiteX1" fmla="*/ 400191 w 400191"/>
                <a:gd name="connsiteY1" fmla="*/ 327025 h 723901"/>
                <a:gd name="connsiteX2" fmla="*/ 397016 w 400191"/>
                <a:gd name="connsiteY2" fmla="*/ 723901 h 723901"/>
                <a:gd name="connsiteX3" fmla="*/ 141 w 400191"/>
                <a:gd name="connsiteY3" fmla="*/ 400051 h 723901"/>
                <a:gd name="connsiteX4" fmla="*/ 3316 w 400191"/>
                <a:gd name="connsiteY4" fmla="*/ 0 h 723901"/>
                <a:gd name="connsiteX0" fmla="*/ 305 w 400355"/>
                <a:gd name="connsiteY0" fmla="*/ 0 h 730251"/>
                <a:gd name="connsiteX1" fmla="*/ 400355 w 400355"/>
                <a:gd name="connsiteY1" fmla="*/ 333375 h 730251"/>
                <a:gd name="connsiteX2" fmla="*/ 397180 w 400355"/>
                <a:gd name="connsiteY2" fmla="*/ 730251 h 730251"/>
                <a:gd name="connsiteX3" fmla="*/ 305 w 400355"/>
                <a:gd name="connsiteY3" fmla="*/ 406401 h 730251"/>
                <a:gd name="connsiteX4" fmla="*/ 305 w 400355"/>
                <a:gd name="connsiteY4" fmla="*/ 0 h 730251"/>
                <a:gd name="connsiteX0" fmla="*/ 305 w 400355"/>
                <a:gd name="connsiteY0" fmla="*/ 0 h 720726"/>
                <a:gd name="connsiteX1" fmla="*/ 400355 w 400355"/>
                <a:gd name="connsiteY1" fmla="*/ 323850 h 720726"/>
                <a:gd name="connsiteX2" fmla="*/ 397180 w 400355"/>
                <a:gd name="connsiteY2" fmla="*/ 720726 h 720726"/>
                <a:gd name="connsiteX3" fmla="*/ 305 w 400355"/>
                <a:gd name="connsiteY3" fmla="*/ 396876 h 720726"/>
                <a:gd name="connsiteX4" fmla="*/ 305 w 400355"/>
                <a:gd name="connsiteY4" fmla="*/ 0 h 72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0355" h="720726">
                  <a:moveTo>
                    <a:pt x="305" y="0"/>
                  </a:moveTo>
                  <a:lnTo>
                    <a:pt x="400355" y="323850"/>
                  </a:lnTo>
                  <a:cubicBezTo>
                    <a:pt x="399297" y="456142"/>
                    <a:pt x="398238" y="588434"/>
                    <a:pt x="397180" y="720726"/>
                  </a:cubicBezTo>
                  <a:lnTo>
                    <a:pt x="305" y="396876"/>
                  </a:lnTo>
                  <a:cubicBezTo>
                    <a:pt x="-753" y="226484"/>
                    <a:pt x="1363" y="170392"/>
                    <a:pt x="305" y="0"/>
                  </a:cubicBez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 name="Group 9">
            <a:extLst>
              <a:ext uri="{FF2B5EF4-FFF2-40B4-BE49-F238E27FC236}">
                <a16:creationId xmlns:a16="http://schemas.microsoft.com/office/drawing/2014/main" id="{0A387331-37AB-91B9-EF12-B801BABEF558}"/>
              </a:ext>
            </a:extLst>
          </p:cNvPr>
          <p:cNvGrpSpPr/>
          <p:nvPr/>
        </p:nvGrpSpPr>
        <p:grpSpPr>
          <a:xfrm>
            <a:off x="1670216" y="1568635"/>
            <a:ext cx="2085008" cy="2192590"/>
            <a:chOff x="2844800" y="1031240"/>
            <a:chExt cx="2077200" cy="2184379"/>
          </a:xfrm>
        </p:grpSpPr>
        <p:sp>
          <p:nvSpPr>
            <p:cNvPr id="5" name="Hexagon 4">
              <a:extLst>
                <a:ext uri="{FF2B5EF4-FFF2-40B4-BE49-F238E27FC236}">
                  <a16:creationId xmlns:a16="http://schemas.microsoft.com/office/drawing/2014/main" id="{F64B045F-3ED2-95B7-B436-85C18438F7C1}"/>
                </a:ext>
              </a:extLst>
            </p:cNvPr>
            <p:cNvSpPr/>
            <p:nvPr/>
          </p:nvSpPr>
          <p:spPr>
            <a:xfrm>
              <a:off x="2844800" y="1427459"/>
              <a:ext cx="2077200" cy="1788160"/>
            </a:xfrm>
            <a:prstGeom prst="hexagon">
              <a:avLst/>
            </a:prstGeom>
            <a:solidFill>
              <a:schemeClr val="accent1">
                <a:lumMod val="50000"/>
              </a:schemeClr>
            </a:solidFill>
            <a:ln>
              <a:noFill/>
            </a:ln>
            <a:scene3d>
              <a:camera prst="perspectiveRelaxedModerately">
                <a:rot lat="174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Hexagon 3">
              <a:extLst>
                <a:ext uri="{FF2B5EF4-FFF2-40B4-BE49-F238E27FC236}">
                  <a16:creationId xmlns:a16="http://schemas.microsoft.com/office/drawing/2014/main" id="{C2243F0D-676A-9E39-4B7E-73B048F82A7E}"/>
                </a:ext>
              </a:extLst>
            </p:cNvPr>
            <p:cNvSpPr/>
            <p:nvPr/>
          </p:nvSpPr>
          <p:spPr>
            <a:xfrm>
              <a:off x="2844800" y="1031240"/>
              <a:ext cx="2074266" cy="1788160"/>
            </a:xfrm>
            <a:prstGeom prst="hexagon">
              <a:avLst/>
            </a:prstGeom>
            <a:solidFill>
              <a:schemeClr val="accent1">
                <a:lumMod val="60000"/>
                <a:lumOff val="40000"/>
              </a:schemeClr>
            </a:solidFill>
            <a:ln>
              <a:noFill/>
            </a:ln>
            <a:scene3d>
              <a:camera prst="perspectiveRelaxedModerately">
                <a:rot lat="174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B5A3F95-85B8-28A4-2512-8360ED6A50C5}"/>
                </a:ext>
              </a:extLst>
            </p:cNvPr>
            <p:cNvSpPr/>
            <p:nvPr/>
          </p:nvSpPr>
          <p:spPr>
            <a:xfrm>
              <a:off x="3244850" y="2254252"/>
              <a:ext cx="1264088" cy="393700"/>
            </a:xfrm>
            <a:prstGeom prst="rect">
              <a:avLst/>
            </a:prstGeom>
            <a:solidFill>
              <a:schemeClr val="accent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B4CBD407-BC0B-186D-A325-91CCD1147EA4}"/>
                </a:ext>
              </a:extLst>
            </p:cNvPr>
            <p:cNvSpPr/>
            <p:nvPr/>
          </p:nvSpPr>
          <p:spPr>
            <a:xfrm>
              <a:off x="2847670" y="1927226"/>
              <a:ext cx="400355" cy="720726"/>
            </a:xfrm>
            <a:custGeom>
              <a:avLst/>
              <a:gdLst>
                <a:gd name="connsiteX0" fmla="*/ 0 w 400050"/>
                <a:gd name="connsiteY0" fmla="*/ 0 h 730251"/>
                <a:gd name="connsiteX1" fmla="*/ 400050 w 400050"/>
                <a:gd name="connsiteY1" fmla="*/ 0 h 730251"/>
                <a:gd name="connsiteX2" fmla="*/ 400050 w 400050"/>
                <a:gd name="connsiteY2" fmla="*/ 730251 h 730251"/>
                <a:gd name="connsiteX3" fmla="*/ 0 w 400050"/>
                <a:gd name="connsiteY3" fmla="*/ 730251 h 730251"/>
                <a:gd name="connsiteX4" fmla="*/ 0 w 400050"/>
                <a:gd name="connsiteY4" fmla="*/ 0 h 730251"/>
                <a:gd name="connsiteX0" fmla="*/ 0 w 400050"/>
                <a:gd name="connsiteY0" fmla="*/ 0 h 730251"/>
                <a:gd name="connsiteX1" fmla="*/ 400050 w 400050"/>
                <a:gd name="connsiteY1" fmla="*/ 349250 h 730251"/>
                <a:gd name="connsiteX2" fmla="*/ 400050 w 400050"/>
                <a:gd name="connsiteY2" fmla="*/ 730251 h 730251"/>
                <a:gd name="connsiteX3" fmla="*/ 0 w 400050"/>
                <a:gd name="connsiteY3" fmla="*/ 730251 h 730251"/>
                <a:gd name="connsiteX4" fmla="*/ 0 w 400050"/>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0 w 403225"/>
                <a:gd name="connsiteY3" fmla="*/ 73025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5111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222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22225 w 403225"/>
                <a:gd name="connsiteY3" fmla="*/ 3556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064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406401 h 730251"/>
                <a:gd name="connsiteX4" fmla="*/ 0 w 403225"/>
                <a:gd name="connsiteY4" fmla="*/ 0 h 730251"/>
                <a:gd name="connsiteX0" fmla="*/ 3316 w 400191"/>
                <a:gd name="connsiteY0" fmla="*/ 0 h 723901"/>
                <a:gd name="connsiteX1" fmla="*/ 400191 w 400191"/>
                <a:gd name="connsiteY1" fmla="*/ 327025 h 723901"/>
                <a:gd name="connsiteX2" fmla="*/ 397016 w 400191"/>
                <a:gd name="connsiteY2" fmla="*/ 723901 h 723901"/>
                <a:gd name="connsiteX3" fmla="*/ 141 w 400191"/>
                <a:gd name="connsiteY3" fmla="*/ 400051 h 723901"/>
                <a:gd name="connsiteX4" fmla="*/ 3316 w 400191"/>
                <a:gd name="connsiteY4" fmla="*/ 0 h 723901"/>
                <a:gd name="connsiteX0" fmla="*/ 305 w 400355"/>
                <a:gd name="connsiteY0" fmla="*/ 0 h 730251"/>
                <a:gd name="connsiteX1" fmla="*/ 400355 w 400355"/>
                <a:gd name="connsiteY1" fmla="*/ 333375 h 730251"/>
                <a:gd name="connsiteX2" fmla="*/ 397180 w 400355"/>
                <a:gd name="connsiteY2" fmla="*/ 730251 h 730251"/>
                <a:gd name="connsiteX3" fmla="*/ 305 w 400355"/>
                <a:gd name="connsiteY3" fmla="*/ 406401 h 730251"/>
                <a:gd name="connsiteX4" fmla="*/ 305 w 400355"/>
                <a:gd name="connsiteY4" fmla="*/ 0 h 730251"/>
                <a:gd name="connsiteX0" fmla="*/ 305 w 400355"/>
                <a:gd name="connsiteY0" fmla="*/ 0 h 720726"/>
                <a:gd name="connsiteX1" fmla="*/ 400355 w 400355"/>
                <a:gd name="connsiteY1" fmla="*/ 323850 h 720726"/>
                <a:gd name="connsiteX2" fmla="*/ 397180 w 400355"/>
                <a:gd name="connsiteY2" fmla="*/ 720726 h 720726"/>
                <a:gd name="connsiteX3" fmla="*/ 305 w 400355"/>
                <a:gd name="connsiteY3" fmla="*/ 396876 h 720726"/>
                <a:gd name="connsiteX4" fmla="*/ 305 w 400355"/>
                <a:gd name="connsiteY4" fmla="*/ 0 h 72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0355" h="720726">
                  <a:moveTo>
                    <a:pt x="305" y="0"/>
                  </a:moveTo>
                  <a:lnTo>
                    <a:pt x="400355" y="323850"/>
                  </a:lnTo>
                  <a:cubicBezTo>
                    <a:pt x="399297" y="456142"/>
                    <a:pt x="398238" y="588434"/>
                    <a:pt x="397180" y="720726"/>
                  </a:cubicBezTo>
                  <a:lnTo>
                    <a:pt x="305" y="396876"/>
                  </a:lnTo>
                  <a:cubicBezTo>
                    <a:pt x="-753" y="226484"/>
                    <a:pt x="1363" y="170392"/>
                    <a:pt x="305" y="0"/>
                  </a:cubicBez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6">
              <a:extLst>
                <a:ext uri="{FF2B5EF4-FFF2-40B4-BE49-F238E27FC236}">
                  <a16:creationId xmlns:a16="http://schemas.microsoft.com/office/drawing/2014/main" id="{10838681-817A-8FA8-7D09-172E86A6892C}"/>
                </a:ext>
              </a:extLst>
            </p:cNvPr>
            <p:cNvSpPr/>
            <p:nvPr/>
          </p:nvSpPr>
          <p:spPr>
            <a:xfrm flipH="1">
              <a:off x="4512620" y="1927226"/>
              <a:ext cx="409315" cy="720726"/>
            </a:xfrm>
            <a:custGeom>
              <a:avLst/>
              <a:gdLst>
                <a:gd name="connsiteX0" fmla="*/ 0 w 400050"/>
                <a:gd name="connsiteY0" fmla="*/ 0 h 730251"/>
                <a:gd name="connsiteX1" fmla="*/ 400050 w 400050"/>
                <a:gd name="connsiteY1" fmla="*/ 0 h 730251"/>
                <a:gd name="connsiteX2" fmla="*/ 400050 w 400050"/>
                <a:gd name="connsiteY2" fmla="*/ 730251 h 730251"/>
                <a:gd name="connsiteX3" fmla="*/ 0 w 400050"/>
                <a:gd name="connsiteY3" fmla="*/ 730251 h 730251"/>
                <a:gd name="connsiteX4" fmla="*/ 0 w 400050"/>
                <a:gd name="connsiteY4" fmla="*/ 0 h 730251"/>
                <a:gd name="connsiteX0" fmla="*/ 0 w 400050"/>
                <a:gd name="connsiteY0" fmla="*/ 0 h 730251"/>
                <a:gd name="connsiteX1" fmla="*/ 400050 w 400050"/>
                <a:gd name="connsiteY1" fmla="*/ 349250 h 730251"/>
                <a:gd name="connsiteX2" fmla="*/ 400050 w 400050"/>
                <a:gd name="connsiteY2" fmla="*/ 730251 h 730251"/>
                <a:gd name="connsiteX3" fmla="*/ 0 w 400050"/>
                <a:gd name="connsiteY3" fmla="*/ 730251 h 730251"/>
                <a:gd name="connsiteX4" fmla="*/ 0 w 400050"/>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0 w 403225"/>
                <a:gd name="connsiteY3" fmla="*/ 73025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5111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222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22225 w 403225"/>
                <a:gd name="connsiteY3" fmla="*/ 3556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064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406401 h 730251"/>
                <a:gd name="connsiteX4" fmla="*/ 0 w 403225"/>
                <a:gd name="connsiteY4" fmla="*/ 0 h 730251"/>
                <a:gd name="connsiteX0" fmla="*/ 3316 w 400191"/>
                <a:gd name="connsiteY0" fmla="*/ 0 h 723901"/>
                <a:gd name="connsiteX1" fmla="*/ 400191 w 400191"/>
                <a:gd name="connsiteY1" fmla="*/ 327025 h 723901"/>
                <a:gd name="connsiteX2" fmla="*/ 397016 w 400191"/>
                <a:gd name="connsiteY2" fmla="*/ 723901 h 723901"/>
                <a:gd name="connsiteX3" fmla="*/ 141 w 400191"/>
                <a:gd name="connsiteY3" fmla="*/ 400051 h 723901"/>
                <a:gd name="connsiteX4" fmla="*/ 3316 w 400191"/>
                <a:gd name="connsiteY4" fmla="*/ 0 h 723901"/>
                <a:gd name="connsiteX0" fmla="*/ 305 w 400355"/>
                <a:gd name="connsiteY0" fmla="*/ 0 h 730251"/>
                <a:gd name="connsiteX1" fmla="*/ 400355 w 400355"/>
                <a:gd name="connsiteY1" fmla="*/ 333375 h 730251"/>
                <a:gd name="connsiteX2" fmla="*/ 397180 w 400355"/>
                <a:gd name="connsiteY2" fmla="*/ 730251 h 730251"/>
                <a:gd name="connsiteX3" fmla="*/ 305 w 400355"/>
                <a:gd name="connsiteY3" fmla="*/ 406401 h 730251"/>
                <a:gd name="connsiteX4" fmla="*/ 305 w 400355"/>
                <a:gd name="connsiteY4" fmla="*/ 0 h 730251"/>
                <a:gd name="connsiteX0" fmla="*/ 305 w 400355"/>
                <a:gd name="connsiteY0" fmla="*/ 0 h 720726"/>
                <a:gd name="connsiteX1" fmla="*/ 400355 w 400355"/>
                <a:gd name="connsiteY1" fmla="*/ 323850 h 720726"/>
                <a:gd name="connsiteX2" fmla="*/ 397180 w 400355"/>
                <a:gd name="connsiteY2" fmla="*/ 720726 h 720726"/>
                <a:gd name="connsiteX3" fmla="*/ 305 w 400355"/>
                <a:gd name="connsiteY3" fmla="*/ 396876 h 720726"/>
                <a:gd name="connsiteX4" fmla="*/ 305 w 400355"/>
                <a:gd name="connsiteY4" fmla="*/ 0 h 72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0355" h="720726">
                  <a:moveTo>
                    <a:pt x="305" y="0"/>
                  </a:moveTo>
                  <a:lnTo>
                    <a:pt x="400355" y="323850"/>
                  </a:lnTo>
                  <a:cubicBezTo>
                    <a:pt x="399297" y="456142"/>
                    <a:pt x="398238" y="588434"/>
                    <a:pt x="397180" y="720726"/>
                  </a:cubicBezTo>
                  <a:lnTo>
                    <a:pt x="305" y="396876"/>
                  </a:lnTo>
                  <a:cubicBezTo>
                    <a:pt x="-753" y="226484"/>
                    <a:pt x="1363" y="170392"/>
                    <a:pt x="305" y="0"/>
                  </a:cubicBez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5" name="TextBox 34">
            <a:extLst>
              <a:ext uri="{FF2B5EF4-FFF2-40B4-BE49-F238E27FC236}">
                <a16:creationId xmlns:a16="http://schemas.microsoft.com/office/drawing/2014/main" id="{69150E35-C444-2EA8-874B-4E2C111C54A4}"/>
              </a:ext>
            </a:extLst>
          </p:cNvPr>
          <p:cNvSpPr txBox="1"/>
          <p:nvPr/>
        </p:nvSpPr>
        <p:spPr>
          <a:xfrm>
            <a:off x="2131284" y="2843068"/>
            <a:ext cx="1152998" cy="369332"/>
          </a:xfrm>
          <a:prstGeom prst="rect">
            <a:avLst/>
          </a:prstGeom>
          <a:noFill/>
        </p:spPr>
        <p:txBody>
          <a:bodyPr wrap="square" rtlCol="0">
            <a:spAutoFit/>
          </a:bodyPr>
          <a:lstStyle/>
          <a:p>
            <a:pPr algn="ctr"/>
            <a:r>
              <a:rPr lang="en-US" dirty="0">
                <a:solidFill>
                  <a:schemeClr val="bg1"/>
                </a:solidFill>
              </a:rPr>
              <a:t>ANALYSIS</a:t>
            </a:r>
          </a:p>
        </p:txBody>
      </p:sp>
      <p:sp>
        <p:nvSpPr>
          <p:cNvPr id="36" name="TextBox 35">
            <a:extLst>
              <a:ext uri="{FF2B5EF4-FFF2-40B4-BE49-F238E27FC236}">
                <a16:creationId xmlns:a16="http://schemas.microsoft.com/office/drawing/2014/main" id="{7BEAEA8B-D858-0B4A-AE1B-FBB29F5A6CAA}"/>
              </a:ext>
            </a:extLst>
          </p:cNvPr>
          <p:cNvSpPr txBox="1"/>
          <p:nvPr/>
        </p:nvSpPr>
        <p:spPr>
          <a:xfrm>
            <a:off x="2050981" y="3357082"/>
            <a:ext cx="1293324" cy="369332"/>
          </a:xfrm>
          <a:prstGeom prst="rect">
            <a:avLst/>
          </a:prstGeom>
          <a:noFill/>
        </p:spPr>
        <p:txBody>
          <a:bodyPr wrap="square" rtlCol="0">
            <a:spAutoFit/>
          </a:bodyPr>
          <a:lstStyle/>
          <a:p>
            <a:pPr algn="ctr"/>
            <a:r>
              <a:rPr lang="en-US" dirty="0">
                <a:solidFill>
                  <a:schemeClr val="bg1"/>
                </a:solidFill>
              </a:rPr>
              <a:t>DIAGNOSIS</a:t>
            </a:r>
          </a:p>
        </p:txBody>
      </p:sp>
      <p:sp>
        <p:nvSpPr>
          <p:cNvPr id="37" name="TextBox 36">
            <a:extLst>
              <a:ext uri="{FF2B5EF4-FFF2-40B4-BE49-F238E27FC236}">
                <a16:creationId xmlns:a16="http://schemas.microsoft.com/office/drawing/2014/main" id="{16B2CA6A-34DC-4537-1418-8B705B98B242}"/>
              </a:ext>
            </a:extLst>
          </p:cNvPr>
          <p:cNvSpPr txBox="1"/>
          <p:nvPr/>
        </p:nvSpPr>
        <p:spPr>
          <a:xfrm>
            <a:off x="2050981" y="4091686"/>
            <a:ext cx="1293324" cy="369332"/>
          </a:xfrm>
          <a:prstGeom prst="rect">
            <a:avLst/>
          </a:prstGeom>
          <a:noFill/>
        </p:spPr>
        <p:txBody>
          <a:bodyPr wrap="square" rtlCol="0">
            <a:spAutoFit/>
          </a:bodyPr>
          <a:lstStyle/>
          <a:p>
            <a:pPr algn="ctr"/>
            <a:r>
              <a:rPr lang="en-US" dirty="0">
                <a:solidFill>
                  <a:schemeClr val="bg1"/>
                </a:solidFill>
              </a:rPr>
              <a:t>STRATEGY</a:t>
            </a:r>
          </a:p>
        </p:txBody>
      </p:sp>
      <p:sp>
        <p:nvSpPr>
          <p:cNvPr id="38" name="TextBox 37">
            <a:extLst>
              <a:ext uri="{FF2B5EF4-FFF2-40B4-BE49-F238E27FC236}">
                <a16:creationId xmlns:a16="http://schemas.microsoft.com/office/drawing/2014/main" id="{E21C0E82-687F-253D-BE12-C5F76D4FCBFC}"/>
              </a:ext>
            </a:extLst>
          </p:cNvPr>
          <p:cNvSpPr txBox="1"/>
          <p:nvPr/>
        </p:nvSpPr>
        <p:spPr>
          <a:xfrm>
            <a:off x="1873967" y="4895566"/>
            <a:ext cx="1673734" cy="369332"/>
          </a:xfrm>
          <a:prstGeom prst="rect">
            <a:avLst/>
          </a:prstGeom>
          <a:noFill/>
        </p:spPr>
        <p:txBody>
          <a:bodyPr wrap="square" rtlCol="0">
            <a:spAutoFit/>
          </a:bodyPr>
          <a:lstStyle/>
          <a:p>
            <a:pPr algn="ctr"/>
            <a:r>
              <a:rPr lang="en-US" dirty="0">
                <a:solidFill>
                  <a:schemeClr val="bg1"/>
                </a:solidFill>
              </a:rPr>
              <a:t>ACTION PLAN</a:t>
            </a:r>
          </a:p>
        </p:txBody>
      </p:sp>
      <p:sp>
        <p:nvSpPr>
          <p:cNvPr id="39" name="Rectangle 38">
            <a:extLst>
              <a:ext uri="{FF2B5EF4-FFF2-40B4-BE49-F238E27FC236}">
                <a16:creationId xmlns:a16="http://schemas.microsoft.com/office/drawing/2014/main" id="{B0EB9B84-D5A6-280C-ABEA-DB14712E0D9E}"/>
              </a:ext>
            </a:extLst>
          </p:cNvPr>
          <p:cNvSpPr/>
          <p:nvPr/>
        </p:nvSpPr>
        <p:spPr>
          <a:xfrm>
            <a:off x="6944360" y="1423563"/>
            <a:ext cx="4343400" cy="11745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3E505BC9-4033-F9C3-2C02-B22023A45962}"/>
              </a:ext>
            </a:extLst>
          </p:cNvPr>
          <p:cNvSpPr/>
          <p:nvPr/>
        </p:nvSpPr>
        <p:spPr>
          <a:xfrm>
            <a:off x="6944360" y="2587007"/>
            <a:ext cx="4343400" cy="1174586"/>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30B02431-DF49-E4F1-78C3-A0F8C3A4EE38}"/>
              </a:ext>
            </a:extLst>
          </p:cNvPr>
          <p:cNvSpPr/>
          <p:nvPr/>
        </p:nvSpPr>
        <p:spPr>
          <a:xfrm>
            <a:off x="6944360" y="3764246"/>
            <a:ext cx="4343400" cy="1174586"/>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492037DF-1BEB-20C7-5206-6A3CFE38FB07}"/>
              </a:ext>
            </a:extLst>
          </p:cNvPr>
          <p:cNvSpPr/>
          <p:nvPr/>
        </p:nvSpPr>
        <p:spPr>
          <a:xfrm>
            <a:off x="6944360" y="4942113"/>
            <a:ext cx="4343400" cy="1174586"/>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grpSp>
        <p:nvGrpSpPr>
          <p:cNvPr id="47" name="Group 46">
            <a:extLst>
              <a:ext uri="{FF2B5EF4-FFF2-40B4-BE49-F238E27FC236}">
                <a16:creationId xmlns:a16="http://schemas.microsoft.com/office/drawing/2014/main" id="{37756296-F6DC-BAD1-08E1-3DDA0094886B}"/>
              </a:ext>
            </a:extLst>
          </p:cNvPr>
          <p:cNvGrpSpPr/>
          <p:nvPr/>
        </p:nvGrpSpPr>
        <p:grpSpPr>
          <a:xfrm>
            <a:off x="2010694" y="681754"/>
            <a:ext cx="1330518" cy="1850081"/>
            <a:chOff x="5322888" y="1647825"/>
            <a:chExt cx="1536700" cy="2136776"/>
          </a:xfrm>
        </p:grpSpPr>
        <p:sp>
          <p:nvSpPr>
            <p:cNvPr id="48" name="Freeform 171">
              <a:extLst>
                <a:ext uri="{FF2B5EF4-FFF2-40B4-BE49-F238E27FC236}">
                  <a16:creationId xmlns:a16="http://schemas.microsoft.com/office/drawing/2014/main" id="{6C64FAA3-CBD5-6429-4A23-340FCDFDCA53}"/>
                </a:ext>
              </a:extLst>
            </p:cNvPr>
            <p:cNvSpPr>
              <a:spLocks/>
            </p:cNvSpPr>
            <p:nvPr/>
          </p:nvSpPr>
          <p:spPr bwMode="auto">
            <a:xfrm>
              <a:off x="5951538" y="2668588"/>
              <a:ext cx="280988" cy="636588"/>
            </a:xfrm>
            <a:custGeom>
              <a:avLst/>
              <a:gdLst>
                <a:gd name="T0" fmla="*/ 53 w 74"/>
                <a:gd name="T1" fmla="*/ 158 h 167"/>
                <a:gd name="T2" fmla="*/ 53 w 74"/>
                <a:gd name="T3" fmla="*/ 0 h 167"/>
                <a:gd name="T4" fmla="*/ 21 w 74"/>
                <a:gd name="T5" fmla="*/ 0 h 167"/>
                <a:gd name="T6" fmla="*/ 21 w 74"/>
                <a:gd name="T7" fmla="*/ 158 h 167"/>
                <a:gd name="T8" fmla="*/ 0 w 74"/>
                <a:gd name="T9" fmla="*/ 167 h 167"/>
                <a:gd name="T10" fmla="*/ 21 w 74"/>
                <a:gd name="T11" fmla="*/ 167 h 167"/>
                <a:gd name="T12" fmla="*/ 28 w 74"/>
                <a:gd name="T13" fmla="*/ 167 h 167"/>
                <a:gd name="T14" fmla="*/ 46 w 74"/>
                <a:gd name="T15" fmla="*/ 167 h 167"/>
                <a:gd name="T16" fmla="*/ 53 w 74"/>
                <a:gd name="T17" fmla="*/ 167 h 167"/>
                <a:gd name="T18" fmla="*/ 74 w 74"/>
                <a:gd name="T19" fmla="*/ 167 h 167"/>
                <a:gd name="T20" fmla="*/ 53 w 74"/>
                <a:gd name="T21" fmla="*/ 158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4" h="167">
                  <a:moveTo>
                    <a:pt x="53" y="158"/>
                  </a:moveTo>
                  <a:cubicBezTo>
                    <a:pt x="53" y="0"/>
                    <a:pt x="53" y="0"/>
                    <a:pt x="53" y="0"/>
                  </a:cubicBezTo>
                  <a:cubicBezTo>
                    <a:pt x="21" y="0"/>
                    <a:pt x="21" y="0"/>
                    <a:pt x="21" y="0"/>
                  </a:cubicBezTo>
                  <a:cubicBezTo>
                    <a:pt x="21" y="158"/>
                    <a:pt x="21" y="158"/>
                    <a:pt x="21" y="158"/>
                  </a:cubicBezTo>
                  <a:cubicBezTo>
                    <a:pt x="21" y="165"/>
                    <a:pt x="9" y="167"/>
                    <a:pt x="0" y="167"/>
                  </a:cubicBezTo>
                  <a:cubicBezTo>
                    <a:pt x="21" y="167"/>
                    <a:pt x="21" y="167"/>
                    <a:pt x="21" y="167"/>
                  </a:cubicBezTo>
                  <a:cubicBezTo>
                    <a:pt x="28" y="167"/>
                    <a:pt x="28" y="167"/>
                    <a:pt x="28" y="167"/>
                  </a:cubicBezTo>
                  <a:cubicBezTo>
                    <a:pt x="46" y="167"/>
                    <a:pt x="46" y="167"/>
                    <a:pt x="46" y="167"/>
                  </a:cubicBezTo>
                  <a:cubicBezTo>
                    <a:pt x="53" y="167"/>
                    <a:pt x="53" y="167"/>
                    <a:pt x="53" y="167"/>
                  </a:cubicBezTo>
                  <a:cubicBezTo>
                    <a:pt x="74" y="167"/>
                    <a:pt x="74" y="167"/>
                    <a:pt x="74" y="167"/>
                  </a:cubicBezTo>
                  <a:cubicBezTo>
                    <a:pt x="65" y="167"/>
                    <a:pt x="53" y="165"/>
                    <a:pt x="53" y="158"/>
                  </a:cubicBezTo>
                  <a:close/>
                </a:path>
              </a:pathLst>
            </a:custGeom>
            <a:solidFill>
              <a:srgbClr val="FFD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49" name="Freeform 172">
              <a:extLst>
                <a:ext uri="{FF2B5EF4-FFF2-40B4-BE49-F238E27FC236}">
                  <a16:creationId xmlns:a16="http://schemas.microsoft.com/office/drawing/2014/main" id="{9724E15A-EC78-5312-B2A9-1C26A825E42E}"/>
                </a:ext>
              </a:extLst>
            </p:cNvPr>
            <p:cNvSpPr>
              <a:spLocks/>
            </p:cNvSpPr>
            <p:nvPr/>
          </p:nvSpPr>
          <p:spPr bwMode="auto">
            <a:xfrm>
              <a:off x="5951538" y="2668588"/>
              <a:ext cx="144463" cy="636588"/>
            </a:xfrm>
            <a:custGeom>
              <a:avLst/>
              <a:gdLst>
                <a:gd name="T0" fmla="*/ 21 w 38"/>
                <a:gd name="T1" fmla="*/ 0 h 167"/>
                <a:gd name="T2" fmla="*/ 21 w 38"/>
                <a:gd name="T3" fmla="*/ 158 h 167"/>
                <a:gd name="T4" fmla="*/ 0 w 38"/>
                <a:gd name="T5" fmla="*/ 167 h 167"/>
                <a:gd name="T6" fmla="*/ 21 w 38"/>
                <a:gd name="T7" fmla="*/ 167 h 167"/>
                <a:gd name="T8" fmla="*/ 28 w 38"/>
                <a:gd name="T9" fmla="*/ 167 h 167"/>
                <a:gd name="T10" fmla="*/ 38 w 38"/>
                <a:gd name="T11" fmla="*/ 167 h 167"/>
                <a:gd name="T12" fmla="*/ 38 w 38"/>
                <a:gd name="T13" fmla="*/ 0 h 167"/>
                <a:gd name="T14" fmla="*/ 21 w 38"/>
                <a:gd name="T15" fmla="*/ 0 h 16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 h="167">
                  <a:moveTo>
                    <a:pt x="21" y="0"/>
                  </a:moveTo>
                  <a:cubicBezTo>
                    <a:pt x="21" y="158"/>
                    <a:pt x="21" y="158"/>
                    <a:pt x="21" y="158"/>
                  </a:cubicBezTo>
                  <a:cubicBezTo>
                    <a:pt x="21" y="165"/>
                    <a:pt x="9" y="167"/>
                    <a:pt x="0" y="167"/>
                  </a:cubicBezTo>
                  <a:cubicBezTo>
                    <a:pt x="21" y="167"/>
                    <a:pt x="21" y="167"/>
                    <a:pt x="21" y="167"/>
                  </a:cubicBezTo>
                  <a:cubicBezTo>
                    <a:pt x="28" y="167"/>
                    <a:pt x="28" y="167"/>
                    <a:pt x="28" y="167"/>
                  </a:cubicBezTo>
                  <a:cubicBezTo>
                    <a:pt x="38" y="167"/>
                    <a:pt x="38" y="167"/>
                    <a:pt x="38" y="167"/>
                  </a:cubicBezTo>
                  <a:cubicBezTo>
                    <a:pt x="38" y="0"/>
                    <a:pt x="38" y="0"/>
                    <a:pt x="38" y="0"/>
                  </a:cubicBezTo>
                  <a:lnTo>
                    <a:pt x="21" y="0"/>
                  </a:lnTo>
                  <a:close/>
                </a:path>
              </a:pathLst>
            </a:custGeom>
            <a:solidFill>
              <a:srgbClr val="FFE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0" name="Freeform 173">
              <a:extLst>
                <a:ext uri="{FF2B5EF4-FFF2-40B4-BE49-F238E27FC236}">
                  <a16:creationId xmlns:a16="http://schemas.microsoft.com/office/drawing/2014/main" id="{660B07B2-EC9D-1394-9953-BE8510E0EE3E}"/>
                </a:ext>
              </a:extLst>
            </p:cNvPr>
            <p:cNvSpPr>
              <a:spLocks/>
            </p:cNvSpPr>
            <p:nvPr/>
          </p:nvSpPr>
          <p:spPr bwMode="auto">
            <a:xfrm>
              <a:off x="5565775" y="1835150"/>
              <a:ext cx="1050925" cy="1058863"/>
            </a:xfrm>
            <a:custGeom>
              <a:avLst/>
              <a:gdLst>
                <a:gd name="T0" fmla="*/ 1 w 276"/>
                <a:gd name="T1" fmla="*/ 0 h 278"/>
                <a:gd name="T2" fmla="*/ 0 w 276"/>
                <a:gd name="T3" fmla="*/ 22 h 278"/>
                <a:gd name="T4" fmla="*/ 138 w 276"/>
                <a:gd name="T5" fmla="*/ 278 h 278"/>
                <a:gd name="T6" fmla="*/ 276 w 276"/>
                <a:gd name="T7" fmla="*/ 22 h 278"/>
                <a:gd name="T8" fmla="*/ 275 w 276"/>
                <a:gd name="T9" fmla="*/ 0 h 278"/>
                <a:gd name="T10" fmla="*/ 1 w 276"/>
                <a:gd name="T11" fmla="*/ 0 h 278"/>
              </a:gdLst>
              <a:ahLst/>
              <a:cxnLst>
                <a:cxn ang="0">
                  <a:pos x="T0" y="T1"/>
                </a:cxn>
                <a:cxn ang="0">
                  <a:pos x="T2" y="T3"/>
                </a:cxn>
                <a:cxn ang="0">
                  <a:pos x="T4" y="T5"/>
                </a:cxn>
                <a:cxn ang="0">
                  <a:pos x="T6" y="T7"/>
                </a:cxn>
                <a:cxn ang="0">
                  <a:pos x="T8" y="T9"/>
                </a:cxn>
                <a:cxn ang="0">
                  <a:pos x="T10" y="T11"/>
                </a:cxn>
              </a:cxnLst>
              <a:rect l="0" t="0" r="r" b="b"/>
              <a:pathLst>
                <a:path w="276" h="278">
                  <a:moveTo>
                    <a:pt x="1" y="0"/>
                  </a:moveTo>
                  <a:cubicBezTo>
                    <a:pt x="0" y="7"/>
                    <a:pt x="0" y="14"/>
                    <a:pt x="0" y="22"/>
                  </a:cubicBezTo>
                  <a:cubicBezTo>
                    <a:pt x="0" y="113"/>
                    <a:pt x="62" y="278"/>
                    <a:pt x="138" y="278"/>
                  </a:cubicBezTo>
                  <a:cubicBezTo>
                    <a:pt x="214" y="278"/>
                    <a:pt x="276" y="113"/>
                    <a:pt x="276" y="22"/>
                  </a:cubicBezTo>
                  <a:cubicBezTo>
                    <a:pt x="276" y="14"/>
                    <a:pt x="276" y="7"/>
                    <a:pt x="275" y="0"/>
                  </a:cubicBezTo>
                  <a:lnTo>
                    <a:pt x="1" y="0"/>
                  </a:lnTo>
                  <a:close/>
                </a:path>
              </a:pathLst>
            </a:custGeom>
            <a:solidFill>
              <a:srgbClr val="FFD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1" name="Rectangle 174">
              <a:extLst>
                <a:ext uri="{FF2B5EF4-FFF2-40B4-BE49-F238E27FC236}">
                  <a16:creationId xmlns:a16="http://schemas.microsoft.com/office/drawing/2014/main" id="{FB0E2052-78AA-4615-15E6-B57706E0CF50}"/>
                </a:ext>
              </a:extLst>
            </p:cNvPr>
            <p:cNvSpPr>
              <a:spLocks noChangeArrowheads="1"/>
            </p:cNvSpPr>
            <p:nvPr/>
          </p:nvSpPr>
          <p:spPr bwMode="auto">
            <a:xfrm>
              <a:off x="5722938" y="3343275"/>
              <a:ext cx="738188" cy="388938"/>
            </a:xfrm>
            <a:prstGeom prst="rect">
              <a:avLst/>
            </a:prstGeom>
            <a:solidFill>
              <a:srgbClr val="8F5D3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2" name="Rectangle 175">
              <a:extLst>
                <a:ext uri="{FF2B5EF4-FFF2-40B4-BE49-F238E27FC236}">
                  <a16:creationId xmlns:a16="http://schemas.microsoft.com/office/drawing/2014/main" id="{AE569F14-0AF2-BA08-7A54-EC9070F9D3F2}"/>
                </a:ext>
              </a:extLst>
            </p:cNvPr>
            <p:cNvSpPr>
              <a:spLocks noChangeArrowheads="1"/>
            </p:cNvSpPr>
            <p:nvPr/>
          </p:nvSpPr>
          <p:spPr bwMode="auto">
            <a:xfrm>
              <a:off x="5688013" y="3732213"/>
              <a:ext cx="806450" cy="52388"/>
            </a:xfrm>
            <a:prstGeom prst="rect">
              <a:avLst/>
            </a:prstGeom>
            <a:solidFill>
              <a:srgbClr val="754C2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3" name="Rectangle 176">
              <a:extLst>
                <a:ext uri="{FF2B5EF4-FFF2-40B4-BE49-F238E27FC236}">
                  <a16:creationId xmlns:a16="http://schemas.microsoft.com/office/drawing/2014/main" id="{4E307E86-2A0F-CD5A-ECD0-6F8C40797E25}"/>
                </a:ext>
              </a:extLst>
            </p:cNvPr>
            <p:cNvSpPr>
              <a:spLocks noChangeArrowheads="1"/>
            </p:cNvSpPr>
            <p:nvPr/>
          </p:nvSpPr>
          <p:spPr bwMode="auto">
            <a:xfrm>
              <a:off x="5900738" y="3305175"/>
              <a:ext cx="381000" cy="38100"/>
            </a:xfrm>
            <a:prstGeom prst="rect">
              <a:avLst/>
            </a:prstGeom>
            <a:solidFill>
              <a:srgbClr val="FFB3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4" name="Freeform 177">
              <a:extLst>
                <a:ext uri="{FF2B5EF4-FFF2-40B4-BE49-F238E27FC236}">
                  <a16:creationId xmlns:a16="http://schemas.microsoft.com/office/drawing/2014/main" id="{9A000777-ADA9-FEDE-C660-D7B2D762FDA0}"/>
                </a:ext>
              </a:extLst>
            </p:cNvPr>
            <p:cNvSpPr>
              <a:spLocks/>
            </p:cNvSpPr>
            <p:nvPr/>
          </p:nvSpPr>
          <p:spPr bwMode="auto">
            <a:xfrm>
              <a:off x="6376988" y="2001838"/>
              <a:ext cx="482600" cy="690563"/>
            </a:xfrm>
            <a:custGeom>
              <a:avLst/>
              <a:gdLst>
                <a:gd name="T0" fmla="*/ 111 w 127"/>
                <a:gd name="T1" fmla="*/ 0 h 181"/>
                <a:gd name="T2" fmla="*/ 62 w 127"/>
                <a:gd name="T3" fmla="*/ 0 h 181"/>
                <a:gd name="T4" fmla="*/ 59 w 127"/>
                <a:gd name="T5" fmla="*/ 21 h 181"/>
                <a:gd name="T6" fmla="*/ 106 w 127"/>
                <a:gd name="T7" fmla="*/ 21 h 181"/>
                <a:gd name="T8" fmla="*/ 82 w 127"/>
                <a:gd name="T9" fmla="*/ 104 h 181"/>
                <a:gd name="T10" fmla="*/ 14 w 127"/>
                <a:gd name="T11" fmla="*/ 157 h 181"/>
                <a:gd name="T12" fmla="*/ 0 w 127"/>
                <a:gd name="T13" fmla="*/ 181 h 181"/>
                <a:gd name="T14" fmla="*/ 96 w 127"/>
                <a:gd name="T15" fmla="*/ 121 h 181"/>
                <a:gd name="T16" fmla="*/ 127 w 127"/>
                <a:gd name="T17" fmla="*/ 28 h 181"/>
                <a:gd name="T18" fmla="*/ 111 w 127"/>
                <a:gd name="T19" fmla="*/ 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181">
                  <a:moveTo>
                    <a:pt x="111" y="0"/>
                  </a:moveTo>
                  <a:cubicBezTo>
                    <a:pt x="62" y="0"/>
                    <a:pt x="62" y="0"/>
                    <a:pt x="62" y="0"/>
                  </a:cubicBezTo>
                  <a:cubicBezTo>
                    <a:pt x="61" y="7"/>
                    <a:pt x="60" y="14"/>
                    <a:pt x="59" y="21"/>
                  </a:cubicBezTo>
                  <a:cubicBezTo>
                    <a:pt x="106" y="21"/>
                    <a:pt x="106" y="21"/>
                    <a:pt x="106" y="21"/>
                  </a:cubicBezTo>
                  <a:cubicBezTo>
                    <a:pt x="107" y="33"/>
                    <a:pt x="103" y="70"/>
                    <a:pt x="82" y="104"/>
                  </a:cubicBezTo>
                  <a:cubicBezTo>
                    <a:pt x="70" y="124"/>
                    <a:pt x="48" y="147"/>
                    <a:pt x="14" y="157"/>
                  </a:cubicBezTo>
                  <a:cubicBezTo>
                    <a:pt x="10" y="165"/>
                    <a:pt x="5" y="173"/>
                    <a:pt x="0" y="181"/>
                  </a:cubicBezTo>
                  <a:cubicBezTo>
                    <a:pt x="49" y="174"/>
                    <a:pt x="79" y="146"/>
                    <a:pt x="96" y="121"/>
                  </a:cubicBezTo>
                  <a:cubicBezTo>
                    <a:pt x="118" y="88"/>
                    <a:pt x="127" y="50"/>
                    <a:pt x="127" y="28"/>
                  </a:cubicBezTo>
                  <a:cubicBezTo>
                    <a:pt x="127" y="5"/>
                    <a:pt x="118" y="0"/>
                    <a:pt x="111" y="0"/>
                  </a:cubicBezTo>
                  <a:close/>
                </a:path>
              </a:pathLst>
            </a:custGeom>
            <a:solidFill>
              <a:srgbClr val="FFB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5" name="Freeform 178">
              <a:extLst>
                <a:ext uri="{FF2B5EF4-FFF2-40B4-BE49-F238E27FC236}">
                  <a16:creationId xmlns:a16="http://schemas.microsoft.com/office/drawing/2014/main" id="{AF422C0A-BFF5-4DE7-50D9-E89BF2BD22F8}"/>
                </a:ext>
              </a:extLst>
            </p:cNvPr>
            <p:cNvSpPr>
              <a:spLocks/>
            </p:cNvSpPr>
            <p:nvPr/>
          </p:nvSpPr>
          <p:spPr bwMode="auto">
            <a:xfrm>
              <a:off x="5322888" y="2001838"/>
              <a:ext cx="482600" cy="690563"/>
            </a:xfrm>
            <a:custGeom>
              <a:avLst/>
              <a:gdLst>
                <a:gd name="T0" fmla="*/ 16 w 127"/>
                <a:gd name="T1" fmla="*/ 0 h 181"/>
                <a:gd name="T2" fmla="*/ 65 w 127"/>
                <a:gd name="T3" fmla="*/ 0 h 181"/>
                <a:gd name="T4" fmla="*/ 68 w 127"/>
                <a:gd name="T5" fmla="*/ 21 h 181"/>
                <a:gd name="T6" fmla="*/ 21 w 127"/>
                <a:gd name="T7" fmla="*/ 21 h 181"/>
                <a:gd name="T8" fmla="*/ 45 w 127"/>
                <a:gd name="T9" fmla="*/ 104 h 181"/>
                <a:gd name="T10" fmla="*/ 113 w 127"/>
                <a:gd name="T11" fmla="*/ 157 h 181"/>
                <a:gd name="T12" fmla="*/ 127 w 127"/>
                <a:gd name="T13" fmla="*/ 181 h 181"/>
                <a:gd name="T14" fmla="*/ 31 w 127"/>
                <a:gd name="T15" fmla="*/ 121 h 181"/>
                <a:gd name="T16" fmla="*/ 0 w 127"/>
                <a:gd name="T17" fmla="*/ 28 h 181"/>
                <a:gd name="T18" fmla="*/ 16 w 127"/>
                <a:gd name="T19" fmla="*/ 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181">
                  <a:moveTo>
                    <a:pt x="16" y="0"/>
                  </a:moveTo>
                  <a:cubicBezTo>
                    <a:pt x="65" y="0"/>
                    <a:pt x="65" y="0"/>
                    <a:pt x="65" y="0"/>
                  </a:cubicBezTo>
                  <a:cubicBezTo>
                    <a:pt x="66" y="7"/>
                    <a:pt x="67" y="14"/>
                    <a:pt x="68" y="21"/>
                  </a:cubicBezTo>
                  <a:cubicBezTo>
                    <a:pt x="21" y="21"/>
                    <a:pt x="21" y="21"/>
                    <a:pt x="21" y="21"/>
                  </a:cubicBezTo>
                  <a:cubicBezTo>
                    <a:pt x="20" y="33"/>
                    <a:pt x="24" y="70"/>
                    <a:pt x="45" y="104"/>
                  </a:cubicBezTo>
                  <a:cubicBezTo>
                    <a:pt x="57" y="124"/>
                    <a:pt x="79" y="147"/>
                    <a:pt x="113" y="157"/>
                  </a:cubicBezTo>
                  <a:cubicBezTo>
                    <a:pt x="117" y="165"/>
                    <a:pt x="122" y="173"/>
                    <a:pt x="127" y="181"/>
                  </a:cubicBezTo>
                  <a:cubicBezTo>
                    <a:pt x="78" y="174"/>
                    <a:pt x="48" y="146"/>
                    <a:pt x="31" y="121"/>
                  </a:cubicBezTo>
                  <a:cubicBezTo>
                    <a:pt x="9" y="88"/>
                    <a:pt x="0" y="50"/>
                    <a:pt x="0" y="28"/>
                  </a:cubicBezTo>
                  <a:cubicBezTo>
                    <a:pt x="0" y="5"/>
                    <a:pt x="9" y="0"/>
                    <a:pt x="16" y="0"/>
                  </a:cubicBezTo>
                  <a:close/>
                </a:path>
              </a:pathLst>
            </a:custGeom>
            <a:solidFill>
              <a:srgbClr val="FFB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6" name="Freeform 179">
              <a:extLst>
                <a:ext uri="{FF2B5EF4-FFF2-40B4-BE49-F238E27FC236}">
                  <a16:creationId xmlns:a16="http://schemas.microsoft.com/office/drawing/2014/main" id="{85BEC6C5-B3D6-66A2-C484-50F4B58E75F0}"/>
                </a:ext>
              </a:extLst>
            </p:cNvPr>
            <p:cNvSpPr>
              <a:spLocks/>
            </p:cNvSpPr>
            <p:nvPr/>
          </p:nvSpPr>
          <p:spPr bwMode="auto">
            <a:xfrm>
              <a:off x="5627688" y="1835150"/>
              <a:ext cx="468313" cy="1058863"/>
            </a:xfrm>
            <a:custGeom>
              <a:avLst/>
              <a:gdLst>
                <a:gd name="T0" fmla="*/ 55 w 123"/>
                <a:gd name="T1" fmla="*/ 0 h 278"/>
                <a:gd name="T2" fmla="*/ 1 w 123"/>
                <a:gd name="T3" fmla="*/ 0 h 278"/>
                <a:gd name="T4" fmla="*/ 0 w 123"/>
                <a:gd name="T5" fmla="*/ 22 h 278"/>
                <a:gd name="T6" fmla="*/ 123 w 123"/>
                <a:gd name="T7" fmla="*/ 278 h 278"/>
                <a:gd name="T8" fmla="*/ 55 w 123"/>
                <a:gd name="T9" fmla="*/ 0 h 278"/>
              </a:gdLst>
              <a:ahLst/>
              <a:cxnLst>
                <a:cxn ang="0">
                  <a:pos x="T0" y="T1"/>
                </a:cxn>
                <a:cxn ang="0">
                  <a:pos x="T2" y="T3"/>
                </a:cxn>
                <a:cxn ang="0">
                  <a:pos x="T4" y="T5"/>
                </a:cxn>
                <a:cxn ang="0">
                  <a:pos x="T6" y="T7"/>
                </a:cxn>
                <a:cxn ang="0">
                  <a:pos x="T8" y="T9"/>
                </a:cxn>
              </a:cxnLst>
              <a:rect l="0" t="0" r="r" b="b"/>
              <a:pathLst>
                <a:path w="123" h="278">
                  <a:moveTo>
                    <a:pt x="55" y="0"/>
                  </a:moveTo>
                  <a:cubicBezTo>
                    <a:pt x="1" y="0"/>
                    <a:pt x="1" y="0"/>
                    <a:pt x="1" y="0"/>
                  </a:cubicBezTo>
                  <a:cubicBezTo>
                    <a:pt x="0" y="7"/>
                    <a:pt x="0" y="14"/>
                    <a:pt x="0" y="22"/>
                  </a:cubicBezTo>
                  <a:cubicBezTo>
                    <a:pt x="0" y="107"/>
                    <a:pt x="54" y="259"/>
                    <a:pt x="123" y="278"/>
                  </a:cubicBezTo>
                  <a:cubicBezTo>
                    <a:pt x="55" y="176"/>
                    <a:pt x="54" y="81"/>
                    <a:pt x="55" y="0"/>
                  </a:cubicBezTo>
                  <a:close/>
                </a:path>
              </a:pathLst>
            </a:custGeom>
            <a:solidFill>
              <a:srgbClr val="FFE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7" name="Freeform 180">
              <a:extLst>
                <a:ext uri="{FF2B5EF4-FFF2-40B4-BE49-F238E27FC236}">
                  <a16:creationId xmlns:a16="http://schemas.microsoft.com/office/drawing/2014/main" id="{F21F19B8-7247-A27F-2DA8-6F9FE1F17239}"/>
                </a:ext>
              </a:extLst>
            </p:cNvPr>
            <p:cNvSpPr>
              <a:spLocks/>
            </p:cNvSpPr>
            <p:nvPr/>
          </p:nvSpPr>
          <p:spPr bwMode="auto">
            <a:xfrm>
              <a:off x="5505450" y="1647825"/>
              <a:ext cx="1171575" cy="201613"/>
            </a:xfrm>
            <a:custGeom>
              <a:avLst/>
              <a:gdLst>
                <a:gd name="T0" fmla="*/ 289 w 308"/>
                <a:gd name="T1" fmla="*/ 0 h 53"/>
                <a:gd name="T2" fmla="*/ 18 w 308"/>
                <a:gd name="T3" fmla="*/ 0 h 53"/>
                <a:gd name="T4" fmla="*/ 0 w 308"/>
                <a:gd name="T5" fmla="*/ 19 h 53"/>
                <a:gd name="T6" fmla="*/ 0 w 308"/>
                <a:gd name="T7" fmla="*/ 35 h 53"/>
                <a:gd name="T8" fmla="*/ 18 w 308"/>
                <a:gd name="T9" fmla="*/ 53 h 53"/>
                <a:gd name="T10" fmla="*/ 289 w 308"/>
                <a:gd name="T11" fmla="*/ 53 h 53"/>
                <a:gd name="T12" fmla="*/ 308 w 308"/>
                <a:gd name="T13" fmla="*/ 35 h 53"/>
                <a:gd name="T14" fmla="*/ 308 w 308"/>
                <a:gd name="T15" fmla="*/ 19 h 53"/>
                <a:gd name="T16" fmla="*/ 289 w 308"/>
                <a:gd name="T17" fmla="*/ 0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8" h="53">
                  <a:moveTo>
                    <a:pt x="289" y="0"/>
                  </a:moveTo>
                  <a:cubicBezTo>
                    <a:pt x="18" y="0"/>
                    <a:pt x="18" y="0"/>
                    <a:pt x="18" y="0"/>
                  </a:cubicBezTo>
                  <a:cubicBezTo>
                    <a:pt x="8" y="0"/>
                    <a:pt x="0" y="8"/>
                    <a:pt x="0" y="19"/>
                  </a:cubicBezTo>
                  <a:cubicBezTo>
                    <a:pt x="0" y="35"/>
                    <a:pt x="0" y="35"/>
                    <a:pt x="0" y="35"/>
                  </a:cubicBezTo>
                  <a:cubicBezTo>
                    <a:pt x="0" y="45"/>
                    <a:pt x="8" y="53"/>
                    <a:pt x="18" y="53"/>
                  </a:cubicBezTo>
                  <a:cubicBezTo>
                    <a:pt x="289" y="53"/>
                    <a:pt x="289" y="53"/>
                    <a:pt x="289" y="53"/>
                  </a:cubicBezTo>
                  <a:cubicBezTo>
                    <a:pt x="300" y="53"/>
                    <a:pt x="308" y="45"/>
                    <a:pt x="308" y="35"/>
                  </a:cubicBezTo>
                  <a:cubicBezTo>
                    <a:pt x="308" y="19"/>
                    <a:pt x="308" y="19"/>
                    <a:pt x="308" y="19"/>
                  </a:cubicBezTo>
                  <a:cubicBezTo>
                    <a:pt x="308" y="8"/>
                    <a:pt x="300" y="0"/>
                    <a:pt x="289" y="0"/>
                  </a:cubicBezTo>
                  <a:close/>
                </a:path>
              </a:pathLst>
            </a:custGeom>
            <a:solidFill>
              <a:srgbClr val="FFB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8" name="Rectangle 181">
              <a:extLst>
                <a:ext uri="{FF2B5EF4-FFF2-40B4-BE49-F238E27FC236}">
                  <a16:creationId xmlns:a16="http://schemas.microsoft.com/office/drawing/2014/main" id="{053FAF81-F47A-6707-BF5B-EBDCD62B80E5}"/>
                </a:ext>
              </a:extLst>
            </p:cNvPr>
            <p:cNvSpPr>
              <a:spLocks noChangeArrowheads="1"/>
            </p:cNvSpPr>
            <p:nvPr/>
          </p:nvSpPr>
          <p:spPr bwMode="auto">
            <a:xfrm>
              <a:off x="5859463" y="3419475"/>
              <a:ext cx="463550" cy="236538"/>
            </a:xfrm>
            <a:prstGeom prst="rect">
              <a:avLst/>
            </a:prstGeom>
            <a:solidFill>
              <a:srgbClr val="FFEE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sp>
        <p:nvSpPr>
          <p:cNvPr id="70" name="TextBox 69">
            <a:extLst>
              <a:ext uri="{FF2B5EF4-FFF2-40B4-BE49-F238E27FC236}">
                <a16:creationId xmlns:a16="http://schemas.microsoft.com/office/drawing/2014/main" id="{1AA5EE1D-998E-ABA5-F53C-1C21C5C595A6}"/>
              </a:ext>
            </a:extLst>
          </p:cNvPr>
          <p:cNvSpPr txBox="1">
            <a:spLocks noChangeArrowheads="1"/>
          </p:cNvSpPr>
          <p:nvPr/>
        </p:nvSpPr>
        <p:spPr bwMode="auto">
          <a:xfrm>
            <a:off x="7898955" y="1629979"/>
            <a:ext cx="324643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200" dirty="0">
                <a:solidFill>
                  <a:schemeClr val="bg1"/>
                </a:solidFill>
                <a:latin typeface="Montserrat Light" panose="00000400000000000000" pitchFamily="50" charset="0"/>
              </a:rPr>
              <a:t>Lorem ipsum dolor sit </a:t>
            </a:r>
            <a:r>
              <a:rPr lang="en-US" sz="1200" dirty="0" err="1">
                <a:solidFill>
                  <a:schemeClr val="bg1"/>
                </a:solidFill>
                <a:latin typeface="Montserrat Light" panose="00000400000000000000" pitchFamily="50" charset="0"/>
              </a:rPr>
              <a:t>amet</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consectetur</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adipiscing</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elit</a:t>
            </a:r>
            <a:r>
              <a:rPr lang="en-US" sz="1200" dirty="0">
                <a:solidFill>
                  <a:schemeClr val="bg1"/>
                </a:solidFill>
                <a:latin typeface="Montserrat Light" panose="00000400000000000000" pitchFamily="50" charset="0"/>
              </a:rPr>
              <a:t>, sed do </a:t>
            </a:r>
            <a:r>
              <a:rPr lang="en-US" sz="1200" dirty="0" err="1">
                <a:solidFill>
                  <a:schemeClr val="bg1"/>
                </a:solidFill>
                <a:latin typeface="Montserrat Light" panose="00000400000000000000" pitchFamily="50" charset="0"/>
              </a:rPr>
              <a:t>eiusmod</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tempor</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incididunt</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ut</a:t>
            </a:r>
            <a:r>
              <a:rPr lang="en-US" sz="1200" dirty="0">
                <a:solidFill>
                  <a:schemeClr val="bg1"/>
                </a:solidFill>
                <a:latin typeface="Montserrat Light" panose="00000400000000000000" pitchFamily="50" charset="0"/>
              </a:rPr>
              <a:t> labore et</a:t>
            </a:r>
            <a:endParaRPr lang="ru-RU" sz="1200" dirty="0">
              <a:solidFill>
                <a:schemeClr val="bg1"/>
              </a:solidFill>
              <a:latin typeface="Montserrat Light" panose="00000400000000000000" pitchFamily="50" charset="0"/>
            </a:endParaRPr>
          </a:p>
        </p:txBody>
      </p:sp>
      <p:sp>
        <p:nvSpPr>
          <p:cNvPr id="71" name="TextBox 70">
            <a:extLst>
              <a:ext uri="{FF2B5EF4-FFF2-40B4-BE49-F238E27FC236}">
                <a16:creationId xmlns:a16="http://schemas.microsoft.com/office/drawing/2014/main" id="{01F043B6-D316-8B24-0653-C70635900D29}"/>
              </a:ext>
            </a:extLst>
          </p:cNvPr>
          <p:cNvSpPr txBox="1">
            <a:spLocks noChangeArrowheads="1"/>
          </p:cNvSpPr>
          <p:nvPr/>
        </p:nvSpPr>
        <p:spPr bwMode="auto">
          <a:xfrm>
            <a:off x="7898955" y="2793109"/>
            <a:ext cx="324643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200" dirty="0">
                <a:solidFill>
                  <a:schemeClr val="bg1"/>
                </a:solidFill>
                <a:latin typeface="Montserrat Light" panose="00000400000000000000" pitchFamily="50" charset="0"/>
              </a:rPr>
              <a:t>Lorem ipsum dolor sit </a:t>
            </a:r>
            <a:r>
              <a:rPr lang="en-US" sz="1200" dirty="0" err="1">
                <a:solidFill>
                  <a:schemeClr val="bg1"/>
                </a:solidFill>
                <a:latin typeface="Montserrat Light" panose="00000400000000000000" pitchFamily="50" charset="0"/>
              </a:rPr>
              <a:t>amet</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consectetur</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adipiscing</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elit</a:t>
            </a:r>
            <a:r>
              <a:rPr lang="en-US" sz="1200" dirty="0">
                <a:solidFill>
                  <a:schemeClr val="bg1"/>
                </a:solidFill>
                <a:latin typeface="Montserrat Light" panose="00000400000000000000" pitchFamily="50" charset="0"/>
              </a:rPr>
              <a:t>, sed do </a:t>
            </a:r>
            <a:r>
              <a:rPr lang="en-US" sz="1200" dirty="0" err="1">
                <a:solidFill>
                  <a:schemeClr val="bg1"/>
                </a:solidFill>
                <a:latin typeface="Montserrat Light" panose="00000400000000000000" pitchFamily="50" charset="0"/>
              </a:rPr>
              <a:t>eiusmod</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tempor</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incididunt</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ut</a:t>
            </a:r>
            <a:r>
              <a:rPr lang="en-US" sz="1200" dirty="0">
                <a:solidFill>
                  <a:schemeClr val="bg1"/>
                </a:solidFill>
                <a:latin typeface="Montserrat Light" panose="00000400000000000000" pitchFamily="50" charset="0"/>
              </a:rPr>
              <a:t> labore et</a:t>
            </a:r>
            <a:endParaRPr lang="ru-RU" sz="1200" dirty="0">
              <a:solidFill>
                <a:schemeClr val="bg1"/>
              </a:solidFill>
              <a:latin typeface="Montserrat Light" panose="00000400000000000000" pitchFamily="50" charset="0"/>
            </a:endParaRPr>
          </a:p>
        </p:txBody>
      </p:sp>
      <p:sp>
        <p:nvSpPr>
          <p:cNvPr id="72" name="TextBox 71">
            <a:extLst>
              <a:ext uri="{FF2B5EF4-FFF2-40B4-BE49-F238E27FC236}">
                <a16:creationId xmlns:a16="http://schemas.microsoft.com/office/drawing/2014/main" id="{255FC8A7-633B-E1FA-A4C0-06E49DD7AF05}"/>
              </a:ext>
            </a:extLst>
          </p:cNvPr>
          <p:cNvSpPr txBox="1">
            <a:spLocks noChangeArrowheads="1"/>
          </p:cNvSpPr>
          <p:nvPr/>
        </p:nvSpPr>
        <p:spPr bwMode="auto">
          <a:xfrm>
            <a:off x="7898955" y="3992026"/>
            <a:ext cx="324643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200" dirty="0">
                <a:solidFill>
                  <a:schemeClr val="bg1"/>
                </a:solidFill>
                <a:latin typeface="Montserrat Light" panose="00000400000000000000" pitchFamily="50" charset="0"/>
              </a:rPr>
              <a:t>Lorem ipsum dolor sit </a:t>
            </a:r>
            <a:r>
              <a:rPr lang="en-US" sz="1200" dirty="0" err="1">
                <a:solidFill>
                  <a:schemeClr val="bg1"/>
                </a:solidFill>
                <a:latin typeface="Montserrat Light" panose="00000400000000000000" pitchFamily="50" charset="0"/>
              </a:rPr>
              <a:t>amet</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consectetur</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adipiscing</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elit</a:t>
            </a:r>
            <a:r>
              <a:rPr lang="en-US" sz="1200" dirty="0">
                <a:solidFill>
                  <a:schemeClr val="bg1"/>
                </a:solidFill>
                <a:latin typeface="Montserrat Light" panose="00000400000000000000" pitchFamily="50" charset="0"/>
              </a:rPr>
              <a:t>, sed do </a:t>
            </a:r>
            <a:r>
              <a:rPr lang="en-US" sz="1200" dirty="0" err="1">
                <a:solidFill>
                  <a:schemeClr val="bg1"/>
                </a:solidFill>
                <a:latin typeface="Montserrat Light" panose="00000400000000000000" pitchFamily="50" charset="0"/>
              </a:rPr>
              <a:t>eiusmod</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tempor</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incididunt</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ut</a:t>
            </a:r>
            <a:r>
              <a:rPr lang="en-US" sz="1200" dirty="0">
                <a:solidFill>
                  <a:schemeClr val="bg1"/>
                </a:solidFill>
                <a:latin typeface="Montserrat Light" panose="00000400000000000000" pitchFamily="50" charset="0"/>
              </a:rPr>
              <a:t> labore et</a:t>
            </a:r>
            <a:endParaRPr lang="ru-RU" sz="1200" dirty="0">
              <a:solidFill>
                <a:schemeClr val="bg1"/>
              </a:solidFill>
              <a:latin typeface="Montserrat Light" panose="00000400000000000000" pitchFamily="50" charset="0"/>
            </a:endParaRPr>
          </a:p>
        </p:txBody>
      </p:sp>
      <p:sp>
        <p:nvSpPr>
          <p:cNvPr id="73" name="TextBox 72">
            <a:extLst>
              <a:ext uri="{FF2B5EF4-FFF2-40B4-BE49-F238E27FC236}">
                <a16:creationId xmlns:a16="http://schemas.microsoft.com/office/drawing/2014/main" id="{B540FAE7-0A97-0C82-4C0B-F190B5307A73}"/>
              </a:ext>
            </a:extLst>
          </p:cNvPr>
          <p:cNvSpPr txBox="1">
            <a:spLocks noChangeArrowheads="1"/>
          </p:cNvSpPr>
          <p:nvPr/>
        </p:nvSpPr>
        <p:spPr bwMode="auto">
          <a:xfrm>
            <a:off x="7898955" y="5206240"/>
            <a:ext cx="324643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200" dirty="0">
                <a:solidFill>
                  <a:schemeClr val="bg1"/>
                </a:solidFill>
                <a:latin typeface="Montserrat Light" panose="00000400000000000000" pitchFamily="50" charset="0"/>
              </a:rPr>
              <a:t>Lorem ipsum dolor sit </a:t>
            </a:r>
            <a:r>
              <a:rPr lang="en-US" sz="1200" dirty="0" err="1">
                <a:solidFill>
                  <a:schemeClr val="bg1"/>
                </a:solidFill>
                <a:latin typeface="Montserrat Light" panose="00000400000000000000" pitchFamily="50" charset="0"/>
              </a:rPr>
              <a:t>amet</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consectetur</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adipiscing</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elit</a:t>
            </a:r>
            <a:r>
              <a:rPr lang="en-US" sz="1200" dirty="0">
                <a:solidFill>
                  <a:schemeClr val="bg1"/>
                </a:solidFill>
                <a:latin typeface="Montserrat Light" panose="00000400000000000000" pitchFamily="50" charset="0"/>
              </a:rPr>
              <a:t>, sed do </a:t>
            </a:r>
            <a:r>
              <a:rPr lang="en-US" sz="1200" dirty="0" err="1">
                <a:solidFill>
                  <a:schemeClr val="bg1"/>
                </a:solidFill>
                <a:latin typeface="Montserrat Light" panose="00000400000000000000" pitchFamily="50" charset="0"/>
              </a:rPr>
              <a:t>eiusmod</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tempor</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incididunt</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ut</a:t>
            </a:r>
            <a:r>
              <a:rPr lang="en-US" sz="1200" dirty="0">
                <a:solidFill>
                  <a:schemeClr val="bg1"/>
                </a:solidFill>
                <a:latin typeface="Montserrat Light" panose="00000400000000000000" pitchFamily="50" charset="0"/>
              </a:rPr>
              <a:t> labore et</a:t>
            </a:r>
            <a:endParaRPr lang="ru-RU" sz="1200" dirty="0">
              <a:solidFill>
                <a:schemeClr val="bg1"/>
              </a:solidFill>
              <a:latin typeface="Montserrat Light" panose="00000400000000000000" pitchFamily="50" charset="0"/>
            </a:endParaRPr>
          </a:p>
        </p:txBody>
      </p:sp>
      <p:grpSp>
        <p:nvGrpSpPr>
          <p:cNvPr id="74" name="Group 34">
            <a:extLst>
              <a:ext uri="{FF2B5EF4-FFF2-40B4-BE49-F238E27FC236}">
                <a16:creationId xmlns:a16="http://schemas.microsoft.com/office/drawing/2014/main" id="{FDD9DD48-2673-D99F-EBF7-A8D90F448C04}"/>
              </a:ext>
            </a:extLst>
          </p:cNvPr>
          <p:cNvGrpSpPr>
            <a:grpSpLocks noChangeAspect="1"/>
          </p:cNvGrpSpPr>
          <p:nvPr/>
        </p:nvGrpSpPr>
        <p:grpSpPr bwMode="auto">
          <a:xfrm>
            <a:off x="7207833" y="5285798"/>
            <a:ext cx="427649" cy="426769"/>
            <a:chOff x="6055" y="1521"/>
            <a:chExt cx="486" cy="485"/>
          </a:xfrm>
        </p:grpSpPr>
        <p:sp>
          <p:nvSpPr>
            <p:cNvPr id="75" name="Freeform 35">
              <a:extLst>
                <a:ext uri="{FF2B5EF4-FFF2-40B4-BE49-F238E27FC236}">
                  <a16:creationId xmlns:a16="http://schemas.microsoft.com/office/drawing/2014/main" id="{D122B6F9-570E-2190-1720-9430CE11240C}"/>
                </a:ext>
              </a:extLst>
            </p:cNvPr>
            <p:cNvSpPr>
              <a:spLocks noEditPoints="1"/>
            </p:cNvSpPr>
            <p:nvPr/>
          </p:nvSpPr>
          <p:spPr bwMode="auto">
            <a:xfrm>
              <a:off x="6082" y="1521"/>
              <a:ext cx="459" cy="458"/>
            </a:xfrm>
            <a:custGeom>
              <a:avLst/>
              <a:gdLst>
                <a:gd name="T0" fmla="*/ 206 w 218"/>
                <a:gd name="T1" fmla="*/ 1 h 218"/>
                <a:gd name="T2" fmla="*/ 177 w 218"/>
                <a:gd name="T3" fmla="*/ 6 h 218"/>
                <a:gd name="T4" fmla="*/ 105 w 218"/>
                <a:gd name="T5" fmla="*/ 43 h 218"/>
                <a:gd name="T6" fmla="*/ 73 w 218"/>
                <a:gd name="T7" fmla="*/ 78 h 218"/>
                <a:gd name="T8" fmla="*/ 30 w 218"/>
                <a:gd name="T9" fmla="*/ 75 h 218"/>
                <a:gd name="T10" fmla="*/ 24 w 218"/>
                <a:gd name="T11" fmla="*/ 78 h 218"/>
                <a:gd name="T12" fmla="*/ 2 w 218"/>
                <a:gd name="T13" fmla="*/ 111 h 218"/>
                <a:gd name="T14" fmla="*/ 5 w 218"/>
                <a:gd name="T15" fmla="*/ 121 h 218"/>
                <a:gd name="T16" fmla="*/ 36 w 218"/>
                <a:gd name="T17" fmla="*/ 135 h 218"/>
                <a:gd name="T18" fmla="*/ 83 w 218"/>
                <a:gd name="T19" fmla="*/ 182 h 218"/>
                <a:gd name="T20" fmla="*/ 97 w 218"/>
                <a:gd name="T21" fmla="*/ 213 h 218"/>
                <a:gd name="T22" fmla="*/ 107 w 218"/>
                <a:gd name="T23" fmla="*/ 216 h 218"/>
                <a:gd name="T24" fmla="*/ 140 w 218"/>
                <a:gd name="T25" fmla="*/ 194 h 218"/>
                <a:gd name="T26" fmla="*/ 143 w 218"/>
                <a:gd name="T27" fmla="*/ 188 h 218"/>
                <a:gd name="T28" fmla="*/ 140 w 218"/>
                <a:gd name="T29" fmla="*/ 144 h 218"/>
                <a:gd name="T30" fmla="*/ 175 w 218"/>
                <a:gd name="T31" fmla="*/ 112 h 218"/>
                <a:gd name="T32" fmla="*/ 212 w 218"/>
                <a:gd name="T33" fmla="*/ 41 h 218"/>
                <a:gd name="T34" fmla="*/ 217 w 218"/>
                <a:gd name="T35" fmla="*/ 12 h 218"/>
                <a:gd name="T36" fmla="*/ 206 w 218"/>
                <a:gd name="T37" fmla="*/ 1 h 218"/>
                <a:gd name="T38" fmla="*/ 153 w 218"/>
                <a:gd name="T39" fmla="*/ 93 h 218"/>
                <a:gd name="T40" fmla="*/ 125 w 218"/>
                <a:gd name="T41" fmla="*/ 93 h 218"/>
                <a:gd name="T42" fmla="*/ 125 w 218"/>
                <a:gd name="T43" fmla="*/ 65 h 218"/>
                <a:gd name="T44" fmla="*/ 153 w 218"/>
                <a:gd name="T45" fmla="*/ 65 h 218"/>
                <a:gd name="T46" fmla="*/ 153 w 218"/>
                <a:gd name="T47" fmla="*/ 93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8" h="218">
                  <a:moveTo>
                    <a:pt x="206" y="1"/>
                  </a:moveTo>
                  <a:cubicBezTo>
                    <a:pt x="177" y="6"/>
                    <a:pt x="177" y="6"/>
                    <a:pt x="177" y="6"/>
                  </a:cubicBezTo>
                  <a:cubicBezTo>
                    <a:pt x="149" y="10"/>
                    <a:pt x="124" y="23"/>
                    <a:pt x="105" y="43"/>
                  </a:cubicBezTo>
                  <a:cubicBezTo>
                    <a:pt x="73" y="78"/>
                    <a:pt x="73" y="78"/>
                    <a:pt x="73" y="78"/>
                  </a:cubicBezTo>
                  <a:cubicBezTo>
                    <a:pt x="30" y="75"/>
                    <a:pt x="30" y="75"/>
                    <a:pt x="30" y="75"/>
                  </a:cubicBezTo>
                  <a:cubicBezTo>
                    <a:pt x="27" y="75"/>
                    <a:pt x="25" y="76"/>
                    <a:pt x="24" y="78"/>
                  </a:cubicBezTo>
                  <a:cubicBezTo>
                    <a:pt x="2" y="111"/>
                    <a:pt x="2" y="111"/>
                    <a:pt x="2" y="111"/>
                  </a:cubicBezTo>
                  <a:cubicBezTo>
                    <a:pt x="0" y="114"/>
                    <a:pt x="1" y="119"/>
                    <a:pt x="5" y="121"/>
                  </a:cubicBezTo>
                  <a:cubicBezTo>
                    <a:pt x="36" y="135"/>
                    <a:pt x="36" y="135"/>
                    <a:pt x="36" y="135"/>
                  </a:cubicBezTo>
                  <a:cubicBezTo>
                    <a:pt x="83" y="182"/>
                    <a:pt x="83" y="182"/>
                    <a:pt x="83" y="182"/>
                  </a:cubicBezTo>
                  <a:cubicBezTo>
                    <a:pt x="97" y="213"/>
                    <a:pt x="97" y="213"/>
                    <a:pt x="97" y="213"/>
                  </a:cubicBezTo>
                  <a:cubicBezTo>
                    <a:pt x="99" y="217"/>
                    <a:pt x="103" y="218"/>
                    <a:pt x="107" y="216"/>
                  </a:cubicBezTo>
                  <a:cubicBezTo>
                    <a:pt x="140" y="194"/>
                    <a:pt x="140" y="194"/>
                    <a:pt x="140" y="194"/>
                  </a:cubicBezTo>
                  <a:cubicBezTo>
                    <a:pt x="142" y="193"/>
                    <a:pt x="143" y="190"/>
                    <a:pt x="143" y="188"/>
                  </a:cubicBezTo>
                  <a:cubicBezTo>
                    <a:pt x="140" y="144"/>
                    <a:pt x="140" y="144"/>
                    <a:pt x="140" y="144"/>
                  </a:cubicBezTo>
                  <a:cubicBezTo>
                    <a:pt x="175" y="112"/>
                    <a:pt x="175" y="112"/>
                    <a:pt x="175" y="112"/>
                  </a:cubicBezTo>
                  <a:cubicBezTo>
                    <a:pt x="195" y="94"/>
                    <a:pt x="208" y="69"/>
                    <a:pt x="212" y="41"/>
                  </a:cubicBezTo>
                  <a:cubicBezTo>
                    <a:pt x="217" y="12"/>
                    <a:pt x="217" y="12"/>
                    <a:pt x="217" y="12"/>
                  </a:cubicBezTo>
                  <a:cubicBezTo>
                    <a:pt x="218" y="6"/>
                    <a:pt x="212" y="0"/>
                    <a:pt x="206" y="1"/>
                  </a:cubicBezTo>
                  <a:close/>
                  <a:moveTo>
                    <a:pt x="153" y="93"/>
                  </a:moveTo>
                  <a:cubicBezTo>
                    <a:pt x="145" y="100"/>
                    <a:pt x="133" y="100"/>
                    <a:pt x="125" y="93"/>
                  </a:cubicBezTo>
                  <a:cubicBezTo>
                    <a:pt x="117" y="85"/>
                    <a:pt x="117" y="72"/>
                    <a:pt x="125" y="65"/>
                  </a:cubicBezTo>
                  <a:cubicBezTo>
                    <a:pt x="133" y="57"/>
                    <a:pt x="145" y="57"/>
                    <a:pt x="153" y="65"/>
                  </a:cubicBezTo>
                  <a:cubicBezTo>
                    <a:pt x="161" y="72"/>
                    <a:pt x="161" y="85"/>
                    <a:pt x="153" y="9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76" name="Freeform 36">
              <a:extLst>
                <a:ext uri="{FF2B5EF4-FFF2-40B4-BE49-F238E27FC236}">
                  <a16:creationId xmlns:a16="http://schemas.microsoft.com/office/drawing/2014/main" id="{C9D1BBC0-359B-BDCF-9409-C3FAA3FE5875}"/>
                </a:ext>
              </a:extLst>
            </p:cNvPr>
            <p:cNvSpPr>
              <a:spLocks/>
            </p:cNvSpPr>
            <p:nvPr/>
          </p:nvSpPr>
          <p:spPr bwMode="auto">
            <a:xfrm>
              <a:off x="6055" y="1836"/>
              <a:ext cx="168" cy="170"/>
            </a:xfrm>
            <a:custGeom>
              <a:avLst/>
              <a:gdLst>
                <a:gd name="T0" fmla="*/ 79 w 80"/>
                <a:gd name="T1" fmla="*/ 38 h 81"/>
                <a:gd name="T2" fmla="*/ 43 w 80"/>
                <a:gd name="T3" fmla="*/ 2 h 81"/>
                <a:gd name="T4" fmla="*/ 39 w 80"/>
                <a:gd name="T5" fmla="*/ 1 h 81"/>
                <a:gd name="T6" fmla="*/ 33 w 80"/>
                <a:gd name="T7" fmla="*/ 7 h 81"/>
                <a:gd name="T8" fmla="*/ 0 w 80"/>
                <a:gd name="T9" fmla="*/ 81 h 81"/>
                <a:gd name="T10" fmla="*/ 74 w 80"/>
                <a:gd name="T11" fmla="*/ 47 h 81"/>
                <a:gd name="T12" fmla="*/ 79 w 80"/>
                <a:gd name="T13" fmla="*/ 42 h 81"/>
                <a:gd name="T14" fmla="*/ 79 w 80"/>
                <a:gd name="T15" fmla="*/ 38 h 8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0" h="81">
                  <a:moveTo>
                    <a:pt x="79" y="38"/>
                  </a:moveTo>
                  <a:cubicBezTo>
                    <a:pt x="43" y="2"/>
                    <a:pt x="43" y="2"/>
                    <a:pt x="43" y="2"/>
                  </a:cubicBezTo>
                  <a:cubicBezTo>
                    <a:pt x="42" y="1"/>
                    <a:pt x="40" y="0"/>
                    <a:pt x="39" y="1"/>
                  </a:cubicBezTo>
                  <a:cubicBezTo>
                    <a:pt x="37" y="3"/>
                    <a:pt x="34" y="6"/>
                    <a:pt x="33" y="7"/>
                  </a:cubicBezTo>
                  <a:cubicBezTo>
                    <a:pt x="1" y="39"/>
                    <a:pt x="0" y="81"/>
                    <a:pt x="0" y="81"/>
                  </a:cubicBezTo>
                  <a:cubicBezTo>
                    <a:pt x="0" y="81"/>
                    <a:pt x="41" y="80"/>
                    <a:pt x="74" y="47"/>
                  </a:cubicBezTo>
                  <a:cubicBezTo>
                    <a:pt x="75" y="46"/>
                    <a:pt x="77" y="44"/>
                    <a:pt x="79" y="42"/>
                  </a:cubicBezTo>
                  <a:cubicBezTo>
                    <a:pt x="80" y="41"/>
                    <a:pt x="80" y="39"/>
                    <a:pt x="79" y="3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grpSp>
        <p:nvGrpSpPr>
          <p:cNvPr id="77" name="Group 13">
            <a:extLst>
              <a:ext uri="{FF2B5EF4-FFF2-40B4-BE49-F238E27FC236}">
                <a16:creationId xmlns:a16="http://schemas.microsoft.com/office/drawing/2014/main" id="{0AF68F39-1A01-BD38-AB19-BE54CA28F0D8}"/>
              </a:ext>
            </a:extLst>
          </p:cNvPr>
          <p:cNvGrpSpPr>
            <a:grpSpLocks noChangeAspect="1"/>
          </p:cNvGrpSpPr>
          <p:nvPr/>
        </p:nvGrpSpPr>
        <p:grpSpPr bwMode="auto">
          <a:xfrm>
            <a:off x="7308034" y="2942296"/>
            <a:ext cx="395866" cy="464007"/>
            <a:chOff x="3597" y="1872"/>
            <a:chExt cx="488" cy="572"/>
          </a:xfrm>
        </p:grpSpPr>
        <p:sp>
          <p:nvSpPr>
            <p:cNvPr id="78" name="Freeform 14">
              <a:extLst>
                <a:ext uri="{FF2B5EF4-FFF2-40B4-BE49-F238E27FC236}">
                  <a16:creationId xmlns:a16="http://schemas.microsoft.com/office/drawing/2014/main" id="{4ABDB72C-6BE2-A23D-3A20-5E6120DA9678}"/>
                </a:ext>
              </a:extLst>
            </p:cNvPr>
            <p:cNvSpPr>
              <a:spLocks noEditPoints="1"/>
            </p:cNvSpPr>
            <p:nvPr/>
          </p:nvSpPr>
          <p:spPr bwMode="auto">
            <a:xfrm>
              <a:off x="3597" y="1872"/>
              <a:ext cx="480" cy="572"/>
            </a:xfrm>
            <a:custGeom>
              <a:avLst/>
              <a:gdLst>
                <a:gd name="T0" fmla="*/ 153 w 228"/>
                <a:gd name="T1" fmla="*/ 115 h 273"/>
                <a:gd name="T2" fmla="*/ 114 w 228"/>
                <a:gd name="T3" fmla="*/ 155 h 273"/>
                <a:gd name="T4" fmla="*/ 75 w 228"/>
                <a:gd name="T5" fmla="*/ 115 h 273"/>
                <a:gd name="T6" fmla="*/ 114 w 228"/>
                <a:gd name="T7" fmla="*/ 74 h 273"/>
                <a:gd name="T8" fmla="*/ 119 w 228"/>
                <a:gd name="T9" fmla="*/ 75 h 273"/>
                <a:gd name="T10" fmla="*/ 142 w 228"/>
                <a:gd name="T11" fmla="*/ 52 h 273"/>
                <a:gd name="T12" fmla="*/ 114 w 228"/>
                <a:gd name="T13" fmla="*/ 46 h 273"/>
                <a:gd name="T14" fmla="*/ 47 w 228"/>
                <a:gd name="T15" fmla="*/ 115 h 273"/>
                <a:gd name="T16" fmla="*/ 114 w 228"/>
                <a:gd name="T17" fmla="*/ 183 h 273"/>
                <a:gd name="T18" fmla="*/ 181 w 228"/>
                <a:gd name="T19" fmla="*/ 115 h 273"/>
                <a:gd name="T20" fmla="*/ 176 w 228"/>
                <a:gd name="T21" fmla="*/ 88 h 273"/>
                <a:gd name="T22" fmla="*/ 153 w 228"/>
                <a:gd name="T23" fmla="*/ 110 h 273"/>
                <a:gd name="T24" fmla="*/ 153 w 228"/>
                <a:gd name="T25" fmla="*/ 115 h 273"/>
                <a:gd name="T26" fmla="*/ 184 w 228"/>
                <a:gd name="T27" fmla="*/ 205 h 273"/>
                <a:gd name="T28" fmla="*/ 228 w 228"/>
                <a:gd name="T29" fmla="*/ 115 h 273"/>
                <a:gd name="T30" fmla="*/ 223 w 228"/>
                <a:gd name="T31" fmla="*/ 79 h 273"/>
                <a:gd name="T32" fmla="*/ 216 w 228"/>
                <a:gd name="T33" fmla="*/ 85 h 273"/>
                <a:gd name="T34" fmla="*/ 199 w 228"/>
                <a:gd name="T35" fmla="*/ 92 h 273"/>
                <a:gd name="T36" fmla="*/ 197 w 228"/>
                <a:gd name="T37" fmla="*/ 92 h 273"/>
                <a:gd name="T38" fmla="*/ 201 w 228"/>
                <a:gd name="T39" fmla="*/ 115 h 273"/>
                <a:gd name="T40" fmla="*/ 114 w 228"/>
                <a:gd name="T41" fmla="*/ 201 h 273"/>
                <a:gd name="T42" fmla="*/ 28 w 228"/>
                <a:gd name="T43" fmla="*/ 115 h 273"/>
                <a:gd name="T44" fmla="*/ 114 w 228"/>
                <a:gd name="T45" fmla="*/ 28 h 273"/>
                <a:gd name="T46" fmla="*/ 140 w 228"/>
                <a:gd name="T47" fmla="*/ 32 h 273"/>
                <a:gd name="T48" fmla="*/ 147 w 228"/>
                <a:gd name="T49" fmla="*/ 16 h 273"/>
                <a:gd name="T50" fmla="*/ 155 w 228"/>
                <a:gd name="T51" fmla="*/ 8 h 273"/>
                <a:gd name="T52" fmla="*/ 114 w 228"/>
                <a:gd name="T53" fmla="*/ 0 h 273"/>
                <a:gd name="T54" fmla="*/ 0 w 228"/>
                <a:gd name="T55" fmla="*/ 115 h 273"/>
                <a:gd name="T56" fmla="*/ 50 w 228"/>
                <a:gd name="T57" fmla="*/ 209 h 273"/>
                <a:gd name="T58" fmla="*/ 31 w 228"/>
                <a:gd name="T59" fmla="*/ 259 h 273"/>
                <a:gd name="T60" fmla="*/ 37 w 228"/>
                <a:gd name="T61" fmla="*/ 273 h 273"/>
                <a:gd name="T62" fmla="*/ 41 w 228"/>
                <a:gd name="T63" fmla="*/ 273 h 273"/>
                <a:gd name="T64" fmla="*/ 51 w 228"/>
                <a:gd name="T65" fmla="*/ 266 h 273"/>
                <a:gd name="T66" fmla="*/ 68 w 228"/>
                <a:gd name="T67" fmla="*/ 219 h 273"/>
                <a:gd name="T68" fmla="*/ 107 w 228"/>
                <a:gd name="T69" fmla="*/ 229 h 273"/>
                <a:gd name="T70" fmla="*/ 107 w 228"/>
                <a:gd name="T71" fmla="*/ 263 h 273"/>
                <a:gd name="T72" fmla="*/ 118 w 228"/>
                <a:gd name="T73" fmla="*/ 273 h 273"/>
                <a:gd name="T74" fmla="*/ 128 w 228"/>
                <a:gd name="T75" fmla="*/ 263 h 273"/>
                <a:gd name="T76" fmla="*/ 128 w 228"/>
                <a:gd name="T77" fmla="*/ 228 h 273"/>
                <a:gd name="T78" fmla="*/ 166 w 228"/>
                <a:gd name="T79" fmla="*/ 216 h 273"/>
                <a:gd name="T80" fmla="*/ 185 w 228"/>
                <a:gd name="T81" fmla="*/ 266 h 273"/>
                <a:gd name="T82" fmla="*/ 195 w 228"/>
                <a:gd name="T83" fmla="*/ 273 h 273"/>
                <a:gd name="T84" fmla="*/ 198 w 228"/>
                <a:gd name="T85" fmla="*/ 273 h 273"/>
                <a:gd name="T86" fmla="*/ 204 w 228"/>
                <a:gd name="T87" fmla="*/ 259 h 273"/>
                <a:gd name="T88" fmla="*/ 184 w 228"/>
                <a:gd name="T89" fmla="*/ 205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28" h="273">
                  <a:moveTo>
                    <a:pt x="153" y="115"/>
                  </a:moveTo>
                  <a:cubicBezTo>
                    <a:pt x="153" y="137"/>
                    <a:pt x="136" y="155"/>
                    <a:pt x="114" y="155"/>
                  </a:cubicBezTo>
                  <a:cubicBezTo>
                    <a:pt x="93" y="155"/>
                    <a:pt x="75" y="137"/>
                    <a:pt x="75" y="115"/>
                  </a:cubicBezTo>
                  <a:cubicBezTo>
                    <a:pt x="75" y="92"/>
                    <a:pt x="93" y="74"/>
                    <a:pt x="114" y="74"/>
                  </a:cubicBezTo>
                  <a:cubicBezTo>
                    <a:pt x="116" y="74"/>
                    <a:pt x="118" y="75"/>
                    <a:pt x="119" y="75"/>
                  </a:cubicBezTo>
                  <a:cubicBezTo>
                    <a:pt x="142" y="52"/>
                    <a:pt x="142" y="52"/>
                    <a:pt x="142" y="52"/>
                  </a:cubicBezTo>
                  <a:cubicBezTo>
                    <a:pt x="133" y="49"/>
                    <a:pt x="124" y="46"/>
                    <a:pt x="114" y="46"/>
                  </a:cubicBezTo>
                  <a:cubicBezTo>
                    <a:pt x="77" y="46"/>
                    <a:pt x="47" y="77"/>
                    <a:pt x="47" y="115"/>
                  </a:cubicBezTo>
                  <a:cubicBezTo>
                    <a:pt x="47" y="152"/>
                    <a:pt x="77" y="183"/>
                    <a:pt x="114" y="183"/>
                  </a:cubicBezTo>
                  <a:cubicBezTo>
                    <a:pt x="151" y="183"/>
                    <a:pt x="181" y="152"/>
                    <a:pt x="181" y="115"/>
                  </a:cubicBezTo>
                  <a:cubicBezTo>
                    <a:pt x="181" y="105"/>
                    <a:pt x="179" y="96"/>
                    <a:pt x="176" y="88"/>
                  </a:cubicBezTo>
                  <a:cubicBezTo>
                    <a:pt x="153" y="110"/>
                    <a:pt x="153" y="110"/>
                    <a:pt x="153" y="110"/>
                  </a:cubicBezTo>
                  <a:cubicBezTo>
                    <a:pt x="153" y="112"/>
                    <a:pt x="153" y="113"/>
                    <a:pt x="153" y="115"/>
                  </a:cubicBezTo>
                  <a:close/>
                  <a:moveTo>
                    <a:pt x="184" y="205"/>
                  </a:moveTo>
                  <a:cubicBezTo>
                    <a:pt x="211" y="184"/>
                    <a:pt x="228" y="151"/>
                    <a:pt x="228" y="115"/>
                  </a:cubicBezTo>
                  <a:cubicBezTo>
                    <a:pt x="228" y="102"/>
                    <a:pt x="226" y="90"/>
                    <a:pt x="223" y="79"/>
                  </a:cubicBezTo>
                  <a:cubicBezTo>
                    <a:pt x="216" y="85"/>
                    <a:pt x="216" y="85"/>
                    <a:pt x="216" y="85"/>
                  </a:cubicBezTo>
                  <a:cubicBezTo>
                    <a:pt x="212" y="90"/>
                    <a:pt x="206" y="92"/>
                    <a:pt x="199" y="92"/>
                  </a:cubicBezTo>
                  <a:cubicBezTo>
                    <a:pt x="199" y="92"/>
                    <a:pt x="198" y="92"/>
                    <a:pt x="197" y="92"/>
                  </a:cubicBezTo>
                  <a:cubicBezTo>
                    <a:pt x="199" y="99"/>
                    <a:pt x="201" y="107"/>
                    <a:pt x="201" y="115"/>
                  </a:cubicBezTo>
                  <a:cubicBezTo>
                    <a:pt x="201" y="162"/>
                    <a:pt x="162" y="201"/>
                    <a:pt x="114" y="201"/>
                  </a:cubicBezTo>
                  <a:cubicBezTo>
                    <a:pt x="67" y="201"/>
                    <a:pt x="28" y="162"/>
                    <a:pt x="28" y="115"/>
                  </a:cubicBezTo>
                  <a:cubicBezTo>
                    <a:pt x="28" y="67"/>
                    <a:pt x="67" y="28"/>
                    <a:pt x="114" y="28"/>
                  </a:cubicBezTo>
                  <a:cubicBezTo>
                    <a:pt x="123" y="28"/>
                    <a:pt x="132" y="30"/>
                    <a:pt x="140" y="32"/>
                  </a:cubicBezTo>
                  <a:cubicBezTo>
                    <a:pt x="140" y="26"/>
                    <a:pt x="143" y="20"/>
                    <a:pt x="147" y="16"/>
                  </a:cubicBezTo>
                  <a:cubicBezTo>
                    <a:pt x="155" y="8"/>
                    <a:pt x="155" y="8"/>
                    <a:pt x="155" y="8"/>
                  </a:cubicBezTo>
                  <a:cubicBezTo>
                    <a:pt x="142" y="3"/>
                    <a:pt x="129" y="0"/>
                    <a:pt x="114" y="0"/>
                  </a:cubicBezTo>
                  <a:cubicBezTo>
                    <a:pt x="51" y="0"/>
                    <a:pt x="0" y="52"/>
                    <a:pt x="0" y="115"/>
                  </a:cubicBezTo>
                  <a:cubicBezTo>
                    <a:pt x="0" y="154"/>
                    <a:pt x="20" y="188"/>
                    <a:pt x="50" y="209"/>
                  </a:cubicBezTo>
                  <a:cubicBezTo>
                    <a:pt x="31" y="259"/>
                    <a:pt x="31" y="259"/>
                    <a:pt x="31" y="259"/>
                  </a:cubicBezTo>
                  <a:cubicBezTo>
                    <a:pt x="29" y="264"/>
                    <a:pt x="32" y="270"/>
                    <a:pt x="37" y="273"/>
                  </a:cubicBezTo>
                  <a:cubicBezTo>
                    <a:pt x="38" y="273"/>
                    <a:pt x="40" y="273"/>
                    <a:pt x="41" y="273"/>
                  </a:cubicBezTo>
                  <a:cubicBezTo>
                    <a:pt x="45" y="273"/>
                    <a:pt x="49" y="271"/>
                    <a:pt x="51" y="266"/>
                  </a:cubicBezTo>
                  <a:cubicBezTo>
                    <a:pt x="68" y="219"/>
                    <a:pt x="68" y="219"/>
                    <a:pt x="68" y="219"/>
                  </a:cubicBezTo>
                  <a:cubicBezTo>
                    <a:pt x="80" y="224"/>
                    <a:pt x="93" y="228"/>
                    <a:pt x="107" y="229"/>
                  </a:cubicBezTo>
                  <a:cubicBezTo>
                    <a:pt x="107" y="263"/>
                    <a:pt x="107" y="263"/>
                    <a:pt x="107" y="263"/>
                  </a:cubicBezTo>
                  <a:cubicBezTo>
                    <a:pt x="107" y="268"/>
                    <a:pt x="112" y="273"/>
                    <a:pt x="118" y="273"/>
                  </a:cubicBezTo>
                  <a:cubicBezTo>
                    <a:pt x="124" y="273"/>
                    <a:pt x="128" y="268"/>
                    <a:pt x="128" y="263"/>
                  </a:cubicBezTo>
                  <a:cubicBezTo>
                    <a:pt x="128" y="228"/>
                    <a:pt x="128" y="228"/>
                    <a:pt x="128" y="228"/>
                  </a:cubicBezTo>
                  <a:cubicBezTo>
                    <a:pt x="142" y="226"/>
                    <a:pt x="154" y="222"/>
                    <a:pt x="166" y="216"/>
                  </a:cubicBezTo>
                  <a:cubicBezTo>
                    <a:pt x="185" y="266"/>
                    <a:pt x="185" y="266"/>
                    <a:pt x="185" y="266"/>
                  </a:cubicBezTo>
                  <a:cubicBezTo>
                    <a:pt x="186" y="271"/>
                    <a:pt x="190" y="273"/>
                    <a:pt x="195" y="273"/>
                  </a:cubicBezTo>
                  <a:cubicBezTo>
                    <a:pt x="196" y="273"/>
                    <a:pt x="197" y="273"/>
                    <a:pt x="198" y="273"/>
                  </a:cubicBezTo>
                  <a:cubicBezTo>
                    <a:pt x="204" y="270"/>
                    <a:pt x="207" y="264"/>
                    <a:pt x="204" y="259"/>
                  </a:cubicBezTo>
                  <a:lnTo>
                    <a:pt x="184" y="20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79" name="Freeform 15">
              <a:extLst>
                <a:ext uri="{FF2B5EF4-FFF2-40B4-BE49-F238E27FC236}">
                  <a16:creationId xmlns:a16="http://schemas.microsoft.com/office/drawing/2014/main" id="{507AE7BB-4602-CCD3-5D53-130DA6461CDF}"/>
                </a:ext>
              </a:extLst>
            </p:cNvPr>
            <p:cNvSpPr>
              <a:spLocks/>
            </p:cNvSpPr>
            <p:nvPr/>
          </p:nvSpPr>
          <p:spPr bwMode="auto">
            <a:xfrm>
              <a:off x="3791" y="1876"/>
              <a:ext cx="294" cy="283"/>
            </a:xfrm>
            <a:custGeom>
              <a:avLst/>
              <a:gdLst>
                <a:gd name="T0" fmla="*/ 134 w 140"/>
                <a:gd name="T1" fmla="*/ 35 h 135"/>
                <a:gd name="T2" fmla="*/ 114 w 140"/>
                <a:gd name="T3" fmla="*/ 28 h 135"/>
                <a:gd name="T4" fmla="*/ 110 w 140"/>
                <a:gd name="T5" fmla="*/ 24 h 135"/>
                <a:gd name="T6" fmla="*/ 103 w 140"/>
                <a:gd name="T7" fmla="*/ 4 h 135"/>
                <a:gd name="T8" fmla="*/ 97 w 140"/>
                <a:gd name="T9" fmla="*/ 0 h 135"/>
                <a:gd name="T10" fmla="*/ 92 w 140"/>
                <a:gd name="T11" fmla="*/ 2 h 135"/>
                <a:gd name="T12" fmla="*/ 68 w 140"/>
                <a:gd name="T13" fmla="*/ 26 h 135"/>
                <a:gd name="T14" fmla="*/ 66 w 140"/>
                <a:gd name="T15" fmla="*/ 33 h 135"/>
                <a:gd name="T16" fmla="*/ 73 w 140"/>
                <a:gd name="T17" fmla="*/ 50 h 135"/>
                <a:gd name="T18" fmla="*/ 31 w 140"/>
                <a:gd name="T19" fmla="*/ 92 h 135"/>
                <a:gd name="T20" fmla="*/ 22 w 140"/>
                <a:gd name="T21" fmla="*/ 90 h 135"/>
                <a:gd name="T22" fmla="*/ 0 w 140"/>
                <a:gd name="T23" fmla="*/ 113 h 135"/>
                <a:gd name="T24" fmla="*/ 22 w 140"/>
                <a:gd name="T25" fmla="*/ 135 h 135"/>
                <a:gd name="T26" fmla="*/ 45 w 140"/>
                <a:gd name="T27" fmla="*/ 113 h 135"/>
                <a:gd name="T28" fmla="*/ 43 w 140"/>
                <a:gd name="T29" fmla="*/ 104 h 135"/>
                <a:gd name="T30" fmla="*/ 83 w 140"/>
                <a:gd name="T31" fmla="*/ 64 h 135"/>
                <a:gd name="T32" fmla="*/ 105 w 140"/>
                <a:gd name="T33" fmla="*/ 72 h 135"/>
                <a:gd name="T34" fmla="*/ 107 w 140"/>
                <a:gd name="T35" fmla="*/ 73 h 135"/>
                <a:gd name="T36" fmla="*/ 112 w 140"/>
                <a:gd name="T37" fmla="*/ 71 h 135"/>
                <a:gd name="T38" fmla="*/ 136 w 140"/>
                <a:gd name="T39" fmla="*/ 46 h 135"/>
                <a:gd name="T40" fmla="*/ 134 w 140"/>
                <a:gd name="T41" fmla="*/ 35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0" h="135">
                  <a:moveTo>
                    <a:pt x="134" y="35"/>
                  </a:moveTo>
                  <a:cubicBezTo>
                    <a:pt x="114" y="28"/>
                    <a:pt x="114" y="28"/>
                    <a:pt x="114" y="28"/>
                  </a:cubicBezTo>
                  <a:cubicBezTo>
                    <a:pt x="113" y="27"/>
                    <a:pt x="111" y="26"/>
                    <a:pt x="110" y="24"/>
                  </a:cubicBezTo>
                  <a:cubicBezTo>
                    <a:pt x="103" y="4"/>
                    <a:pt x="103" y="4"/>
                    <a:pt x="103" y="4"/>
                  </a:cubicBezTo>
                  <a:cubicBezTo>
                    <a:pt x="102" y="1"/>
                    <a:pt x="99" y="0"/>
                    <a:pt x="97" y="0"/>
                  </a:cubicBezTo>
                  <a:cubicBezTo>
                    <a:pt x="95" y="0"/>
                    <a:pt x="93" y="1"/>
                    <a:pt x="92" y="2"/>
                  </a:cubicBezTo>
                  <a:cubicBezTo>
                    <a:pt x="68" y="26"/>
                    <a:pt x="68" y="26"/>
                    <a:pt x="68" y="26"/>
                  </a:cubicBezTo>
                  <a:cubicBezTo>
                    <a:pt x="66" y="28"/>
                    <a:pt x="65" y="31"/>
                    <a:pt x="66" y="33"/>
                  </a:cubicBezTo>
                  <a:cubicBezTo>
                    <a:pt x="73" y="50"/>
                    <a:pt x="73" y="50"/>
                    <a:pt x="73" y="50"/>
                  </a:cubicBezTo>
                  <a:cubicBezTo>
                    <a:pt x="31" y="92"/>
                    <a:pt x="31" y="92"/>
                    <a:pt x="31" y="92"/>
                  </a:cubicBezTo>
                  <a:cubicBezTo>
                    <a:pt x="28" y="91"/>
                    <a:pt x="25" y="90"/>
                    <a:pt x="22" y="90"/>
                  </a:cubicBezTo>
                  <a:cubicBezTo>
                    <a:pt x="10" y="90"/>
                    <a:pt x="0" y="100"/>
                    <a:pt x="0" y="113"/>
                  </a:cubicBezTo>
                  <a:cubicBezTo>
                    <a:pt x="0" y="125"/>
                    <a:pt x="10" y="135"/>
                    <a:pt x="22" y="135"/>
                  </a:cubicBezTo>
                  <a:cubicBezTo>
                    <a:pt x="35" y="135"/>
                    <a:pt x="45" y="125"/>
                    <a:pt x="45" y="113"/>
                  </a:cubicBezTo>
                  <a:cubicBezTo>
                    <a:pt x="45" y="110"/>
                    <a:pt x="44" y="107"/>
                    <a:pt x="43" y="104"/>
                  </a:cubicBezTo>
                  <a:cubicBezTo>
                    <a:pt x="83" y="64"/>
                    <a:pt x="83" y="64"/>
                    <a:pt x="83" y="64"/>
                  </a:cubicBezTo>
                  <a:cubicBezTo>
                    <a:pt x="105" y="72"/>
                    <a:pt x="105" y="72"/>
                    <a:pt x="105" y="72"/>
                  </a:cubicBezTo>
                  <a:cubicBezTo>
                    <a:pt x="106" y="73"/>
                    <a:pt x="107" y="73"/>
                    <a:pt x="107" y="73"/>
                  </a:cubicBezTo>
                  <a:cubicBezTo>
                    <a:pt x="109" y="73"/>
                    <a:pt x="111" y="72"/>
                    <a:pt x="112" y="71"/>
                  </a:cubicBezTo>
                  <a:cubicBezTo>
                    <a:pt x="136" y="46"/>
                    <a:pt x="136" y="46"/>
                    <a:pt x="136" y="46"/>
                  </a:cubicBezTo>
                  <a:cubicBezTo>
                    <a:pt x="140" y="43"/>
                    <a:pt x="139" y="37"/>
                    <a:pt x="134" y="3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grpSp>
        <p:nvGrpSpPr>
          <p:cNvPr id="80" name="Group 8">
            <a:extLst>
              <a:ext uri="{FF2B5EF4-FFF2-40B4-BE49-F238E27FC236}">
                <a16:creationId xmlns:a16="http://schemas.microsoft.com/office/drawing/2014/main" id="{B67A569A-475E-2836-03B3-6A4573E185DD}"/>
              </a:ext>
            </a:extLst>
          </p:cNvPr>
          <p:cNvGrpSpPr>
            <a:grpSpLocks noChangeAspect="1"/>
          </p:cNvGrpSpPr>
          <p:nvPr/>
        </p:nvGrpSpPr>
        <p:grpSpPr bwMode="auto">
          <a:xfrm>
            <a:off x="7178180" y="1751034"/>
            <a:ext cx="649084" cy="441518"/>
            <a:chOff x="3471" y="1910"/>
            <a:chExt cx="738" cy="502"/>
          </a:xfrm>
        </p:grpSpPr>
        <p:sp>
          <p:nvSpPr>
            <p:cNvPr id="81" name="Freeform 9">
              <a:extLst>
                <a:ext uri="{FF2B5EF4-FFF2-40B4-BE49-F238E27FC236}">
                  <a16:creationId xmlns:a16="http://schemas.microsoft.com/office/drawing/2014/main" id="{269AC01A-4388-6126-3849-D979040B7DAD}"/>
                </a:ext>
              </a:extLst>
            </p:cNvPr>
            <p:cNvSpPr>
              <a:spLocks noEditPoints="1"/>
            </p:cNvSpPr>
            <p:nvPr/>
          </p:nvSpPr>
          <p:spPr bwMode="auto">
            <a:xfrm>
              <a:off x="3471" y="1910"/>
              <a:ext cx="738" cy="250"/>
            </a:xfrm>
            <a:custGeom>
              <a:avLst/>
              <a:gdLst>
                <a:gd name="T0" fmla="*/ 351 w 353"/>
                <a:gd name="T1" fmla="*/ 70 h 119"/>
                <a:gd name="T2" fmla="*/ 286 w 353"/>
                <a:gd name="T3" fmla="*/ 1 h 119"/>
                <a:gd name="T4" fmla="*/ 281 w 353"/>
                <a:gd name="T5" fmla="*/ 1 h 119"/>
                <a:gd name="T6" fmla="*/ 254 w 353"/>
                <a:gd name="T7" fmla="*/ 27 h 119"/>
                <a:gd name="T8" fmla="*/ 254 w 353"/>
                <a:gd name="T9" fmla="*/ 32 h 119"/>
                <a:gd name="T10" fmla="*/ 318 w 353"/>
                <a:gd name="T11" fmla="*/ 101 h 119"/>
                <a:gd name="T12" fmla="*/ 324 w 353"/>
                <a:gd name="T13" fmla="*/ 101 h 119"/>
                <a:gd name="T14" fmla="*/ 351 w 353"/>
                <a:gd name="T15" fmla="*/ 75 h 119"/>
                <a:gd name="T16" fmla="*/ 351 w 353"/>
                <a:gd name="T17" fmla="*/ 70 h 119"/>
                <a:gd name="T18" fmla="*/ 327 w 353"/>
                <a:gd name="T19" fmla="*/ 78 h 119"/>
                <a:gd name="T20" fmla="*/ 316 w 353"/>
                <a:gd name="T21" fmla="*/ 77 h 119"/>
                <a:gd name="T22" fmla="*/ 316 w 353"/>
                <a:gd name="T23" fmla="*/ 65 h 119"/>
                <a:gd name="T24" fmla="*/ 328 w 353"/>
                <a:gd name="T25" fmla="*/ 66 h 119"/>
                <a:gd name="T26" fmla="*/ 327 w 353"/>
                <a:gd name="T27" fmla="*/ 78 h 119"/>
                <a:gd name="T28" fmla="*/ 67 w 353"/>
                <a:gd name="T29" fmla="*/ 11 h 119"/>
                <a:gd name="T30" fmla="*/ 61 w 353"/>
                <a:gd name="T31" fmla="*/ 11 h 119"/>
                <a:gd name="T32" fmla="*/ 1 w 353"/>
                <a:gd name="T33" fmla="*/ 89 h 119"/>
                <a:gd name="T34" fmla="*/ 2 w 353"/>
                <a:gd name="T35" fmla="*/ 94 h 119"/>
                <a:gd name="T36" fmla="*/ 31 w 353"/>
                <a:gd name="T37" fmla="*/ 117 h 119"/>
                <a:gd name="T38" fmla="*/ 37 w 353"/>
                <a:gd name="T39" fmla="*/ 117 h 119"/>
                <a:gd name="T40" fmla="*/ 97 w 353"/>
                <a:gd name="T41" fmla="*/ 39 h 119"/>
                <a:gd name="T42" fmla="*/ 96 w 353"/>
                <a:gd name="T43" fmla="*/ 34 h 119"/>
                <a:gd name="T44" fmla="*/ 67 w 353"/>
                <a:gd name="T45" fmla="*/ 11 h 119"/>
                <a:gd name="T46" fmla="*/ 38 w 353"/>
                <a:gd name="T47" fmla="*/ 92 h 119"/>
                <a:gd name="T48" fmla="*/ 27 w 353"/>
                <a:gd name="T49" fmla="*/ 93 h 119"/>
                <a:gd name="T50" fmla="*/ 25 w 353"/>
                <a:gd name="T51" fmla="*/ 81 h 119"/>
                <a:gd name="T52" fmla="*/ 37 w 353"/>
                <a:gd name="T53" fmla="*/ 80 h 119"/>
                <a:gd name="T54" fmla="*/ 38 w 353"/>
                <a:gd name="T55" fmla="*/ 92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53" h="119">
                  <a:moveTo>
                    <a:pt x="351" y="70"/>
                  </a:moveTo>
                  <a:cubicBezTo>
                    <a:pt x="286" y="1"/>
                    <a:pt x="286" y="1"/>
                    <a:pt x="286" y="1"/>
                  </a:cubicBezTo>
                  <a:cubicBezTo>
                    <a:pt x="285" y="0"/>
                    <a:pt x="283" y="0"/>
                    <a:pt x="281" y="1"/>
                  </a:cubicBezTo>
                  <a:cubicBezTo>
                    <a:pt x="254" y="27"/>
                    <a:pt x="254" y="27"/>
                    <a:pt x="254" y="27"/>
                  </a:cubicBezTo>
                  <a:cubicBezTo>
                    <a:pt x="252" y="28"/>
                    <a:pt x="252" y="31"/>
                    <a:pt x="254" y="32"/>
                  </a:cubicBezTo>
                  <a:cubicBezTo>
                    <a:pt x="318" y="101"/>
                    <a:pt x="318" y="101"/>
                    <a:pt x="318" y="101"/>
                  </a:cubicBezTo>
                  <a:cubicBezTo>
                    <a:pt x="320" y="102"/>
                    <a:pt x="322" y="102"/>
                    <a:pt x="324" y="101"/>
                  </a:cubicBezTo>
                  <a:cubicBezTo>
                    <a:pt x="351" y="75"/>
                    <a:pt x="351" y="75"/>
                    <a:pt x="351" y="75"/>
                  </a:cubicBezTo>
                  <a:cubicBezTo>
                    <a:pt x="352" y="74"/>
                    <a:pt x="353" y="71"/>
                    <a:pt x="351" y="70"/>
                  </a:cubicBezTo>
                  <a:close/>
                  <a:moveTo>
                    <a:pt x="327" y="78"/>
                  </a:moveTo>
                  <a:cubicBezTo>
                    <a:pt x="324" y="81"/>
                    <a:pt x="319" y="81"/>
                    <a:pt x="316" y="77"/>
                  </a:cubicBezTo>
                  <a:cubicBezTo>
                    <a:pt x="312" y="74"/>
                    <a:pt x="312" y="69"/>
                    <a:pt x="316" y="65"/>
                  </a:cubicBezTo>
                  <a:cubicBezTo>
                    <a:pt x="319" y="62"/>
                    <a:pt x="325" y="62"/>
                    <a:pt x="328" y="66"/>
                  </a:cubicBezTo>
                  <a:cubicBezTo>
                    <a:pt x="331" y="69"/>
                    <a:pt x="331" y="74"/>
                    <a:pt x="327" y="78"/>
                  </a:cubicBezTo>
                  <a:close/>
                  <a:moveTo>
                    <a:pt x="67" y="11"/>
                  </a:moveTo>
                  <a:cubicBezTo>
                    <a:pt x="65" y="9"/>
                    <a:pt x="63" y="10"/>
                    <a:pt x="61" y="11"/>
                  </a:cubicBezTo>
                  <a:cubicBezTo>
                    <a:pt x="1" y="89"/>
                    <a:pt x="1" y="89"/>
                    <a:pt x="1" y="89"/>
                  </a:cubicBezTo>
                  <a:cubicBezTo>
                    <a:pt x="0" y="91"/>
                    <a:pt x="0" y="93"/>
                    <a:pt x="2" y="94"/>
                  </a:cubicBezTo>
                  <a:cubicBezTo>
                    <a:pt x="31" y="117"/>
                    <a:pt x="31" y="117"/>
                    <a:pt x="31" y="117"/>
                  </a:cubicBezTo>
                  <a:cubicBezTo>
                    <a:pt x="33" y="119"/>
                    <a:pt x="36" y="118"/>
                    <a:pt x="37" y="117"/>
                  </a:cubicBezTo>
                  <a:cubicBezTo>
                    <a:pt x="97" y="39"/>
                    <a:pt x="97" y="39"/>
                    <a:pt x="97" y="39"/>
                  </a:cubicBezTo>
                  <a:cubicBezTo>
                    <a:pt x="98" y="37"/>
                    <a:pt x="98" y="35"/>
                    <a:pt x="96" y="34"/>
                  </a:cubicBezTo>
                  <a:lnTo>
                    <a:pt x="67" y="11"/>
                  </a:lnTo>
                  <a:close/>
                  <a:moveTo>
                    <a:pt x="38" y="92"/>
                  </a:moveTo>
                  <a:cubicBezTo>
                    <a:pt x="36" y="95"/>
                    <a:pt x="30" y="96"/>
                    <a:pt x="27" y="93"/>
                  </a:cubicBezTo>
                  <a:cubicBezTo>
                    <a:pt x="23" y="90"/>
                    <a:pt x="22" y="85"/>
                    <a:pt x="25" y="81"/>
                  </a:cubicBezTo>
                  <a:cubicBezTo>
                    <a:pt x="28" y="77"/>
                    <a:pt x="33" y="77"/>
                    <a:pt x="37" y="80"/>
                  </a:cubicBezTo>
                  <a:cubicBezTo>
                    <a:pt x="41" y="83"/>
                    <a:pt x="41" y="88"/>
                    <a:pt x="38" y="9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82" name="Freeform 10">
              <a:extLst>
                <a:ext uri="{FF2B5EF4-FFF2-40B4-BE49-F238E27FC236}">
                  <a16:creationId xmlns:a16="http://schemas.microsoft.com/office/drawing/2014/main" id="{914EF95C-D624-CC5D-DCA8-FEB7A5FC26C8}"/>
                </a:ext>
              </a:extLst>
            </p:cNvPr>
            <p:cNvSpPr>
              <a:spLocks noEditPoints="1"/>
            </p:cNvSpPr>
            <p:nvPr/>
          </p:nvSpPr>
          <p:spPr bwMode="auto">
            <a:xfrm>
              <a:off x="3590" y="1992"/>
              <a:ext cx="510" cy="420"/>
            </a:xfrm>
            <a:custGeom>
              <a:avLst/>
              <a:gdLst>
                <a:gd name="T0" fmla="*/ 206 w 244"/>
                <a:gd name="T1" fmla="*/ 128 h 200"/>
                <a:gd name="T2" fmla="*/ 140 w 244"/>
                <a:gd name="T3" fmla="*/ 76 h 200"/>
                <a:gd name="T4" fmla="*/ 128 w 244"/>
                <a:gd name="T5" fmla="*/ 87 h 200"/>
                <a:gd name="T6" fmla="*/ 84 w 244"/>
                <a:gd name="T7" fmla="*/ 107 h 200"/>
                <a:gd name="T8" fmla="*/ 75 w 244"/>
                <a:gd name="T9" fmla="*/ 106 h 200"/>
                <a:gd name="T10" fmla="*/ 44 w 244"/>
                <a:gd name="T11" fmla="*/ 84 h 200"/>
                <a:gd name="T12" fmla="*/ 48 w 244"/>
                <a:gd name="T13" fmla="*/ 55 h 200"/>
                <a:gd name="T14" fmla="*/ 96 w 244"/>
                <a:gd name="T15" fmla="*/ 12 h 200"/>
                <a:gd name="T16" fmla="*/ 77 w 244"/>
                <a:gd name="T17" fmla="*/ 5 h 200"/>
                <a:gd name="T18" fmla="*/ 52 w 244"/>
                <a:gd name="T19" fmla="*/ 17 h 200"/>
                <a:gd name="T20" fmla="*/ 6 w 244"/>
                <a:gd name="T21" fmla="*/ 77 h 200"/>
                <a:gd name="T22" fmla="*/ 1 w 244"/>
                <a:gd name="T23" fmla="*/ 94 h 200"/>
                <a:gd name="T24" fmla="*/ 4 w 244"/>
                <a:gd name="T25" fmla="*/ 119 h 200"/>
                <a:gd name="T26" fmla="*/ 13 w 244"/>
                <a:gd name="T27" fmla="*/ 134 h 200"/>
                <a:gd name="T28" fmla="*/ 94 w 244"/>
                <a:gd name="T29" fmla="*/ 198 h 200"/>
                <a:gd name="T30" fmla="*/ 102 w 244"/>
                <a:gd name="T31" fmla="*/ 200 h 200"/>
                <a:gd name="T32" fmla="*/ 111 w 244"/>
                <a:gd name="T33" fmla="*/ 196 h 200"/>
                <a:gd name="T34" fmla="*/ 115 w 244"/>
                <a:gd name="T35" fmla="*/ 192 h 200"/>
                <a:gd name="T36" fmla="*/ 114 w 244"/>
                <a:gd name="T37" fmla="*/ 174 h 200"/>
                <a:gd name="T38" fmla="*/ 127 w 244"/>
                <a:gd name="T39" fmla="*/ 186 h 200"/>
                <a:gd name="T40" fmla="*/ 135 w 244"/>
                <a:gd name="T41" fmla="*/ 189 h 200"/>
                <a:gd name="T42" fmla="*/ 144 w 244"/>
                <a:gd name="T43" fmla="*/ 185 h 200"/>
                <a:gd name="T44" fmla="*/ 148 w 244"/>
                <a:gd name="T45" fmla="*/ 181 h 200"/>
                <a:gd name="T46" fmla="*/ 148 w 244"/>
                <a:gd name="T47" fmla="*/ 163 h 200"/>
                <a:gd name="T48" fmla="*/ 158 w 244"/>
                <a:gd name="T49" fmla="*/ 171 h 200"/>
                <a:gd name="T50" fmla="*/ 166 w 244"/>
                <a:gd name="T51" fmla="*/ 174 h 200"/>
                <a:gd name="T52" fmla="*/ 175 w 244"/>
                <a:gd name="T53" fmla="*/ 170 h 200"/>
                <a:gd name="T54" fmla="*/ 178 w 244"/>
                <a:gd name="T55" fmla="*/ 167 h 200"/>
                <a:gd name="T56" fmla="*/ 178 w 244"/>
                <a:gd name="T57" fmla="*/ 148 h 200"/>
                <a:gd name="T58" fmla="*/ 184 w 244"/>
                <a:gd name="T59" fmla="*/ 154 h 200"/>
                <a:gd name="T60" fmla="*/ 193 w 244"/>
                <a:gd name="T61" fmla="*/ 157 h 200"/>
                <a:gd name="T62" fmla="*/ 202 w 244"/>
                <a:gd name="T63" fmla="*/ 153 h 200"/>
                <a:gd name="T64" fmla="*/ 208 w 244"/>
                <a:gd name="T65" fmla="*/ 146 h 200"/>
                <a:gd name="T66" fmla="*/ 206 w 244"/>
                <a:gd name="T67" fmla="*/ 128 h 200"/>
                <a:gd name="T68" fmla="*/ 238 w 244"/>
                <a:gd name="T69" fmla="*/ 66 h 200"/>
                <a:gd name="T70" fmla="*/ 182 w 244"/>
                <a:gd name="T71" fmla="*/ 9 h 200"/>
                <a:gd name="T72" fmla="*/ 173 w 244"/>
                <a:gd name="T73" fmla="*/ 4 h 200"/>
                <a:gd name="T74" fmla="*/ 145 w 244"/>
                <a:gd name="T75" fmla="*/ 0 h 200"/>
                <a:gd name="T76" fmla="*/ 132 w 244"/>
                <a:gd name="T77" fmla="*/ 4 h 200"/>
                <a:gd name="T78" fmla="*/ 126 w 244"/>
                <a:gd name="T79" fmla="*/ 10 h 200"/>
                <a:gd name="T80" fmla="*/ 61 w 244"/>
                <a:gd name="T81" fmla="*/ 69 h 200"/>
                <a:gd name="T82" fmla="*/ 60 w 244"/>
                <a:gd name="T83" fmla="*/ 74 h 200"/>
                <a:gd name="T84" fmla="*/ 61 w 244"/>
                <a:gd name="T85" fmla="*/ 75 h 200"/>
                <a:gd name="T86" fmla="*/ 79 w 244"/>
                <a:gd name="T87" fmla="*/ 87 h 200"/>
                <a:gd name="T88" fmla="*/ 115 w 244"/>
                <a:gd name="T89" fmla="*/ 73 h 200"/>
                <a:gd name="T90" fmla="*/ 139 w 244"/>
                <a:gd name="T91" fmla="*/ 51 h 200"/>
                <a:gd name="T92" fmla="*/ 215 w 244"/>
                <a:gd name="T93" fmla="*/ 110 h 200"/>
                <a:gd name="T94" fmla="*/ 238 w 244"/>
                <a:gd name="T95" fmla="*/ 88 h 200"/>
                <a:gd name="T96" fmla="*/ 238 w 244"/>
                <a:gd name="T97" fmla="*/ 66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44" h="200">
                  <a:moveTo>
                    <a:pt x="206" y="128"/>
                  </a:moveTo>
                  <a:cubicBezTo>
                    <a:pt x="140" y="76"/>
                    <a:pt x="140" y="76"/>
                    <a:pt x="140" y="76"/>
                  </a:cubicBezTo>
                  <a:cubicBezTo>
                    <a:pt x="128" y="87"/>
                    <a:pt x="128" y="87"/>
                    <a:pt x="128" y="87"/>
                  </a:cubicBezTo>
                  <a:cubicBezTo>
                    <a:pt x="111" y="102"/>
                    <a:pt x="95" y="107"/>
                    <a:pt x="84" y="107"/>
                  </a:cubicBezTo>
                  <a:cubicBezTo>
                    <a:pt x="81" y="107"/>
                    <a:pt x="78" y="106"/>
                    <a:pt x="75" y="106"/>
                  </a:cubicBezTo>
                  <a:cubicBezTo>
                    <a:pt x="59" y="103"/>
                    <a:pt x="49" y="93"/>
                    <a:pt x="44" y="84"/>
                  </a:cubicBezTo>
                  <a:cubicBezTo>
                    <a:pt x="38" y="75"/>
                    <a:pt x="39" y="63"/>
                    <a:pt x="48" y="55"/>
                  </a:cubicBezTo>
                  <a:cubicBezTo>
                    <a:pt x="96" y="12"/>
                    <a:pt x="96" y="12"/>
                    <a:pt x="96" y="12"/>
                  </a:cubicBezTo>
                  <a:cubicBezTo>
                    <a:pt x="90" y="7"/>
                    <a:pt x="83" y="5"/>
                    <a:pt x="77" y="5"/>
                  </a:cubicBezTo>
                  <a:cubicBezTo>
                    <a:pt x="68" y="5"/>
                    <a:pt x="58" y="9"/>
                    <a:pt x="52" y="17"/>
                  </a:cubicBezTo>
                  <a:cubicBezTo>
                    <a:pt x="6" y="77"/>
                    <a:pt x="6" y="77"/>
                    <a:pt x="6" y="77"/>
                  </a:cubicBezTo>
                  <a:cubicBezTo>
                    <a:pt x="2" y="82"/>
                    <a:pt x="0" y="88"/>
                    <a:pt x="1" y="94"/>
                  </a:cubicBezTo>
                  <a:cubicBezTo>
                    <a:pt x="4" y="119"/>
                    <a:pt x="4" y="119"/>
                    <a:pt x="4" y="119"/>
                  </a:cubicBezTo>
                  <a:cubicBezTo>
                    <a:pt x="5" y="125"/>
                    <a:pt x="8" y="130"/>
                    <a:pt x="13" y="134"/>
                  </a:cubicBezTo>
                  <a:cubicBezTo>
                    <a:pt x="94" y="198"/>
                    <a:pt x="94" y="198"/>
                    <a:pt x="94" y="198"/>
                  </a:cubicBezTo>
                  <a:cubicBezTo>
                    <a:pt x="97" y="200"/>
                    <a:pt x="99" y="200"/>
                    <a:pt x="102" y="200"/>
                  </a:cubicBezTo>
                  <a:cubicBezTo>
                    <a:pt x="105" y="200"/>
                    <a:pt x="109" y="199"/>
                    <a:pt x="111" y="196"/>
                  </a:cubicBezTo>
                  <a:cubicBezTo>
                    <a:pt x="115" y="192"/>
                    <a:pt x="115" y="192"/>
                    <a:pt x="115" y="192"/>
                  </a:cubicBezTo>
                  <a:cubicBezTo>
                    <a:pt x="120" y="187"/>
                    <a:pt x="119" y="179"/>
                    <a:pt x="114" y="174"/>
                  </a:cubicBezTo>
                  <a:cubicBezTo>
                    <a:pt x="127" y="186"/>
                    <a:pt x="127" y="186"/>
                    <a:pt x="127" y="186"/>
                  </a:cubicBezTo>
                  <a:cubicBezTo>
                    <a:pt x="130" y="188"/>
                    <a:pt x="133" y="189"/>
                    <a:pt x="135" y="189"/>
                  </a:cubicBezTo>
                  <a:cubicBezTo>
                    <a:pt x="139" y="189"/>
                    <a:pt x="142" y="188"/>
                    <a:pt x="144" y="185"/>
                  </a:cubicBezTo>
                  <a:cubicBezTo>
                    <a:pt x="148" y="181"/>
                    <a:pt x="148" y="181"/>
                    <a:pt x="148" y="181"/>
                  </a:cubicBezTo>
                  <a:cubicBezTo>
                    <a:pt x="154" y="176"/>
                    <a:pt x="153" y="167"/>
                    <a:pt x="148" y="163"/>
                  </a:cubicBezTo>
                  <a:cubicBezTo>
                    <a:pt x="158" y="171"/>
                    <a:pt x="158" y="171"/>
                    <a:pt x="158" y="171"/>
                  </a:cubicBezTo>
                  <a:cubicBezTo>
                    <a:pt x="160" y="173"/>
                    <a:pt x="163" y="174"/>
                    <a:pt x="166" y="174"/>
                  </a:cubicBezTo>
                  <a:cubicBezTo>
                    <a:pt x="169" y="174"/>
                    <a:pt x="172" y="173"/>
                    <a:pt x="175" y="170"/>
                  </a:cubicBezTo>
                  <a:cubicBezTo>
                    <a:pt x="178" y="167"/>
                    <a:pt x="178" y="167"/>
                    <a:pt x="178" y="167"/>
                  </a:cubicBezTo>
                  <a:cubicBezTo>
                    <a:pt x="183" y="162"/>
                    <a:pt x="183" y="153"/>
                    <a:pt x="178" y="148"/>
                  </a:cubicBezTo>
                  <a:cubicBezTo>
                    <a:pt x="184" y="154"/>
                    <a:pt x="184" y="154"/>
                    <a:pt x="184" y="154"/>
                  </a:cubicBezTo>
                  <a:cubicBezTo>
                    <a:pt x="187" y="156"/>
                    <a:pt x="190" y="157"/>
                    <a:pt x="193" y="157"/>
                  </a:cubicBezTo>
                  <a:cubicBezTo>
                    <a:pt x="196" y="157"/>
                    <a:pt x="200" y="156"/>
                    <a:pt x="202" y="153"/>
                  </a:cubicBezTo>
                  <a:cubicBezTo>
                    <a:pt x="208" y="146"/>
                    <a:pt x="208" y="146"/>
                    <a:pt x="208" y="146"/>
                  </a:cubicBezTo>
                  <a:cubicBezTo>
                    <a:pt x="212" y="140"/>
                    <a:pt x="212" y="132"/>
                    <a:pt x="206" y="128"/>
                  </a:cubicBezTo>
                  <a:close/>
                  <a:moveTo>
                    <a:pt x="238" y="66"/>
                  </a:moveTo>
                  <a:cubicBezTo>
                    <a:pt x="182" y="9"/>
                    <a:pt x="182" y="9"/>
                    <a:pt x="182" y="9"/>
                  </a:cubicBezTo>
                  <a:cubicBezTo>
                    <a:pt x="180" y="6"/>
                    <a:pt x="177" y="5"/>
                    <a:pt x="173" y="4"/>
                  </a:cubicBezTo>
                  <a:cubicBezTo>
                    <a:pt x="145" y="0"/>
                    <a:pt x="145" y="0"/>
                    <a:pt x="145" y="0"/>
                  </a:cubicBezTo>
                  <a:cubicBezTo>
                    <a:pt x="140" y="0"/>
                    <a:pt x="136" y="1"/>
                    <a:pt x="132" y="4"/>
                  </a:cubicBezTo>
                  <a:cubicBezTo>
                    <a:pt x="126" y="10"/>
                    <a:pt x="126" y="10"/>
                    <a:pt x="126" y="10"/>
                  </a:cubicBezTo>
                  <a:cubicBezTo>
                    <a:pt x="61" y="69"/>
                    <a:pt x="61" y="69"/>
                    <a:pt x="61" y="69"/>
                  </a:cubicBezTo>
                  <a:cubicBezTo>
                    <a:pt x="60" y="70"/>
                    <a:pt x="59" y="72"/>
                    <a:pt x="60" y="74"/>
                  </a:cubicBezTo>
                  <a:cubicBezTo>
                    <a:pt x="61" y="75"/>
                    <a:pt x="61" y="75"/>
                    <a:pt x="61" y="75"/>
                  </a:cubicBezTo>
                  <a:cubicBezTo>
                    <a:pt x="63" y="79"/>
                    <a:pt x="69" y="85"/>
                    <a:pt x="79" y="87"/>
                  </a:cubicBezTo>
                  <a:cubicBezTo>
                    <a:pt x="90" y="89"/>
                    <a:pt x="102" y="84"/>
                    <a:pt x="115" y="73"/>
                  </a:cubicBezTo>
                  <a:cubicBezTo>
                    <a:pt x="139" y="51"/>
                    <a:pt x="139" y="51"/>
                    <a:pt x="139" y="51"/>
                  </a:cubicBezTo>
                  <a:cubicBezTo>
                    <a:pt x="215" y="110"/>
                    <a:pt x="215" y="110"/>
                    <a:pt x="215" y="110"/>
                  </a:cubicBezTo>
                  <a:cubicBezTo>
                    <a:pt x="238" y="88"/>
                    <a:pt x="238" y="88"/>
                    <a:pt x="238" y="88"/>
                  </a:cubicBezTo>
                  <a:cubicBezTo>
                    <a:pt x="244" y="82"/>
                    <a:pt x="244" y="72"/>
                    <a:pt x="238" y="6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sp>
        <p:nvSpPr>
          <p:cNvPr id="83" name="Freeform 21">
            <a:extLst>
              <a:ext uri="{FF2B5EF4-FFF2-40B4-BE49-F238E27FC236}">
                <a16:creationId xmlns:a16="http://schemas.microsoft.com/office/drawing/2014/main" id="{3A11AA43-97F7-CB74-DB47-A26BB89DC9A7}"/>
              </a:ext>
            </a:extLst>
          </p:cNvPr>
          <p:cNvSpPr>
            <a:spLocks/>
          </p:cNvSpPr>
          <p:nvPr/>
        </p:nvSpPr>
        <p:spPr bwMode="auto">
          <a:xfrm>
            <a:off x="7231591" y="4080198"/>
            <a:ext cx="456995" cy="436533"/>
          </a:xfrm>
          <a:custGeom>
            <a:avLst/>
            <a:gdLst>
              <a:gd name="T0" fmla="*/ 174 w 191"/>
              <a:gd name="T1" fmla="*/ 4 h 183"/>
              <a:gd name="T2" fmla="*/ 9 w 191"/>
              <a:gd name="T3" fmla="*/ 76 h 183"/>
              <a:gd name="T4" fmla="*/ 8 w 191"/>
              <a:gd name="T5" fmla="*/ 95 h 183"/>
              <a:gd name="T6" fmla="*/ 42 w 191"/>
              <a:gd name="T7" fmla="*/ 113 h 183"/>
              <a:gd name="T8" fmla="*/ 142 w 191"/>
              <a:gd name="T9" fmla="*/ 43 h 183"/>
              <a:gd name="T10" fmla="*/ 144 w 191"/>
              <a:gd name="T11" fmla="*/ 44 h 183"/>
              <a:gd name="T12" fmla="*/ 60 w 191"/>
              <a:gd name="T13" fmla="*/ 124 h 183"/>
              <a:gd name="T14" fmla="*/ 57 w 191"/>
              <a:gd name="T15" fmla="*/ 132 h 183"/>
              <a:gd name="T16" fmla="*/ 57 w 191"/>
              <a:gd name="T17" fmla="*/ 169 h 183"/>
              <a:gd name="T18" fmla="*/ 76 w 191"/>
              <a:gd name="T19" fmla="*/ 174 h 183"/>
              <a:gd name="T20" fmla="*/ 97 w 191"/>
              <a:gd name="T21" fmla="*/ 141 h 183"/>
              <a:gd name="T22" fmla="*/ 140 w 191"/>
              <a:gd name="T23" fmla="*/ 163 h 183"/>
              <a:gd name="T24" fmla="*/ 155 w 191"/>
              <a:gd name="T25" fmla="*/ 156 h 183"/>
              <a:gd name="T26" fmla="*/ 189 w 191"/>
              <a:gd name="T27" fmla="*/ 16 h 183"/>
              <a:gd name="T28" fmla="*/ 174 w 191"/>
              <a:gd name="T29" fmla="*/ 4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1" h="183">
                <a:moveTo>
                  <a:pt x="174" y="4"/>
                </a:moveTo>
                <a:cubicBezTo>
                  <a:pt x="9" y="76"/>
                  <a:pt x="9" y="76"/>
                  <a:pt x="9" y="76"/>
                </a:cubicBezTo>
                <a:cubicBezTo>
                  <a:pt x="1" y="80"/>
                  <a:pt x="0" y="91"/>
                  <a:pt x="8" y="95"/>
                </a:cubicBezTo>
                <a:cubicBezTo>
                  <a:pt x="42" y="113"/>
                  <a:pt x="42" y="113"/>
                  <a:pt x="42" y="113"/>
                </a:cubicBezTo>
                <a:cubicBezTo>
                  <a:pt x="142" y="43"/>
                  <a:pt x="142" y="43"/>
                  <a:pt x="142" y="43"/>
                </a:cubicBezTo>
                <a:cubicBezTo>
                  <a:pt x="143" y="42"/>
                  <a:pt x="144" y="43"/>
                  <a:pt x="144" y="44"/>
                </a:cubicBezTo>
                <a:cubicBezTo>
                  <a:pt x="60" y="124"/>
                  <a:pt x="60" y="124"/>
                  <a:pt x="60" y="124"/>
                </a:cubicBezTo>
                <a:cubicBezTo>
                  <a:pt x="58" y="126"/>
                  <a:pt x="57" y="129"/>
                  <a:pt x="57" y="132"/>
                </a:cubicBezTo>
                <a:cubicBezTo>
                  <a:pt x="57" y="169"/>
                  <a:pt x="57" y="169"/>
                  <a:pt x="57" y="169"/>
                </a:cubicBezTo>
                <a:cubicBezTo>
                  <a:pt x="57" y="179"/>
                  <a:pt x="71" y="183"/>
                  <a:pt x="76" y="174"/>
                </a:cubicBezTo>
                <a:cubicBezTo>
                  <a:pt x="97" y="141"/>
                  <a:pt x="97" y="141"/>
                  <a:pt x="97" y="141"/>
                </a:cubicBezTo>
                <a:cubicBezTo>
                  <a:pt x="140" y="163"/>
                  <a:pt x="140" y="163"/>
                  <a:pt x="140" y="163"/>
                </a:cubicBezTo>
                <a:cubicBezTo>
                  <a:pt x="146" y="166"/>
                  <a:pt x="153" y="163"/>
                  <a:pt x="155" y="156"/>
                </a:cubicBezTo>
                <a:cubicBezTo>
                  <a:pt x="189" y="16"/>
                  <a:pt x="189" y="16"/>
                  <a:pt x="189" y="16"/>
                </a:cubicBezTo>
                <a:cubicBezTo>
                  <a:pt x="191" y="8"/>
                  <a:pt x="182" y="0"/>
                  <a:pt x="174"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cxnSp>
        <p:nvCxnSpPr>
          <p:cNvPr id="85" name="Elbow Connector 84">
            <a:extLst>
              <a:ext uri="{FF2B5EF4-FFF2-40B4-BE49-F238E27FC236}">
                <a16:creationId xmlns:a16="http://schemas.microsoft.com/office/drawing/2014/main" id="{B59FFABD-5E79-B79E-40D8-E5B8B4DB4605}"/>
              </a:ext>
            </a:extLst>
          </p:cNvPr>
          <p:cNvCxnSpPr/>
          <p:nvPr/>
        </p:nvCxnSpPr>
        <p:spPr>
          <a:xfrm flipV="1">
            <a:off x="3919853" y="1860973"/>
            <a:ext cx="3024507" cy="726034"/>
          </a:xfrm>
          <a:prstGeom prst="bentConnector3">
            <a:avLst/>
          </a:prstGeom>
          <a:ln w="28575">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7" name="Elbow Connector 86">
            <a:extLst>
              <a:ext uri="{FF2B5EF4-FFF2-40B4-BE49-F238E27FC236}">
                <a16:creationId xmlns:a16="http://schemas.microsoft.com/office/drawing/2014/main" id="{45A9AE03-E567-05FB-D46E-75398BAFEE68}"/>
              </a:ext>
            </a:extLst>
          </p:cNvPr>
          <p:cNvCxnSpPr/>
          <p:nvPr/>
        </p:nvCxnSpPr>
        <p:spPr>
          <a:xfrm>
            <a:off x="4697184" y="4298464"/>
            <a:ext cx="2247176" cy="1230941"/>
          </a:xfrm>
          <a:prstGeom prst="bentConnector3">
            <a:avLst/>
          </a:prstGeom>
          <a:ln w="28575">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9" name="Elbow Connector 88">
            <a:extLst>
              <a:ext uri="{FF2B5EF4-FFF2-40B4-BE49-F238E27FC236}">
                <a16:creationId xmlns:a16="http://schemas.microsoft.com/office/drawing/2014/main" id="{4A23D3F2-E650-B1D4-F03E-4A9264B98CE6}"/>
              </a:ext>
            </a:extLst>
          </p:cNvPr>
          <p:cNvCxnSpPr>
            <a:cxnSpLocks/>
          </p:cNvCxnSpPr>
          <p:nvPr/>
        </p:nvCxnSpPr>
        <p:spPr>
          <a:xfrm>
            <a:off x="4188545" y="2977191"/>
            <a:ext cx="2755815" cy="379891"/>
          </a:xfrm>
          <a:prstGeom prst="bentConnector3">
            <a:avLst/>
          </a:prstGeom>
          <a:ln w="28575">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92" name="Elbow Connector 91">
            <a:extLst>
              <a:ext uri="{FF2B5EF4-FFF2-40B4-BE49-F238E27FC236}">
                <a16:creationId xmlns:a16="http://schemas.microsoft.com/office/drawing/2014/main" id="{79BB3F3E-1841-03B3-DD26-A58AF8B47C20}"/>
              </a:ext>
            </a:extLst>
          </p:cNvPr>
          <p:cNvCxnSpPr/>
          <p:nvPr/>
        </p:nvCxnSpPr>
        <p:spPr>
          <a:xfrm>
            <a:off x="4619131" y="3516709"/>
            <a:ext cx="2325229" cy="595208"/>
          </a:xfrm>
          <a:prstGeom prst="bentConnector3">
            <a:avLst/>
          </a:prstGeom>
          <a:ln w="28575">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7627269"/>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14:presetBounceEnd="67000">
                                      <p:stCondLst>
                                        <p:cond delay="0"/>
                                      </p:stCondLst>
                                      <p:childTnLst>
                                        <p:set>
                                          <p:cBhvr>
                                            <p:cTn id="6" dur="1" fill="hold">
                                              <p:stCondLst>
                                                <p:cond delay="0"/>
                                              </p:stCondLst>
                                            </p:cTn>
                                            <p:tgtEl>
                                              <p:spTgt spid="47"/>
                                            </p:tgtEl>
                                            <p:attrNameLst>
                                              <p:attrName>style.visibility</p:attrName>
                                            </p:attrNameLst>
                                          </p:cBhvr>
                                          <p:to>
                                            <p:strVal val="visible"/>
                                          </p:to>
                                        </p:set>
                                        <p:anim calcmode="lin" valueType="num" p14:bounceEnd="67000">
                                          <p:cBhvr additive="base">
                                            <p:cTn id="7" dur="1000" fill="hold"/>
                                            <p:tgtEl>
                                              <p:spTgt spid="47"/>
                                            </p:tgtEl>
                                            <p:attrNameLst>
                                              <p:attrName>ppt_x</p:attrName>
                                            </p:attrNameLst>
                                          </p:cBhvr>
                                          <p:tavLst>
                                            <p:tav tm="0">
                                              <p:val>
                                                <p:strVal val="#ppt_x"/>
                                              </p:val>
                                            </p:tav>
                                            <p:tav tm="100000">
                                              <p:val>
                                                <p:strVal val="#ppt_x"/>
                                              </p:val>
                                            </p:tav>
                                          </p:tavLst>
                                        </p:anim>
                                        <p:anim calcmode="lin" valueType="num" p14:bounceEnd="67000">
                                          <p:cBhvr additive="base">
                                            <p:cTn id="8" dur="1000" fill="hold"/>
                                            <p:tgtEl>
                                              <p:spTgt spid="47"/>
                                            </p:tgtEl>
                                            <p:attrNameLst>
                                              <p:attrName>ppt_y</p:attrName>
                                            </p:attrNameLst>
                                          </p:cBhvr>
                                          <p:tavLst>
                                            <p:tav tm="0">
                                              <p:val>
                                                <p:strVal val="0-#ppt_h/2"/>
                                              </p:val>
                                            </p:tav>
                                            <p:tav tm="100000">
                                              <p:val>
                                                <p:strVal val="#ppt_y"/>
                                              </p:val>
                                            </p:tav>
                                          </p:tavLst>
                                        </p:anim>
                                      </p:childTnLst>
                                    </p:cTn>
                                  </p:par>
                                  <p:par>
                                    <p:cTn id="9" presetID="10" presetClass="entr" presetSubtype="0" fill="hold" nodeType="withEffect">
                                      <p:stCondLst>
                                        <p:cond delay="800"/>
                                      </p:stCondLst>
                                      <p:childTnLst>
                                        <p:set>
                                          <p:cBhvr>
                                            <p:cTn id="10" dur="1" fill="hold">
                                              <p:stCondLst>
                                                <p:cond delay="0"/>
                                              </p:stCondLst>
                                            </p:cTn>
                                            <p:tgtEl>
                                              <p:spTgt spid="74"/>
                                            </p:tgtEl>
                                            <p:attrNameLst>
                                              <p:attrName>style.visibility</p:attrName>
                                            </p:attrNameLst>
                                          </p:cBhvr>
                                          <p:to>
                                            <p:strVal val="visible"/>
                                          </p:to>
                                        </p:set>
                                        <p:animEffect transition="in" filter="fade">
                                          <p:cBhvr>
                                            <p:cTn id="11" dur="500"/>
                                            <p:tgtEl>
                                              <p:spTgt spid="74"/>
                                            </p:tgtEl>
                                          </p:cBhvr>
                                        </p:animEffect>
                                      </p:childTnLst>
                                    </p:cTn>
                                  </p:par>
                                  <p:par>
                                    <p:cTn id="12" presetID="10" presetClass="entr" presetSubtype="0" fill="hold" nodeType="withEffect">
                                      <p:stCondLst>
                                        <p:cond delay="1400"/>
                                      </p:stCondLst>
                                      <p:childTnLst>
                                        <p:set>
                                          <p:cBhvr>
                                            <p:cTn id="13" dur="1" fill="hold">
                                              <p:stCondLst>
                                                <p:cond delay="0"/>
                                              </p:stCondLst>
                                            </p:cTn>
                                            <p:tgtEl>
                                              <p:spTgt spid="77"/>
                                            </p:tgtEl>
                                            <p:attrNameLst>
                                              <p:attrName>style.visibility</p:attrName>
                                            </p:attrNameLst>
                                          </p:cBhvr>
                                          <p:to>
                                            <p:strVal val="visible"/>
                                          </p:to>
                                        </p:set>
                                        <p:animEffect transition="in" filter="fade">
                                          <p:cBhvr>
                                            <p:cTn id="14" dur="500"/>
                                            <p:tgtEl>
                                              <p:spTgt spid="77"/>
                                            </p:tgtEl>
                                          </p:cBhvr>
                                        </p:animEffect>
                                      </p:childTnLst>
                                    </p:cTn>
                                  </p:par>
                                  <p:par>
                                    <p:cTn id="15" presetID="10" presetClass="entr" presetSubtype="0" fill="hold" nodeType="withEffect">
                                      <p:stCondLst>
                                        <p:cond delay="1200"/>
                                      </p:stCondLst>
                                      <p:childTnLst>
                                        <p:set>
                                          <p:cBhvr>
                                            <p:cTn id="16" dur="1" fill="hold">
                                              <p:stCondLst>
                                                <p:cond delay="0"/>
                                              </p:stCondLst>
                                            </p:cTn>
                                            <p:tgtEl>
                                              <p:spTgt spid="80"/>
                                            </p:tgtEl>
                                            <p:attrNameLst>
                                              <p:attrName>style.visibility</p:attrName>
                                            </p:attrNameLst>
                                          </p:cBhvr>
                                          <p:to>
                                            <p:strVal val="visible"/>
                                          </p:to>
                                        </p:set>
                                        <p:animEffect transition="in" filter="fade">
                                          <p:cBhvr>
                                            <p:cTn id="17" dur="500"/>
                                            <p:tgtEl>
                                              <p:spTgt spid="80"/>
                                            </p:tgtEl>
                                          </p:cBhvr>
                                        </p:animEffect>
                                      </p:childTnLst>
                                    </p:cTn>
                                  </p:par>
                                  <p:par>
                                    <p:cTn id="18" presetID="10" presetClass="entr" presetSubtype="0" fill="hold" grpId="0" nodeType="withEffect">
                                      <p:stCondLst>
                                        <p:cond delay="1000"/>
                                      </p:stCondLst>
                                      <p:childTnLst>
                                        <p:set>
                                          <p:cBhvr>
                                            <p:cTn id="19" dur="1" fill="hold">
                                              <p:stCondLst>
                                                <p:cond delay="0"/>
                                              </p:stCondLst>
                                            </p:cTn>
                                            <p:tgtEl>
                                              <p:spTgt spid="83"/>
                                            </p:tgtEl>
                                            <p:attrNameLst>
                                              <p:attrName>style.visibility</p:attrName>
                                            </p:attrNameLst>
                                          </p:cBhvr>
                                          <p:to>
                                            <p:strVal val="visible"/>
                                          </p:to>
                                        </p:set>
                                        <p:animEffect transition="in" filter="fade">
                                          <p:cBhvr>
                                            <p:cTn id="20" dur="500"/>
                                            <p:tgtEl>
                                              <p:spTgt spid="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 grpId="0"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47"/>
                                            </p:tgtEl>
                                            <p:attrNameLst>
                                              <p:attrName>style.visibility</p:attrName>
                                            </p:attrNameLst>
                                          </p:cBhvr>
                                          <p:to>
                                            <p:strVal val="visible"/>
                                          </p:to>
                                        </p:set>
                                        <p:anim calcmode="lin" valueType="num">
                                          <p:cBhvr additive="base">
                                            <p:cTn id="7" dur="1000" fill="hold"/>
                                            <p:tgtEl>
                                              <p:spTgt spid="47"/>
                                            </p:tgtEl>
                                            <p:attrNameLst>
                                              <p:attrName>ppt_x</p:attrName>
                                            </p:attrNameLst>
                                          </p:cBhvr>
                                          <p:tavLst>
                                            <p:tav tm="0">
                                              <p:val>
                                                <p:strVal val="#ppt_x"/>
                                              </p:val>
                                            </p:tav>
                                            <p:tav tm="100000">
                                              <p:val>
                                                <p:strVal val="#ppt_x"/>
                                              </p:val>
                                            </p:tav>
                                          </p:tavLst>
                                        </p:anim>
                                        <p:anim calcmode="lin" valueType="num">
                                          <p:cBhvr additive="base">
                                            <p:cTn id="8" dur="1000" fill="hold"/>
                                            <p:tgtEl>
                                              <p:spTgt spid="47"/>
                                            </p:tgtEl>
                                            <p:attrNameLst>
                                              <p:attrName>ppt_y</p:attrName>
                                            </p:attrNameLst>
                                          </p:cBhvr>
                                          <p:tavLst>
                                            <p:tav tm="0">
                                              <p:val>
                                                <p:strVal val="0-#ppt_h/2"/>
                                              </p:val>
                                            </p:tav>
                                            <p:tav tm="100000">
                                              <p:val>
                                                <p:strVal val="#ppt_y"/>
                                              </p:val>
                                            </p:tav>
                                          </p:tavLst>
                                        </p:anim>
                                      </p:childTnLst>
                                    </p:cTn>
                                  </p:par>
                                  <p:par>
                                    <p:cTn id="9" presetID="10" presetClass="entr" presetSubtype="0" fill="hold" nodeType="withEffect">
                                      <p:stCondLst>
                                        <p:cond delay="800"/>
                                      </p:stCondLst>
                                      <p:childTnLst>
                                        <p:set>
                                          <p:cBhvr>
                                            <p:cTn id="10" dur="1" fill="hold">
                                              <p:stCondLst>
                                                <p:cond delay="0"/>
                                              </p:stCondLst>
                                            </p:cTn>
                                            <p:tgtEl>
                                              <p:spTgt spid="74"/>
                                            </p:tgtEl>
                                            <p:attrNameLst>
                                              <p:attrName>style.visibility</p:attrName>
                                            </p:attrNameLst>
                                          </p:cBhvr>
                                          <p:to>
                                            <p:strVal val="visible"/>
                                          </p:to>
                                        </p:set>
                                        <p:animEffect transition="in" filter="fade">
                                          <p:cBhvr>
                                            <p:cTn id="11" dur="500"/>
                                            <p:tgtEl>
                                              <p:spTgt spid="74"/>
                                            </p:tgtEl>
                                          </p:cBhvr>
                                        </p:animEffect>
                                      </p:childTnLst>
                                    </p:cTn>
                                  </p:par>
                                  <p:par>
                                    <p:cTn id="12" presetID="10" presetClass="entr" presetSubtype="0" fill="hold" nodeType="withEffect">
                                      <p:stCondLst>
                                        <p:cond delay="1400"/>
                                      </p:stCondLst>
                                      <p:childTnLst>
                                        <p:set>
                                          <p:cBhvr>
                                            <p:cTn id="13" dur="1" fill="hold">
                                              <p:stCondLst>
                                                <p:cond delay="0"/>
                                              </p:stCondLst>
                                            </p:cTn>
                                            <p:tgtEl>
                                              <p:spTgt spid="77"/>
                                            </p:tgtEl>
                                            <p:attrNameLst>
                                              <p:attrName>style.visibility</p:attrName>
                                            </p:attrNameLst>
                                          </p:cBhvr>
                                          <p:to>
                                            <p:strVal val="visible"/>
                                          </p:to>
                                        </p:set>
                                        <p:animEffect transition="in" filter="fade">
                                          <p:cBhvr>
                                            <p:cTn id="14" dur="500"/>
                                            <p:tgtEl>
                                              <p:spTgt spid="77"/>
                                            </p:tgtEl>
                                          </p:cBhvr>
                                        </p:animEffect>
                                      </p:childTnLst>
                                    </p:cTn>
                                  </p:par>
                                  <p:par>
                                    <p:cTn id="15" presetID="10" presetClass="entr" presetSubtype="0" fill="hold" nodeType="withEffect">
                                      <p:stCondLst>
                                        <p:cond delay="1200"/>
                                      </p:stCondLst>
                                      <p:childTnLst>
                                        <p:set>
                                          <p:cBhvr>
                                            <p:cTn id="16" dur="1" fill="hold">
                                              <p:stCondLst>
                                                <p:cond delay="0"/>
                                              </p:stCondLst>
                                            </p:cTn>
                                            <p:tgtEl>
                                              <p:spTgt spid="80"/>
                                            </p:tgtEl>
                                            <p:attrNameLst>
                                              <p:attrName>style.visibility</p:attrName>
                                            </p:attrNameLst>
                                          </p:cBhvr>
                                          <p:to>
                                            <p:strVal val="visible"/>
                                          </p:to>
                                        </p:set>
                                        <p:animEffect transition="in" filter="fade">
                                          <p:cBhvr>
                                            <p:cTn id="17" dur="500"/>
                                            <p:tgtEl>
                                              <p:spTgt spid="80"/>
                                            </p:tgtEl>
                                          </p:cBhvr>
                                        </p:animEffect>
                                      </p:childTnLst>
                                    </p:cTn>
                                  </p:par>
                                  <p:par>
                                    <p:cTn id="18" presetID="10" presetClass="entr" presetSubtype="0" fill="hold" grpId="0" nodeType="withEffect">
                                      <p:stCondLst>
                                        <p:cond delay="1000"/>
                                      </p:stCondLst>
                                      <p:childTnLst>
                                        <p:set>
                                          <p:cBhvr>
                                            <p:cTn id="19" dur="1" fill="hold">
                                              <p:stCondLst>
                                                <p:cond delay="0"/>
                                              </p:stCondLst>
                                            </p:cTn>
                                            <p:tgtEl>
                                              <p:spTgt spid="83"/>
                                            </p:tgtEl>
                                            <p:attrNameLst>
                                              <p:attrName>style.visibility</p:attrName>
                                            </p:attrNameLst>
                                          </p:cBhvr>
                                          <p:to>
                                            <p:strVal val="visible"/>
                                          </p:to>
                                        </p:set>
                                        <p:animEffect transition="in" filter="fade">
                                          <p:cBhvr>
                                            <p:cTn id="20" dur="500"/>
                                            <p:tgtEl>
                                              <p:spTgt spid="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 grpId="0" animBg="1"/>
        </p:bldLst>
      </p:timing>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5B9D5BD-3BA2-13FF-A4B6-D47D379A5F56}"/>
              </a:ext>
            </a:extLst>
          </p:cNvPr>
          <p:cNvSpPr/>
          <p:nvPr/>
        </p:nvSpPr>
        <p:spPr>
          <a:xfrm>
            <a:off x="0" y="-80920"/>
            <a:ext cx="12192000" cy="693892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F98B7DC5-9E10-5216-7306-9B2023D85693}"/>
              </a:ext>
            </a:extLst>
          </p:cNvPr>
          <p:cNvGrpSpPr/>
          <p:nvPr/>
        </p:nvGrpSpPr>
        <p:grpSpPr>
          <a:xfrm>
            <a:off x="744540" y="2316667"/>
            <a:ext cx="3952644" cy="4095262"/>
            <a:chOff x="2840613" y="1031240"/>
            <a:chExt cx="2081322" cy="2156419"/>
          </a:xfrm>
        </p:grpSpPr>
        <p:sp>
          <p:nvSpPr>
            <p:cNvPr id="24" name="Hexagon 23">
              <a:extLst>
                <a:ext uri="{FF2B5EF4-FFF2-40B4-BE49-F238E27FC236}">
                  <a16:creationId xmlns:a16="http://schemas.microsoft.com/office/drawing/2014/main" id="{432EB8BE-22BC-0992-8A85-FFA306DDC4BA}"/>
                </a:ext>
              </a:extLst>
            </p:cNvPr>
            <p:cNvSpPr/>
            <p:nvPr/>
          </p:nvSpPr>
          <p:spPr>
            <a:xfrm>
              <a:off x="2840613" y="1399499"/>
              <a:ext cx="2077200" cy="1788160"/>
            </a:xfrm>
            <a:prstGeom prst="hexagon">
              <a:avLst/>
            </a:prstGeom>
            <a:solidFill>
              <a:schemeClr val="accent5">
                <a:lumMod val="50000"/>
              </a:schemeClr>
            </a:solidFill>
            <a:ln>
              <a:noFill/>
            </a:ln>
            <a:scene3d>
              <a:camera prst="perspectiveRelaxedModerately">
                <a:rot lat="174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Hexagon 24">
              <a:extLst>
                <a:ext uri="{FF2B5EF4-FFF2-40B4-BE49-F238E27FC236}">
                  <a16:creationId xmlns:a16="http://schemas.microsoft.com/office/drawing/2014/main" id="{F066DFAC-23BF-6BA0-842E-64AEAE252337}"/>
                </a:ext>
              </a:extLst>
            </p:cNvPr>
            <p:cNvSpPr/>
            <p:nvPr/>
          </p:nvSpPr>
          <p:spPr>
            <a:xfrm>
              <a:off x="2844800" y="1031240"/>
              <a:ext cx="2074266" cy="1788160"/>
            </a:xfrm>
            <a:prstGeom prst="hexagon">
              <a:avLst/>
            </a:prstGeom>
            <a:solidFill>
              <a:schemeClr val="accent5">
                <a:lumMod val="60000"/>
                <a:lumOff val="40000"/>
              </a:schemeClr>
            </a:solidFill>
            <a:ln>
              <a:noFill/>
            </a:ln>
            <a:scene3d>
              <a:camera prst="perspectiveRelaxedModerately">
                <a:rot lat="174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3571AEF5-2FD3-41B4-DE84-CE2F97F54119}"/>
                </a:ext>
              </a:extLst>
            </p:cNvPr>
            <p:cNvSpPr/>
            <p:nvPr/>
          </p:nvSpPr>
          <p:spPr>
            <a:xfrm>
              <a:off x="3244850" y="2253759"/>
              <a:ext cx="1264088" cy="393700"/>
            </a:xfrm>
            <a:prstGeom prst="rect">
              <a:avLst/>
            </a:prstGeom>
            <a:solidFill>
              <a:schemeClr val="accent5"/>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27" name="Rectangle 6">
              <a:extLst>
                <a:ext uri="{FF2B5EF4-FFF2-40B4-BE49-F238E27FC236}">
                  <a16:creationId xmlns:a16="http://schemas.microsoft.com/office/drawing/2014/main" id="{E2C7F973-23F1-51A5-D7EF-E01FE8437770}"/>
                </a:ext>
              </a:extLst>
            </p:cNvPr>
            <p:cNvSpPr/>
            <p:nvPr/>
          </p:nvSpPr>
          <p:spPr>
            <a:xfrm>
              <a:off x="2847670" y="1927226"/>
              <a:ext cx="400355" cy="720726"/>
            </a:xfrm>
            <a:custGeom>
              <a:avLst/>
              <a:gdLst>
                <a:gd name="connsiteX0" fmla="*/ 0 w 400050"/>
                <a:gd name="connsiteY0" fmla="*/ 0 h 730251"/>
                <a:gd name="connsiteX1" fmla="*/ 400050 w 400050"/>
                <a:gd name="connsiteY1" fmla="*/ 0 h 730251"/>
                <a:gd name="connsiteX2" fmla="*/ 400050 w 400050"/>
                <a:gd name="connsiteY2" fmla="*/ 730251 h 730251"/>
                <a:gd name="connsiteX3" fmla="*/ 0 w 400050"/>
                <a:gd name="connsiteY3" fmla="*/ 730251 h 730251"/>
                <a:gd name="connsiteX4" fmla="*/ 0 w 400050"/>
                <a:gd name="connsiteY4" fmla="*/ 0 h 730251"/>
                <a:gd name="connsiteX0" fmla="*/ 0 w 400050"/>
                <a:gd name="connsiteY0" fmla="*/ 0 h 730251"/>
                <a:gd name="connsiteX1" fmla="*/ 400050 w 400050"/>
                <a:gd name="connsiteY1" fmla="*/ 349250 h 730251"/>
                <a:gd name="connsiteX2" fmla="*/ 400050 w 400050"/>
                <a:gd name="connsiteY2" fmla="*/ 730251 h 730251"/>
                <a:gd name="connsiteX3" fmla="*/ 0 w 400050"/>
                <a:gd name="connsiteY3" fmla="*/ 730251 h 730251"/>
                <a:gd name="connsiteX4" fmla="*/ 0 w 400050"/>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0 w 403225"/>
                <a:gd name="connsiteY3" fmla="*/ 73025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5111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222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22225 w 403225"/>
                <a:gd name="connsiteY3" fmla="*/ 3556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064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406401 h 730251"/>
                <a:gd name="connsiteX4" fmla="*/ 0 w 403225"/>
                <a:gd name="connsiteY4" fmla="*/ 0 h 730251"/>
                <a:gd name="connsiteX0" fmla="*/ 3316 w 400191"/>
                <a:gd name="connsiteY0" fmla="*/ 0 h 723901"/>
                <a:gd name="connsiteX1" fmla="*/ 400191 w 400191"/>
                <a:gd name="connsiteY1" fmla="*/ 327025 h 723901"/>
                <a:gd name="connsiteX2" fmla="*/ 397016 w 400191"/>
                <a:gd name="connsiteY2" fmla="*/ 723901 h 723901"/>
                <a:gd name="connsiteX3" fmla="*/ 141 w 400191"/>
                <a:gd name="connsiteY3" fmla="*/ 400051 h 723901"/>
                <a:gd name="connsiteX4" fmla="*/ 3316 w 400191"/>
                <a:gd name="connsiteY4" fmla="*/ 0 h 723901"/>
                <a:gd name="connsiteX0" fmla="*/ 305 w 400355"/>
                <a:gd name="connsiteY0" fmla="*/ 0 h 730251"/>
                <a:gd name="connsiteX1" fmla="*/ 400355 w 400355"/>
                <a:gd name="connsiteY1" fmla="*/ 333375 h 730251"/>
                <a:gd name="connsiteX2" fmla="*/ 397180 w 400355"/>
                <a:gd name="connsiteY2" fmla="*/ 730251 h 730251"/>
                <a:gd name="connsiteX3" fmla="*/ 305 w 400355"/>
                <a:gd name="connsiteY3" fmla="*/ 406401 h 730251"/>
                <a:gd name="connsiteX4" fmla="*/ 305 w 400355"/>
                <a:gd name="connsiteY4" fmla="*/ 0 h 730251"/>
                <a:gd name="connsiteX0" fmla="*/ 305 w 400355"/>
                <a:gd name="connsiteY0" fmla="*/ 0 h 720726"/>
                <a:gd name="connsiteX1" fmla="*/ 400355 w 400355"/>
                <a:gd name="connsiteY1" fmla="*/ 323850 h 720726"/>
                <a:gd name="connsiteX2" fmla="*/ 397180 w 400355"/>
                <a:gd name="connsiteY2" fmla="*/ 720726 h 720726"/>
                <a:gd name="connsiteX3" fmla="*/ 305 w 400355"/>
                <a:gd name="connsiteY3" fmla="*/ 396876 h 720726"/>
                <a:gd name="connsiteX4" fmla="*/ 305 w 400355"/>
                <a:gd name="connsiteY4" fmla="*/ 0 h 72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0355" h="720726">
                  <a:moveTo>
                    <a:pt x="305" y="0"/>
                  </a:moveTo>
                  <a:lnTo>
                    <a:pt x="400355" y="323850"/>
                  </a:lnTo>
                  <a:cubicBezTo>
                    <a:pt x="399297" y="456142"/>
                    <a:pt x="398238" y="588434"/>
                    <a:pt x="397180" y="720726"/>
                  </a:cubicBezTo>
                  <a:lnTo>
                    <a:pt x="305" y="396876"/>
                  </a:lnTo>
                  <a:cubicBezTo>
                    <a:pt x="-753" y="226484"/>
                    <a:pt x="1363" y="170392"/>
                    <a:pt x="305" y="0"/>
                  </a:cubicBez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
              <a:extLst>
                <a:ext uri="{FF2B5EF4-FFF2-40B4-BE49-F238E27FC236}">
                  <a16:creationId xmlns:a16="http://schemas.microsoft.com/office/drawing/2014/main" id="{C504FC14-1976-998E-250D-D254796F0A91}"/>
                </a:ext>
              </a:extLst>
            </p:cNvPr>
            <p:cNvSpPr/>
            <p:nvPr/>
          </p:nvSpPr>
          <p:spPr>
            <a:xfrm flipH="1">
              <a:off x="4512620" y="1927226"/>
              <a:ext cx="409315" cy="720726"/>
            </a:xfrm>
            <a:custGeom>
              <a:avLst/>
              <a:gdLst>
                <a:gd name="connsiteX0" fmla="*/ 0 w 400050"/>
                <a:gd name="connsiteY0" fmla="*/ 0 h 730251"/>
                <a:gd name="connsiteX1" fmla="*/ 400050 w 400050"/>
                <a:gd name="connsiteY1" fmla="*/ 0 h 730251"/>
                <a:gd name="connsiteX2" fmla="*/ 400050 w 400050"/>
                <a:gd name="connsiteY2" fmla="*/ 730251 h 730251"/>
                <a:gd name="connsiteX3" fmla="*/ 0 w 400050"/>
                <a:gd name="connsiteY3" fmla="*/ 730251 h 730251"/>
                <a:gd name="connsiteX4" fmla="*/ 0 w 400050"/>
                <a:gd name="connsiteY4" fmla="*/ 0 h 730251"/>
                <a:gd name="connsiteX0" fmla="*/ 0 w 400050"/>
                <a:gd name="connsiteY0" fmla="*/ 0 h 730251"/>
                <a:gd name="connsiteX1" fmla="*/ 400050 w 400050"/>
                <a:gd name="connsiteY1" fmla="*/ 349250 h 730251"/>
                <a:gd name="connsiteX2" fmla="*/ 400050 w 400050"/>
                <a:gd name="connsiteY2" fmla="*/ 730251 h 730251"/>
                <a:gd name="connsiteX3" fmla="*/ 0 w 400050"/>
                <a:gd name="connsiteY3" fmla="*/ 730251 h 730251"/>
                <a:gd name="connsiteX4" fmla="*/ 0 w 400050"/>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0 w 403225"/>
                <a:gd name="connsiteY3" fmla="*/ 73025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5111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222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22225 w 403225"/>
                <a:gd name="connsiteY3" fmla="*/ 3556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064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406401 h 730251"/>
                <a:gd name="connsiteX4" fmla="*/ 0 w 403225"/>
                <a:gd name="connsiteY4" fmla="*/ 0 h 730251"/>
                <a:gd name="connsiteX0" fmla="*/ 3316 w 400191"/>
                <a:gd name="connsiteY0" fmla="*/ 0 h 723901"/>
                <a:gd name="connsiteX1" fmla="*/ 400191 w 400191"/>
                <a:gd name="connsiteY1" fmla="*/ 327025 h 723901"/>
                <a:gd name="connsiteX2" fmla="*/ 397016 w 400191"/>
                <a:gd name="connsiteY2" fmla="*/ 723901 h 723901"/>
                <a:gd name="connsiteX3" fmla="*/ 141 w 400191"/>
                <a:gd name="connsiteY3" fmla="*/ 400051 h 723901"/>
                <a:gd name="connsiteX4" fmla="*/ 3316 w 400191"/>
                <a:gd name="connsiteY4" fmla="*/ 0 h 723901"/>
                <a:gd name="connsiteX0" fmla="*/ 305 w 400355"/>
                <a:gd name="connsiteY0" fmla="*/ 0 h 730251"/>
                <a:gd name="connsiteX1" fmla="*/ 400355 w 400355"/>
                <a:gd name="connsiteY1" fmla="*/ 333375 h 730251"/>
                <a:gd name="connsiteX2" fmla="*/ 397180 w 400355"/>
                <a:gd name="connsiteY2" fmla="*/ 730251 h 730251"/>
                <a:gd name="connsiteX3" fmla="*/ 305 w 400355"/>
                <a:gd name="connsiteY3" fmla="*/ 406401 h 730251"/>
                <a:gd name="connsiteX4" fmla="*/ 305 w 400355"/>
                <a:gd name="connsiteY4" fmla="*/ 0 h 730251"/>
                <a:gd name="connsiteX0" fmla="*/ 305 w 400355"/>
                <a:gd name="connsiteY0" fmla="*/ 0 h 720726"/>
                <a:gd name="connsiteX1" fmla="*/ 400355 w 400355"/>
                <a:gd name="connsiteY1" fmla="*/ 323850 h 720726"/>
                <a:gd name="connsiteX2" fmla="*/ 397180 w 400355"/>
                <a:gd name="connsiteY2" fmla="*/ 720726 h 720726"/>
                <a:gd name="connsiteX3" fmla="*/ 305 w 400355"/>
                <a:gd name="connsiteY3" fmla="*/ 396876 h 720726"/>
                <a:gd name="connsiteX4" fmla="*/ 305 w 400355"/>
                <a:gd name="connsiteY4" fmla="*/ 0 h 72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0355" h="720726">
                  <a:moveTo>
                    <a:pt x="305" y="0"/>
                  </a:moveTo>
                  <a:lnTo>
                    <a:pt x="400355" y="323850"/>
                  </a:lnTo>
                  <a:cubicBezTo>
                    <a:pt x="399297" y="456142"/>
                    <a:pt x="398238" y="588434"/>
                    <a:pt x="397180" y="720726"/>
                  </a:cubicBezTo>
                  <a:lnTo>
                    <a:pt x="305" y="396876"/>
                  </a:lnTo>
                  <a:cubicBezTo>
                    <a:pt x="-753" y="226484"/>
                    <a:pt x="1363" y="170392"/>
                    <a:pt x="305" y="0"/>
                  </a:cubicBez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a:extLst>
              <a:ext uri="{FF2B5EF4-FFF2-40B4-BE49-F238E27FC236}">
                <a16:creationId xmlns:a16="http://schemas.microsoft.com/office/drawing/2014/main" id="{FF655904-1648-DAD2-1000-2431AE53B185}"/>
              </a:ext>
            </a:extLst>
          </p:cNvPr>
          <p:cNvGrpSpPr/>
          <p:nvPr/>
        </p:nvGrpSpPr>
        <p:grpSpPr>
          <a:xfrm>
            <a:off x="1071101" y="1966343"/>
            <a:ext cx="3312277" cy="3483184"/>
            <a:chOff x="2844800" y="1031240"/>
            <a:chExt cx="2077200" cy="2184379"/>
          </a:xfrm>
        </p:grpSpPr>
        <p:sp>
          <p:nvSpPr>
            <p:cNvPr id="18" name="Hexagon 17">
              <a:extLst>
                <a:ext uri="{FF2B5EF4-FFF2-40B4-BE49-F238E27FC236}">
                  <a16:creationId xmlns:a16="http://schemas.microsoft.com/office/drawing/2014/main" id="{59780EDB-FC8A-DD9C-BD7E-D7455E0D9434}"/>
                </a:ext>
              </a:extLst>
            </p:cNvPr>
            <p:cNvSpPr/>
            <p:nvPr/>
          </p:nvSpPr>
          <p:spPr>
            <a:xfrm>
              <a:off x="2844800" y="1427459"/>
              <a:ext cx="2077200" cy="1788160"/>
            </a:xfrm>
            <a:prstGeom prst="hexagon">
              <a:avLst/>
            </a:prstGeom>
            <a:solidFill>
              <a:schemeClr val="accent4">
                <a:lumMod val="50000"/>
              </a:schemeClr>
            </a:solidFill>
            <a:ln>
              <a:noFill/>
            </a:ln>
            <a:scene3d>
              <a:camera prst="perspectiveRelaxedModerately">
                <a:rot lat="174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Hexagon 18">
              <a:extLst>
                <a:ext uri="{FF2B5EF4-FFF2-40B4-BE49-F238E27FC236}">
                  <a16:creationId xmlns:a16="http://schemas.microsoft.com/office/drawing/2014/main" id="{E4F5CABC-27C1-5ED9-3CF7-F4D9A3EA75E5}"/>
                </a:ext>
              </a:extLst>
            </p:cNvPr>
            <p:cNvSpPr/>
            <p:nvPr/>
          </p:nvSpPr>
          <p:spPr>
            <a:xfrm>
              <a:off x="2844800" y="1031240"/>
              <a:ext cx="2074266" cy="1788160"/>
            </a:xfrm>
            <a:prstGeom prst="hexagon">
              <a:avLst/>
            </a:prstGeom>
            <a:solidFill>
              <a:schemeClr val="accent4">
                <a:lumMod val="60000"/>
                <a:lumOff val="40000"/>
              </a:schemeClr>
            </a:solidFill>
            <a:ln>
              <a:noFill/>
            </a:ln>
            <a:scene3d>
              <a:camera prst="perspectiveRelaxedModerately">
                <a:rot lat="174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87307423-82D4-4500-A704-908807FFF1F7}"/>
                </a:ext>
              </a:extLst>
            </p:cNvPr>
            <p:cNvSpPr/>
            <p:nvPr/>
          </p:nvSpPr>
          <p:spPr>
            <a:xfrm>
              <a:off x="3244850" y="2262795"/>
              <a:ext cx="1264088" cy="393700"/>
            </a:xfrm>
            <a:prstGeom prst="rect">
              <a:avLst/>
            </a:prstGeom>
            <a:solidFill>
              <a:schemeClr val="accent4"/>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21" name="Rectangle 6">
              <a:extLst>
                <a:ext uri="{FF2B5EF4-FFF2-40B4-BE49-F238E27FC236}">
                  <a16:creationId xmlns:a16="http://schemas.microsoft.com/office/drawing/2014/main" id="{9BFFFD5C-5A40-406B-7D2C-6D047A4CAB7B}"/>
                </a:ext>
              </a:extLst>
            </p:cNvPr>
            <p:cNvSpPr/>
            <p:nvPr/>
          </p:nvSpPr>
          <p:spPr>
            <a:xfrm>
              <a:off x="2847670" y="1927226"/>
              <a:ext cx="400355" cy="720726"/>
            </a:xfrm>
            <a:custGeom>
              <a:avLst/>
              <a:gdLst>
                <a:gd name="connsiteX0" fmla="*/ 0 w 400050"/>
                <a:gd name="connsiteY0" fmla="*/ 0 h 730251"/>
                <a:gd name="connsiteX1" fmla="*/ 400050 w 400050"/>
                <a:gd name="connsiteY1" fmla="*/ 0 h 730251"/>
                <a:gd name="connsiteX2" fmla="*/ 400050 w 400050"/>
                <a:gd name="connsiteY2" fmla="*/ 730251 h 730251"/>
                <a:gd name="connsiteX3" fmla="*/ 0 w 400050"/>
                <a:gd name="connsiteY3" fmla="*/ 730251 h 730251"/>
                <a:gd name="connsiteX4" fmla="*/ 0 w 400050"/>
                <a:gd name="connsiteY4" fmla="*/ 0 h 730251"/>
                <a:gd name="connsiteX0" fmla="*/ 0 w 400050"/>
                <a:gd name="connsiteY0" fmla="*/ 0 h 730251"/>
                <a:gd name="connsiteX1" fmla="*/ 400050 w 400050"/>
                <a:gd name="connsiteY1" fmla="*/ 349250 h 730251"/>
                <a:gd name="connsiteX2" fmla="*/ 400050 w 400050"/>
                <a:gd name="connsiteY2" fmla="*/ 730251 h 730251"/>
                <a:gd name="connsiteX3" fmla="*/ 0 w 400050"/>
                <a:gd name="connsiteY3" fmla="*/ 730251 h 730251"/>
                <a:gd name="connsiteX4" fmla="*/ 0 w 400050"/>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0 w 403225"/>
                <a:gd name="connsiteY3" fmla="*/ 73025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5111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222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22225 w 403225"/>
                <a:gd name="connsiteY3" fmla="*/ 3556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064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406401 h 730251"/>
                <a:gd name="connsiteX4" fmla="*/ 0 w 403225"/>
                <a:gd name="connsiteY4" fmla="*/ 0 h 730251"/>
                <a:gd name="connsiteX0" fmla="*/ 3316 w 400191"/>
                <a:gd name="connsiteY0" fmla="*/ 0 h 723901"/>
                <a:gd name="connsiteX1" fmla="*/ 400191 w 400191"/>
                <a:gd name="connsiteY1" fmla="*/ 327025 h 723901"/>
                <a:gd name="connsiteX2" fmla="*/ 397016 w 400191"/>
                <a:gd name="connsiteY2" fmla="*/ 723901 h 723901"/>
                <a:gd name="connsiteX3" fmla="*/ 141 w 400191"/>
                <a:gd name="connsiteY3" fmla="*/ 400051 h 723901"/>
                <a:gd name="connsiteX4" fmla="*/ 3316 w 400191"/>
                <a:gd name="connsiteY4" fmla="*/ 0 h 723901"/>
                <a:gd name="connsiteX0" fmla="*/ 305 w 400355"/>
                <a:gd name="connsiteY0" fmla="*/ 0 h 730251"/>
                <a:gd name="connsiteX1" fmla="*/ 400355 w 400355"/>
                <a:gd name="connsiteY1" fmla="*/ 333375 h 730251"/>
                <a:gd name="connsiteX2" fmla="*/ 397180 w 400355"/>
                <a:gd name="connsiteY2" fmla="*/ 730251 h 730251"/>
                <a:gd name="connsiteX3" fmla="*/ 305 w 400355"/>
                <a:gd name="connsiteY3" fmla="*/ 406401 h 730251"/>
                <a:gd name="connsiteX4" fmla="*/ 305 w 400355"/>
                <a:gd name="connsiteY4" fmla="*/ 0 h 730251"/>
                <a:gd name="connsiteX0" fmla="*/ 305 w 400355"/>
                <a:gd name="connsiteY0" fmla="*/ 0 h 720726"/>
                <a:gd name="connsiteX1" fmla="*/ 400355 w 400355"/>
                <a:gd name="connsiteY1" fmla="*/ 323850 h 720726"/>
                <a:gd name="connsiteX2" fmla="*/ 397180 w 400355"/>
                <a:gd name="connsiteY2" fmla="*/ 720726 h 720726"/>
                <a:gd name="connsiteX3" fmla="*/ 305 w 400355"/>
                <a:gd name="connsiteY3" fmla="*/ 396876 h 720726"/>
                <a:gd name="connsiteX4" fmla="*/ 305 w 400355"/>
                <a:gd name="connsiteY4" fmla="*/ 0 h 72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0355" h="720726">
                  <a:moveTo>
                    <a:pt x="305" y="0"/>
                  </a:moveTo>
                  <a:lnTo>
                    <a:pt x="400355" y="323850"/>
                  </a:lnTo>
                  <a:cubicBezTo>
                    <a:pt x="399297" y="456142"/>
                    <a:pt x="398238" y="588434"/>
                    <a:pt x="397180" y="720726"/>
                  </a:cubicBezTo>
                  <a:lnTo>
                    <a:pt x="305" y="396876"/>
                  </a:lnTo>
                  <a:cubicBezTo>
                    <a:pt x="-753" y="226484"/>
                    <a:pt x="1363" y="170392"/>
                    <a:pt x="305" y="0"/>
                  </a:cubicBezTo>
                  <a:close/>
                </a:path>
              </a:pathLst>
            </a:cu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
              <a:extLst>
                <a:ext uri="{FF2B5EF4-FFF2-40B4-BE49-F238E27FC236}">
                  <a16:creationId xmlns:a16="http://schemas.microsoft.com/office/drawing/2014/main" id="{DC4E74D3-332C-AFE0-C743-1BC7CB4FDFF4}"/>
                </a:ext>
              </a:extLst>
            </p:cNvPr>
            <p:cNvSpPr/>
            <p:nvPr/>
          </p:nvSpPr>
          <p:spPr>
            <a:xfrm flipH="1">
              <a:off x="4512620" y="1927226"/>
              <a:ext cx="409315" cy="720726"/>
            </a:xfrm>
            <a:custGeom>
              <a:avLst/>
              <a:gdLst>
                <a:gd name="connsiteX0" fmla="*/ 0 w 400050"/>
                <a:gd name="connsiteY0" fmla="*/ 0 h 730251"/>
                <a:gd name="connsiteX1" fmla="*/ 400050 w 400050"/>
                <a:gd name="connsiteY1" fmla="*/ 0 h 730251"/>
                <a:gd name="connsiteX2" fmla="*/ 400050 w 400050"/>
                <a:gd name="connsiteY2" fmla="*/ 730251 h 730251"/>
                <a:gd name="connsiteX3" fmla="*/ 0 w 400050"/>
                <a:gd name="connsiteY3" fmla="*/ 730251 h 730251"/>
                <a:gd name="connsiteX4" fmla="*/ 0 w 400050"/>
                <a:gd name="connsiteY4" fmla="*/ 0 h 730251"/>
                <a:gd name="connsiteX0" fmla="*/ 0 w 400050"/>
                <a:gd name="connsiteY0" fmla="*/ 0 h 730251"/>
                <a:gd name="connsiteX1" fmla="*/ 400050 w 400050"/>
                <a:gd name="connsiteY1" fmla="*/ 349250 h 730251"/>
                <a:gd name="connsiteX2" fmla="*/ 400050 w 400050"/>
                <a:gd name="connsiteY2" fmla="*/ 730251 h 730251"/>
                <a:gd name="connsiteX3" fmla="*/ 0 w 400050"/>
                <a:gd name="connsiteY3" fmla="*/ 730251 h 730251"/>
                <a:gd name="connsiteX4" fmla="*/ 0 w 400050"/>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0 w 403225"/>
                <a:gd name="connsiteY3" fmla="*/ 73025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5111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222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22225 w 403225"/>
                <a:gd name="connsiteY3" fmla="*/ 3556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064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406401 h 730251"/>
                <a:gd name="connsiteX4" fmla="*/ 0 w 403225"/>
                <a:gd name="connsiteY4" fmla="*/ 0 h 730251"/>
                <a:gd name="connsiteX0" fmla="*/ 3316 w 400191"/>
                <a:gd name="connsiteY0" fmla="*/ 0 h 723901"/>
                <a:gd name="connsiteX1" fmla="*/ 400191 w 400191"/>
                <a:gd name="connsiteY1" fmla="*/ 327025 h 723901"/>
                <a:gd name="connsiteX2" fmla="*/ 397016 w 400191"/>
                <a:gd name="connsiteY2" fmla="*/ 723901 h 723901"/>
                <a:gd name="connsiteX3" fmla="*/ 141 w 400191"/>
                <a:gd name="connsiteY3" fmla="*/ 400051 h 723901"/>
                <a:gd name="connsiteX4" fmla="*/ 3316 w 400191"/>
                <a:gd name="connsiteY4" fmla="*/ 0 h 723901"/>
                <a:gd name="connsiteX0" fmla="*/ 305 w 400355"/>
                <a:gd name="connsiteY0" fmla="*/ 0 h 730251"/>
                <a:gd name="connsiteX1" fmla="*/ 400355 w 400355"/>
                <a:gd name="connsiteY1" fmla="*/ 333375 h 730251"/>
                <a:gd name="connsiteX2" fmla="*/ 397180 w 400355"/>
                <a:gd name="connsiteY2" fmla="*/ 730251 h 730251"/>
                <a:gd name="connsiteX3" fmla="*/ 305 w 400355"/>
                <a:gd name="connsiteY3" fmla="*/ 406401 h 730251"/>
                <a:gd name="connsiteX4" fmla="*/ 305 w 400355"/>
                <a:gd name="connsiteY4" fmla="*/ 0 h 730251"/>
                <a:gd name="connsiteX0" fmla="*/ 305 w 400355"/>
                <a:gd name="connsiteY0" fmla="*/ 0 h 720726"/>
                <a:gd name="connsiteX1" fmla="*/ 400355 w 400355"/>
                <a:gd name="connsiteY1" fmla="*/ 323850 h 720726"/>
                <a:gd name="connsiteX2" fmla="*/ 397180 w 400355"/>
                <a:gd name="connsiteY2" fmla="*/ 720726 h 720726"/>
                <a:gd name="connsiteX3" fmla="*/ 305 w 400355"/>
                <a:gd name="connsiteY3" fmla="*/ 396876 h 720726"/>
                <a:gd name="connsiteX4" fmla="*/ 305 w 400355"/>
                <a:gd name="connsiteY4" fmla="*/ 0 h 72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0355" h="720726">
                  <a:moveTo>
                    <a:pt x="305" y="0"/>
                  </a:moveTo>
                  <a:lnTo>
                    <a:pt x="400355" y="323850"/>
                  </a:lnTo>
                  <a:cubicBezTo>
                    <a:pt x="399297" y="456142"/>
                    <a:pt x="398238" y="588434"/>
                    <a:pt x="397180" y="720726"/>
                  </a:cubicBezTo>
                  <a:lnTo>
                    <a:pt x="305" y="396876"/>
                  </a:lnTo>
                  <a:cubicBezTo>
                    <a:pt x="-753" y="226484"/>
                    <a:pt x="1363" y="170392"/>
                    <a:pt x="305" y="0"/>
                  </a:cubicBezTo>
                  <a:close/>
                </a:path>
              </a:pathLst>
            </a:cu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10">
            <a:extLst>
              <a:ext uri="{FF2B5EF4-FFF2-40B4-BE49-F238E27FC236}">
                <a16:creationId xmlns:a16="http://schemas.microsoft.com/office/drawing/2014/main" id="{CF74BCC5-ACE4-B7A4-186A-6466F1D6BEB8}"/>
              </a:ext>
            </a:extLst>
          </p:cNvPr>
          <p:cNvGrpSpPr/>
          <p:nvPr/>
        </p:nvGrpSpPr>
        <p:grpSpPr>
          <a:xfrm>
            <a:off x="1429784" y="1781956"/>
            <a:ext cx="2552811" cy="2684531"/>
            <a:chOff x="2844800" y="1031240"/>
            <a:chExt cx="2077200" cy="2184379"/>
          </a:xfrm>
        </p:grpSpPr>
        <p:sp>
          <p:nvSpPr>
            <p:cNvPr id="12" name="Hexagon 11">
              <a:extLst>
                <a:ext uri="{FF2B5EF4-FFF2-40B4-BE49-F238E27FC236}">
                  <a16:creationId xmlns:a16="http://schemas.microsoft.com/office/drawing/2014/main" id="{D11AA486-F975-5B42-708D-EB2FD7355C88}"/>
                </a:ext>
              </a:extLst>
            </p:cNvPr>
            <p:cNvSpPr/>
            <p:nvPr/>
          </p:nvSpPr>
          <p:spPr>
            <a:xfrm>
              <a:off x="2844800" y="1427459"/>
              <a:ext cx="2077200" cy="1788160"/>
            </a:xfrm>
            <a:prstGeom prst="hexagon">
              <a:avLst/>
            </a:prstGeom>
            <a:solidFill>
              <a:schemeClr val="accent2">
                <a:lumMod val="50000"/>
              </a:schemeClr>
            </a:solidFill>
            <a:ln>
              <a:noFill/>
            </a:ln>
            <a:scene3d>
              <a:camera prst="perspectiveRelaxedModerately">
                <a:rot lat="174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Hexagon 12">
              <a:extLst>
                <a:ext uri="{FF2B5EF4-FFF2-40B4-BE49-F238E27FC236}">
                  <a16:creationId xmlns:a16="http://schemas.microsoft.com/office/drawing/2014/main" id="{B4133442-4DA3-84DC-8067-84638EE5C822}"/>
                </a:ext>
              </a:extLst>
            </p:cNvPr>
            <p:cNvSpPr/>
            <p:nvPr/>
          </p:nvSpPr>
          <p:spPr>
            <a:xfrm>
              <a:off x="2844800" y="1031240"/>
              <a:ext cx="2074266" cy="1788160"/>
            </a:xfrm>
            <a:prstGeom prst="hexagon">
              <a:avLst/>
            </a:prstGeom>
            <a:solidFill>
              <a:schemeClr val="accent2">
                <a:lumMod val="60000"/>
                <a:lumOff val="40000"/>
              </a:schemeClr>
            </a:solidFill>
            <a:ln>
              <a:noFill/>
            </a:ln>
            <a:scene3d>
              <a:camera prst="perspectiveRelaxedModerately">
                <a:rot lat="174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9D2F0D6-C281-9A03-697C-D5FF6E52E701}"/>
                </a:ext>
              </a:extLst>
            </p:cNvPr>
            <p:cNvSpPr/>
            <p:nvPr/>
          </p:nvSpPr>
          <p:spPr>
            <a:xfrm>
              <a:off x="3244850" y="2258521"/>
              <a:ext cx="1264088" cy="393700"/>
            </a:xfrm>
            <a:prstGeom prst="rect">
              <a:avLst/>
            </a:prstGeom>
            <a:solidFill>
              <a:schemeClr val="accent2"/>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5" name="Rectangle 6">
              <a:extLst>
                <a:ext uri="{FF2B5EF4-FFF2-40B4-BE49-F238E27FC236}">
                  <a16:creationId xmlns:a16="http://schemas.microsoft.com/office/drawing/2014/main" id="{FEC57644-0C47-F551-7FA8-DD8DF270FC70}"/>
                </a:ext>
              </a:extLst>
            </p:cNvPr>
            <p:cNvSpPr/>
            <p:nvPr/>
          </p:nvSpPr>
          <p:spPr>
            <a:xfrm>
              <a:off x="2847670" y="1927226"/>
              <a:ext cx="400355" cy="720726"/>
            </a:xfrm>
            <a:custGeom>
              <a:avLst/>
              <a:gdLst>
                <a:gd name="connsiteX0" fmla="*/ 0 w 400050"/>
                <a:gd name="connsiteY0" fmla="*/ 0 h 730251"/>
                <a:gd name="connsiteX1" fmla="*/ 400050 w 400050"/>
                <a:gd name="connsiteY1" fmla="*/ 0 h 730251"/>
                <a:gd name="connsiteX2" fmla="*/ 400050 w 400050"/>
                <a:gd name="connsiteY2" fmla="*/ 730251 h 730251"/>
                <a:gd name="connsiteX3" fmla="*/ 0 w 400050"/>
                <a:gd name="connsiteY3" fmla="*/ 730251 h 730251"/>
                <a:gd name="connsiteX4" fmla="*/ 0 w 400050"/>
                <a:gd name="connsiteY4" fmla="*/ 0 h 730251"/>
                <a:gd name="connsiteX0" fmla="*/ 0 w 400050"/>
                <a:gd name="connsiteY0" fmla="*/ 0 h 730251"/>
                <a:gd name="connsiteX1" fmla="*/ 400050 w 400050"/>
                <a:gd name="connsiteY1" fmla="*/ 349250 h 730251"/>
                <a:gd name="connsiteX2" fmla="*/ 400050 w 400050"/>
                <a:gd name="connsiteY2" fmla="*/ 730251 h 730251"/>
                <a:gd name="connsiteX3" fmla="*/ 0 w 400050"/>
                <a:gd name="connsiteY3" fmla="*/ 730251 h 730251"/>
                <a:gd name="connsiteX4" fmla="*/ 0 w 400050"/>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0 w 403225"/>
                <a:gd name="connsiteY3" fmla="*/ 73025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5111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222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22225 w 403225"/>
                <a:gd name="connsiteY3" fmla="*/ 3556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064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406401 h 730251"/>
                <a:gd name="connsiteX4" fmla="*/ 0 w 403225"/>
                <a:gd name="connsiteY4" fmla="*/ 0 h 730251"/>
                <a:gd name="connsiteX0" fmla="*/ 3316 w 400191"/>
                <a:gd name="connsiteY0" fmla="*/ 0 h 723901"/>
                <a:gd name="connsiteX1" fmla="*/ 400191 w 400191"/>
                <a:gd name="connsiteY1" fmla="*/ 327025 h 723901"/>
                <a:gd name="connsiteX2" fmla="*/ 397016 w 400191"/>
                <a:gd name="connsiteY2" fmla="*/ 723901 h 723901"/>
                <a:gd name="connsiteX3" fmla="*/ 141 w 400191"/>
                <a:gd name="connsiteY3" fmla="*/ 400051 h 723901"/>
                <a:gd name="connsiteX4" fmla="*/ 3316 w 400191"/>
                <a:gd name="connsiteY4" fmla="*/ 0 h 723901"/>
                <a:gd name="connsiteX0" fmla="*/ 305 w 400355"/>
                <a:gd name="connsiteY0" fmla="*/ 0 h 730251"/>
                <a:gd name="connsiteX1" fmla="*/ 400355 w 400355"/>
                <a:gd name="connsiteY1" fmla="*/ 333375 h 730251"/>
                <a:gd name="connsiteX2" fmla="*/ 397180 w 400355"/>
                <a:gd name="connsiteY2" fmla="*/ 730251 h 730251"/>
                <a:gd name="connsiteX3" fmla="*/ 305 w 400355"/>
                <a:gd name="connsiteY3" fmla="*/ 406401 h 730251"/>
                <a:gd name="connsiteX4" fmla="*/ 305 w 400355"/>
                <a:gd name="connsiteY4" fmla="*/ 0 h 730251"/>
                <a:gd name="connsiteX0" fmla="*/ 305 w 400355"/>
                <a:gd name="connsiteY0" fmla="*/ 0 h 720726"/>
                <a:gd name="connsiteX1" fmla="*/ 400355 w 400355"/>
                <a:gd name="connsiteY1" fmla="*/ 323850 h 720726"/>
                <a:gd name="connsiteX2" fmla="*/ 397180 w 400355"/>
                <a:gd name="connsiteY2" fmla="*/ 720726 h 720726"/>
                <a:gd name="connsiteX3" fmla="*/ 305 w 400355"/>
                <a:gd name="connsiteY3" fmla="*/ 396876 h 720726"/>
                <a:gd name="connsiteX4" fmla="*/ 305 w 400355"/>
                <a:gd name="connsiteY4" fmla="*/ 0 h 72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0355" h="720726">
                  <a:moveTo>
                    <a:pt x="305" y="0"/>
                  </a:moveTo>
                  <a:lnTo>
                    <a:pt x="400355" y="323850"/>
                  </a:lnTo>
                  <a:cubicBezTo>
                    <a:pt x="399297" y="456142"/>
                    <a:pt x="398238" y="588434"/>
                    <a:pt x="397180" y="720726"/>
                  </a:cubicBezTo>
                  <a:lnTo>
                    <a:pt x="305" y="396876"/>
                  </a:lnTo>
                  <a:cubicBezTo>
                    <a:pt x="-753" y="226484"/>
                    <a:pt x="1363" y="170392"/>
                    <a:pt x="305" y="0"/>
                  </a:cubicBez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
              <a:extLst>
                <a:ext uri="{FF2B5EF4-FFF2-40B4-BE49-F238E27FC236}">
                  <a16:creationId xmlns:a16="http://schemas.microsoft.com/office/drawing/2014/main" id="{E34AF6C7-D8BD-11A6-7A11-6A8CD79A0347}"/>
                </a:ext>
              </a:extLst>
            </p:cNvPr>
            <p:cNvSpPr/>
            <p:nvPr/>
          </p:nvSpPr>
          <p:spPr>
            <a:xfrm flipH="1">
              <a:off x="4512620" y="1927226"/>
              <a:ext cx="409315" cy="720726"/>
            </a:xfrm>
            <a:custGeom>
              <a:avLst/>
              <a:gdLst>
                <a:gd name="connsiteX0" fmla="*/ 0 w 400050"/>
                <a:gd name="connsiteY0" fmla="*/ 0 h 730251"/>
                <a:gd name="connsiteX1" fmla="*/ 400050 w 400050"/>
                <a:gd name="connsiteY1" fmla="*/ 0 h 730251"/>
                <a:gd name="connsiteX2" fmla="*/ 400050 w 400050"/>
                <a:gd name="connsiteY2" fmla="*/ 730251 h 730251"/>
                <a:gd name="connsiteX3" fmla="*/ 0 w 400050"/>
                <a:gd name="connsiteY3" fmla="*/ 730251 h 730251"/>
                <a:gd name="connsiteX4" fmla="*/ 0 w 400050"/>
                <a:gd name="connsiteY4" fmla="*/ 0 h 730251"/>
                <a:gd name="connsiteX0" fmla="*/ 0 w 400050"/>
                <a:gd name="connsiteY0" fmla="*/ 0 h 730251"/>
                <a:gd name="connsiteX1" fmla="*/ 400050 w 400050"/>
                <a:gd name="connsiteY1" fmla="*/ 349250 h 730251"/>
                <a:gd name="connsiteX2" fmla="*/ 400050 w 400050"/>
                <a:gd name="connsiteY2" fmla="*/ 730251 h 730251"/>
                <a:gd name="connsiteX3" fmla="*/ 0 w 400050"/>
                <a:gd name="connsiteY3" fmla="*/ 730251 h 730251"/>
                <a:gd name="connsiteX4" fmla="*/ 0 w 400050"/>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0 w 403225"/>
                <a:gd name="connsiteY3" fmla="*/ 73025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5111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222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22225 w 403225"/>
                <a:gd name="connsiteY3" fmla="*/ 3556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064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406401 h 730251"/>
                <a:gd name="connsiteX4" fmla="*/ 0 w 403225"/>
                <a:gd name="connsiteY4" fmla="*/ 0 h 730251"/>
                <a:gd name="connsiteX0" fmla="*/ 3316 w 400191"/>
                <a:gd name="connsiteY0" fmla="*/ 0 h 723901"/>
                <a:gd name="connsiteX1" fmla="*/ 400191 w 400191"/>
                <a:gd name="connsiteY1" fmla="*/ 327025 h 723901"/>
                <a:gd name="connsiteX2" fmla="*/ 397016 w 400191"/>
                <a:gd name="connsiteY2" fmla="*/ 723901 h 723901"/>
                <a:gd name="connsiteX3" fmla="*/ 141 w 400191"/>
                <a:gd name="connsiteY3" fmla="*/ 400051 h 723901"/>
                <a:gd name="connsiteX4" fmla="*/ 3316 w 400191"/>
                <a:gd name="connsiteY4" fmla="*/ 0 h 723901"/>
                <a:gd name="connsiteX0" fmla="*/ 305 w 400355"/>
                <a:gd name="connsiteY0" fmla="*/ 0 h 730251"/>
                <a:gd name="connsiteX1" fmla="*/ 400355 w 400355"/>
                <a:gd name="connsiteY1" fmla="*/ 333375 h 730251"/>
                <a:gd name="connsiteX2" fmla="*/ 397180 w 400355"/>
                <a:gd name="connsiteY2" fmla="*/ 730251 h 730251"/>
                <a:gd name="connsiteX3" fmla="*/ 305 w 400355"/>
                <a:gd name="connsiteY3" fmla="*/ 406401 h 730251"/>
                <a:gd name="connsiteX4" fmla="*/ 305 w 400355"/>
                <a:gd name="connsiteY4" fmla="*/ 0 h 730251"/>
                <a:gd name="connsiteX0" fmla="*/ 305 w 400355"/>
                <a:gd name="connsiteY0" fmla="*/ 0 h 720726"/>
                <a:gd name="connsiteX1" fmla="*/ 400355 w 400355"/>
                <a:gd name="connsiteY1" fmla="*/ 323850 h 720726"/>
                <a:gd name="connsiteX2" fmla="*/ 397180 w 400355"/>
                <a:gd name="connsiteY2" fmla="*/ 720726 h 720726"/>
                <a:gd name="connsiteX3" fmla="*/ 305 w 400355"/>
                <a:gd name="connsiteY3" fmla="*/ 396876 h 720726"/>
                <a:gd name="connsiteX4" fmla="*/ 305 w 400355"/>
                <a:gd name="connsiteY4" fmla="*/ 0 h 72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0355" h="720726">
                  <a:moveTo>
                    <a:pt x="305" y="0"/>
                  </a:moveTo>
                  <a:lnTo>
                    <a:pt x="400355" y="323850"/>
                  </a:lnTo>
                  <a:cubicBezTo>
                    <a:pt x="399297" y="456142"/>
                    <a:pt x="398238" y="588434"/>
                    <a:pt x="397180" y="720726"/>
                  </a:cubicBezTo>
                  <a:lnTo>
                    <a:pt x="305" y="396876"/>
                  </a:lnTo>
                  <a:cubicBezTo>
                    <a:pt x="-753" y="226484"/>
                    <a:pt x="1363" y="170392"/>
                    <a:pt x="305" y="0"/>
                  </a:cubicBez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 name="Group 9">
            <a:extLst>
              <a:ext uri="{FF2B5EF4-FFF2-40B4-BE49-F238E27FC236}">
                <a16:creationId xmlns:a16="http://schemas.microsoft.com/office/drawing/2014/main" id="{0A387331-37AB-91B9-EF12-B801BABEF558}"/>
              </a:ext>
            </a:extLst>
          </p:cNvPr>
          <p:cNvGrpSpPr/>
          <p:nvPr/>
        </p:nvGrpSpPr>
        <p:grpSpPr>
          <a:xfrm>
            <a:off x="1670216" y="1568635"/>
            <a:ext cx="2085008" cy="2192590"/>
            <a:chOff x="2844800" y="1031240"/>
            <a:chExt cx="2077200" cy="2184379"/>
          </a:xfrm>
        </p:grpSpPr>
        <p:sp>
          <p:nvSpPr>
            <p:cNvPr id="5" name="Hexagon 4">
              <a:extLst>
                <a:ext uri="{FF2B5EF4-FFF2-40B4-BE49-F238E27FC236}">
                  <a16:creationId xmlns:a16="http://schemas.microsoft.com/office/drawing/2014/main" id="{F64B045F-3ED2-95B7-B436-85C18438F7C1}"/>
                </a:ext>
              </a:extLst>
            </p:cNvPr>
            <p:cNvSpPr/>
            <p:nvPr/>
          </p:nvSpPr>
          <p:spPr>
            <a:xfrm>
              <a:off x="2844800" y="1427459"/>
              <a:ext cx="2077200" cy="1788160"/>
            </a:xfrm>
            <a:prstGeom prst="hexagon">
              <a:avLst/>
            </a:prstGeom>
            <a:solidFill>
              <a:schemeClr val="accent1">
                <a:lumMod val="50000"/>
              </a:schemeClr>
            </a:solidFill>
            <a:ln>
              <a:noFill/>
            </a:ln>
            <a:scene3d>
              <a:camera prst="perspectiveRelaxedModerately">
                <a:rot lat="174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Hexagon 3">
              <a:extLst>
                <a:ext uri="{FF2B5EF4-FFF2-40B4-BE49-F238E27FC236}">
                  <a16:creationId xmlns:a16="http://schemas.microsoft.com/office/drawing/2014/main" id="{C2243F0D-676A-9E39-4B7E-73B048F82A7E}"/>
                </a:ext>
              </a:extLst>
            </p:cNvPr>
            <p:cNvSpPr/>
            <p:nvPr/>
          </p:nvSpPr>
          <p:spPr>
            <a:xfrm>
              <a:off x="2844800" y="1031240"/>
              <a:ext cx="2074266" cy="1788160"/>
            </a:xfrm>
            <a:prstGeom prst="hexagon">
              <a:avLst/>
            </a:prstGeom>
            <a:solidFill>
              <a:schemeClr val="accent1">
                <a:lumMod val="60000"/>
                <a:lumOff val="40000"/>
              </a:schemeClr>
            </a:solidFill>
            <a:ln>
              <a:noFill/>
            </a:ln>
            <a:scene3d>
              <a:camera prst="perspectiveRelaxedModerately">
                <a:rot lat="174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B5A3F95-85B8-28A4-2512-8360ED6A50C5}"/>
                </a:ext>
              </a:extLst>
            </p:cNvPr>
            <p:cNvSpPr/>
            <p:nvPr/>
          </p:nvSpPr>
          <p:spPr>
            <a:xfrm>
              <a:off x="3244850" y="2254252"/>
              <a:ext cx="1264088" cy="393700"/>
            </a:xfrm>
            <a:prstGeom prst="rect">
              <a:avLst/>
            </a:prstGeom>
            <a:solidFill>
              <a:schemeClr val="accent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B4CBD407-BC0B-186D-A325-91CCD1147EA4}"/>
                </a:ext>
              </a:extLst>
            </p:cNvPr>
            <p:cNvSpPr/>
            <p:nvPr/>
          </p:nvSpPr>
          <p:spPr>
            <a:xfrm>
              <a:off x="2847670" y="1927226"/>
              <a:ext cx="400355" cy="720726"/>
            </a:xfrm>
            <a:custGeom>
              <a:avLst/>
              <a:gdLst>
                <a:gd name="connsiteX0" fmla="*/ 0 w 400050"/>
                <a:gd name="connsiteY0" fmla="*/ 0 h 730251"/>
                <a:gd name="connsiteX1" fmla="*/ 400050 w 400050"/>
                <a:gd name="connsiteY1" fmla="*/ 0 h 730251"/>
                <a:gd name="connsiteX2" fmla="*/ 400050 w 400050"/>
                <a:gd name="connsiteY2" fmla="*/ 730251 h 730251"/>
                <a:gd name="connsiteX3" fmla="*/ 0 w 400050"/>
                <a:gd name="connsiteY3" fmla="*/ 730251 h 730251"/>
                <a:gd name="connsiteX4" fmla="*/ 0 w 400050"/>
                <a:gd name="connsiteY4" fmla="*/ 0 h 730251"/>
                <a:gd name="connsiteX0" fmla="*/ 0 w 400050"/>
                <a:gd name="connsiteY0" fmla="*/ 0 h 730251"/>
                <a:gd name="connsiteX1" fmla="*/ 400050 w 400050"/>
                <a:gd name="connsiteY1" fmla="*/ 349250 h 730251"/>
                <a:gd name="connsiteX2" fmla="*/ 400050 w 400050"/>
                <a:gd name="connsiteY2" fmla="*/ 730251 h 730251"/>
                <a:gd name="connsiteX3" fmla="*/ 0 w 400050"/>
                <a:gd name="connsiteY3" fmla="*/ 730251 h 730251"/>
                <a:gd name="connsiteX4" fmla="*/ 0 w 400050"/>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0 w 403225"/>
                <a:gd name="connsiteY3" fmla="*/ 73025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5111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222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22225 w 403225"/>
                <a:gd name="connsiteY3" fmla="*/ 3556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064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406401 h 730251"/>
                <a:gd name="connsiteX4" fmla="*/ 0 w 403225"/>
                <a:gd name="connsiteY4" fmla="*/ 0 h 730251"/>
                <a:gd name="connsiteX0" fmla="*/ 3316 w 400191"/>
                <a:gd name="connsiteY0" fmla="*/ 0 h 723901"/>
                <a:gd name="connsiteX1" fmla="*/ 400191 w 400191"/>
                <a:gd name="connsiteY1" fmla="*/ 327025 h 723901"/>
                <a:gd name="connsiteX2" fmla="*/ 397016 w 400191"/>
                <a:gd name="connsiteY2" fmla="*/ 723901 h 723901"/>
                <a:gd name="connsiteX3" fmla="*/ 141 w 400191"/>
                <a:gd name="connsiteY3" fmla="*/ 400051 h 723901"/>
                <a:gd name="connsiteX4" fmla="*/ 3316 w 400191"/>
                <a:gd name="connsiteY4" fmla="*/ 0 h 723901"/>
                <a:gd name="connsiteX0" fmla="*/ 305 w 400355"/>
                <a:gd name="connsiteY0" fmla="*/ 0 h 730251"/>
                <a:gd name="connsiteX1" fmla="*/ 400355 w 400355"/>
                <a:gd name="connsiteY1" fmla="*/ 333375 h 730251"/>
                <a:gd name="connsiteX2" fmla="*/ 397180 w 400355"/>
                <a:gd name="connsiteY2" fmla="*/ 730251 h 730251"/>
                <a:gd name="connsiteX3" fmla="*/ 305 w 400355"/>
                <a:gd name="connsiteY3" fmla="*/ 406401 h 730251"/>
                <a:gd name="connsiteX4" fmla="*/ 305 w 400355"/>
                <a:gd name="connsiteY4" fmla="*/ 0 h 730251"/>
                <a:gd name="connsiteX0" fmla="*/ 305 w 400355"/>
                <a:gd name="connsiteY0" fmla="*/ 0 h 720726"/>
                <a:gd name="connsiteX1" fmla="*/ 400355 w 400355"/>
                <a:gd name="connsiteY1" fmla="*/ 323850 h 720726"/>
                <a:gd name="connsiteX2" fmla="*/ 397180 w 400355"/>
                <a:gd name="connsiteY2" fmla="*/ 720726 h 720726"/>
                <a:gd name="connsiteX3" fmla="*/ 305 w 400355"/>
                <a:gd name="connsiteY3" fmla="*/ 396876 h 720726"/>
                <a:gd name="connsiteX4" fmla="*/ 305 w 400355"/>
                <a:gd name="connsiteY4" fmla="*/ 0 h 72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0355" h="720726">
                  <a:moveTo>
                    <a:pt x="305" y="0"/>
                  </a:moveTo>
                  <a:lnTo>
                    <a:pt x="400355" y="323850"/>
                  </a:lnTo>
                  <a:cubicBezTo>
                    <a:pt x="399297" y="456142"/>
                    <a:pt x="398238" y="588434"/>
                    <a:pt x="397180" y="720726"/>
                  </a:cubicBezTo>
                  <a:lnTo>
                    <a:pt x="305" y="396876"/>
                  </a:lnTo>
                  <a:cubicBezTo>
                    <a:pt x="-753" y="226484"/>
                    <a:pt x="1363" y="170392"/>
                    <a:pt x="305" y="0"/>
                  </a:cubicBez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6">
              <a:extLst>
                <a:ext uri="{FF2B5EF4-FFF2-40B4-BE49-F238E27FC236}">
                  <a16:creationId xmlns:a16="http://schemas.microsoft.com/office/drawing/2014/main" id="{10838681-817A-8FA8-7D09-172E86A6892C}"/>
                </a:ext>
              </a:extLst>
            </p:cNvPr>
            <p:cNvSpPr/>
            <p:nvPr/>
          </p:nvSpPr>
          <p:spPr>
            <a:xfrm flipH="1">
              <a:off x="4512620" y="1927226"/>
              <a:ext cx="409315" cy="720726"/>
            </a:xfrm>
            <a:custGeom>
              <a:avLst/>
              <a:gdLst>
                <a:gd name="connsiteX0" fmla="*/ 0 w 400050"/>
                <a:gd name="connsiteY0" fmla="*/ 0 h 730251"/>
                <a:gd name="connsiteX1" fmla="*/ 400050 w 400050"/>
                <a:gd name="connsiteY1" fmla="*/ 0 h 730251"/>
                <a:gd name="connsiteX2" fmla="*/ 400050 w 400050"/>
                <a:gd name="connsiteY2" fmla="*/ 730251 h 730251"/>
                <a:gd name="connsiteX3" fmla="*/ 0 w 400050"/>
                <a:gd name="connsiteY3" fmla="*/ 730251 h 730251"/>
                <a:gd name="connsiteX4" fmla="*/ 0 w 400050"/>
                <a:gd name="connsiteY4" fmla="*/ 0 h 730251"/>
                <a:gd name="connsiteX0" fmla="*/ 0 w 400050"/>
                <a:gd name="connsiteY0" fmla="*/ 0 h 730251"/>
                <a:gd name="connsiteX1" fmla="*/ 400050 w 400050"/>
                <a:gd name="connsiteY1" fmla="*/ 349250 h 730251"/>
                <a:gd name="connsiteX2" fmla="*/ 400050 w 400050"/>
                <a:gd name="connsiteY2" fmla="*/ 730251 h 730251"/>
                <a:gd name="connsiteX3" fmla="*/ 0 w 400050"/>
                <a:gd name="connsiteY3" fmla="*/ 730251 h 730251"/>
                <a:gd name="connsiteX4" fmla="*/ 0 w 400050"/>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0 w 403225"/>
                <a:gd name="connsiteY3" fmla="*/ 73025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5111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22276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22225 w 403225"/>
                <a:gd name="connsiteY3" fmla="*/ 3556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6350 w 403225"/>
                <a:gd name="connsiteY3" fmla="*/ 406401 h 730251"/>
                <a:gd name="connsiteX4" fmla="*/ 0 w 403225"/>
                <a:gd name="connsiteY4" fmla="*/ 0 h 730251"/>
                <a:gd name="connsiteX0" fmla="*/ 0 w 403225"/>
                <a:gd name="connsiteY0" fmla="*/ 0 h 730251"/>
                <a:gd name="connsiteX1" fmla="*/ 403225 w 403225"/>
                <a:gd name="connsiteY1" fmla="*/ 333375 h 730251"/>
                <a:gd name="connsiteX2" fmla="*/ 400050 w 403225"/>
                <a:gd name="connsiteY2" fmla="*/ 730251 h 730251"/>
                <a:gd name="connsiteX3" fmla="*/ 3175 w 403225"/>
                <a:gd name="connsiteY3" fmla="*/ 406401 h 730251"/>
                <a:gd name="connsiteX4" fmla="*/ 0 w 403225"/>
                <a:gd name="connsiteY4" fmla="*/ 0 h 730251"/>
                <a:gd name="connsiteX0" fmla="*/ 3316 w 400191"/>
                <a:gd name="connsiteY0" fmla="*/ 0 h 723901"/>
                <a:gd name="connsiteX1" fmla="*/ 400191 w 400191"/>
                <a:gd name="connsiteY1" fmla="*/ 327025 h 723901"/>
                <a:gd name="connsiteX2" fmla="*/ 397016 w 400191"/>
                <a:gd name="connsiteY2" fmla="*/ 723901 h 723901"/>
                <a:gd name="connsiteX3" fmla="*/ 141 w 400191"/>
                <a:gd name="connsiteY3" fmla="*/ 400051 h 723901"/>
                <a:gd name="connsiteX4" fmla="*/ 3316 w 400191"/>
                <a:gd name="connsiteY4" fmla="*/ 0 h 723901"/>
                <a:gd name="connsiteX0" fmla="*/ 305 w 400355"/>
                <a:gd name="connsiteY0" fmla="*/ 0 h 730251"/>
                <a:gd name="connsiteX1" fmla="*/ 400355 w 400355"/>
                <a:gd name="connsiteY1" fmla="*/ 333375 h 730251"/>
                <a:gd name="connsiteX2" fmla="*/ 397180 w 400355"/>
                <a:gd name="connsiteY2" fmla="*/ 730251 h 730251"/>
                <a:gd name="connsiteX3" fmla="*/ 305 w 400355"/>
                <a:gd name="connsiteY3" fmla="*/ 406401 h 730251"/>
                <a:gd name="connsiteX4" fmla="*/ 305 w 400355"/>
                <a:gd name="connsiteY4" fmla="*/ 0 h 730251"/>
                <a:gd name="connsiteX0" fmla="*/ 305 w 400355"/>
                <a:gd name="connsiteY0" fmla="*/ 0 h 720726"/>
                <a:gd name="connsiteX1" fmla="*/ 400355 w 400355"/>
                <a:gd name="connsiteY1" fmla="*/ 323850 h 720726"/>
                <a:gd name="connsiteX2" fmla="*/ 397180 w 400355"/>
                <a:gd name="connsiteY2" fmla="*/ 720726 h 720726"/>
                <a:gd name="connsiteX3" fmla="*/ 305 w 400355"/>
                <a:gd name="connsiteY3" fmla="*/ 396876 h 720726"/>
                <a:gd name="connsiteX4" fmla="*/ 305 w 400355"/>
                <a:gd name="connsiteY4" fmla="*/ 0 h 72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0355" h="720726">
                  <a:moveTo>
                    <a:pt x="305" y="0"/>
                  </a:moveTo>
                  <a:lnTo>
                    <a:pt x="400355" y="323850"/>
                  </a:lnTo>
                  <a:cubicBezTo>
                    <a:pt x="399297" y="456142"/>
                    <a:pt x="398238" y="588434"/>
                    <a:pt x="397180" y="720726"/>
                  </a:cubicBezTo>
                  <a:lnTo>
                    <a:pt x="305" y="396876"/>
                  </a:lnTo>
                  <a:cubicBezTo>
                    <a:pt x="-753" y="226484"/>
                    <a:pt x="1363" y="170392"/>
                    <a:pt x="305" y="0"/>
                  </a:cubicBez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5" name="TextBox 34">
            <a:extLst>
              <a:ext uri="{FF2B5EF4-FFF2-40B4-BE49-F238E27FC236}">
                <a16:creationId xmlns:a16="http://schemas.microsoft.com/office/drawing/2014/main" id="{69150E35-C444-2EA8-874B-4E2C111C54A4}"/>
              </a:ext>
            </a:extLst>
          </p:cNvPr>
          <p:cNvSpPr txBox="1"/>
          <p:nvPr/>
        </p:nvSpPr>
        <p:spPr>
          <a:xfrm>
            <a:off x="2131284" y="2843068"/>
            <a:ext cx="1152998" cy="369332"/>
          </a:xfrm>
          <a:prstGeom prst="rect">
            <a:avLst/>
          </a:prstGeom>
          <a:noFill/>
        </p:spPr>
        <p:txBody>
          <a:bodyPr wrap="square" rtlCol="0">
            <a:spAutoFit/>
          </a:bodyPr>
          <a:lstStyle/>
          <a:p>
            <a:pPr algn="ctr"/>
            <a:r>
              <a:rPr lang="en-US" dirty="0">
                <a:solidFill>
                  <a:schemeClr val="bg1"/>
                </a:solidFill>
              </a:rPr>
              <a:t>ANALYSIS</a:t>
            </a:r>
          </a:p>
        </p:txBody>
      </p:sp>
      <p:sp>
        <p:nvSpPr>
          <p:cNvPr id="36" name="TextBox 35">
            <a:extLst>
              <a:ext uri="{FF2B5EF4-FFF2-40B4-BE49-F238E27FC236}">
                <a16:creationId xmlns:a16="http://schemas.microsoft.com/office/drawing/2014/main" id="{7BEAEA8B-D858-0B4A-AE1B-FBB29F5A6CAA}"/>
              </a:ext>
            </a:extLst>
          </p:cNvPr>
          <p:cNvSpPr txBox="1"/>
          <p:nvPr/>
        </p:nvSpPr>
        <p:spPr>
          <a:xfrm>
            <a:off x="2050981" y="3357082"/>
            <a:ext cx="1293324" cy="369332"/>
          </a:xfrm>
          <a:prstGeom prst="rect">
            <a:avLst/>
          </a:prstGeom>
          <a:noFill/>
        </p:spPr>
        <p:txBody>
          <a:bodyPr wrap="square" rtlCol="0">
            <a:spAutoFit/>
          </a:bodyPr>
          <a:lstStyle/>
          <a:p>
            <a:pPr algn="ctr"/>
            <a:r>
              <a:rPr lang="en-US" dirty="0">
                <a:solidFill>
                  <a:schemeClr val="bg1"/>
                </a:solidFill>
              </a:rPr>
              <a:t>DIAGNOSIS</a:t>
            </a:r>
          </a:p>
        </p:txBody>
      </p:sp>
      <p:sp>
        <p:nvSpPr>
          <p:cNvPr id="37" name="TextBox 36">
            <a:extLst>
              <a:ext uri="{FF2B5EF4-FFF2-40B4-BE49-F238E27FC236}">
                <a16:creationId xmlns:a16="http://schemas.microsoft.com/office/drawing/2014/main" id="{16B2CA6A-34DC-4537-1418-8B705B98B242}"/>
              </a:ext>
            </a:extLst>
          </p:cNvPr>
          <p:cNvSpPr txBox="1"/>
          <p:nvPr/>
        </p:nvSpPr>
        <p:spPr>
          <a:xfrm>
            <a:off x="2050981" y="4091686"/>
            <a:ext cx="1293324" cy="369332"/>
          </a:xfrm>
          <a:prstGeom prst="rect">
            <a:avLst/>
          </a:prstGeom>
          <a:noFill/>
        </p:spPr>
        <p:txBody>
          <a:bodyPr wrap="square" rtlCol="0">
            <a:spAutoFit/>
          </a:bodyPr>
          <a:lstStyle/>
          <a:p>
            <a:pPr algn="ctr"/>
            <a:r>
              <a:rPr lang="en-US" dirty="0">
                <a:solidFill>
                  <a:schemeClr val="bg1"/>
                </a:solidFill>
              </a:rPr>
              <a:t>STRATEGY</a:t>
            </a:r>
          </a:p>
        </p:txBody>
      </p:sp>
      <p:sp>
        <p:nvSpPr>
          <p:cNvPr id="38" name="TextBox 37">
            <a:extLst>
              <a:ext uri="{FF2B5EF4-FFF2-40B4-BE49-F238E27FC236}">
                <a16:creationId xmlns:a16="http://schemas.microsoft.com/office/drawing/2014/main" id="{E21C0E82-687F-253D-BE12-C5F76D4FCBFC}"/>
              </a:ext>
            </a:extLst>
          </p:cNvPr>
          <p:cNvSpPr txBox="1"/>
          <p:nvPr/>
        </p:nvSpPr>
        <p:spPr>
          <a:xfrm>
            <a:off x="1873967" y="4895566"/>
            <a:ext cx="1673734" cy="369332"/>
          </a:xfrm>
          <a:prstGeom prst="rect">
            <a:avLst/>
          </a:prstGeom>
          <a:noFill/>
        </p:spPr>
        <p:txBody>
          <a:bodyPr wrap="square" rtlCol="0">
            <a:spAutoFit/>
          </a:bodyPr>
          <a:lstStyle/>
          <a:p>
            <a:pPr algn="ctr"/>
            <a:r>
              <a:rPr lang="en-US" dirty="0">
                <a:solidFill>
                  <a:schemeClr val="bg1"/>
                </a:solidFill>
              </a:rPr>
              <a:t>ACTION PLAN</a:t>
            </a:r>
          </a:p>
        </p:txBody>
      </p:sp>
      <p:sp>
        <p:nvSpPr>
          <p:cNvPr id="39" name="Rectangle 38">
            <a:extLst>
              <a:ext uri="{FF2B5EF4-FFF2-40B4-BE49-F238E27FC236}">
                <a16:creationId xmlns:a16="http://schemas.microsoft.com/office/drawing/2014/main" id="{B0EB9B84-D5A6-280C-ABEA-DB14712E0D9E}"/>
              </a:ext>
            </a:extLst>
          </p:cNvPr>
          <p:cNvSpPr/>
          <p:nvPr/>
        </p:nvSpPr>
        <p:spPr>
          <a:xfrm>
            <a:off x="6944360" y="1423563"/>
            <a:ext cx="4343400" cy="11745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3E505BC9-4033-F9C3-2C02-B22023A45962}"/>
              </a:ext>
            </a:extLst>
          </p:cNvPr>
          <p:cNvSpPr/>
          <p:nvPr/>
        </p:nvSpPr>
        <p:spPr>
          <a:xfrm>
            <a:off x="6944360" y="2587007"/>
            <a:ext cx="4343400" cy="1174586"/>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30B02431-DF49-E4F1-78C3-A0F8C3A4EE38}"/>
              </a:ext>
            </a:extLst>
          </p:cNvPr>
          <p:cNvSpPr/>
          <p:nvPr/>
        </p:nvSpPr>
        <p:spPr>
          <a:xfrm>
            <a:off x="6944360" y="3764246"/>
            <a:ext cx="4343400" cy="1174586"/>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492037DF-1BEB-20C7-5206-6A3CFE38FB07}"/>
              </a:ext>
            </a:extLst>
          </p:cNvPr>
          <p:cNvSpPr/>
          <p:nvPr/>
        </p:nvSpPr>
        <p:spPr>
          <a:xfrm>
            <a:off x="6944360" y="4942113"/>
            <a:ext cx="4343400" cy="1174586"/>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grpSp>
        <p:nvGrpSpPr>
          <p:cNvPr id="47" name="Group 46">
            <a:extLst>
              <a:ext uri="{FF2B5EF4-FFF2-40B4-BE49-F238E27FC236}">
                <a16:creationId xmlns:a16="http://schemas.microsoft.com/office/drawing/2014/main" id="{37756296-F6DC-BAD1-08E1-3DDA0094886B}"/>
              </a:ext>
            </a:extLst>
          </p:cNvPr>
          <p:cNvGrpSpPr/>
          <p:nvPr/>
        </p:nvGrpSpPr>
        <p:grpSpPr>
          <a:xfrm>
            <a:off x="2077577" y="681754"/>
            <a:ext cx="1330518" cy="1850081"/>
            <a:chOff x="5322888" y="1647825"/>
            <a:chExt cx="1536700" cy="2136776"/>
          </a:xfrm>
        </p:grpSpPr>
        <p:sp>
          <p:nvSpPr>
            <p:cNvPr id="48" name="Freeform 171">
              <a:extLst>
                <a:ext uri="{FF2B5EF4-FFF2-40B4-BE49-F238E27FC236}">
                  <a16:creationId xmlns:a16="http://schemas.microsoft.com/office/drawing/2014/main" id="{6C64FAA3-CBD5-6429-4A23-340FCDFDCA53}"/>
                </a:ext>
              </a:extLst>
            </p:cNvPr>
            <p:cNvSpPr>
              <a:spLocks/>
            </p:cNvSpPr>
            <p:nvPr/>
          </p:nvSpPr>
          <p:spPr bwMode="auto">
            <a:xfrm>
              <a:off x="5951538" y="2668588"/>
              <a:ext cx="280988" cy="636588"/>
            </a:xfrm>
            <a:custGeom>
              <a:avLst/>
              <a:gdLst>
                <a:gd name="T0" fmla="*/ 53 w 74"/>
                <a:gd name="T1" fmla="*/ 158 h 167"/>
                <a:gd name="T2" fmla="*/ 53 w 74"/>
                <a:gd name="T3" fmla="*/ 0 h 167"/>
                <a:gd name="T4" fmla="*/ 21 w 74"/>
                <a:gd name="T5" fmla="*/ 0 h 167"/>
                <a:gd name="T6" fmla="*/ 21 w 74"/>
                <a:gd name="T7" fmla="*/ 158 h 167"/>
                <a:gd name="T8" fmla="*/ 0 w 74"/>
                <a:gd name="T9" fmla="*/ 167 h 167"/>
                <a:gd name="T10" fmla="*/ 21 w 74"/>
                <a:gd name="T11" fmla="*/ 167 h 167"/>
                <a:gd name="T12" fmla="*/ 28 w 74"/>
                <a:gd name="T13" fmla="*/ 167 h 167"/>
                <a:gd name="T14" fmla="*/ 46 w 74"/>
                <a:gd name="T15" fmla="*/ 167 h 167"/>
                <a:gd name="T16" fmla="*/ 53 w 74"/>
                <a:gd name="T17" fmla="*/ 167 h 167"/>
                <a:gd name="T18" fmla="*/ 74 w 74"/>
                <a:gd name="T19" fmla="*/ 167 h 167"/>
                <a:gd name="T20" fmla="*/ 53 w 74"/>
                <a:gd name="T21" fmla="*/ 158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4" h="167">
                  <a:moveTo>
                    <a:pt x="53" y="158"/>
                  </a:moveTo>
                  <a:cubicBezTo>
                    <a:pt x="53" y="0"/>
                    <a:pt x="53" y="0"/>
                    <a:pt x="53" y="0"/>
                  </a:cubicBezTo>
                  <a:cubicBezTo>
                    <a:pt x="21" y="0"/>
                    <a:pt x="21" y="0"/>
                    <a:pt x="21" y="0"/>
                  </a:cubicBezTo>
                  <a:cubicBezTo>
                    <a:pt x="21" y="158"/>
                    <a:pt x="21" y="158"/>
                    <a:pt x="21" y="158"/>
                  </a:cubicBezTo>
                  <a:cubicBezTo>
                    <a:pt x="21" y="165"/>
                    <a:pt x="9" y="167"/>
                    <a:pt x="0" y="167"/>
                  </a:cubicBezTo>
                  <a:cubicBezTo>
                    <a:pt x="21" y="167"/>
                    <a:pt x="21" y="167"/>
                    <a:pt x="21" y="167"/>
                  </a:cubicBezTo>
                  <a:cubicBezTo>
                    <a:pt x="28" y="167"/>
                    <a:pt x="28" y="167"/>
                    <a:pt x="28" y="167"/>
                  </a:cubicBezTo>
                  <a:cubicBezTo>
                    <a:pt x="46" y="167"/>
                    <a:pt x="46" y="167"/>
                    <a:pt x="46" y="167"/>
                  </a:cubicBezTo>
                  <a:cubicBezTo>
                    <a:pt x="53" y="167"/>
                    <a:pt x="53" y="167"/>
                    <a:pt x="53" y="167"/>
                  </a:cubicBezTo>
                  <a:cubicBezTo>
                    <a:pt x="74" y="167"/>
                    <a:pt x="74" y="167"/>
                    <a:pt x="74" y="167"/>
                  </a:cubicBezTo>
                  <a:cubicBezTo>
                    <a:pt x="65" y="167"/>
                    <a:pt x="53" y="165"/>
                    <a:pt x="53" y="158"/>
                  </a:cubicBezTo>
                  <a:close/>
                </a:path>
              </a:pathLst>
            </a:custGeom>
            <a:solidFill>
              <a:srgbClr val="FFD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49" name="Freeform 172">
              <a:extLst>
                <a:ext uri="{FF2B5EF4-FFF2-40B4-BE49-F238E27FC236}">
                  <a16:creationId xmlns:a16="http://schemas.microsoft.com/office/drawing/2014/main" id="{9724E15A-EC78-5312-B2A9-1C26A825E42E}"/>
                </a:ext>
              </a:extLst>
            </p:cNvPr>
            <p:cNvSpPr>
              <a:spLocks/>
            </p:cNvSpPr>
            <p:nvPr/>
          </p:nvSpPr>
          <p:spPr bwMode="auto">
            <a:xfrm>
              <a:off x="5951538" y="2668588"/>
              <a:ext cx="144463" cy="636588"/>
            </a:xfrm>
            <a:custGeom>
              <a:avLst/>
              <a:gdLst>
                <a:gd name="T0" fmla="*/ 21 w 38"/>
                <a:gd name="T1" fmla="*/ 0 h 167"/>
                <a:gd name="T2" fmla="*/ 21 w 38"/>
                <a:gd name="T3" fmla="*/ 158 h 167"/>
                <a:gd name="T4" fmla="*/ 0 w 38"/>
                <a:gd name="T5" fmla="*/ 167 h 167"/>
                <a:gd name="T6" fmla="*/ 21 w 38"/>
                <a:gd name="T7" fmla="*/ 167 h 167"/>
                <a:gd name="T8" fmla="*/ 28 w 38"/>
                <a:gd name="T9" fmla="*/ 167 h 167"/>
                <a:gd name="T10" fmla="*/ 38 w 38"/>
                <a:gd name="T11" fmla="*/ 167 h 167"/>
                <a:gd name="T12" fmla="*/ 38 w 38"/>
                <a:gd name="T13" fmla="*/ 0 h 167"/>
                <a:gd name="T14" fmla="*/ 21 w 38"/>
                <a:gd name="T15" fmla="*/ 0 h 16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 h="167">
                  <a:moveTo>
                    <a:pt x="21" y="0"/>
                  </a:moveTo>
                  <a:cubicBezTo>
                    <a:pt x="21" y="158"/>
                    <a:pt x="21" y="158"/>
                    <a:pt x="21" y="158"/>
                  </a:cubicBezTo>
                  <a:cubicBezTo>
                    <a:pt x="21" y="165"/>
                    <a:pt x="9" y="167"/>
                    <a:pt x="0" y="167"/>
                  </a:cubicBezTo>
                  <a:cubicBezTo>
                    <a:pt x="21" y="167"/>
                    <a:pt x="21" y="167"/>
                    <a:pt x="21" y="167"/>
                  </a:cubicBezTo>
                  <a:cubicBezTo>
                    <a:pt x="28" y="167"/>
                    <a:pt x="28" y="167"/>
                    <a:pt x="28" y="167"/>
                  </a:cubicBezTo>
                  <a:cubicBezTo>
                    <a:pt x="38" y="167"/>
                    <a:pt x="38" y="167"/>
                    <a:pt x="38" y="167"/>
                  </a:cubicBezTo>
                  <a:cubicBezTo>
                    <a:pt x="38" y="0"/>
                    <a:pt x="38" y="0"/>
                    <a:pt x="38" y="0"/>
                  </a:cubicBezTo>
                  <a:lnTo>
                    <a:pt x="21" y="0"/>
                  </a:lnTo>
                  <a:close/>
                </a:path>
              </a:pathLst>
            </a:custGeom>
            <a:solidFill>
              <a:srgbClr val="FFE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0" name="Freeform 173">
              <a:extLst>
                <a:ext uri="{FF2B5EF4-FFF2-40B4-BE49-F238E27FC236}">
                  <a16:creationId xmlns:a16="http://schemas.microsoft.com/office/drawing/2014/main" id="{660B07B2-EC9D-1394-9953-BE8510E0EE3E}"/>
                </a:ext>
              </a:extLst>
            </p:cNvPr>
            <p:cNvSpPr>
              <a:spLocks/>
            </p:cNvSpPr>
            <p:nvPr/>
          </p:nvSpPr>
          <p:spPr bwMode="auto">
            <a:xfrm>
              <a:off x="5565775" y="1835150"/>
              <a:ext cx="1050925" cy="1058863"/>
            </a:xfrm>
            <a:custGeom>
              <a:avLst/>
              <a:gdLst>
                <a:gd name="T0" fmla="*/ 1 w 276"/>
                <a:gd name="T1" fmla="*/ 0 h 278"/>
                <a:gd name="T2" fmla="*/ 0 w 276"/>
                <a:gd name="T3" fmla="*/ 22 h 278"/>
                <a:gd name="T4" fmla="*/ 138 w 276"/>
                <a:gd name="T5" fmla="*/ 278 h 278"/>
                <a:gd name="T6" fmla="*/ 276 w 276"/>
                <a:gd name="T7" fmla="*/ 22 h 278"/>
                <a:gd name="T8" fmla="*/ 275 w 276"/>
                <a:gd name="T9" fmla="*/ 0 h 278"/>
                <a:gd name="T10" fmla="*/ 1 w 276"/>
                <a:gd name="T11" fmla="*/ 0 h 278"/>
              </a:gdLst>
              <a:ahLst/>
              <a:cxnLst>
                <a:cxn ang="0">
                  <a:pos x="T0" y="T1"/>
                </a:cxn>
                <a:cxn ang="0">
                  <a:pos x="T2" y="T3"/>
                </a:cxn>
                <a:cxn ang="0">
                  <a:pos x="T4" y="T5"/>
                </a:cxn>
                <a:cxn ang="0">
                  <a:pos x="T6" y="T7"/>
                </a:cxn>
                <a:cxn ang="0">
                  <a:pos x="T8" y="T9"/>
                </a:cxn>
                <a:cxn ang="0">
                  <a:pos x="T10" y="T11"/>
                </a:cxn>
              </a:cxnLst>
              <a:rect l="0" t="0" r="r" b="b"/>
              <a:pathLst>
                <a:path w="276" h="278">
                  <a:moveTo>
                    <a:pt x="1" y="0"/>
                  </a:moveTo>
                  <a:cubicBezTo>
                    <a:pt x="0" y="7"/>
                    <a:pt x="0" y="14"/>
                    <a:pt x="0" y="22"/>
                  </a:cubicBezTo>
                  <a:cubicBezTo>
                    <a:pt x="0" y="113"/>
                    <a:pt x="62" y="278"/>
                    <a:pt x="138" y="278"/>
                  </a:cubicBezTo>
                  <a:cubicBezTo>
                    <a:pt x="214" y="278"/>
                    <a:pt x="276" y="113"/>
                    <a:pt x="276" y="22"/>
                  </a:cubicBezTo>
                  <a:cubicBezTo>
                    <a:pt x="276" y="14"/>
                    <a:pt x="276" y="7"/>
                    <a:pt x="275" y="0"/>
                  </a:cubicBezTo>
                  <a:lnTo>
                    <a:pt x="1" y="0"/>
                  </a:lnTo>
                  <a:close/>
                </a:path>
              </a:pathLst>
            </a:custGeom>
            <a:solidFill>
              <a:srgbClr val="FFD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1" name="Rectangle 174">
              <a:extLst>
                <a:ext uri="{FF2B5EF4-FFF2-40B4-BE49-F238E27FC236}">
                  <a16:creationId xmlns:a16="http://schemas.microsoft.com/office/drawing/2014/main" id="{FB0E2052-78AA-4615-15E6-B57706E0CF50}"/>
                </a:ext>
              </a:extLst>
            </p:cNvPr>
            <p:cNvSpPr>
              <a:spLocks noChangeArrowheads="1"/>
            </p:cNvSpPr>
            <p:nvPr/>
          </p:nvSpPr>
          <p:spPr bwMode="auto">
            <a:xfrm>
              <a:off x="5722938" y="3343275"/>
              <a:ext cx="738188" cy="388938"/>
            </a:xfrm>
            <a:prstGeom prst="rect">
              <a:avLst/>
            </a:prstGeom>
            <a:solidFill>
              <a:srgbClr val="8F5D3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2" name="Rectangle 175">
              <a:extLst>
                <a:ext uri="{FF2B5EF4-FFF2-40B4-BE49-F238E27FC236}">
                  <a16:creationId xmlns:a16="http://schemas.microsoft.com/office/drawing/2014/main" id="{AE569F14-0AF2-BA08-7A54-EC9070F9D3F2}"/>
                </a:ext>
              </a:extLst>
            </p:cNvPr>
            <p:cNvSpPr>
              <a:spLocks noChangeArrowheads="1"/>
            </p:cNvSpPr>
            <p:nvPr/>
          </p:nvSpPr>
          <p:spPr bwMode="auto">
            <a:xfrm>
              <a:off x="5688013" y="3732213"/>
              <a:ext cx="806450" cy="52388"/>
            </a:xfrm>
            <a:prstGeom prst="rect">
              <a:avLst/>
            </a:prstGeom>
            <a:solidFill>
              <a:srgbClr val="754C2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3" name="Rectangle 176">
              <a:extLst>
                <a:ext uri="{FF2B5EF4-FFF2-40B4-BE49-F238E27FC236}">
                  <a16:creationId xmlns:a16="http://schemas.microsoft.com/office/drawing/2014/main" id="{4E307E86-2A0F-CD5A-ECD0-6F8C40797E25}"/>
                </a:ext>
              </a:extLst>
            </p:cNvPr>
            <p:cNvSpPr>
              <a:spLocks noChangeArrowheads="1"/>
            </p:cNvSpPr>
            <p:nvPr/>
          </p:nvSpPr>
          <p:spPr bwMode="auto">
            <a:xfrm>
              <a:off x="5900738" y="3305175"/>
              <a:ext cx="381000" cy="38100"/>
            </a:xfrm>
            <a:prstGeom prst="rect">
              <a:avLst/>
            </a:prstGeom>
            <a:solidFill>
              <a:srgbClr val="FFB3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4" name="Freeform 177">
              <a:extLst>
                <a:ext uri="{FF2B5EF4-FFF2-40B4-BE49-F238E27FC236}">
                  <a16:creationId xmlns:a16="http://schemas.microsoft.com/office/drawing/2014/main" id="{9A000777-ADA9-FEDE-C660-D7B2D762FDA0}"/>
                </a:ext>
              </a:extLst>
            </p:cNvPr>
            <p:cNvSpPr>
              <a:spLocks/>
            </p:cNvSpPr>
            <p:nvPr/>
          </p:nvSpPr>
          <p:spPr bwMode="auto">
            <a:xfrm>
              <a:off x="6376988" y="2001838"/>
              <a:ext cx="482600" cy="690563"/>
            </a:xfrm>
            <a:custGeom>
              <a:avLst/>
              <a:gdLst>
                <a:gd name="T0" fmla="*/ 111 w 127"/>
                <a:gd name="T1" fmla="*/ 0 h 181"/>
                <a:gd name="T2" fmla="*/ 62 w 127"/>
                <a:gd name="T3" fmla="*/ 0 h 181"/>
                <a:gd name="T4" fmla="*/ 59 w 127"/>
                <a:gd name="T5" fmla="*/ 21 h 181"/>
                <a:gd name="T6" fmla="*/ 106 w 127"/>
                <a:gd name="T7" fmla="*/ 21 h 181"/>
                <a:gd name="T8" fmla="*/ 82 w 127"/>
                <a:gd name="T9" fmla="*/ 104 h 181"/>
                <a:gd name="T10" fmla="*/ 14 w 127"/>
                <a:gd name="T11" fmla="*/ 157 h 181"/>
                <a:gd name="T12" fmla="*/ 0 w 127"/>
                <a:gd name="T13" fmla="*/ 181 h 181"/>
                <a:gd name="T14" fmla="*/ 96 w 127"/>
                <a:gd name="T15" fmla="*/ 121 h 181"/>
                <a:gd name="T16" fmla="*/ 127 w 127"/>
                <a:gd name="T17" fmla="*/ 28 h 181"/>
                <a:gd name="T18" fmla="*/ 111 w 127"/>
                <a:gd name="T19" fmla="*/ 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181">
                  <a:moveTo>
                    <a:pt x="111" y="0"/>
                  </a:moveTo>
                  <a:cubicBezTo>
                    <a:pt x="62" y="0"/>
                    <a:pt x="62" y="0"/>
                    <a:pt x="62" y="0"/>
                  </a:cubicBezTo>
                  <a:cubicBezTo>
                    <a:pt x="61" y="7"/>
                    <a:pt x="60" y="14"/>
                    <a:pt x="59" y="21"/>
                  </a:cubicBezTo>
                  <a:cubicBezTo>
                    <a:pt x="106" y="21"/>
                    <a:pt x="106" y="21"/>
                    <a:pt x="106" y="21"/>
                  </a:cubicBezTo>
                  <a:cubicBezTo>
                    <a:pt x="107" y="33"/>
                    <a:pt x="103" y="70"/>
                    <a:pt x="82" y="104"/>
                  </a:cubicBezTo>
                  <a:cubicBezTo>
                    <a:pt x="70" y="124"/>
                    <a:pt x="48" y="147"/>
                    <a:pt x="14" y="157"/>
                  </a:cubicBezTo>
                  <a:cubicBezTo>
                    <a:pt x="10" y="165"/>
                    <a:pt x="5" y="173"/>
                    <a:pt x="0" y="181"/>
                  </a:cubicBezTo>
                  <a:cubicBezTo>
                    <a:pt x="49" y="174"/>
                    <a:pt x="79" y="146"/>
                    <a:pt x="96" y="121"/>
                  </a:cubicBezTo>
                  <a:cubicBezTo>
                    <a:pt x="118" y="88"/>
                    <a:pt x="127" y="50"/>
                    <a:pt x="127" y="28"/>
                  </a:cubicBezTo>
                  <a:cubicBezTo>
                    <a:pt x="127" y="5"/>
                    <a:pt x="118" y="0"/>
                    <a:pt x="111" y="0"/>
                  </a:cubicBezTo>
                  <a:close/>
                </a:path>
              </a:pathLst>
            </a:custGeom>
            <a:solidFill>
              <a:srgbClr val="FFB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5" name="Freeform 178">
              <a:extLst>
                <a:ext uri="{FF2B5EF4-FFF2-40B4-BE49-F238E27FC236}">
                  <a16:creationId xmlns:a16="http://schemas.microsoft.com/office/drawing/2014/main" id="{AF422C0A-BFF5-4DE7-50D9-E89BF2BD22F8}"/>
                </a:ext>
              </a:extLst>
            </p:cNvPr>
            <p:cNvSpPr>
              <a:spLocks/>
            </p:cNvSpPr>
            <p:nvPr/>
          </p:nvSpPr>
          <p:spPr bwMode="auto">
            <a:xfrm>
              <a:off x="5322888" y="2001838"/>
              <a:ext cx="482600" cy="690563"/>
            </a:xfrm>
            <a:custGeom>
              <a:avLst/>
              <a:gdLst>
                <a:gd name="T0" fmla="*/ 16 w 127"/>
                <a:gd name="T1" fmla="*/ 0 h 181"/>
                <a:gd name="T2" fmla="*/ 65 w 127"/>
                <a:gd name="T3" fmla="*/ 0 h 181"/>
                <a:gd name="T4" fmla="*/ 68 w 127"/>
                <a:gd name="T5" fmla="*/ 21 h 181"/>
                <a:gd name="T6" fmla="*/ 21 w 127"/>
                <a:gd name="T7" fmla="*/ 21 h 181"/>
                <a:gd name="T8" fmla="*/ 45 w 127"/>
                <a:gd name="T9" fmla="*/ 104 h 181"/>
                <a:gd name="T10" fmla="*/ 113 w 127"/>
                <a:gd name="T11" fmla="*/ 157 h 181"/>
                <a:gd name="T12" fmla="*/ 127 w 127"/>
                <a:gd name="T13" fmla="*/ 181 h 181"/>
                <a:gd name="T14" fmla="*/ 31 w 127"/>
                <a:gd name="T15" fmla="*/ 121 h 181"/>
                <a:gd name="T16" fmla="*/ 0 w 127"/>
                <a:gd name="T17" fmla="*/ 28 h 181"/>
                <a:gd name="T18" fmla="*/ 16 w 127"/>
                <a:gd name="T19" fmla="*/ 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181">
                  <a:moveTo>
                    <a:pt x="16" y="0"/>
                  </a:moveTo>
                  <a:cubicBezTo>
                    <a:pt x="65" y="0"/>
                    <a:pt x="65" y="0"/>
                    <a:pt x="65" y="0"/>
                  </a:cubicBezTo>
                  <a:cubicBezTo>
                    <a:pt x="66" y="7"/>
                    <a:pt x="67" y="14"/>
                    <a:pt x="68" y="21"/>
                  </a:cubicBezTo>
                  <a:cubicBezTo>
                    <a:pt x="21" y="21"/>
                    <a:pt x="21" y="21"/>
                    <a:pt x="21" y="21"/>
                  </a:cubicBezTo>
                  <a:cubicBezTo>
                    <a:pt x="20" y="33"/>
                    <a:pt x="24" y="70"/>
                    <a:pt x="45" y="104"/>
                  </a:cubicBezTo>
                  <a:cubicBezTo>
                    <a:pt x="57" y="124"/>
                    <a:pt x="79" y="147"/>
                    <a:pt x="113" y="157"/>
                  </a:cubicBezTo>
                  <a:cubicBezTo>
                    <a:pt x="117" y="165"/>
                    <a:pt x="122" y="173"/>
                    <a:pt x="127" y="181"/>
                  </a:cubicBezTo>
                  <a:cubicBezTo>
                    <a:pt x="78" y="174"/>
                    <a:pt x="48" y="146"/>
                    <a:pt x="31" y="121"/>
                  </a:cubicBezTo>
                  <a:cubicBezTo>
                    <a:pt x="9" y="88"/>
                    <a:pt x="0" y="50"/>
                    <a:pt x="0" y="28"/>
                  </a:cubicBezTo>
                  <a:cubicBezTo>
                    <a:pt x="0" y="5"/>
                    <a:pt x="9" y="0"/>
                    <a:pt x="16" y="0"/>
                  </a:cubicBezTo>
                  <a:close/>
                </a:path>
              </a:pathLst>
            </a:custGeom>
            <a:solidFill>
              <a:srgbClr val="FFB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6" name="Freeform 179">
              <a:extLst>
                <a:ext uri="{FF2B5EF4-FFF2-40B4-BE49-F238E27FC236}">
                  <a16:creationId xmlns:a16="http://schemas.microsoft.com/office/drawing/2014/main" id="{85BEC6C5-B3D6-66A2-C484-50F4B58E75F0}"/>
                </a:ext>
              </a:extLst>
            </p:cNvPr>
            <p:cNvSpPr>
              <a:spLocks/>
            </p:cNvSpPr>
            <p:nvPr/>
          </p:nvSpPr>
          <p:spPr bwMode="auto">
            <a:xfrm>
              <a:off x="5627688" y="1835150"/>
              <a:ext cx="468313" cy="1058863"/>
            </a:xfrm>
            <a:custGeom>
              <a:avLst/>
              <a:gdLst>
                <a:gd name="T0" fmla="*/ 55 w 123"/>
                <a:gd name="T1" fmla="*/ 0 h 278"/>
                <a:gd name="T2" fmla="*/ 1 w 123"/>
                <a:gd name="T3" fmla="*/ 0 h 278"/>
                <a:gd name="T4" fmla="*/ 0 w 123"/>
                <a:gd name="T5" fmla="*/ 22 h 278"/>
                <a:gd name="T6" fmla="*/ 123 w 123"/>
                <a:gd name="T7" fmla="*/ 278 h 278"/>
                <a:gd name="T8" fmla="*/ 55 w 123"/>
                <a:gd name="T9" fmla="*/ 0 h 278"/>
              </a:gdLst>
              <a:ahLst/>
              <a:cxnLst>
                <a:cxn ang="0">
                  <a:pos x="T0" y="T1"/>
                </a:cxn>
                <a:cxn ang="0">
                  <a:pos x="T2" y="T3"/>
                </a:cxn>
                <a:cxn ang="0">
                  <a:pos x="T4" y="T5"/>
                </a:cxn>
                <a:cxn ang="0">
                  <a:pos x="T6" y="T7"/>
                </a:cxn>
                <a:cxn ang="0">
                  <a:pos x="T8" y="T9"/>
                </a:cxn>
              </a:cxnLst>
              <a:rect l="0" t="0" r="r" b="b"/>
              <a:pathLst>
                <a:path w="123" h="278">
                  <a:moveTo>
                    <a:pt x="55" y="0"/>
                  </a:moveTo>
                  <a:cubicBezTo>
                    <a:pt x="1" y="0"/>
                    <a:pt x="1" y="0"/>
                    <a:pt x="1" y="0"/>
                  </a:cubicBezTo>
                  <a:cubicBezTo>
                    <a:pt x="0" y="7"/>
                    <a:pt x="0" y="14"/>
                    <a:pt x="0" y="22"/>
                  </a:cubicBezTo>
                  <a:cubicBezTo>
                    <a:pt x="0" y="107"/>
                    <a:pt x="54" y="259"/>
                    <a:pt x="123" y="278"/>
                  </a:cubicBezTo>
                  <a:cubicBezTo>
                    <a:pt x="55" y="176"/>
                    <a:pt x="54" y="81"/>
                    <a:pt x="55" y="0"/>
                  </a:cubicBezTo>
                  <a:close/>
                </a:path>
              </a:pathLst>
            </a:custGeom>
            <a:solidFill>
              <a:srgbClr val="FFE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7" name="Freeform 180">
              <a:extLst>
                <a:ext uri="{FF2B5EF4-FFF2-40B4-BE49-F238E27FC236}">
                  <a16:creationId xmlns:a16="http://schemas.microsoft.com/office/drawing/2014/main" id="{F21F19B8-7247-A27F-2DA8-6F9FE1F17239}"/>
                </a:ext>
              </a:extLst>
            </p:cNvPr>
            <p:cNvSpPr>
              <a:spLocks/>
            </p:cNvSpPr>
            <p:nvPr/>
          </p:nvSpPr>
          <p:spPr bwMode="auto">
            <a:xfrm>
              <a:off x="5505450" y="1647825"/>
              <a:ext cx="1171575" cy="201613"/>
            </a:xfrm>
            <a:custGeom>
              <a:avLst/>
              <a:gdLst>
                <a:gd name="T0" fmla="*/ 289 w 308"/>
                <a:gd name="T1" fmla="*/ 0 h 53"/>
                <a:gd name="T2" fmla="*/ 18 w 308"/>
                <a:gd name="T3" fmla="*/ 0 h 53"/>
                <a:gd name="T4" fmla="*/ 0 w 308"/>
                <a:gd name="T5" fmla="*/ 19 h 53"/>
                <a:gd name="T6" fmla="*/ 0 w 308"/>
                <a:gd name="T7" fmla="*/ 35 h 53"/>
                <a:gd name="T8" fmla="*/ 18 w 308"/>
                <a:gd name="T9" fmla="*/ 53 h 53"/>
                <a:gd name="T10" fmla="*/ 289 w 308"/>
                <a:gd name="T11" fmla="*/ 53 h 53"/>
                <a:gd name="T12" fmla="*/ 308 w 308"/>
                <a:gd name="T13" fmla="*/ 35 h 53"/>
                <a:gd name="T14" fmla="*/ 308 w 308"/>
                <a:gd name="T15" fmla="*/ 19 h 53"/>
                <a:gd name="T16" fmla="*/ 289 w 308"/>
                <a:gd name="T17" fmla="*/ 0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8" h="53">
                  <a:moveTo>
                    <a:pt x="289" y="0"/>
                  </a:moveTo>
                  <a:cubicBezTo>
                    <a:pt x="18" y="0"/>
                    <a:pt x="18" y="0"/>
                    <a:pt x="18" y="0"/>
                  </a:cubicBezTo>
                  <a:cubicBezTo>
                    <a:pt x="8" y="0"/>
                    <a:pt x="0" y="8"/>
                    <a:pt x="0" y="19"/>
                  </a:cubicBezTo>
                  <a:cubicBezTo>
                    <a:pt x="0" y="35"/>
                    <a:pt x="0" y="35"/>
                    <a:pt x="0" y="35"/>
                  </a:cubicBezTo>
                  <a:cubicBezTo>
                    <a:pt x="0" y="45"/>
                    <a:pt x="8" y="53"/>
                    <a:pt x="18" y="53"/>
                  </a:cubicBezTo>
                  <a:cubicBezTo>
                    <a:pt x="289" y="53"/>
                    <a:pt x="289" y="53"/>
                    <a:pt x="289" y="53"/>
                  </a:cubicBezTo>
                  <a:cubicBezTo>
                    <a:pt x="300" y="53"/>
                    <a:pt x="308" y="45"/>
                    <a:pt x="308" y="35"/>
                  </a:cubicBezTo>
                  <a:cubicBezTo>
                    <a:pt x="308" y="19"/>
                    <a:pt x="308" y="19"/>
                    <a:pt x="308" y="19"/>
                  </a:cubicBezTo>
                  <a:cubicBezTo>
                    <a:pt x="308" y="8"/>
                    <a:pt x="300" y="0"/>
                    <a:pt x="289" y="0"/>
                  </a:cubicBezTo>
                  <a:close/>
                </a:path>
              </a:pathLst>
            </a:custGeom>
            <a:solidFill>
              <a:srgbClr val="FFB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8" name="Rectangle 181">
              <a:extLst>
                <a:ext uri="{FF2B5EF4-FFF2-40B4-BE49-F238E27FC236}">
                  <a16:creationId xmlns:a16="http://schemas.microsoft.com/office/drawing/2014/main" id="{053FAF81-F47A-6707-BF5B-EBDCD62B80E5}"/>
                </a:ext>
              </a:extLst>
            </p:cNvPr>
            <p:cNvSpPr>
              <a:spLocks noChangeArrowheads="1"/>
            </p:cNvSpPr>
            <p:nvPr/>
          </p:nvSpPr>
          <p:spPr bwMode="auto">
            <a:xfrm>
              <a:off x="5859463" y="3419475"/>
              <a:ext cx="463550" cy="236538"/>
            </a:xfrm>
            <a:prstGeom prst="rect">
              <a:avLst/>
            </a:prstGeom>
            <a:solidFill>
              <a:srgbClr val="FFEE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sp>
        <p:nvSpPr>
          <p:cNvPr id="70" name="TextBox 69">
            <a:extLst>
              <a:ext uri="{FF2B5EF4-FFF2-40B4-BE49-F238E27FC236}">
                <a16:creationId xmlns:a16="http://schemas.microsoft.com/office/drawing/2014/main" id="{1AA5EE1D-998E-ABA5-F53C-1C21C5C595A6}"/>
              </a:ext>
            </a:extLst>
          </p:cNvPr>
          <p:cNvSpPr txBox="1">
            <a:spLocks noChangeArrowheads="1"/>
          </p:cNvSpPr>
          <p:nvPr/>
        </p:nvSpPr>
        <p:spPr bwMode="auto">
          <a:xfrm>
            <a:off x="7898955" y="1629979"/>
            <a:ext cx="324643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200" dirty="0">
                <a:solidFill>
                  <a:schemeClr val="bg1"/>
                </a:solidFill>
                <a:latin typeface="Montserrat Light" panose="00000400000000000000" pitchFamily="50" charset="0"/>
              </a:rPr>
              <a:t>Lorem ipsum dolor sit </a:t>
            </a:r>
            <a:r>
              <a:rPr lang="en-US" sz="1200" dirty="0" err="1">
                <a:solidFill>
                  <a:schemeClr val="bg1"/>
                </a:solidFill>
                <a:latin typeface="Montserrat Light" panose="00000400000000000000" pitchFamily="50" charset="0"/>
              </a:rPr>
              <a:t>amet</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consectetur</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adipiscing</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elit</a:t>
            </a:r>
            <a:r>
              <a:rPr lang="en-US" sz="1200" dirty="0">
                <a:solidFill>
                  <a:schemeClr val="bg1"/>
                </a:solidFill>
                <a:latin typeface="Montserrat Light" panose="00000400000000000000" pitchFamily="50" charset="0"/>
              </a:rPr>
              <a:t>, sed do </a:t>
            </a:r>
            <a:r>
              <a:rPr lang="en-US" sz="1200" dirty="0" err="1">
                <a:solidFill>
                  <a:schemeClr val="bg1"/>
                </a:solidFill>
                <a:latin typeface="Montserrat Light" panose="00000400000000000000" pitchFamily="50" charset="0"/>
              </a:rPr>
              <a:t>eiusmod</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tempor</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incididunt</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ut</a:t>
            </a:r>
            <a:r>
              <a:rPr lang="en-US" sz="1200" dirty="0">
                <a:solidFill>
                  <a:schemeClr val="bg1"/>
                </a:solidFill>
                <a:latin typeface="Montserrat Light" panose="00000400000000000000" pitchFamily="50" charset="0"/>
              </a:rPr>
              <a:t> labore et</a:t>
            </a:r>
            <a:endParaRPr lang="ru-RU" sz="1200" dirty="0">
              <a:solidFill>
                <a:schemeClr val="bg1"/>
              </a:solidFill>
              <a:latin typeface="Montserrat Light" panose="00000400000000000000" pitchFamily="50" charset="0"/>
            </a:endParaRPr>
          </a:p>
        </p:txBody>
      </p:sp>
      <p:sp>
        <p:nvSpPr>
          <p:cNvPr id="71" name="TextBox 70">
            <a:extLst>
              <a:ext uri="{FF2B5EF4-FFF2-40B4-BE49-F238E27FC236}">
                <a16:creationId xmlns:a16="http://schemas.microsoft.com/office/drawing/2014/main" id="{01F043B6-D316-8B24-0653-C70635900D29}"/>
              </a:ext>
            </a:extLst>
          </p:cNvPr>
          <p:cNvSpPr txBox="1">
            <a:spLocks noChangeArrowheads="1"/>
          </p:cNvSpPr>
          <p:nvPr/>
        </p:nvSpPr>
        <p:spPr bwMode="auto">
          <a:xfrm>
            <a:off x="7898955" y="2793109"/>
            <a:ext cx="324643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200" dirty="0">
                <a:solidFill>
                  <a:schemeClr val="bg1"/>
                </a:solidFill>
                <a:latin typeface="Montserrat Light" panose="00000400000000000000" pitchFamily="50" charset="0"/>
              </a:rPr>
              <a:t>Lorem ipsum dolor sit </a:t>
            </a:r>
            <a:r>
              <a:rPr lang="en-US" sz="1200" dirty="0" err="1">
                <a:solidFill>
                  <a:schemeClr val="bg1"/>
                </a:solidFill>
                <a:latin typeface="Montserrat Light" panose="00000400000000000000" pitchFamily="50" charset="0"/>
              </a:rPr>
              <a:t>amet</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consectetur</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adipiscing</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elit</a:t>
            </a:r>
            <a:r>
              <a:rPr lang="en-US" sz="1200" dirty="0">
                <a:solidFill>
                  <a:schemeClr val="bg1"/>
                </a:solidFill>
                <a:latin typeface="Montserrat Light" panose="00000400000000000000" pitchFamily="50" charset="0"/>
              </a:rPr>
              <a:t>, sed do </a:t>
            </a:r>
            <a:r>
              <a:rPr lang="en-US" sz="1200" dirty="0" err="1">
                <a:solidFill>
                  <a:schemeClr val="bg1"/>
                </a:solidFill>
                <a:latin typeface="Montserrat Light" panose="00000400000000000000" pitchFamily="50" charset="0"/>
              </a:rPr>
              <a:t>eiusmod</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tempor</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incididunt</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ut</a:t>
            </a:r>
            <a:r>
              <a:rPr lang="en-US" sz="1200" dirty="0">
                <a:solidFill>
                  <a:schemeClr val="bg1"/>
                </a:solidFill>
                <a:latin typeface="Montserrat Light" panose="00000400000000000000" pitchFamily="50" charset="0"/>
              </a:rPr>
              <a:t> labore et</a:t>
            </a:r>
            <a:endParaRPr lang="ru-RU" sz="1200" dirty="0">
              <a:solidFill>
                <a:schemeClr val="bg1"/>
              </a:solidFill>
              <a:latin typeface="Montserrat Light" panose="00000400000000000000" pitchFamily="50" charset="0"/>
            </a:endParaRPr>
          </a:p>
        </p:txBody>
      </p:sp>
      <p:sp>
        <p:nvSpPr>
          <p:cNvPr id="72" name="TextBox 71">
            <a:extLst>
              <a:ext uri="{FF2B5EF4-FFF2-40B4-BE49-F238E27FC236}">
                <a16:creationId xmlns:a16="http://schemas.microsoft.com/office/drawing/2014/main" id="{255FC8A7-633B-E1FA-A4C0-06E49DD7AF05}"/>
              </a:ext>
            </a:extLst>
          </p:cNvPr>
          <p:cNvSpPr txBox="1">
            <a:spLocks noChangeArrowheads="1"/>
          </p:cNvSpPr>
          <p:nvPr/>
        </p:nvSpPr>
        <p:spPr bwMode="auto">
          <a:xfrm>
            <a:off x="7898955" y="3992026"/>
            <a:ext cx="324643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200" dirty="0">
                <a:solidFill>
                  <a:schemeClr val="bg1"/>
                </a:solidFill>
                <a:latin typeface="Montserrat Light" panose="00000400000000000000" pitchFamily="50" charset="0"/>
              </a:rPr>
              <a:t>Lorem ipsum dolor sit </a:t>
            </a:r>
            <a:r>
              <a:rPr lang="en-US" sz="1200" dirty="0" err="1">
                <a:solidFill>
                  <a:schemeClr val="bg1"/>
                </a:solidFill>
                <a:latin typeface="Montserrat Light" panose="00000400000000000000" pitchFamily="50" charset="0"/>
              </a:rPr>
              <a:t>amet</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consectetur</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adipiscing</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elit</a:t>
            </a:r>
            <a:r>
              <a:rPr lang="en-US" sz="1200" dirty="0">
                <a:solidFill>
                  <a:schemeClr val="bg1"/>
                </a:solidFill>
                <a:latin typeface="Montserrat Light" panose="00000400000000000000" pitchFamily="50" charset="0"/>
              </a:rPr>
              <a:t>, sed do </a:t>
            </a:r>
            <a:r>
              <a:rPr lang="en-US" sz="1200" dirty="0" err="1">
                <a:solidFill>
                  <a:schemeClr val="bg1"/>
                </a:solidFill>
                <a:latin typeface="Montserrat Light" panose="00000400000000000000" pitchFamily="50" charset="0"/>
              </a:rPr>
              <a:t>eiusmod</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tempor</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incididunt</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ut</a:t>
            </a:r>
            <a:r>
              <a:rPr lang="en-US" sz="1200" dirty="0">
                <a:solidFill>
                  <a:schemeClr val="bg1"/>
                </a:solidFill>
                <a:latin typeface="Montserrat Light" panose="00000400000000000000" pitchFamily="50" charset="0"/>
              </a:rPr>
              <a:t> labore et</a:t>
            </a:r>
            <a:endParaRPr lang="ru-RU" sz="1200" dirty="0">
              <a:solidFill>
                <a:schemeClr val="bg1"/>
              </a:solidFill>
              <a:latin typeface="Montserrat Light" panose="00000400000000000000" pitchFamily="50" charset="0"/>
            </a:endParaRPr>
          </a:p>
        </p:txBody>
      </p:sp>
      <p:sp>
        <p:nvSpPr>
          <p:cNvPr id="73" name="TextBox 72">
            <a:extLst>
              <a:ext uri="{FF2B5EF4-FFF2-40B4-BE49-F238E27FC236}">
                <a16:creationId xmlns:a16="http://schemas.microsoft.com/office/drawing/2014/main" id="{B540FAE7-0A97-0C82-4C0B-F190B5307A73}"/>
              </a:ext>
            </a:extLst>
          </p:cNvPr>
          <p:cNvSpPr txBox="1">
            <a:spLocks noChangeArrowheads="1"/>
          </p:cNvSpPr>
          <p:nvPr/>
        </p:nvSpPr>
        <p:spPr bwMode="auto">
          <a:xfrm>
            <a:off x="7898955" y="5206240"/>
            <a:ext cx="324643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200" dirty="0">
                <a:solidFill>
                  <a:schemeClr val="bg1"/>
                </a:solidFill>
                <a:latin typeface="Montserrat Light" panose="00000400000000000000" pitchFamily="50" charset="0"/>
              </a:rPr>
              <a:t>Lorem ipsum dolor sit </a:t>
            </a:r>
            <a:r>
              <a:rPr lang="en-US" sz="1200" dirty="0" err="1">
                <a:solidFill>
                  <a:schemeClr val="bg1"/>
                </a:solidFill>
                <a:latin typeface="Montserrat Light" panose="00000400000000000000" pitchFamily="50" charset="0"/>
              </a:rPr>
              <a:t>amet</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consectetur</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adipiscing</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elit</a:t>
            </a:r>
            <a:r>
              <a:rPr lang="en-US" sz="1200" dirty="0">
                <a:solidFill>
                  <a:schemeClr val="bg1"/>
                </a:solidFill>
                <a:latin typeface="Montserrat Light" panose="00000400000000000000" pitchFamily="50" charset="0"/>
              </a:rPr>
              <a:t>, sed do </a:t>
            </a:r>
            <a:r>
              <a:rPr lang="en-US" sz="1200" dirty="0" err="1">
                <a:solidFill>
                  <a:schemeClr val="bg1"/>
                </a:solidFill>
                <a:latin typeface="Montserrat Light" panose="00000400000000000000" pitchFamily="50" charset="0"/>
              </a:rPr>
              <a:t>eiusmod</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tempor</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incididunt</a:t>
            </a:r>
            <a:r>
              <a:rPr lang="en-US" sz="1200" dirty="0">
                <a:solidFill>
                  <a:schemeClr val="bg1"/>
                </a:solidFill>
                <a:latin typeface="Montserrat Light" panose="00000400000000000000" pitchFamily="50" charset="0"/>
              </a:rPr>
              <a:t> </a:t>
            </a:r>
            <a:r>
              <a:rPr lang="en-US" sz="1200" dirty="0" err="1">
                <a:solidFill>
                  <a:schemeClr val="bg1"/>
                </a:solidFill>
                <a:latin typeface="Montserrat Light" panose="00000400000000000000" pitchFamily="50" charset="0"/>
              </a:rPr>
              <a:t>ut</a:t>
            </a:r>
            <a:r>
              <a:rPr lang="en-US" sz="1200" dirty="0">
                <a:solidFill>
                  <a:schemeClr val="bg1"/>
                </a:solidFill>
                <a:latin typeface="Montserrat Light" panose="00000400000000000000" pitchFamily="50" charset="0"/>
              </a:rPr>
              <a:t> labore et</a:t>
            </a:r>
            <a:endParaRPr lang="ru-RU" sz="1200" dirty="0">
              <a:solidFill>
                <a:schemeClr val="bg1"/>
              </a:solidFill>
              <a:latin typeface="Montserrat Light" panose="00000400000000000000" pitchFamily="50" charset="0"/>
            </a:endParaRPr>
          </a:p>
        </p:txBody>
      </p:sp>
      <p:grpSp>
        <p:nvGrpSpPr>
          <p:cNvPr id="74" name="Group 34">
            <a:extLst>
              <a:ext uri="{FF2B5EF4-FFF2-40B4-BE49-F238E27FC236}">
                <a16:creationId xmlns:a16="http://schemas.microsoft.com/office/drawing/2014/main" id="{FDD9DD48-2673-D99F-EBF7-A8D90F448C04}"/>
              </a:ext>
            </a:extLst>
          </p:cNvPr>
          <p:cNvGrpSpPr>
            <a:grpSpLocks noChangeAspect="1"/>
          </p:cNvGrpSpPr>
          <p:nvPr/>
        </p:nvGrpSpPr>
        <p:grpSpPr bwMode="auto">
          <a:xfrm>
            <a:off x="7207833" y="5285798"/>
            <a:ext cx="427649" cy="426769"/>
            <a:chOff x="6055" y="1521"/>
            <a:chExt cx="486" cy="485"/>
          </a:xfrm>
        </p:grpSpPr>
        <p:sp>
          <p:nvSpPr>
            <p:cNvPr id="75" name="Freeform 35">
              <a:extLst>
                <a:ext uri="{FF2B5EF4-FFF2-40B4-BE49-F238E27FC236}">
                  <a16:creationId xmlns:a16="http://schemas.microsoft.com/office/drawing/2014/main" id="{D122B6F9-570E-2190-1720-9430CE11240C}"/>
                </a:ext>
              </a:extLst>
            </p:cNvPr>
            <p:cNvSpPr>
              <a:spLocks noEditPoints="1"/>
            </p:cNvSpPr>
            <p:nvPr/>
          </p:nvSpPr>
          <p:spPr bwMode="auto">
            <a:xfrm>
              <a:off x="6082" y="1521"/>
              <a:ext cx="459" cy="458"/>
            </a:xfrm>
            <a:custGeom>
              <a:avLst/>
              <a:gdLst>
                <a:gd name="T0" fmla="*/ 206 w 218"/>
                <a:gd name="T1" fmla="*/ 1 h 218"/>
                <a:gd name="T2" fmla="*/ 177 w 218"/>
                <a:gd name="T3" fmla="*/ 6 h 218"/>
                <a:gd name="T4" fmla="*/ 105 w 218"/>
                <a:gd name="T5" fmla="*/ 43 h 218"/>
                <a:gd name="T6" fmla="*/ 73 w 218"/>
                <a:gd name="T7" fmla="*/ 78 h 218"/>
                <a:gd name="T8" fmla="*/ 30 w 218"/>
                <a:gd name="T9" fmla="*/ 75 h 218"/>
                <a:gd name="T10" fmla="*/ 24 w 218"/>
                <a:gd name="T11" fmla="*/ 78 h 218"/>
                <a:gd name="T12" fmla="*/ 2 w 218"/>
                <a:gd name="T13" fmla="*/ 111 h 218"/>
                <a:gd name="T14" fmla="*/ 5 w 218"/>
                <a:gd name="T15" fmla="*/ 121 h 218"/>
                <a:gd name="T16" fmla="*/ 36 w 218"/>
                <a:gd name="T17" fmla="*/ 135 h 218"/>
                <a:gd name="T18" fmla="*/ 83 w 218"/>
                <a:gd name="T19" fmla="*/ 182 h 218"/>
                <a:gd name="T20" fmla="*/ 97 w 218"/>
                <a:gd name="T21" fmla="*/ 213 h 218"/>
                <a:gd name="T22" fmla="*/ 107 w 218"/>
                <a:gd name="T23" fmla="*/ 216 h 218"/>
                <a:gd name="T24" fmla="*/ 140 w 218"/>
                <a:gd name="T25" fmla="*/ 194 h 218"/>
                <a:gd name="T26" fmla="*/ 143 w 218"/>
                <a:gd name="T27" fmla="*/ 188 h 218"/>
                <a:gd name="T28" fmla="*/ 140 w 218"/>
                <a:gd name="T29" fmla="*/ 144 h 218"/>
                <a:gd name="T30" fmla="*/ 175 w 218"/>
                <a:gd name="T31" fmla="*/ 112 h 218"/>
                <a:gd name="T32" fmla="*/ 212 w 218"/>
                <a:gd name="T33" fmla="*/ 41 h 218"/>
                <a:gd name="T34" fmla="*/ 217 w 218"/>
                <a:gd name="T35" fmla="*/ 12 h 218"/>
                <a:gd name="T36" fmla="*/ 206 w 218"/>
                <a:gd name="T37" fmla="*/ 1 h 218"/>
                <a:gd name="T38" fmla="*/ 153 w 218"/>
                <a:gd name="T39" fmla="*/ 93 h 218"/>
                <a:gd name="T40" fmla="*/ 125 w 218"/>
                <a:gd name="T41" fmla="*/ 93 h 218"/>
                <a:gd name="T42" fmla="*/ 125 w 218"/>
                <a:gd name="T43" fmla="*/ 65 h 218"/>
                <a:gd name="T44" fmla="*/ 153 w 218"/>
                <a:gd name="T45" fmla="*/ 65 h 218"/>
                <a:gd name="T46" fmla="*/ 153 w 218"/>
                <a:gd name="T47" fmla="*/ 93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8" h="218">
                  <a:moveTo>
                    <a:pt x="206" y="1"/>
                  </a:moveTo>
                  <a:cubicBezTo>
                    <a:pt x="177" y="6"/>
                    <a:pt x="177" y="6"/>
                    <a:pt x="177" y="6"/>
                  </a:cubicBezTo>
                  <a:cubicBezTo>
                    <a:pt x="149" y="10"/>
                    <a:pt x="124" y="23"/>
                    <a:pt x="105" y="43"/>
                  </a:cubicBezTo>
                  <a:cubicBezTo>
                    <a:pt x="73" y="78"/>
                    <a:pt x="73" y="78"/>
                    <a:pt x="73" y="78"/>
                  </a:cubicBezTo>
                  <a:cubicBezTo>
                    <a:pt x="30" y="75"/>
                    <a:pt x="30" y="75"/>
                    <a:pt x="30" y="75"/>
                  </a:cubicBezTo>
                  <a:cubicBezTo>
                    <a:pt x="27" y="75"/>
                    <a:pt x="25" y="76"/>
                    <a:pt x="24" y="78"/>
                  </a:cubicBezTo>
                  <a:cubicBezTo>
                    <a:pt x="2" y="111"/>
                    <a:pt x="2" y="111"/>
                    <a:pt x="2" y="111"/>
                  </a:cubicBezTo>
                  <a:cubicBezTo>
                    <a:pt x="0" y="114"/>
                    <a:pt x="1" y="119"/>
                    <a:pt x="5" y="121"/>
                  </a:cubicBezTo>
                  <a:cubicBezTo>
                    <a:pt x="36" y="135"/>
                    <a:pt x="36" y="135"/>
                    <a:pt x="36" y="135"/>
                  </a:cubicBezTo>
                  <a:cubicBezTo>
                    <a:pt x="83" y="182"/>
                    <a:pt x="83" y="182"/>
                    <a:pt x="83" y="182"/>
                  </a:cubicBezTo>
                  <a:cubicBezTo>
                    <a:pt x="97" y="213"/>
                    <a:pt x="97" y="213"/>
                    <a:pt x="97" y="213"/>
                  </a:cubicBezTo>
                  <a:cubicBezTo>
                    <a:pt x="99" y="217"/>
                    <a:pt x="103" y="218"/>
                    <a:pt x="107" y="216"/>
                  </a:cubicBezTo>
                  <a:cubicBezTo>
                    <a:pt x="140" y="194"/>
                    <a:pt x="140" y="194"/>
                    <a:pt x="140" y="194"/>
                  </a:cubicBezTo>
                  <a:cubicBezTo>
                    <a:pt x="142" y="193"/>
                    <a:pt x="143" y="190"/>
                    <a:pt x="143" y="188"/>
                  </a:cubicBezTo>
                  <a:cubicBezTo>
                    <a:pt x="140" y="144"/>
                    <a:pt x="140" y="144"/>
                    <a:pt x="140" y="144"/>
                  </a:cubicBezTo>
                  <a:cubicBezTo>
                    <a:pt x="175" y="112"/>
                    <a:pt x="175" y="112"/>
                    <a:pt x="175" y="112"/>
                  </a:cubicBezTo>
                  <a:cubicBezTo>
                    <a:pt x="195" y="94"/>
                    <a:pt x="208" y="69"/>
                    <a:pt x="212" y="41"/>
                  </a:cubicBezTo>
                  <a:cubicBezTo>
                    <a:pt x="217" y="12"/>
                    <a:pt x="217" y="12"/>
                    <a:pt x="217" y="12"/>
                  </a:cubicBezTo>
                  <a:cubicBezTo>
                    <a:pt x="218" y="6"/>
                    <a:pt x="212" y="0"/>
                    <a:pt x="206" y="1"/>
                  </a:cubicBezTo>
                  <a:close/>
                  <a:moveTo>
                    <a:pt x="153" y="93"/>
                  </a:moveTo>
                  <a:cubicBezTo>
                    <a:pt x="145" y="100"/>
                    <a:pt x="133" y="100"/>
                    <a:pt x="125" y="93"/>
                  </a:cubicBezTo>
                  <a:cubicBezTo>
                    <a:pt x="117" y="85"/>
                    <a:pt x="117" y="72"/>
                    <a:pt x="125" y="65"/>
                  </a:cubicBezTo>
                  <a:cubicBezTo>
                    <a:pt x="133" y="57"/>
                    <a:pt x="145" y="57"/>
                    <a:pt x="153" y="65"/>
                  </a:cubicBezTo>
                  <a:cubicBezTo>
                    <a:pt x="161" y="72"/>
                    <a:pt x="161" y="85"/>
                    <a:pt x="153" y="9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76" name="Freeform 36">
              <a:extLst>
                <a:ext uri="{FF2B5EF4-FFF2-40B4-BE49-F238E27FC236}">
                  <a16:creationId xmlns:a16="http://schemas.microsoft.com/office/drawing/2014/main" id="{C9D1BBC0-359B-BDCF-9409-C3FAA3FE5875}"/>
                </a:ext>
              </a:extLst>
            </p:cNvPr>
            <p:cNvSpPr>
              <a:spLocks/>
            </p:cNvSpPr>
            <p:nvPr/>
          </p:nvSpPr>
          <p:spPr bwMode="auto">
            <a:xfrm>
              <a:off x="6055" y="1836"/>
              <a:ext cx="168" cy="170"/>
            </a:xfrm>
            <a:custGeom>
              <a:avLst/>
              <a:gdLst>
                <a:gd name="T0" fmla="*/ 79 w 80"/>
                <a:gd name="T1" fmla="*/ 38 h 81"/>
                <a:gd name="T2" fmla="*/ 43 w 80"/>
                <a:gd name="T3" fmla="*/ 2 h 81"/>
                <a:gd name="T4" fmla="*/ 39 w 80"/>
                <a:gd name="T5" fmla="*/ 1 h 81"/>
                <a:gd name="T6" fmla="*/ 33 w 80"/>
                <a:gd name="T7" fmla="*/ 7 h 81"/>
                <a:gd name="T8" fmla="*/ 0 w 80"/>
                <a:gd name="T9" fmla="*/ 81 h 81"/>
                <a:gd name="T10" fmla="*/ 74 w 80"/>
                <a:gd name="T11" fmla="*/ 47 h 81"/>
                <a:gd name="T12" fmla="*/ 79 w 80"/>
                <a:gd name="T13" fmla="*/ 42 h 81"/>
                <a:gd name="T14" fmla="*/ 79 w 80"/>
                <a:gd name="T15" fmla="*/ 38 h 8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0" h="81">
                  <a:moveTo>
                    <a:pt x="79" y="38"/>
                  </a:moveTo>
                  <a:cubicBezTo>
                    <a:pt x="43" y="2"/>
                    <a:pt x="43" y="2"/>
                    <a:pt x="43" y="2"/>
                  </a:cubicBezTo>
                  <a:cubicBezTo>
                    <a:pt x="42" y="1"/>
                    <a:pt x="40" y="0"/>
                    <a:pt x="39" y="1"/>
                  </a:cubicBezTo>
                  <a:cubicBezTo>
                    <a:pt x="37" y="3"/>
                    <a:pt x="34" y="6"/>
                    <a:pt x="33" y="7"/>
                  </a:cubicBezTo>
                  <a:cubicBezTo>
                    <a:pt x="1" y="39"/>
                    <a:pt x="0" y="81"/>
                    <a:pt x="0" y="81"/>
                  </a:cubicBezTo>
                  <a:cubicBezTo>
                    <a:pt x="0" y="81"/>
                    <a:pt x="41" y="80"/>
                    <a:pt x="74" y="47"/>
                  </a:cubicBezTo>
                  <a:cubicBezTo>
                    <a:pt x="75" y="46"/>
                    <a:pt x="77" y="44"/>
                    <a:pt x="79" y="42"/>
                  </a:cubicBezTo>
                  <a:cubicBezTo>
                    <a:pt x="80" y="41"/>
                    <a:pt x="80" y="39"/>
                    <a:pt x="79" y="3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grpSp>
        <p:nvGrpSpPr>
          <p:cNvPr id="77" name="Group 13">
            <a:extLst>
              <a:ext uri="{FF2B5EF4-FFF2-40B4-BE49-F238E27FC236}">
                <a16:creationId xmlns:a16="http://schemas.microsoft.com/office/drawing/2014/main" id="{0AF68F39-1A01-BD38-AB19-BE54CA28F0D8}"/>
              </a:ext>
            </a:extLst>
          </p:cNvPr>
          <p:cNvGrpSpPr>
            <a:grpSpLocks noChangeAspect="1"/>
          </p:cNvGrpSpPr>
          <p:nvPr/>
        </p:nvGrpSpPr>
        <p:grpSpPr bwMode="auto">
          <a:xfrm>
            <a:off x="7308034" y="2942296"/>
            <a:ext cx="395866" cy="464007"/>
            <a:chOff x="3597" y="1872"/>
            <a:chExt cx="488" cy="572"/>
          </a:xfrm>
        </p:grpSpPr>
        <p:sp>
          <p:nvSpPr>
            <p:cNvPr id="78" name="Freeform 14">
              <a:extLst>
                <a:ext uri="{FF2B5EF4-FFF2-40B4-BE49-F238E27FC236}">
                  <a16:creationId xmlns:a16="http://schemas.microsoft.com/office/drawing/2014/main" id="{4ABDB72C-6BE2-A23D-3A20-5E6120DA9678}"/>
                </a:ext>
              </a:extLst>
            </p:cNvPr>
            <p:cNvSpPr>
              <a:spLocks noEditPoints="1"/>
            </p:cNvSpPr>
            <p:nvPr/>
          </p:nvSpPr>
          <p:spPr bwMode="auto">
            <a:xfrm>
              <a:off x="3597" y="1872"/>
              <a:ext cx="480" cy="572"/>
            </a:xfrm>
            <a:custGeom>
              <a:avLst/>
              <a:gdLst>
                <a:gd name="T0" fmla="*/ 153 w 228"/>
                <a:gd name="T1" fmla="*/ 115 h 273"/>
                <a:gd name="T2" fmla="*/ 114 w 228"/>
                <a:gd name="T3" fmla="*/ 155 h 273"/>
                <a:gd name="T4" fmla="*/ 75 w 228"/>
                <a:gd name="T5" fmla="*/ 115 h 273"/>
                <a:gd name="T6" fmla="*/ 114 w 228"/>
                <a:gd name="T7" fmla="*/ 74 h 273"/>
                <a:gd name="T8" fmla="*/ 119 w 228"/>
                <a:gd name="T9" fmla="*/ 75 h 273"/>
                <a:gd name="T10" fmla="*/ 142 w 228"/>
                <a:gd name="T11" fmla="*/ 52 h 273"/>
                <a:gd name="T12" fmla="*/ 114 w 228"/>
                <a:gd name="T13" fmla="*/ 46 h 273"/>
                <a:gd name="T14" fmla="*/ 47 w 228"/>
                <a:gd name="T15" fmla="*/ 115 h 273"/>
                <a:gd name="T16" fmla="*/ 114 w 228"/>
                <a:gd name="T17" fmla="*/ 183 h 273"/>
                <a:gd name="T18" fmla="*/ 181 w 228"/>
                <a:gd name="T19" fmla="*/ 115 h 273"/>
                <a:gd name="T20" fmla="*/ 176 w 228"/>
                <a:gd name="T21" fmla="*/ 88 h 273"/>
                <a:gd name="T22" fmla="*/ 153 w 228"/>
                <a:gd name="T23" fmla="*/ 110 h 273"/>
                <a:gd name="T24" fmla="*/ 153 w 228"/>
                <a:gd name="T25" fmla="*/ 115 h 273"/>
                <a:gd name="T26" fmla="*/ 184 w 228"/>
                <a:gd name="T27" fmla="*/ 205 h 273"/>
                <a:gd name="T28" fmla="*/ 228 w 228"/>
                <a:gd name="T29" fmla="*/ 115 h 273"/>
                <a:gd name="T30" fmla="*/ 223 w 228"/>
                <a:gd name="T31" fmla="*/ 79 h 273"/>
                <a:gd name="T32" fmla="*/ 216 w 228"/>
                <a:gd name="T33" fmla="*/ 85 h 273"/>
                <a:gd name="T34" fmla="*/ 199 w 228"/>
                <a:gd name="T35" fmla="*/ 92 h 273"/>
                <a:gd name="T36" fmla="*/ 197 w 228"/>
                <a:gd name="T37" fmla="*/ 92 h 273"/>
                <a:gd name="T38" fmla="*/ 201 w 228"/>
                <a:gd name="T39" fmla="*/ 115 h 273"/>
                <a:gd name="T40" fmla="*/ 114 w 228"/>
                <a:gd name="T41" fmla="*/ 201 h 273"/>
                <a:gd name="T42" fmla="*/ 28 w 228"/>
                <a:gd name="T43" fmla="*/ 115 h 273"/>
                <a:gd name="T44" fmla="*/ 114 w 228"/>
                <a:gd name="T45" fmla="*/ 28 h 273"/>
                <a:gd name="T46" fmla="*/ 140 w 228"/>
                <a:gd name="T47" fmla="*/ 32 h 273"/>
                <a:gd name="T48" fmla="*/ 147 w 228"/>
                <a:gd name="T49" fmla="*/ 16 h 273"/>
                <a:gd name="T50" fmla="*/ 155 w 228"/>
                <a:gd name="T51" fmla="*/ 8 h 273"/>
                <a:gd name="T52" fmla="*/ 114 w 228"/>
                <a:gd name="T53" fmla="*/ 0 h 273"/>
                <a:gd name="T54" fmla="*/ 0 w 228"/>
                <a:gd name="T55" fmla="*/ 115 h 273"/>
                <a:gd name="T56" fmla="*/ 50 w 228"/>
                <a:gd name="T57" fmla="*/ 209 h 273"/>
                <a:gd name="T58" fmla="*/ 31 w 228"/>
                <a:gd name="T59" fmla="*/ 259 h 273"/>
                <a:gd name="T60" fmla="*/ 37 w 228"/>
                <a:gd name="T61" fmla="*/ 273 h 273"/>
                <a:gd name="T62" fmla="*/ 41 w 228"/>
                <a:gd name="T63" fmla="*/ 273 h 273"/>
                <a:gd name="T64" fmla="*/ 51 w 228"/>
                <a:gd name="T65" fmla="*/ 266 h 273"/>
                <a:gd name="T66" fmla="*/ 68 w 228"/>
                <a:gd name="T67" fmla="*/ 219 h 273"/>
                <a:gd name="T68" fmla="*/ 107 w 228"/>
                <a:gd name="T69" fmla="*/ 229 h 273"/>
                <a:gd name="T70" fmla="*/ 107 w 228"/>
                <a:gd name="T71" fmla="*/ 263 h 273"/>
                <a:gd name="T72" fmla="*/ 118 w 228"/>
                <a:gd name="T73" fmla="*/ 273 h 273"/>
                <a:gd name="T74" fmla="*/ 128 w 228"/>
                <a:gd name="T75" fmla="*/ 263 h 273"/>
                <a:gd name="T76" fmla="*/ 128 w 228"/>
                <a:gd name="T77" fmla="*/ 228 h 273"/>
                <a:gd name="T78" fmla="*/ 166 w 228"/>
                <a:gd name="T79" fmla="*/ 216 h 273"/>
                <a:gd name="T80" fmla="*/ 185 w 228"/>
                <a:gd name="T81" fmla="*/ 266 h 273"/>
                <a:gd name="T82" fmla="*/ 195 w 228"/>
                <a:gd name="T83" fmla="*/ 273 h 273"/>
                <a:gd name="T84" fmla="*/ 198 w 228"/>
                <a:gd name="T85" fmla="*/ 273 h 273"/>
                <a:gd name="T86" fmla="*/ 204 w 228"/>
                <a:gd name="T87" fmla="*/ 259 h 273"/>
                <a:gd name="T88" fmla="*/ 184 w 228"/>
                <a:gd name="T89" fmla="*/ 205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28" h="273">
                  <a:moveTo>
                    <a:pt x="153" y="115"/>
                  </a:moveTo>
                  <a:cubicBezTo>
                    <a:pt x="153" y="137"/>
                    <a:pt x="136" y="155"/>
                    <a:pt x="114" y="155"/>
                  </a:cubicBezTo>
                  <a:cubicBezTo>
                    <a:pt x="93" y="155"/>
                    <a:pt x="75" y="137"/>
                    <a:pt x="75" y="115"/>
                  </a:cubicBezTo>
                  <a:cubicBezTo>
                    <a:pt x="75" y="92"/>
                    <a:pt x="93" y="74"/>
                    <a:pt x="114" y="74"/>
                  </a:cubicBezTo>
                  <a:cubicBezTo>
                    <a:pt x="116" y="74"/>
                    <a:pt x="118" y="75"/>
                    <a:pt x="119" y="75"/>
                  </a:cubicBezTo>
                  <a:cubicBezTo>
                    <a:pt x="142" y="52"/>
                    <a:pt x="142" y="52"/>
                    <a:pt x="142" y="52"/>
                  </a:cubicBezTo>
                  <a:cubicBezTo>
                    <a:pt x="133" y="49"/>
                    <a:pt x="124" y="46"/>
                    <a:pt x="114" y="46"/>
                  </a:cubicBezTo>
                  <a:cubicBezTo>
                    <a:pt x="77" y="46"/>
                    <a:pt x="47" y="77"/>
                    <a:pt x="47" y="115"/>
                  </a:cubicBezTo>
                  <a:cubicBezTo>
                    <a:pt x="47" y="152"/>
                    <a:pt x="77" y="183"/>
                    <a:pt x="114" y="183"/>
                  </a:cubicBezTo>
                  <a:cubicBezTo>
                    <a:pt x="151" y="183"/>
                    <a:pt x="181" y="152"/>
                    <a:pt x="181" y="115"/>
                  </a:cubicBezTo>
                  <a:cubicBezTo>
                    <a:pt x="181" y="105"/>
                    <a:pt x="179" y="96"/>
                    <a:pt x="176" y="88"/>
                  </a:cubicBezTo>
                  <a:cubicBezTo>
                    <a:pt x="153" y="110"/>
                    <a:pt x="153" y="110"/>
                    <a:pt x="153" y="110"/>
                  </a:cubicBezTo>
                  <a:cubicBezTo>
                    <a:pt x="153" y="112"/>
                    <a:pt x="153" y="113"/>
                    <a:pt x="153" y="115"/>
                  </a:cubicBezTo>
                  <a:close/>
                  <a:moveTo>
                    <a:pt x="184" y="205"/>
                  </a:moveTo>
                  <a:cubicBezTo>
                    <a:pt x="211" y="184"/>
                    <a:pt x="228" y="151"/>
                    <a:pt x="228" y="115"/>
                  </a:cubicBezTo>
                  <a:cubicBezTo>
                    <a:pt x="228" y="102"/>
                    <a:pt x="226" y="90"/>
                    <a:pt x="223" y="79"/>
                  </a:cubicBezTo>
                  <a:cubicBezTo>
                    <a:pt x="216" y="85"/>
                    <a:pt x="216" y="85"/>
                    <a:pt x="216" y="85"/>
                  </a:cubicBezTo>
                  <a:cubicBezTo>
                    <a:pt x="212" y="90"/>
                    <a:pt x="206" y="92"/>
                    <a:pt x="199" y="92"/>
                  </a:cubicBezTo>
                  <a:cubicBezTo>
                    <a:pt x="199" y="92"/>
                    <a:pt x="198" y="92"/>
                    <a:pt x="197" y="92"/>
                  </a:cubicBezTo>
                  <a:cubicBezTo>
                    <a:pt x="199" y="99"/>
                    <a:pt x="201" y="107"/>
                    <a:pt x="201" y="115"/>
                  </a:cubicBezTo>
                  <a:cubicBezTo>
                    <a:pt x="201" y="162"/>
                    <a:pt x="162" y="201"/>
                    <a:pt x="114" y="201"/>
                  </a:cubicBezTo>
                  <a:cubicBezTo>
                    <a:pt x="67" y="201"/>
                    <a:pt x="28" y="162"/>
                    <a:pt x="28" y="115"/>
                  </a:cubicBezTo>
                  <a:cubicBezTo>
                    <a:pt x="28" y="67"/>
                    <a:pt x="67" y="28"/>
                    <a:pt x="114" y="28"/>
                  </a:cubicBezTo>
                  <a:cubicBezTo>
                    <a:pt x="123" y="28"/>
                    <a:pt x="132" y="30"/>
                    <a:pt x="140" y="32"/>
                  </a:cubicBezTo>
                  <a:cubicBezTo>
                    <a:pt x="140" y="26"/>
                    <a:pt x="143" y="20"/>
                    <a:pt x="147" y="16"/>
                  </a:cubicBezTo>
                  <a:cubicBezTo>
                    <a:pt x="155" y="8"/>
                    <a:pt x="155" y="8"/>
                    <a:pt x="155" y="8"/>
                  </a:cubicBezTo>
                  <a:cubicBezTo>
                    <a:pt x="142" y="3"/>
                    <a:pt x="129" y="0"/>
                    <a:pt x="114" y="0"/>
                  </a:cubicBezTo>
                  <a:cubicBezTo>
                    <a:pt x="51" y="0"/>
                    <a:pt x="0" y="52"/>
                    <a:pt x="0" y="115"/>
                  </a:cubicBezTo>
                  <a:cubicBezTo>
                    <a:pt x="0" y="154"/>
                    <a:pt x="20" y="188"/>
                    <a:pt x="50" y="209"/>
                  </a:cubicBezTo>
                  <a:cubicBezTo>
                    <a:pt x="31" y="259"/>
                    <a:pt x="31" y="259"/>
                    <a:pt x="31" y="259"/>
                  </a:cubicBezTo>
                  <a:cubicBezTo>
                    <a:pt x="29" y="264"/>
                    <a:pt x="32" y="270"/>
                    <a:pt x="37" y="273"/>
                  </a:cubicBezTo>
                  <a:cubicBezTo>
                    <a:pt x="38" y="273"/>
                    <a:pt x="40" y="273"/>
                    <a:pt x="41" y="273"/>
                  </a:cubicBezTo>
                  <a:cubicBezTo>
                    <a:pt x="45" y="273"/>
                    <a:pt x="49" y="271"/>
                    <a:pt x="51" y="266"/>
                  </a:cubicBezTo>
                  <a:cubicBezTo>
                    <a:pt x="68" y="219"/>
                    <a:pt x="68" y="219"/>
                    <a:pt x="68" y="219"/>
                  </a:cubicBezTo>
                  <a:cubicBezTo>
                    <a:pt x="80" y="224"/>
                    <a:pt x="93" y="228"/>
                    <a:pt x="107" y="229"/>
                  </a:cubicBezTo>
                  <a:cubicBezTo>
                    <a:pt x="107" y="263"/>
                    <a:pt x="107" y="263"/>
                    <a:pt x="107" y="263"/>
                  </a:cubicBezTo>
                  <a:cubicBezTo>
                    <a:pt x="107" y="268"/>
                    <a:pt x="112" y="273"/>
                    <a:pt x="118" y="273"/>
                  </a:cubicBezTo>
                  <a:cubicBezTo>
                    <a:pt x="124" y="273"/>
                    <a:pt x="128" y="268"/>
                    <a:pt x="128" y="263"/>
                  </a:cubicBezTo>
                  <a:cubicBezTo>
                    <a:pt x="128" y="228"/>
                    <a:pt x="128" y="228"/>
                    <a:pt x="128" y="228"/>
                  </a:cubicBezTo>
                  <a:cubicBezTo>
                    <a:pt x="142" y="226"/>
                    <a:pt x="154" y="222"/>
                    <a:pt x="166" y="216"/>
                  </a:cubicBezTo>
                  <a:cubicBezTo>
                    <a:pt x="185" y="266"/>
                    <a:pt x="185" y="266"/>
                    <a:pt x="185" y="266"/>
                  </a:cubicBezTo>
                  <a:cubicBezTo>
                    <a:pt x="186" y="271"/>
                    <a:pt x="190" y="273"/>
                    <a:pt x="195" y="273"/>
                  </a:cubicBezTo>
                  <a:cubicBezTo>
                    <a:pt x="196" y="273"/>
                    <a:pt x="197" y="273"/>
                    <a:pt x="198" y="273"/>
                  </a:cubicBezTo>
                  <a:cubicBezTo>
                    <a:pt x="204" y="270"/>
                    <a:pt x="207" y="264"/>
                    <a:pt x="204" y="259"/>
                  </a:cubicBezTo>
                  <a:lnTo>
                    <a:pt x="184" y="20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79" name="Freeform 15">
              <a:extLst>
                <a:ext uri="{FF2B5EF4-FFF2-40B4-BE49-F238E27FC236}">
                  <a16:creationId xmlns:a16="http://schemas.microsoft.com/office/drawing/2014/main" id="{507AE7BB-4602-CCD3-5D53-130DA6461CDF}"/>
                </a:ext>
              </a:extLst>
            </p:cNvPr>
            <p:cNvSpPr>
              <a:spLocks/>
            </p:cNvSpPr>
            <p:nvPr/>
          </p:nvSpPr>
          <p:spPr bwMode="auto">
            <a:xfrm>
              <a:off x="3791" y="1876"/>
              <a:ext cx="294" cy="283"/>
            </a:xfrm>
            <a:custGeom>
              <a:avLst/>
              <a:gdLst>
                <a:gd name="T0" fmla="*/ 134 w 140"/>
                <a:gd name="T1" fmla="*/ 35 h 135"/>
                <a:gd name="T2" fmla="*/ 114 w 140"/>
                <a:gd name="T3" fmla="*/ 28 h 135"/>
                <a:gd name="T4" fmla="*/ 110 w 140"/>
                <a:gd name="T5" fmla="*/ 24 h 135"/>
                <a:gd name="T6" fmla="*/ 103 w 140"/>
                <a:gd name="T7" fmla="*/ 4 h 135"/>
                <a:gd name="T8" fmla="*/ 97 w 140"/>
                <a:gd name="T9" fmla="*/ 0 h 135"/>
                <a:gd name="T10" fmla="*/ 92 w 140"/>
                <a:gd name="T11" fmla="*/ 2 h 135"/>
                <a:gd name="T12" fmla="*/ 68 w 140"/>
                <a:gd name="T13" fmla="*/ 26 h 135"/>
                <a:gd name="T14" fmla="*/ 66 w 140"/>
                <a:gd name="T15" fmla="*/ 33 h 135"/>
                <a:gd name="T16" fmla="*/ 73 w 140"/>
                <a:gd name="T17" fmla="*/ 50 h 135"/>
                <a:gd name="T18" fmla="*/ 31 w 140"/>
                <a:gd name="T19" fmla="*/ 92 h 135"/>
                <a:gd name="T20" fmla="*/ 22 w 140"/>
                <a:gd name="T21" fmla="*/ 90 h 135"/>
                <a:gd name="T22" fmla="*/ 0 w 140"/>
                <a:gd name="T23" fmla="*/ 113 h 135"/>
                <a:gd name="T24" fmla="*/ 22 w 140"/>
                <a:gd name="T25" fmla="*/ 135 h 135"/>
                <a:gd name="T26" fmla="*/ 45 w 140"/>
                <a:gd name="T27" fmla="*/ 113 h 135"/>
                <a:gd name="T28" fmla="*/ 43 w 140"/>
                <a:gd name="T29" fmla="*/ 104 h 135"/>
                <a:gd name="T30" fmla="*/ 83 w 140"/>
                <a:gd name="T31" fmla="*/ 64 h 135"/>
                <a:gd name="T32" fmla="*/ 105 w 140"/>
                <a:gd name="T33" fmla="*/ 72 h 135"/>
                <a:gd name="T34" fmla="*/ 107 w 140"/>
                <a:gd name="T35" fmla="*/ 73 h 135"/>
                <a:gd name="T36" fmla="*/ 112 w 140"/>
                <a:gd name="T37" fmla="*/ 71 h 135"/>
                <a:gd name="T38" fmla="*/ 136 w 140"/>
                <a:gd name="T39" fmla="*/ 46 h 135"/>
                <a:gd name="T40" fmla="*/ 134 w 140"/>
                <a:gd name="T41" fmla="*/ 35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0" h="135">
                  <a:moveTo>
                    <a:pt x="134" y="35"/>
                  </a:moveTo>
                  <a:cubicBezTo>
                    <a:pt x="114" y="28"/>
                    <a:pt x="114" y="28"/>
                    <a:pt x="114" y="28"/>
                  </a:cubicBezTo>
                  <a:cubicBezTo>
                    <a:pt x="113" y="27"/>
                    <a:pt x="111" y="26"/>
                    <a:pt x="110" y="24"/>
                  </a:cubicBezTo>
                  <a:cubicBezTo>
                    <a:pt x="103" y="4"/>
                    <a:pt x="103" y="4"/>
                    <a:pt x="103" y="4"/>
                  </a:cubicBezTo>
                  <a:cubicBezTo>
                    <a:pt x="102" y="1"/>
                    <a:pt x="99" y="0"/>
                    <a:pt x="97" y="0"/>
                  </a:cubicBezTo>
                  <a:cubicBezTo>
                    <a:pt x="95" y="0"/>
                    <a:pt x="93" y="1"/>
                    <a:pt x="92" y="2"/>
                  </a:cubicBezTo>
                  <a:cubicBezTo>
                    <a:pt x="68" y="26"/>
                    <a:pt x="68" y="26"/>
                    <a:pt x="68" y="26"/>
                  </a:cubicBezTo>
                  <a:cubicBezTo>
                    <a:pt x="66" y="28"/>
                    <a:pt x="65" y="31"/>
                    <a:pt x="66" y="33"/>
                  </a:cubicBezTo>
                  <a:cubicBezTo>
                    <a:pt x="73" y="50"/>
                    <a:pt x="73" y="50"/>
                    <a:pt x="73" y="50"/>
                  </a:cubicBezTo>
                  <a:cubicBezTo>
                    <a:pt x="31" y="92"/>
                    <a:pt x="31" y="92"/>
                    <a:pt x="31" y="92"/>
                  </a:cubicBezTo>
                  <a:cubicBezTo>
                    <a:pt x="28" y="91"/>
                    <a:pt x="25" y="90"/>
                    <a:pt x="22" y="90"/>
                  </a:cubicBezTo>
                  <a:cubicBezTo>
                    <a:pt x="10" y="90"/>
                    <a:pt x="0" y="100"/>
                    <a:pt x="0" y="113"/>
                  </a:cubicBezTo>
                  <a:cubicBezTo>
                    <a:pt x="0" y="125"/>
                    <a:pt x="10" y="135"/>
                    <a:pt x="22" y="135"/>
                  </a:cubicBezTo>
                  <a:cubicBezTo>
                    <a:pt x="35" y="135"/>
                    <a:pt x="45" y="125"/>
                    <a:pt x="45" y="113"/>
                  </a:cubicBezTo>
                  <a:cubicBezTo>
                    <a:pt x="45" y="110"/>
                    <a:pt x="44" y="107"/>
                    <a:pt x="43" y="104"/>
                  </a:cubicBezTo>
                  <a:cubicBezTo>
                    <a:pt x="83" y="64"/>
                    <a:pt x="83" y="64"/>
                    <a:pt x="83" y="64"/>
                  </a:cubicBezTo>
                  <a:cubicBezTo>
                    <a:pt x="105" y="72"/>
                    <a:pt x="105" y="72"/>
                    <a:pt x="105" y="72"/>
                  </a:cubicBezTo>
                  <a:cubicBezTo>
                    <a:pt x="106" y="73"/>
                    <a:pt x="107" y="73"/>
                    <a:pt x="107" y="73"/>
                  </a:cubicBezTo>
                  <a:cubicBezTo>
                    <a:pt x="109" y="73"/>
                    <a:pt x="111" y="72"/>
                    <a:pt x="112" y="71"/>
                  </a:cubicBezTo>
                  <a:cubicBezTo>
                    <a:pt x="136" y="46"/>
                    <a:pt x="136" y="46"/>
                    <a:pt x="136" y="46"/>
                  </a:cubicBezTo>
                  <a:cubicBezTo>
                    <a:pt x="140" y="43"/>
                    <a:pt x="139" y="37"/>
                    <a:pt x="134" y="3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grpSp>
        <p:nvGrpSpPr>
          <p:cNvPr id="80" name="Group 8">
            <a:extLst>
              <a:ext uri="{FF2B5EF4-FFF2-40B4-BE49-F238E27FC236}">
                <a16:creationId xmlns:a16="http://schemas.microsoft.com/office/drawing/2014/main" id="{B67A569A-475E-2836-03B3-6A4573E185DD}"/>
              </a:ext>
            </a:extLst>
          </p:cNvPr>
          <p:cNvGrpSpPr>
            <a:grpSpLocks noChangeAspect="1"/>
          </p:cNvGrpSpPr>
          <p:nvPr/>
        </p:nvGrpSpPr>
        <p:grpSpPr bwMode="auto">
          <a:xfrm>
            <a:off x="7178180" y="1751034"/>
            <a:ext cx="649084" cy="441518"/>
            <a:chOff x="3471" y="1910"/>
            <a:chExt cx="738" cy="502"/>
          </a:xfrm>
        </p:grpSpPr>
        <p:sp>
          <p:nvSpPr>
            <p:cNvPr id="81" name="Freeform 9">
              <a:extLst>
                <a:ext uri="{FF2B5EF4-FFF2-40B4-BE49-F238E27FC236}">
                  <a16:creationId xmlns:a16="http://schemas.microsoft.com/office/drawing/2014/main" id="{269AC01A-4388-6126-3849-D979040B7DAD}"/>
                </a:ext>
              </a:extLst>
            </p:cNvPr>
            <p:cNvSpPr>
              <a:spLocks noEditPoints="1"/>
            </p:cNvSpPr>
            <p:nvPr/>
          </p:nvSpPr>
          <p:spPr bwMode="auto">
            <a:xfrm>
              <a:off x="3471" y="1910"/>
              <a:ext cx="738" cy="250"/>
            </a:xfrm>
            <a:custGeom>
              <a:avLst/>
              <a:gdLst>
                <a:gd name="T0" fmla="*/ 351 w 353"/>
                <a:gd name="T1" fmla="*/ 70 h 119"/>
                <a:gd name="T2" fmla="*/ 286 w 353"/>
                <a:gd name="T3" fmla="*/ 1 h 119"/>
                <a:gd name="T4" fmla="*/ 281 w 353"/>
                <a:gd name="T5" fmla="*/ 1 h 119"/>
                <a:gd name="T6" fmla="*/ 254 w 353"/>
                <a:gd name="T7" fmla="*/ 27 h 119"/>
                <a:gd name="T8" fmla="*/ 254 w 353"/>
                <a:gd name="T9" fmla="*/ 32 h 119"/>
                <a:gd name="T10" fmla="*/ 318 w 353"/>
                <a:gd name="T11" fmla="*/ 101 h 119"/>
                <a:gd name="T12" fmla="*/ 324 w 353"/>
                <a:gd name="T13" fmla="*/ 101 h 119"/>
                <a:gd name="T14" fmla="*/ 351 w 353"/>
                <a:gd name="T15" fmla="*/ 75 h 119"/>
                <a:gd name="T16" fmla="*/ 351 w 353"/>
                <a:gd name="T17" fmla="*/ 70 h 119"/>
                <a:gd name="T18" fmla="*/ 327 w 353"/>
                <a:gd name="T19" fmla="*/ 78 h 119"/>
                <a:gd name="T20" fmla="*/ 316 w 353"/>
                <a:gd name="T21" fmla="*/ 77 h 119"/>
                <a:gd name="T22" fmla="*/ 316 w 353"/>
                <a:gd name="T23" fmla="*/ 65 h 119"/>
                <a:gd name="T24" fmla="*/ 328 w 353"/>
                <a:gd name="T25" fmla="*/ 66 h 119"/>
                <a:gd name="T26" fmla="*/ 327 w 353"/>
                <a:gd name="T27" fmla="*/ 78 h 119"/>
                <a:gd name="T28" fmla="*/ 67 w 353"/>
                <a:gd name="T29" fmla="*/ 11 h 119"/>
                <a:gd name="T30" fmla="*/ 61 w 353"/>
                <a:gd name="T31" fmla="*/ 11 h 119"/>
                <a:gd name="T32" fmla="*/ 1 w 353"/>
                <a:gd name="T33" fmla="*/ 89 h 119"/>
                <a:gd name="T34" fmla="*/ 2 w 353"/>
                <a:gd name="T35" fmla="*/ 94 h 119"/>
                <a:gd name="T36" fmla="*/ 31 w 353"/>
                <a:gd name="T37" fmla="*/ 117 h 119"/>
                <a:gd name="T38" fmla="*/ 37 w 353"/>
                <a:gd name="T39" fmla="*/ 117 h 119"/>
                <a:gd name="T40" fmla="*/ 97 w 353"/>
                <a:gd name="T41" fmla="*/ 39 h 119"/>
                <a:gd name="T42" fmla="*/ 96 w 353"/>
                <a:gd name="T43" fmla="*/ 34 h 119"/>
                <a:gd name="T44" fmla="*/ 67 w 353"/>
                <a:gd name="T45" fmla="*/ 11 h 119"/>
                <a:gd name="T46" fmla="*/ 38 w 353"/>
                <a:gd name="T47" fmla="*/ 92 h 119"/>
                <a:gd name="T48" fmla="*/ 27 w 353"/>
                <a:gd name="T49" fmla="*/ 93 h 119"/>
                <a:gd name="T50" fmla="*/ 25 w 353"/>
                <a:gd name="T51" fmla="*/ 81 h 119"/>
                <a:gd name="T52" fmla="*/ 37 w 353"/>
                <a:gd name="T53" fmla="*/ 80 h 119"/>
                <a:gd name="T54" fmla="*/ 38 w 353"/>
                <a:gd name="T55" fmla="*/ 92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53" h="119">
                  <a:moveTo>
                    <a:pt x="351" y="70"/>
                  </a:moveTo>
                  <a:cubicBezTo>
                    <a:pt x="286" y="1"/>
                    <a:pt x="286" y="1"/>
                    <a:pt x="286" y="1"/>
                  </a:cubicBezTo>
                  <a:cubicBezTo>
                    <a:pt x="285" y="0"/>
                    <a:pt x="283" y="0"/>
                    <a:pt x="281" y="1"/>
                  </a:cubicBezTo>
                  <a:cubicBezTo>
                    <a:pt x="254" y="27"/>
                    <a:pt x="254" y="27"/>
                    <a:pt x="254" y="27"/>
                  </a:cubicBezTo>
                  <a:cubicBezTo>
                    <a:pt x="252" y="28"/>
                    <a:pt x="252" y="31"/>
                    <a:pt x="254" y="32"/>
                  </a:cubicBezTo>
                  <a:cubicBezTo>
                    <a:pt x="318" y="101"/>
                    <a:pt x="318" y="101"/>
                    <a:pt x="318" y="101"/>
                  </a:cubicBezTo>
                  <a:cubicBezTo>
                    <a:pt x="320" y="102"/>
                    <a:pt x="322" y="102"/>
                    <a:pt x="324" y="101"/>
                  </a:cubicBezTo>
                  <a:cubicBezTo>
                    <a:pt x="351" y="75"/>
                    <a:pt x="351" y="75"/>
                    <a:pt x="351" y="75"/>
                  </a:cubicBezTo>
                  <a:cubicBezTo>
                    <a:pt x="352" y="74"/>
                    <a:pt x="353" y="71"/>
                    <a:pt x="351" y="70"/>
                  </a:cubicBezTo>
                  <a:close/>
                  <a:moveTo>
                    <a:pt x="327" y="78"/>
                  </a:moveTo>
                  <a:cubicBezTo>
                    <a:pt x="324" y="81"/>
                    <a:pt x="319" y="81"/>
                    <a:pt x="316" y="77"/>
                  </a:cubicBezTo>
                  <a:cubicBezTo>
                    <a:pt x="312" y="74"/>
                    <a:pt x="312" y="69"/>
                    <a:pt x="316" y="65"/>
                  </a:cubicBezTo>
                  <a:cubicBezTo>
                    <a:pt x="319" y="62"/>
                    <a:pt x="325" y="62"/>
                    <a:pt x="328" y="66"/>
                  </a:cubicBezTo>
                  <a:cubicBezTo>
                    <a:pt x="331" y="69"/>
                    <a:pt x="331" y="74"/>
                    <a:pt x="327" y="78"/>
                  </a:cubicBezTo>
                  <a:close/>
                  <a:moveTo>
                    <a:pt x="67" y="11"/>
                  </a:moveTo>
                  <a:cubicBezTo>
                    <a:pt x="65" y="9"/>
                    <a:pt x="63" y="10"/>
                    <a:pt x="61" y="11"/>
                  </a:cubicBezTo>
                  <a:cubicBezTo>
                    <a:pt x="1" y="89"/>
                    <a:pt x="1" y="89"/>
                    <a:pt x="1" y="89"/>
                  </a:cubicBezTo>
                  <a:cubicBezTo>
                    <a:pt x="0" y="91"/>
                    <a:pt x="0" y="93"/>
                    <a:pt x="2" y="94"/>
                  </a:cubicBezTo>
                  <a:cubicBezTo>
                    <a:pt x="31" y="117"/>
                    <a:pt x="31" y="117"/>
                    <a:pt x="31" y="117"/>
                  </a:cubicBezTo>
                  <a:cubicBezTo>
                    <a:pt x="33" y="119"/>
                    <a:pt x="36" y="118"/>
                    <a:pt x="37" y="117"/>
                  </a:cubicBezTo>
                  <a:cubicBezTo>
                    <a:pt x="97" y="39"/>
                    <a:pt x="97" y="39"/>
                    <a:pt x="97" y="39"/>
                  </a:cubicBezTo>
                  <a:cubicBezTo>
                    <a:pt x="98" y="37"/>
                    <a:pt x="98" y="35"/>
                    <a:pt x="96" y="34"/>
                  </a:cubicBezTo>
                  <a:lnTo>
                    <a:pt x="67" y="11"/>
                  </a:lnTo>
                  <a:close/>
                  <a:moveTo>
                    <a:pt x="38" y="92"/>
                  </a:moveTo>
                  <a:cubicBezTo>
                    <a:pt x="36" y="95"/>
                    <a:pt x="30" y="96"/>
                    <a:pt x="27" y="93"/>
                  </a:cubicBezTo>
                  <a:cubicBezTo>
                    <a:pt x="23" y="90"/>
                    <a:pt x="22" y="85"/>
                    <a:pt x="25" y="81"/>
                  </a:cubicBezTo>
                  <a:cubicBezTo>
                    <a:pt x="28" y="77"/>
                    <a:pt x="33" y="77"/>
                    <a:pt x="37" y="80"/>
                  </a:cubicBezTo>
                  <a:cubicBezTo>
                    <a:pt x="41" y="83"/>
                    <a:pt x="41" y="88"/>
                    <a:pt x="38" y="9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sp>
          <p:nvSpPr>
            <p:cNvPr id="82" name="Freeform 10">
              <a:extLst>
                <a:ext uri="{FF2B5EF4-FFF2-40B4-BE49-F238E27FC236}">
                  <a16:creationId xmlns:a16="http://schemas.microsoft.com/office/drawing/2014/main" id="{914EF95C-D624-CC5D-DCA8-FEB7A5FC26C8}"/>
                </a:ext>
              </a:extLst>
            </p:cNvPr>
            <p:cNvSpPr>
              <a:spLocks noEditPoints="1"/>
            </p:cNvSpPr>
            <p:nvPr/>
          </p:nvSpPr>
          <p:spPr bwMode="auto">
            <a:xfrm>
              <a:off x="3590" y="1992"/>
              <a:ext cx="510" cy="420"/>
            </a:xfrm>
            <a:custGeom>
              <a:avLst/>
              <a:gdLst>
                <a:gd name="T0" fmla="*/ 206 w 244"/>
                <a:gd name="T1" fmla="*/ 128 h 200"/>
                <a:gd name="T2" fmla="*/ 140 w 244"/>
                <a:gd name="T3" fmla="*/ 76 h 200"/>
                <a:gd name="T4" fmla="*/ 128 w 244"/>
                <a:gd name="T5" fmla="*/ 87 h 200"/>
                <a:gd name="T6" fmla="*/ 84 w 244"/>
                <a:gd name="T7" fmla="*/ 107 h 200"/>
                <a:gd name="T8" fmla="*/ 75 w 244"/>
                <a:gd name="T9" fmla="*/ 106 h 200"/>
                <a:gd name="T10" fmla="*/ 44 w 244"/>
                <a:gd name="T11" fmla="*/ 84 h 200"/>
                <a:gd name="T12" fmla="*/ 48 w 244"/>
                <a:gd name="T13" fmla="*/ 55 h 200"/>
                <a:gd name="T14" fmla="*/ 96 w 244"/>
                <a:gd name="T15" fmla="*/ 12 h 200"/>
                <a:gd name="T16" fmla="*/ 77 w 244"/>
                <a:gd name="T17" fmla="*/ 5 h 200"/>
                <a:gd name="T18" fmla="*/ 52 w 244"/>
                <a:gd name="T19" fmla="*/ 17 h 200"/>
                <a:gd name="T20" fmla="*/ 6 w 244"/>
                <a:gd name="T21" fmla="*/ 77 h 200"/>
                <a:gd name="T22" fmla="*/ 1 w 244"/>
                <a:gd name="T23" fmla="*/ 94 h 200"/>
                <a:gd name="T24" fmla="*/ 4 w 244"/>
                <a:gd name="T25" fmla="*/ 119 h 200"/>
                <a:gd name="T26" fmla="*/ 13 w 244"/>
                <a:gd name="T27" fmla="*/ 134 h 200"/>
                <a:gd name="T28" fmla="*/ 94 w 244"/>
                <a:gd name="T29" fmla="*/ 198 h 200"/>
                <a:gd name="T30" fmla="*/ 102 w 244"/>
                <a:gd name="T31" fmla="*/ 200 h 200"/>
                <a:gd name="T32" fmla="*/ 111 w 244"/>
                <a:gd name="T33" fmla="*/ 196 h 200"/>
                <a:gd name="T34" fmla="*/ 115 w 244"/>
                <a:gd name="T35" fmla="*/ 192 h 200"/>
                <a:gd name="T36" fmla="*/ 114 w 244"/>
                <a:gd name="T37" fmla="*/ 174 h 200"/>
                <a:gd name="T38" fmla="*/ 127 w 244"/>
                <a:gd name="T39" fmla="*/ 186 h 200"/>
                <a:gd name="T40" fmla="*/ 135 w 244"/>
                <a:gd name="T41" fmla="*/ 189 h 200"/>
                <a:gd name="T42" fmla="*/ 144 w 244"/>
                <a:gd name="T43" fmla="*/ 185 h 200"/>
                <a:gd name="T44" fmla="*/ 148 w 244"/>
                <a:gd name="T45" fmla="*/ 181 h 200"/>
                <a:gd name="T46" fmla="*/ 148 w 244"/>
                <a:gd name="T47" fmla="*/ 163 h 200"/>
                <a:gd name="T48" fmla="*/ 158 w 244"/>
                <a:gd name="T49" fmla="*/ 171 h 200"/>
                <a:gd name="T50" fmla="*/ 166 w 244"/>
                <a:gd name="T51" fmla="*/ 174 h 200"/>
                <a:gd name="T52" fmla="*/ 175 w 244"/>
                <a:gd name="T53" fmla="*/ 170 h 200"/>
                <a:gd name="T54" fmla="*/ 178 w 244"/>
                <a:gd name="T55" fmla="*/ 167 h 200"/>
                <a:gd name="T56" fmla="*/ 178 w 244"/>
                <a:gd name="T57" fmla="*/ 148 h 200"/>
                <a:gd name="T58" fmla="*/ 184 w 244"/>
                <a:gd name="T59" fmla="*/ 154 h 200"/>
                <a:gd name="T60" fmla="*/ 193 w 244"/>
                <a:gd name="T61" fmla="*/ 157 h 200"/>
                <a:gd name="T62" fmla="*/ 202 w 244"/>
                <a:gd name="T63" fmla="*/ 153 h 200"/>
                <a:gd name="T64" fmla="*/ 208 w 244"/>
                <a:gd name="T65" fmla="*/ 146 h 200"/>
                <a:gd name="T66" fmla="*/ 206 w 244"/>
                <a:gd name="T67" fmla="*/ 128 h 200"/>
                <a:gd name="T68" fmla="*/ 238 w 244"/>
                <a:gd name="T69" fmla="*/ 66 h 200"/>
                <a:gd name="T70" fmla="*/ 182 w 244"/>
                <a:gd name="T71" fmla="*/ 9 h 200"/>
                <a:gd name="T72" fmla="*/ 173 w 244"/>
                <a:gd name="T73" fmla="*/ 4 h 200"/>
                <a:gd name="T74" fmla="*/ 145 w 244"/>
                <a:gd name="T75" fmla="*/ 0 h 200"/>
                <a:gd name="T76" fmla="*/ 132 w 244"/>
                <a:gd name="T77" fmla="*/ 4 h 200"/>
                <a:gd name="T78" fmla="*/ 126 w 244"/>
                <a:gd name="T79" fmla="*/ 10 h 200"/>
                <a:gd name="T80" fmla="*/ 61 w 244"/>
                <a:gd name="T81" fmla="*/ 69 h 200"/>
                <a:gd name="T82" fmla="*/ 60 w 244"/>
                <a:gd name="T83" fmla="*/ 74 h 200"/>
                <a:gd name="T84" fmla="*/ 61 w 244"/>
                <a:gd name="T85" fmla="*/ 75 h 200"/>
                <a:gd name="T86" fmla="*/ 79 w 244"/>
                <a:gd name="T87" fmla="*/ 87 h 200"/>
                <a:gd name="T88" fmla="*/ 115 w 244"/>
                <a:gd name="T89" fmla="*/ 73 h 200"/>
                <a:gd name="T90" fmla="*/ 139 w 244"/>
                <a:gd name="T91" fmla="*/ 51 h 200"/>
                <a:gd name="T92" fmla="*/ 215 w 244"/>
                <a:gd name="T93" fmla="*/ 110 h 200"/>
                <a:gd name="T94" fmla="*/ 238 w 244"/>
                <a:gd name="T95" fmla="*/ 88 h 200"/>
                <a:gd name="T96" fmla="*/ 238 w 244"/>
                <a:gd name="T97" fmla="*/ 66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44" h="200">
                  <a:moveTo>
                    <a:pt x="206" y="128"/>
                  </a:moveTo>
                  <a:cubicBezTo>
                    <a:pt x="140" y="76"/>
                    <a:pt x="140" y="76"/>
                    <a:pt x="140" y="76"/>
                  </a:cubicBezTo>
                  <a:cubicBezTo>
                    <a:pt x="128" y="87"/>
                    <a:pt x="128" y="87"/>
                    <a:pt x="128" y="87"/>
                  </a:cubicBezTo>
                  <a:cubicBezTo>
                    <a:pt x="111" y="102"/>
                    <a:pt x="95" y="107"/>
                    <a:pt x="84" y="107"/>
                  </a:cubicBezTo>
                  <a:cubicBezTo>
                    <a:pt x="81" y="107"/>
                    <a:pt x="78" y="106"/>
                    <a:pt x="75" y="106"/>
                  </a:cubicBezTo>
                  <a:cubicBezTo>
                    <a:pt x="59" y="103"/>
                    <a:pt x="49" y="93"/>
                    <a:pt x="44" y="84"/>
                  </a:cubicBezTo>
                  <a:cubicBezTo>
                    <a:pt x="38" y="75"/>
                    <a:pt x="39" y="63"/>
                    <a:pt x="48" y="55"/>
                  </a:cubicBezTo>
                  <a:cubicBezTo>
                    <a:pt x="96" y="12"/>
                    <a:pt x="96" y="12"/>
                    <a:pt x="96" y="12"/>
                  </a:cubicBezTo>
                  <a:cubicBezTo>
                    <a:pt x="90" y="7"/>
                    <a:pt x="83" y="5"/>
                    <a:pt x="77" y="5"/>
                  </a:cubicBezTo>
                  <a:cubicBezTo>
                    <a:pt x="68" y="5"/>
                    <a:pt x="58" y="9"/>
                    <a:pt x="52" y="17"/>
                  </a:cubicBezTo>
                  <a:cubicBezTo>
                    <a:pt x="6" y="77"/>
                    <a:pt x="6" y="77"/>
                    <a:pt x="6" y="77"/>
                  </a:cubicBezTo>
                  <a:cubicBezTo>
                    <a:pt x="2" y="82"/>
                    <a:pt x="0" y="88"/>
                    <a:pt x="1" y="94"/>
                  </a:cubicBezTo>
                  <a:cubicBezTo>
                    <a:pt x="4" y="119"/>
                    <a:pt x="4" y="119"/>
                    <a:pt x="4" y="119"/>
                  </a:cubicBezTo>
                  <a:cubicBezTo>
                    <a:pt x="5" y="125"/>
                    <a:pt x="8" y="130"/>
                    <a:pt x="13" y="134"/>
                  </a:cubicBezTo>
                  <a:cubicBezTo>
                    <a:pt x="94" y="198"/>
                    <a:pt x="94" y="198"/>
                    <a:pt x="94" y="198"/>
                  </a:cubicBezTo>
                  <a:cubicBezTo>
                    <a:pt x="97" y="200"/>
                    <a:pt x="99" y="200"/>
                    <a:pt x="102" y="200"/>
                  </a:cubicBezTo>
                  <a:cubicBezTo>
                    <a:pt x="105" y="200"/>
                    <a:pt x="109" y="199"/>
                    <a:pt x="111" y="196"/>
                  </a:cubicBezTo>
                  <a:cubicBezTo>
                    <a:pt x="115" y="192"/>
                    <a:pt x="115" y="192"/>
                    <a:pt x="115" y="192"/>
                  </a:cubicBezTo>
                  <a:cubicBezTo>
                    <a:pt x="120" y="187"/>
                    <a:pt x="119" y="179"/>
                    <a:pt x="114" y="174"/>
                  </a:cubicBezTo>
                  <a:cubicBezTo>
                    <a:pt x="127" y="186"/>
                    <a:pt x="127" y="186"/>
                    <a:pt x="127" y="186"/>
                  </a:cubicBezTo>
                  <a:cubicBezTo>
                    <a:pt x="130" y="188"/>
                    <a:pt x="133" y="189"/>
                    <a:pt x="135" y="189"/>
                  </a:cubicBezTo>
                  <a:cubicBezTo>
                    <a:pt x="139" y="189"/>
                    <a:pt x="142" y="188"/>
                    <a:pt x="144" y="185"/>
                  </a:cubicBezTo>
                  <a:cubicBezTo>
                    <a:pt x="148" y="181"/>
                    <a:pt x="148" y="181"/>
                    <a:pt x="148" y="181"/>
                  </a:cubicBezTo>
                  <a:cubicBezTo>
                    <a:pt x="154" y="176"/>
                    <a:pt x="153" y="167"/>
                    <a:pt x="148" y="163"/>
                  </a:cubicBezTo>
                  <a:cubicBezTo>
                    <a:pt x="158" y="171"/>
                    <a:pt x="158" y="171"/>
                    <a:pt x="158" y="171"/>
                  </a:cubicBezTo>
                  <a:cubicBezTo>
                    <a:pt x="160" y="173"/>
                    <a:pt x="163" y="174"/>
                    <a:pt x="166" y="174"/>
                  </a:cubicBezTo>
                  <a:cubicBezTo>
                    <a:pt x="169" y="174"/>
                    <a:pt x="172" y="173"/>
                    <a:pt x="175" y="170"/>
                  </a:cubicBezTo>
                  <a:cubicBezTo>
                    <a:pt x="178" y="167"/>
                    <a:pt x="178" y="167"/>
                    <a:pt x="178" y="167"/>
                  </a:cubicBezTo>
                  <a:cubicBezTo>
                    <a:pt x="183" y="162"/>
                    <a:pt x="183" y="153"/>
                    <a:pt x="178" y="148"/>
                  </a:cubicBezTo>
                  <a:cubicBezTo>
                    <a:pt x="184" y="154"/>
                    <a:pt x="184" y="154"/>
                    <a:pt x="184" y="154"/>
                  </a:cubicBezTo>
                  <a:cubicBezTo>
                    <a:pt x="187" y="156"/>
                    <a:pt x="190" y="157"/>
                    <a:pt x="193" y="157"/>
                  </a:cubicBezTo>
                  <a:cubicBezTo>
                    <a:pt x="196" y="157"/>
                    <a:pt x="200" y="156"/>
                    <a:pt x="202" y="153"/>
                  </a:cubicBezTo>
                  <a:cubicBezTo>
                    <a:pt x="208" y="146"/>
                    <a:pt x="208" y="146"/>
                    <a:pt x="208" y="146"/>
                  </a:cubicBezTo>
                  <a:cubicBezTo>
                    <a:pt x="212" y="140"/>
                    <a:pt x="212" y="132"/>
                    <a:pt x="206" y="128"/>
                  </a:cubicBezTo>
                  <a:close/>
                  <a:moveTo>
                    <a:pt x="238" y="66"/>
                  </a:moveTo>
                  <a:cubicBezTo>
                    <a:pt x="182" y="9"/>
                    <a:pt x="182" y="9"/>
                    <a:pt x="182" y="9"/>
                  </a:cubicBezTo>
                  <a:cubicBezTo>
                    <a:pt x="180" y="6"/>
                    <a:pt x="177" y="5"/>
                    <a:pt x="173" y="4"/>
                  </a:cubicBezTo>
                  <a:cubicBezTo>
                    <a:pt x="145" y="0"/>
                    <a:pt x="145" y="0"/>
                    <a:pt x="145" y="0"/>
                  </a:cubicBezTo>
                  <a:cubicBezTo>
                    <a:pt x="140" y="0"/>
                    <a:pt x="136" y="1"/>
                    <a:pt x="132" y="4"/>
                  </a:cubicBezTo>
                  <a:cubicBezTo>
                    <a:pt x="126" y="10"/>
                    <a:pt x="126" y="10"/>
                    <a:pt x="126" y="10"/>
                  </a:cubicBezTo>
                  <a:cubicBezTo>
                    <a:pt x="61" y="69"/>
                    <a:pt x="61" y="69"/>
                    <a:pt x="61" y="69"/>
                  </a:cubicBezTo>
                  <a:cubicBezTo>
                    <a:pt x="60" y="70"/>
                    <a:pt x="59" y="72"/>
                    <a:pt x="60" y="74"/>
                  </a:cubicBezTo>
                  <a:cubicBezTo>
                    <a:pt x="61" y="75"/>
                    <a:pt x="61" y="75"/>
                    <a:pt x="61" y="75"/>
                  </a:cubicBezTo>
                  <a:cubicBezTo>
                    <a:pt x="63" y="79"/>
                    <a:pt x="69" y="85"/>
                    <a:pt x="79" y="87"/>
                  </a:cubicBezTo>
                  <a:cubicBezTo>
                    <a:pt x="90" y="89"/>
                    <a:pt x="102" y="84"/>
                    <a:pt x="115" y="73"/>
                  </a:cubicBezTo>
                  <a:cubicBezTo>
                    <a:pt x="139" y="51"/>
                    <a:pt x="139" y="51"/>
                    <a:pt x="139" y="51"/>
                  </a:cubicBezTo>
                  <a:cubicBezTo>
                    <a:pt x="215" y="110"/>
                    <a:pt x="215" y="110"/>
                    <a:pt x="215" y="110"/>
                  </a:cubicBezTo>
                  <a:cubicBezTo>
                    <a:pt x="238" y="88"/>
                    <a:pt x="238" y="88"/>
                    <a:pt x="238" y="88"/>
                  </a:cubicBezTo>
                  <a:cubicBezTo>
                    <a:pt x="244" y="82"/>
                    <a:pt x="244" y="72"/>
                    <a:pt x="238" y="6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grpSp>
      <p:sp>
        <p:nvSpPr>
          <p:cNvPr id="83" name="Freeform 21">
            <a:extLst>
              <a:ext uri="{FF2B5EF4-FFF2-40B4-BE49-F238E27FC236}">
                <a16:creationId xmlns:a16="http://schemas.microsoft.com/office/drawing/2014/main" id="{3A11AA43-97F7-CB74-DB47-A26BB89DC9A7}"/>
              </a:ext>
            </a:extLst>
          </p:cNvPr>
          <p:cNvSpPr>
            <a:spLocks/>
          </p:cNvSpPr>
          <p:nvPr/>
        </p:nvSpPr>
        <p:spPr bwMode="auto">
          <a:xfrm>
            <a:off x="7231591" y="4080198"/>
            <a:ext cx="456995" cy="436533"/>
          </a:xfrm>
          <a:custGeom>
            <a:avLst/>
            <a:gdLst>
              <a:gd name="T0" fmla="*/ 174 w 191"/>
              <a:gd name="T1" fmla="*/ 4 h 183"/>
              <a:gd name="T2" fmla="*/ 9 w 191"/>
              <a:gd name="T3" fmla="*/ 76 h 183"/>
              <a:gd name="T4" fmla="*/ 8 w 191"/>
              <a:gd name="T5" fmla="*/ 95 h 183"/>
              <a:gd name="T6" fmla="*/ 42 w 191"/>
              <a:gd name="T7" fmla="*/ 113 h 183"/>
              <a:gd name="T8" fmla="*/ 142 w 191"/>
              <a:gd name="T9" fmla="*/ 43 h 183"/>
              <a:gd name="T10" fmla="*/ 144 w 191"/>
              <a:gd name="T11" fmla="*/ 44 h 183"/>
              <a:gd name="T12" fmla="*/ 60 w 191"/>
              <a:gd name="T13" fmla="*/ 124 h 183"/>
              <a:gd name="T14" fmla="*/ 57 w 191"/>
              <a:gd name="T15" fmla="*/ 132 h 183"/>
              <a:gd name="T16" fmla="*/ 57 w 191"/>
              <a:gd name="T17" fmla="*/ 169 h 183"/>
              <a:gd name="T18" fmla="*/ 76 w 191"/>
              <a:gd name="T19" fmla="*/ 174 h 183"/>
              <a:gd name="T20" fmla="*/ 97 w 191"/>
              <a:gd name="T21" fmla="*/ 141 h 183"/>
              <a:gd name="T22" fmla="*/ 140 w 191"/>
              <a:gd name="T23" fmla="*/ 163 h 183"/>
              <a:gd name="T24" fmla="*/ 155 w 191"/>
              <a:gd name="T25" fmla="*/ 156 h 183"/>
              <a:gd name="T26" fmla="*/ 189 w 191"/>
              <a:gd name="T27" fmla="*/ 16 h 183"/>
              <a:gd name="T28" fmla="*/ 174 w 191"/>
              <a:gd name="T29" fmla="*/ 4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1" h="183">
                <a:moveTo>
                  <a:pt x="174" y="4"/>
                </a:moveTo>
                <a:cubicBezTo>
                  <a:pt x="9" y="76"/>
                  <a:pt x="9" y="76"/>
                  <a:pt x="9" y="76"/>
                </a:cubicBezTo>
                <a:cubicBezTo>
                  <a:pt x="1" y="80"/>
                  <a:pt x="0" y="91"/>
                  <a:pt x="8" y="95"/>
                </a:cubicBezTo>
                <a:cubicBezTo>
                  <a:pt x="42" y="113"/>
                  <a:pt x="42" y="113"/>
                  <a:pt x="42" y="113"/>
                </a:cubicBezTo>
                <a:cubicBezTo>
                  <a:pt x="142" y="43"/>
                  <a:pt x="142" y="43"/>
                  <a:pt x="142" y="43"/>
                </a:cubicBezTo>
                <a:cubicBezTo>
                  <a:pt x="143" y="42"/>
                  <a:pt x="144" y="43"/>
                  <a:pt x="144" y="44"/>
                </a:cubicBezTo>
                <a:cubicBezTo>
                  <a:pt x="60" y="124"/>
                  <a:pt x="60" y="124"/>
                  <a:pt x="60" y="124"/>
                </a:cubicBezTo>
                <a:cubicBezTo>
                  <a:pt x="58" y="126"/>
                  <a:pt x="57" y="129"/>
                  <a:pt x="57" y="132"/>
                </a:cubicBezTo>
                <a:cubicBezTo>
                  <a:pt x="57" y="169"/>
                  <a:pt x="57" y="169"/>
                  <a:pt x="57" y="169"/>
                </a:cubicBezTo>
                <a:cubicBezTo>
                  <a:pt x="57" y="179"/>
                  <a:pt x="71" y="183"/>
                  <a:pt x="76" y="174"/>
                </a:cubicBezTo>
                <a:cubicBezTo>
                  <a:pt x="97" y="141"/>
                  <a:pt x="97" y="141"/>
                  <a:pt x="97" y="141"/>
                </a:cubicBezTo>
                <a:cubicBezTo>
                  <a:pt x="140" y="163"/>
                  <a:pt x="140" y="163"/>
                  <a:pt x="140" y="163"/>
                </a:cubicBezTo>
                <a:cubicBezTo>
                  <a:pt x="146" y="166"/>
                  <a:pt x="153" y="163"/>
                  <a:pt x="155" y="156"/>
                </a:cubicBezTo>
                <a:cubicBezTo>
                  <a:pt x="189" y="16"/>
                  <a:pt x="189" y="16"/>
                  <a:pt x="189" y="16"/>
                </a:cubicBezTo>
                <a:cubicBezTo>
                  <a:pt x="191" y="8"/>
                  <a:pt x="182" y="0"/>
                  <a:pt x="174"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ontserrat Light" panose="00000400000000000000" pitchFamily="50" charset="0"/>
            </a:endParaRPr>
          </a:p>
        </p:txBody>
      </p:sp>
      <p:cxnSp>
        <p:nvCxnSpPr>
          <p:cNvPr id="85" name="Elbow Connector 84">
            <a:extLst>
              <a:ext uri="{FF2B5EF4-FFF2-40B4-BE49-F238E27FC236}">
                <a16:creationId xmlns:a16="http://schemas.microsoft.com/office/drawing/2014/main" id="{B59FFABD-5E79-B79E-40D8-E5B8B4DB4605}"/>
              </a:ext>
            </a:extLst>
          </p:cNvPr>
          <p:cNvCxnSpPr/>
          <p:nvPr/>
        </p:nvCxnSpPr>
        <p:spPr>
          <a:xfrm flipV="1">
            <a:off x="3919853" y="1860973"/>
            <a:ext cx="3024507" cy="726034"/>
          </a:xfrm>
          <a:prstGeom prst="bentConnector3">
            <a:avLst/>
          </a:prstGeom>
          <a:ln w="28575">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7" name="Elbow Connector 86">
            <a:extLst>
              <a:ext uri="{FF2B5EF4-FFF2-40B4-BE49-F238E27FC236}">
                <a16:creationId xmlns:a16="http://schemas.microsoft.com/office/drawing/2014/main" id="{45A9AE03-E567-05FB-D46E-75398BAFEE68}"/>
              </a:ext>
            </a:extLst>
          </p:cNvPr>
          <p:cNvCxnSpPr/>
          <p:nvPr/>
        </p:nvCxnSpPr>
        <p:spPr>
          <a:xfrm>
            <a:off x="4697184" y="4298464"/>
            <a:ext cx="2247176" cy="1230941"/>
          </a:xfrm>
          <a:prstGeom prst="bentConnector3">
            <a:avLst/>
          </a:prstGeom>
          <a:ln w="28575">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9" name="Elbow Connector 88">
            <a:extLst>
              <a:ext uri="{FF2B5EF4-FFF2-40B4-BE49-F238E27FC236}">
                <a16:creationId xmlns:a16="http://schemas.microsoft.com/office/drawing/2014/main" id="{4A23D3F2-E650-B1D4-F03E-4A9264B98CE6}"/>
              </a:ext>
            </a:extLst>
          </p:cNvPr>
          <p:cNvCxnSpPr>
            <a:cxnSpLocks/>
          </p:cNvCxnSpPr>
          <p:nvPr/>
        </p:nvCxnSpPr>
        <p:spPr>
          <a:xfrm>
            <a:off x="4188545" y="2977191"/>
            <a:ext cx="2755815" cy="379891"/>
          </a:xfrm>
          <a:prstGeom prst="bentConnector3">
            <a:avLst/>
          </a:prstGeom>
          <a:ln w="28575">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92" name="Elbow Connector 91">
            <a:extLst>
              <a:ext uri="{FF2B5EF4-FFF2-40B4-BE49-F238E27FC236}">
                <a16:creationId xmlns:a16="http://schemas.microsoft.com/office/drawing/2014/main" id="{79BB3F3E-1841-03B3-DD26-A58AF8B47C20}"/>
              </a:ext>
            </a:extLst>
          </p:cNvPr>
          <p:cNvCxnSpPr/>
          <p:nvPr/>
        </p:nvCxnSpPr>
        <p:spPr>
          <a:xfrm>
            <a:off x="4619131" y="3516709"/>
            <a:ext cx="2325229" cy="595208"/>
          </a:xfrm>
          <a:prstGeom prst="bentConnector3">
            <a:avLst/>
          </a:prstGeom>
          <a:ln w="28575">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8915361"/>
      </p:ext>
    </p:extLst>
  </p:cSld>
  <p:clrMapOvr>
    <a:masterClrMapping/>
  </p:clrMapOvr>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14:presetBounceEnd="67000">
                                      <p:stCondLst>
                                        <p:cond delay="0"/>
                                      </p:stCondLst>
                                      <p:childTnLst>
                                        <p:set>
                                          <p:cBhvr>
                                            <p:cTn id="6" dur="1" fill="hold">
                                              <p:stCondLst>
                                                <p:cond delay="0"/>
                                              </p:stCondLst>
                                            </p:cTn>
                                            <p:tgtEl>
                                              <p:spTgt spid="47"/>
                                            </p:tgtEl>
                                            <p:attrNameLst>
                                              <p:attrName>style.visibility</p:attrName>
                                            </p:attrNameLst>
                                          </p:cBhvr>
                                          <p:to>
                                            <p:strVal val="visible"/>
                                          </p:to>
                                        </p:set>
                                        <p:anim calcmode="lin" valueType="num" p14:bounceEnd="67000">
                                          <p:cBhvr additive="base">
                                            <p:cTn id="7" dur="1000" fill="hold"/>
                                            <p:tgtEl>
                                              <p:spTgt spid="47"/>
                                            </p:tgtEl>
                                            <p:attrNameLst>
                                              <p:attrName>ppt_x</p:attrName>
                                            </p:attrNameLst>
                                          </p:cBhvr>
                                          <p:tavLst>
                                            <p:tav tm="0">
                                              <p:val>
                                                <p:strVal val="#ppt_x"/>
                                              </p:val>
                                            </p:tav>
                                            <p:tav tm="100000">
                                              <p:val>
                                                <p:strVal val="#ppt_x"/>
                                              </p:val>
                                            </p:tav>
                                          </p:tavLst>
                                        </p:anim>
                                        <p:anim calcmode="lin" valueType="num" p14:bounceEnd="67000">
                                          <p:cBhvr additive="base">
                                            <p:cTn id="8" dur="1000" fill="hold"/>
                                            <p:tgtEl>
                                              <p:spTgt spid="47"/>
                                            </p:tgtEl>
                                            <p:attrNameLst>
                                              <p:attrName>ppt_y</p:attrName>
                                            </p:attrNameLst>
                                          </p:cBhvr>
                                          <p:tavLst>
                                            <p:tav tm="0">
                                              <p:val>
                                                <p:strVal val="0-#ppt_h/2"/>
                                              </p:val>
                                            </p:tav>
                                            <p:tav tm="100000">
                                              <p:val>
                                                <p:strVal val="#ppt_y"/>
                                              </p:val>
                                            </p:tav>
                                          </p:tavLst>
                                        </p:anim>
                                      </p:childTnLst>
                                    </p:cTn>
                                  </p:par>
                                  <p:par>
                                    <p:cTn id="9" presetID="10" presetClass="entr" presetSubtype="0" fill="hold" nodeType="withEffect">
                                      <p:stCondLst>
                                        <p:cond delay="800"/>
                                      </p:stCondLst>
                                      <p:childTnLst>
                                        <p:set>
                                          <p:cBhvr>
                                            <p:cTn id="10" dur="1" fill="hold">
                                              <p:stCondLst>
                                                <p:cond delay="0"/>
                                              </p:stCondLst>
                                            </p:cTn>
                                            <p:tgtEl>
                                              <p:spTgt spid="74"/>
                                            </p:tgtEl>
                                            <p:attrNameLst>
                                              <p:attrName>style.visibility</p:attrName>
                                            </p:attrNameLst>
                                          </p:cBhvr>
                                          <p:to>
                                            <p:strVal val="visible"/>
                                          </p:to>
                                        </p:set>
                                        <p:animEffect transition="in" filter="fade">
                                          <p:cBhvr>
                                            <p:cTn id="11" dur="500"/>
                                            <p:tgtEl>
                                              <p:spTgt spid="74"/>
                                            </p:tgtEl>
                                          </p:cBhvr>
                                        </p:animEffect>
                                      </p:childTnLst>
                                    </p:cTn>
                                  </p:par>
                                  <p:par>
                                    <p:cTn id="12" presetID="10" presetClass="entr" presetSubtype="0" fill="hold" nodeType="withEffect">
                                      <p:stCondLst>
                                        <p:cond delay="1400"/>
                                      </p:stCondLst>
                                      <p:childTnLst>
                                        <p:set>
                                          <p:cBhvr>
                                            <p:cTn id="13" dur="1" fill="hold">
                                              <p:stCondLst>
                                                <p:cond delay="0"/>
                                              </p:stCondLst>
                                            </p:cTn>
                                            <p:tgtEl>
                                              <p:spTgt spid="77"/>
                                            </p:tgtEl>
                                            <p:attrNameLst>
                                              <p:attrName>style.visibility</p:attrName>
                                            </p:attrNameLst>
                                          </p:cBhvr>
                                          <p:to>
                                            <p:strVal val="visible"/>
                                          </p:to>
                                        </p:set>
                                        <p:animEffect transition="in" filter="fade">
                                          <p:cBhvr>
                                            <p:cTn id="14" dur="500"/>
                                            <p:tgtEl>
                                              <p:spTgt spid="77"/>
                                            </p:tgtEl>
                                          </p:cBhvr>
                                        </p:animEffect>
                                      </p:childTnLst>
                                    </p:cTn>
                                  </p:par>
                                  <p:par>
                                    <p:cTn id="15" presetID="10" presetClass="entr" presetSubtype="0" fill="hold" nodeType="withEffect">
                                      <p:stCondLst>
                                        <p:cond delay="1200"/>
                                      </p:stCondLst>
                                      <p:childTnLst>
                                        <p:set>
                                          <p:cBhvr>
                                            <p:cTn id="16" dur="1" fill="hold">
                                              <p:stCondLst>
                                                <p:cond delay="0"/>
                                              </p:stCondLst>
                                            </p:cTn>
                                            <p:tgtEl>
                                              <p:spTgt spid="80"/>
                                            </p:tgtEl>
                                            <p:attrNameLst>
                                              <p:attrName>style.visibility</p:attrName>
                                            </p:attrNameLst>
                                          </p:cBhvr>
                                          <p:to>
                                            <p:strVal val="visible"/>
                                          </p:to>
                                        </p:set>
                                        <p:animEffect transition="in" filter="fade">
                                          <p:cBhvr>
                                            <p:cTn id="17" dur="500"/>
                                            <p:tgtEl>
                                              <p:spTgt spid="80"/>
                                            </p:tgtEl>
                                          </p:cBhvr>
                                        </p:animEffect>
                                      </p:childTnLst>
                                    </p:cTn>
                                  </p:par>
                                  <p:par>
                                    <p:cTn id="18" presetID="10" presetClass="entr" presetSubtype="0" fill="hold" grpId="0" nodeType="withEffect">
                                      <p:stCondLst>
                                        <p:cond delay="1000"/>
                                      </p:stCondLst>
                                      <p:childTnLst>
                                        <p:set>
                                          <p:cBhvr>
                                            <p:cTn id="19" dur="1" fill="hold">
                                              <p:stCondLst>
                                                <p:cond delay="0"/>
                                              </p:stCondLst>
                                            </p:cTn>
                                            <p:tgtEl>
                                              <p:spTgt spid="83"/>
                                            </p:tgtEl>
                                            <p:attrNameLst>
                                              <p:attrName>style.visibility</p:attrName>
                                            </p:attrNameLst>
                                          </p:cBhvr>
                                          <p:to>
                                            <p:strVal val="visible"/>
                                          </p:to>
                                        </p:set>
                                        <p:animEffect transition="in" filter="fade">
                                          <p:cBhvr>
                                            <p:cTn id="20" dur="500"/>
                                            <p:tgtEl>
                                              <p:spTgt spid="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 grpId="0" animBg="1"/>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47"/>
                                            </p:tgtEl>
                                            <p:attrNameLst>
                                              <p:attrName>style.visibility</p:attrName>
                                            </p:attrNameLst>
                                          </p:cBhvr>
                                          <p:to>
                                            <p:strVal val="visible"/>
                                          </p:to>
                                        </p:set>
                                        <p:anim calcmode="lin" valueType="num">
                                          <p:cBhvr additive="base">
                                            <p:cTn id="7" dur="1000" fill="hold"/>
                                            <p:tgtEl>
                                              <p:spTgt spid="47"/>
                                            </p:tgtEl>
                                            <p:attrNameLst>
                                              <p:attrName>ppt_x</p:attrName>
                                            </p:attrNameLst>
                                          </p:cBhvr>
                                          <p:tavLst>
                                            <p:tav tm="0">
                                              <p:val>
                                                <p:strVal val="#ppt_x"/>
                                              </p:val>
                                            </p:tav>
                                            <p:tav tm="100000">
                                              <p:val>
                                                <p:strVal val="#ppt_x"/>
                                              </p:val>
                                            </p:tav>
                                          </p:tavLst>
                                        </p:anim>
                                        <p:anim calcmode="lin" valueType="num">
                                          <p:cBhvr additive="base">
                                            <p:cTn id="8" dur="1000" fill="hold"/>
                                            <p:tgtEl>
                                              <p:spTgt spid="47"/>
                                            </p:tgtEl>
                                            <p:attrNameLst>
                                              <p:attrName>ppt_y</p:attrName>
                                            </p:attrNameLst>
                                          </p:cBhvr>
                                          <p:tavLst>
                                            <p:tav tm="0">
                                              <p:val>
                                                <p:strVal val="0-#ppt_h/2"/>
                                              </p:val>
                                            </p:tav>
                                            <p:tav tm="100000">
                                              <p:val>
                                                <p:strVal val="#ppt_y"/>
                                              </p:val>
                                            </p:tav>
                                          </p:tavLst>
                                        </p:anim>
                                      </p:childTnLst>
                                    </p:cTn>
                                  </p:par>
                                  <p:par>
                                    <p:cTn id="9" presetID="10" presetClass="entr" presetSubtype="0" fill="hold" nodeType="withEffect">
                                      <p:stCondLst>
                                        <p:cond delay="800"/>
                                      </p:stCondLst>
                                      <p:childTnLst>
                                        <p:set>
                                          <p:cBhvr>
                                            <p:cTn id="10" dur="1" fill="hold">
                                              <p:stCondLst>
                                                <p:cond delay="0"/>
                                              </p:stCondLst>
                                            </p:cTn>
                                            <p:tgtEl>
                                              <p:spTgt spid="74"/>
                                            </p:tgtEl>
                                            <p:attrNameLst>
                                              <p:attrName>style.visibility</p:attrName>
                                            </p:attrNameLst>
                                          </p:cBhvr>
                                          <p:to>
                                            <p:strVal val="visible"/>
                                          </p:to>
                                        </p:set>
                                        <p:animEffect transition="in" filter="fade">
                                          <p:cBhvr>
                                            <p:cTn id="11" dur="500"/>
                                            <p:tgtEl>
                                              <p:spTgt spid="74"/>
                                            </p:tgtEl>
                                          </p:cBhvr>
                                        </p:animEffect>
                                      </p:childTnLst>
                                    </p:cTn>
                                  </p:par>
                                  <p:par>
                                    <p:cTn id="12" presetID="10" presetClass="entr" presetSubtype="0" fill="hold" nodeType="withEffect">
                                      <p:stCondLst>
                                        <p:cond delay="1400"/>
                                      </p:stCondLst>
                                      <p:childTnLst>
                                        <p:set>
                                          <p:cBhvr>
                                            <p:cTn id="13" dur="1" fill="hold">
                                              <p:stCondLst>
                                                <p:cond delay="0"/>
                                              </p:stCondLst>
                                            </p:cTn>
                                            <p:tgtEl>
                                              <p:spTgt spid="77"/>
                                            </p:tgtEl>
                                            <p:attrNameLst>
                                              <p:attrName>style.visibility</p:attrName>
                                            </p:attrNameLst>
                                          </p:cBhvr>
                                          <p:to>
                                            <p:strVal val="visible"/>
                                          </p:to>
                                        </p:set>
                                        <p:animEffect transition="in" filter="fade">
                                          <p:cBhvr>
                                            <p:cTn id="14" dur="500"/>
                                            <p:tgtEl>
                                              <p:spTgt spid="77"/>
                                            </p:tgtEl>
                                          </p:cBhvr>
                                        </p:animEffect>
                                      </p:childTnLst>
                                    </p:cTn>
                                  </p:par>
                                  <p:par>
                                    <p:cTn id="15" presetID="10" presetClass="entr" presetSubtype="0" fill="hold" nodeType="withEffect">
                                      <p:stCondLst>
                                        <p:cond delay="1200"/>
                                      </p:stCondLst>
                                      <p:childTnLst>
                                        <p:set>
                                          <p:cBhvr>
                                            <p:cTn id="16" dur="1" fill="hold">
                                              <p:stCondLst>
                                                <p:cond delay="0"/>
                                              </p:stCondLst>
                                            </p:cTn>
                                            <p:tgtEl>
                                              <p:spTgt spid="80"/>
                                            </p:tgtEl>
                                            <p:attrNameLst>
                                              <p:attrName>style.visibility</p:attrName>
                                            </p:attrNameLst>
                                          </p:cBhvr>
                                          <p:to>
                                            <p:strVal val="visible"/>
                                          </p:to>
                                        </p:set>
                                        <p:animEffect transition="in" filter="fade">
                                          <p:cBhvr>
                                            <p:cTn id="17" dur="500"/>
                                            <p:tgtEl>
                                              <p:spTgt spid="80"/>
                                            </p:tgtEl>
                                          </p:cBhvr>
                                        </p:animEffect>
                                      </p:childTnLst>
                                    </p:cTn>
                                  </p:par>
                                  <p:par>
                                    <p:cTn id="18" presetID="10" presetClass="entr" presetSubtype="0" fill="hold" grpId="0" nodeType="withEffect">
                                      <p:stCondLst>
                                        <p:cond delay="1000"/>
                                      </p:stCondLst>
                                      <p:childTnLst>
                                        <p:set>
                                          <p:cBhvr>
                                            <p:cTn id="19" dur="1" fill="hold">
                                              <p:stCondLst>
                                                <p:cond delay="0"/>
                                              </p:stCondLst>
                                            </p:cTn>
                                            <p:tgtEl>
                                              <p:spTgt spid="83"/>
                                            </p:tgtEl>
                                            <p:attrNameLst>
                                              <p:attrName>style.visibility</p:attrName>
                                            </p:attrNameLst>
                                          </p:cBhvr>
                                          <p:to>
                                            <p:strVal val="visible"/>
                                          </p:to>
                                        </p:set>
                                        <p:animEffect transition="in" filter="fade">
                                          <p:cBhvr>
                                            <p:cTn id="20" dur="500"/>
                                            <p:tgtEl>
                                              <p:spTgt spid="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 grpId="0" animBg="1"/>
        </p:bldLst>
      </p:timing>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7">
            <a:extLst>
              <a:ext uri="{FF2B5EF4-FFF2-40B4-BE49-F238E27FC236}">
                <a16:creationId xmlns:a16="http://schemas.microsoft.com/office/drawing/2014/main" id="{AF680E9C-4599-5170-E8AB-39DB80D1356F}"/>
              </a:ext>
            </a:extLst>
          </p:cNvPr>
          <p:cNvSpPr/>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3"/>
              </a:solidFill>
            </a:endParaRPr>
          </a:p>
        </p:txBody>
      </p:sp>
      <p:sp>
        <p:nvSpPr>
          <p:cNvPr id="20482" name="タイトル 15">
            <a:extLst>
              <a:ext uri="{FF2B5EF4-FFF2-40B4-BE49-F238E27FC236}">
                <a16:creationId xmlns:a16="http://schemas.microsoft.com/office/drawing/2014/main" id="{B50D9CEA-F237-AF94-48DC-1D0F84B70F84}"/>
              </a:ext>
            </a:extLst>
          </p:cNvPr>
          <p:cNvSpPr>
            <a:spLocks noGrp="1" noChangeArrowheads="1"/>
          </p:cNvSpPr>
          <p:nvPr>
            <p:ph type="ctrTitle" idx="4294967295"/>
          </p:nvPr>
        </p:nvSpPr>
        <p:spPr bwMode="auto">
          <a:xfrm>
            <a:off x="130629" y="681317"/>
            <a:ext cx="12192000" cy="10572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kumimoji="1" lang="en-US" altLang="ja-JP" b="1" dirty="0">
                <a:solidFill>
                  <a:schemeClr val="bg1"/>
                </a:solidFill>
                <a:latin typeface="Lato Light" panose="020F0302020204030203" pitchFamily="34" charset="77"/>
                <a:ea typeface="ＭＳ Ｐゴシック" panose="020B0600070205080204" pitchFamily="34" charset="-128"/>
              </a:rPr>
              <a:t>Thanks for downloading this template</a:t>
            </a:r>
          </a:p>
        </p:txBody>
      </p:sp>
      <p:sp>
        <p:nvSpPr>
          <p:cNvPr id="17" name="サブタイトル 16">
            <a:extLst>
              <a:ext uri="{FF2B5EF4-FFF2-40B4-BE49-F238E27FC236}">
                <a16:creationId xmlns:a16="http://schemas.microsoft.com/office/drawing/2014/main" id="{31E310BF-4DC5-CFE2-5C95-F50D978B5B17}"/>
              </a:ext>
            </a:extLst>
          </p:cNvPr>
          <p:cNvSpPr>
            <a:spLocks noGrp="1"/>
          </p:cNvSpPr>
          <p:nvPr>
            <p:ph type="subTitle" idx="4294967295"/>
          </p:nvPr>
        </p:nvSpPr>
        <p:spPr>
          <a:xfrm>
            <a:off x="2006600" y="1466336"/>
            <a:ext cx="8229600" cy="2149475"/>
          </a:xfrm>
        </p:spPr>
        <p:txBody>
          <a:bodyPr/>
          <a:lstStyle/>
          <a:p>
            <a:pPr marL="0" indent="0" algn="ctr" fontAlgn="auto">
              <a:spcAft>
                <a:spcPts val="0"/>
              </a:spcAft>
              <a:buFont typeface="Arial" panose="020B0604020202020204" pitchFamily="34" charset="0"/>
              <a:buNone/>
              <a:defRPr/>
            </a:pPr>
            <a:r>
              <a:rPr lang="en-US" sz="2400" dirty="0">
                <a:solidFill>
                  <a:schemeClr val="bg1"/>
                </a:solidFill>
                <a:hlinkClick r:id="rId2"/>
              </a:rPr>
              <a:t>https://ppthemes.com/</a:t>
            </a:r>
            <a:r>
              <a:rPr lang="en-US" sz="2400" dirty="0">
                <a:solidFill>
                  <a:schemeClr val="bg1"/>
                </a:solidFill>
              </a:rPr>
              <a:t> </a:t>
            </a:r>
          </a:p>
          <a:p>
            <a:pPr marL="0" indent="0" algn="ctr" fontAlgn="auto">
              <a:spcAft>
                <a:spcPts val="0"/>
              </a:spcAft>
              <a:buFont typeface="Arial" panose="020B0604020202020204" pitchFamily="34" charset="0"/>
              <a:buNone/>
              <a:defRPr/>
            </a:pPr>
            <a:r>
              <a:rPr lang="en-US" sz="2400" dirty="0">
                <a:solidFill>
                  <a:schemeClr val="bg1"/>
                </a:solidFill>
                <a:hlinkClick r:id="rId3"/>
              </a:rPr>
              <a:t>www.slidesgratis.com</a:t>
            </a:r>
            <a:r>
              <a:rPr lang="en-US" sz="2400" dirty="0">
                <a:solidFill>
                  <a:schemeClr val="bg1"/>
                </a:solidFill>
              </a:rPr>
              <a:t>  </a:t>
            </a:r>
          </a:p>
          <a:p>
            <a:pPr marL="0" indent="0" algn="ctr" fontAlgn="auto">
              <a:spcAft>
                <a:spcPts val="0"/>
              </a:spcAft>
              <a:buFont typeface="Arial" panose="020B0604020202020204" pitchFamily="34" charset="0"/>
              <a:buNone/>
              <a:defRPr/>
            </a:pPr>
            <a:r>
              <a:rPr lang="en-US" sz="2400" dirty="0">
                <a:solidFill>
                  <a:schemeClr val="bg1"/>
                </a:solidFill>
                <a:hlinkClick r:id="rId4"/>
              </a:rPr>
              <a:t>https://pptbundle.com/</a:t>
            </a:r>
            <a:r>
              <a:rPr lang="en-US" sz="2400" dirty="0">
                <a:solidFill>
                  <a:schemeClr val="bg1"/>
                </a:solidFill>
              </a:rPr>
              <a:t> </a:t>
            </a:r>
          </a:p>
          <a:p>
            <a:pPr marL="0" indent="0" algn="ctr" fontAlgn="auto">
              <a:spcAft>
                <a:spcPts val="0"/>
              </a:spcAft>
              <a:buFont typeface="Arial" panose="020B0604020202020204" pitchFamily="34" charset="0"/>
              <a:buNone/>
              <a:defRPr/>
            </a:pPr>
            <a:r>
              <a:rPr lang="en-US" altLang="ja-JP" sz="2400" dirty="0">
                <a:solidFill>
                  <a:schemeClr val="bg1"/>
                </a:solidFill>
                <a:cs typeface="Arial" panose="020B0604020202020204" pitchFamily="34" charset="0"/>
              </a:rPr>
              <a:t>Pics: </a:t>
            </a:r>
            <a:r>
              <a:rPr lang="en-US" altLang="ja-JP" sz="2400" dirty="0">
                <a:solidFill>
                  <a:schemeClr val="bg1"/>
                </a:solidFill>
                <a:cs typeface="Arial" panose="020B0604020202020204" pitchFamily="34" charset="0"/>
                <a:hlinkClick r:id="rId5"/>
              </a:rPr>
              <a:t>https://www.freepik.es/</a:t>
            </a:r>
            <a:r>
              <a:rPr lang="en-US" altLang="ja-JP" sz="2400" dirty="0">
                <a:solidFill>
                  <a:schemeClr val="bg1"/>
                </a:solidFill>
                <a:cs typeface="Arial" panose="020B0604020202020204" pitchFamily="34" charset="0"/>
              </a:rPr>
              <a:t>   </a:t>
            </a:r>
            <a:r>
              <a:rPr lang="en-US" altLang="ja-JP" sz="2400" dirty="0">
                <a:solidFill>
                  <a:schemeClr val="bg1"/>
                </a:solidFill>
                <a:cs typeface="Arial" panose="020B0604020202020204" pitchFamily="34" charset="0"/>
                <a:hlinkClick r:id="rId6"/>
              </a:rPr>
              <a:t>www.Pixabay.com</a:t>
            </a:r>
            <a:r>
              <a:rPr lang="en-US" altLang="ja-JP" sz="2400" dirty="0">
                <a:solidFill>
                  <a:schemeClr val="bg1"/>
                </a:solidFill>
                <a:cs typeface="Arial" panose="020B0604020202020204" pitchFamily="34" charset="0"/>
              </a:rPr>
              <a:t> </a:t>
            </a:r>
          </a:p>
          <a:p>
            <a:pPr marL="0" indent="0" algn="ctr" fontAlgn="auto">
              <a:spcAft>
                <a:spcPts val="0"/>
              </a:spcAft>
              <a:buFont typeface="Arial" panose="020B0604020202020204" pitchFamily="34" charset="0"/>
              <a:buNone/>
              <a:defRPr/>
            </a:pPr>
            <a:br>
              <a:rPr lang="en-US" altLang="ja-JP" sz="1600" dirty="0">
                <a:solidFill>
                  <a:schemeClr val="bg1"/>
                </a:solidFill>
                <a:cs typeface="Arial" panose="020B0604020202020204" pitchFamily="34" charset="0"/>
              </a:rPr>
            </a:br>
            <a:endParaRPr lang="en-US" altLang="ja-JP" sz="1600" dirty="0">
              <a:solidFill>
                <a:schemeClr val="bg1"/>
              </a:solidFill>
              <a:cs typeface="Arial" panose="020B0604020202020204" pitchFamily="34" charset="0"/>
            </a:endParaRPr>
          </a:p>
        </p:txBody>
      </p:sp>
      <p:sp>
        <p:nvSpPr>
          <p:cNvPr id="20484" name="CuadroTexto 3">
            <a:extLst>
              <a:ext uri="{FF2B5EF4-FFF2-40B4-BE49-F238E27FC236}">
                <a16:creationId xmlns:a16="http://schemas.microsoft.com/office/drawing/2014/main" id="{23C90372-EF89-0CDC-9035-AF4DA9EA29DF}"/>
              </a:ext>
            </a:extLst>
          </p:cNvPr>
          <p:cNvSpPr txBox="1">
            <a:spLocks noChangeArrowheads="1"/>
          </p:cNvSpPr>
          <p:nvPr/>
        </p:nvSpPr>
        <p:spPr bwMode="auto">
          <a:xfrm>
            <a:off x="387942" y="3445155"/>
            <a:ext cx="10788467" cy="3108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Lato Light" panose="020F0302020204030203" pitchFamily="34" charset="77"/>
              </a:defRPr>
            </a:lvl1pPr>
            <a:lvl2pPr marL="742950" indent="-285750">
              <a:defRPr>
                <a:solidFill>
                  <a:schemeClr val="tx1"/>
                </a:solidFill>
                <a:latin typeface="Lato Light" panose="020F0302020204030203" pitchFamily="34" charset="77"/>
              </a:defRPr>
            </a:lvl2pPr>
            <a:lvl3pPr marL="1143000" indent="-228600">
              <a:defRPr>
                <a:solidFill>
                  <a:schemeClr val="tx1"/>
                </a:solidFill>
                <a:latin typeface="Lato Light" panose="020F0302020204030203" pitchFamily="34" charset="77"/>
              </a:defRPr>
            </a:lvl3pPr>
            <a:lvl4pPr marL="1600200" indent="-228600">
              <a:defRPr>
                <a:solidFill>
                  <a:schemeClr val="tx1"/>
                </a:solidFill>
                <a:latin typeface="Lato Light" panose="020F0302020204030203" pitchFamily="34" charset="77"/>
              </a:defRPr>
            </a:lvl4pPr>
            <a:lvl5pPr marL="2057400" indent="-228600">
              <a:defRPr>
                <a:solidFill>
                  <a:schemeClr val="tx1"/>
                </a:solidFill>
                <a:latin typeface="Lato Light" panose="020F0302020204030203" pitchFamily="34" charset="77"/>
              </a:defRPr>
            </a:lvl5pPr>
            <a:lvl6pPr marL="2514600" indent="-228600" fontAlgn="base">
              <a:spcBef>
                <a:spcPct val="0"/>
              </a:spcBef>
              <a:spcAft>
                <a:spcPct val="0"/>
              </a:spcAft>
              <a:defRPr>
                <a:solidFill>
                  <a:schemeClr val="tx1"/>
                </a:solidFill>
                <a:latin typeface="Lato Light" panose="020F0302020204030203" pitchFamily="34" charset="77"/>
              </a:defRPr>
            </a:lvl6pPr>
            <a:lvl7pPr marL="2971800" indent="-228600" fontAlgn="base">
              <a:spcBef>
                <a:spcPct val="0"/>
              </a:spcBef>
              <a:spcAft>
                <a:spcPct val="0"/>
              </a:spcAft>
              <a:defRPr>
                <a:solidFill>
                  <a:schemeClr val="tx1"/>
                </a:solidFill>
                <a:latin typeface="Lato Light" panose="020F0302020204030203" pitchFamily="34" charset="77"/>
              </a:defRPr>
            </a:lvl7pPr>
            <a:lvl8pPr marL="3429000" indent="-228600" fontAlgn="base">
              <a:spcBef>
                <a:spcPct val="0"/>
              </a:spcBef>
              <a:spcAft>
                <a:spcPct val="0"/>
              </a:spcAft>
              <a:defRPr>
                <a:solidFill>
                  <a:schemeClr val="tx1"/>
                </a:solidFill>
                <a:latin typeface="Lato Light" panose="020F0302020204030203" pitchFamily="34" charset="77"/>
              </a:defRPr>
            </a:lvl8pPr>
            <a:lvl9pPr marL="3886200" indent="-228600" fontAlgn="base">
              <a:spcBef>
                <a:spcPct val="0"/>
              </a:spcBef>
              <a:spcAft>
                <a:spcPct val="0"/>
              </a:spcAft>
              <a:defRPr>
                <a:solidFill>
                  <a:schemeClr val="tx1"/>
                </a:solidFill>
                <a:latin typeface="Lato Light" panose="020F0302020204030203" pitchFamily="34" charset="77"/>
              </a:defRPr>
            </a:lvl9pPr>
          </a:lstStyle>
          <a:p>
            <a:pPr algn="ctr" eaLnBrk="1" hangingPunct="1"/>
            <a:r>
              <a:rPr lang="en-US" altLang="ja-JP" sz="3200" dirty="0">
                <a:solidFill>
                  <a:schemeClr val="bg1"/>
                </a:solidFill>
                <a:ea typeface="ＭＳ Ｐゴシック" panose="020B0600070205080204" pitchFamily="34" charset="-128"/>
                <a:cs typeface="Arial" panose="020B0604020202020204" pitchFamily="34" charset="0"/>
              </a:rPr>
              <a:t>If you liked the presentation, follow me on social networks </a:t>
            </a:r>
            <a:r>
              <a:rPr lang="es-CO" altLang="ja-JP" sz="3200" dirty="0">
                <a:solidFill>
                  <a:schemeClr val="bg1"/>
                </a:solidFill>
                <a:ea typeface="ＭＳ Ｐゴシック" panose="020B0600070205080204" pitchFamily="34" charset="-128"/>
                <a:cs typeface="Arial" panose="020B0604020202020204" pitchFamily="34" charset="0"/>
                <a:sym typeface="Wingdings" pitchFamily="2" charset="2"/>
              </a:rPr>
              <a:t> </a:t>
            </a:r>
            <a:r>
              <a:rPr lang="es-CO" altLang="ja-JP" sz="3200" dirty="0" err="1">
                <a:solidFill>
                  <a:schemeClr val="bg1"/>
                </a:solidFill>
                <a:ea typeface="ＭＳ Ｐゴシック" panose="020B0600070205080204" pitchFamily="34" charset="-128"/>
                <a:cs typeface="Arial" panose="020B0604020202020204" pitchFamily="34" charset="0"/>
                <a:sym typeface="Wingdings" pitchFamily="2" charset="2"/>
              </a:rPr>
              <a:t>that</a:t>
            </a:r>
            <a:r>
              <a:rPr lang="es-CO" altLang="ja-JP" sz="3200" dirty="0">
                <a:solidFill>
                  <a:schemeClr val="bg1"/>
                </a:solidFill>
                <a:ea typeface="ＭＳ Ｐゴシック" panose="020B0600070205080204" pitchFamily="34" charset="-128"/>
                <a:cs typeface="Arial" panose="020B0604020202020204" pitchFamily="34" charset="0"/>
                <a:sym typeface="Wingdings" pitchFamily="2" charset="2"/>
              </a:rPr>
              <a:t> </a:t>
            </a:r>
            <a:r>
              <a:rPr lang="es-CO" altLang="ja-JP" sz="3200" dirty="0" err="1">
                <a:solidFill>
                  <a:schemeClr val="bg1"/>
                </a:solidFill>
                <a:ea typeface="ＭＳ Ｐゴシック" panose="020B0600070205080204" pitchFamily="34" charset="-128"/>
                <a:cs typeface="Arial" panose="020B0604020202020204" pitchFamily="34" charset="0"/>
                <a:sym typeface="Wingdings" pitchFamily="2" charset="2"/>
              </a:rPr>
              <a:t>will</a:t>
            </a:r>
            <a:r>
              <a:rPr lang="es-CO" altLang="ja-JP" sz="3200" dirty="0">
                <a:solidFill>
                  <a:schemeClr val="bg1"/>
                </a:solidFill>
                <a:ea typeface="ＭＳ Ｐゴシック" panose="020B0600070205080204" pitchFamily="34" charset="-128"/>
                <a:cs typeface="Arial" panose="020B0604020202020204" pitchFamily="34" charset="0"/>
                <a:sym typeface="Wingdings" pitchFamily="2" charset="2"/>
              </a:rPr>
              <a:t> </a:t>
            </a:r>
            <a:r>
              <a:rPr lang="es-CO" altLang="ja-JP" sz="3200" dirty="0" err="1">
                <a:solidFill>
                  <a:schemeClr val="bg1"/>
                </a:solidFill>
                <a:ea typeface="ＭＳ Ｐゴシック" panose="020B0600070205080204" pitchFamily="34" charset="-128"/>
                <a:cs typeface="Arial" panose="020B0604020202020204" pitchFamily="34" charset="0"/>
                <a:sym typeface="Wingdings" pitchFamily="2" charset="2"/>
              </a:rPr>
              <a:t>allow</a:t>
            </a:r>
            <a:r>
              <a:rPr lang="es-CO" altLang="ja-JP" sz="3200" dirty="0">
                <a:solidFill>
                  <a:schemeClr val="bg1"/>
                </a:solidFill>
                <a:ea typeface="ＭＳ Ｐゴシック" panose="020B0600070205080204" pitchFamily="34" charset="-128"/>
                <a:cs typeface="Arial" panose="020B0604020202020204" pitchFamily="34" charset="0"/>
                <a:sym typeface="Wingdings" pitchFamily="2" charset="2"/>
              </a:rPr>
              <a:t> me </a:t>
            </a:r>
            <a:r>
              <a:rPr lang="es-CO" altLang="ja-JP" sz="3200" dirty="0" err="1">
                <a:solidFill>
                  <a:schemeClr val="bg1"/>
                </a:solidFill>
                <a:ea typeface="ＭＳ Ｐゴシック" panose="020B0600070205080204" pitchFamily="34" charset="-128"/>
                <a:cs typeface="Arial" panose="020B0604020202020204" pitchFamily="34" charset="0"/>
                <a:sym typeface="Wingdings" pitchFamily="2" charset="2"/>
              </a:rPr>
              <a:t>to</a:t>
            </a:r>
            <a:r>
              <a:rPr lang="es-CO" altLang="ja-JP" sz="3200" dirty="0">
                <a:solidFill>
                  <a:schemeClr val="bg1"/>
                </a:solidFill>
                <a:ea typeface="ＭＳ Ｐゴシック" panose="020B0600070205080204" pitchFamily="34" charset="-128"/>
                <a:cs typeface="Arial" panose="020B0604020202020204" pitchFamily="34" charset="0"/>
                <a:sym typeface="Wingdings" pitchFamily="2" charset="2"/>
              </a:rPr>
              <a:t> </a:t>
            </a:r>
            <a:r>
              <a:rPr lang="es-CO" altLang="ja-JP" sz="3200" dirty="0" err="1">
                <a:solidFill>
                  <a:schemeClr val="bg1"/>
                </a:solidFill>
                <a:ea typeface="ＭＳ Ｐゴシック" panose="020B0600070205080204" pitchFamily="34" charset="-128"/>
                <a:cs typeface="Arial" panose="020B0604020202020204" pitchFamily="34" charset="0"/>
                <a:sym typeface="Wingdings" pitchFamily="2" charset="2"/>
              </a:rPr>
              <a:t>keep</a:t>
            </a:r>
            <a:r>
              <a:rPr lang="es-CO" altLang="ja-JP" sz="3200" dirty="0">
                <a:solidFill>
                  <a:schemeClr val="bg1"/>
                </a:solidFill>
                <a:ea typeface="ＭＳ Ｐゴシック" panose="020B0600070205080204" pitchFamily="34" charset="-128"/>
                <a:cs typeface="Arial" panose="020B0604020202020204" pitchFamily="34" charset="0"/>
                <a:sym typeface="Wingdings" pitchFamily="2" charset="2"/>
              </a:rPr>
              <a:t> </a:t>
            </a:r>
            <a:r>
              <a:rPr lang="es-CO" altLang="ja-JP" sz="3200" dirty="0" err="1">
                <a:solidFill>
                  <a:schemeClr val="bg1"/>
                </a:solidFill>
                <a:ea typeface="ＭＳ Ｐゴシック" panose="020B0600070205080204" pitchFamily="34" charset="-128"/>
                <a:cs typeface="Arial" panose="020B0604020202020204" pitchFamily="34" charset="0"/>
                <a:sym typeface="Wingdings" pitchFamily="2" charset="2"/>
              </a:rPr>
              <a:t>this</a:t>
            </a:r>
            <a:r>
              <a:rPr lang="es-CO" altLang="ja-JP" sz="3200" dirty="0">
                <a:solidFill>
                  <a:schemeClr val="bg1"/>
                </a:solidFill>
                <a:ea typeface="ＭＳ Ｐゴシック" panose="020B0600070205080204" pitchFamily="34" charset="-128"/>
                <a:cs typeface="Arial" panose="020B0604020202020204" pitchFamily="34" charset="0"/>
                <a:sym typeface="Wingdings" pitchFamily="2" charset="2"/>
              </a:rPr>
              <a:t> </a:t>
            </a:r>
            <a:r>
              <a:rPr lang="es-CO" altLang="ja-JP" sz="3200" dirty="0" err="1">
                <a:solidFill>
                  <a:schemeClr val="bg1"/>
                </a:solidFill>
                <a:ea typeface="ＭＳ Ｐゴシック" panose="020B0600070205080204" pitchFamily="34" charset="-128"/>
                <a:cs typeface="Arial" panose="020B0604020202020204" pitchFamily="34" charset="0"/>
                <a:sym typeface="Wingdings" pitchFamily="2" charset="2"/>
              </a:rPr>
              <a:t>templates</a:t>
            </a:r>
            <a:r>
              <a:rPr lang="es-CO" altLang="ja-JP" sz="3200" dirty="0">
                <a:solidFill>
                  <a:schemeClr val="bg1"/>
                </a:solidFill>
                <a:ea typeface="ＭＳ Ｐゴシック" panose="020B0600070205080204" pitchFamily="34" charset="-128"/>
                <a:cs typeface="Arial" panose="020B0604020202020204" pitchFamily="34" charset="0"/>
                <a:sym typeface="Wingdings" pitchFamily="2" charset="2"/>
              </a:rPr>
              <a:t> </a:t>
            </a:r>
            <a:r>
              <a:rPr lang="es-CO" altLang="ja-JP" sz="3200" dirty="0" err="1">
                <a:solidFill>
                  <a:schemeClr val="bg1"/>
                </a:solidFill>
                <a:ea typeface="ＭＳ Ｐゴシック" panose="020B0600070205080204" pitchFamily="34" charset="-128"/>
                <a:cs typeface="Arial" panose="020B0604020202020204" pitchFamily="34" charset="0"/>
                <a:sym typeface="Wingdings" pitchFamily="2" charset="2"/>
              </a:rPr>
              <a:t>for</a:t>
            </a:r>
            <a:r>
              <a:rPr lang="es-CO" altLang="ja-JP" sz="3200" dirty="0">
                <a:solidFill>
                  <a:schemeClr val="bg1"/>
                </a:solidFill>
                <a:ea typeface="ＭＳ Ｐゴシック" panose="020B0600070205080204" pitchFamily="34" charset="-128"/>
                <a:cs typeface="Arial" panose="020B0604020202020204" pitchFamily="34" charset="0"/>
                <a:sym typeface="Wingdings" pitchFamily="2" charset="2"/>
              </a:rPr>
              <a:t> free</a:t>
            </a:r>
            <a:endParaRPr lang="es-CO" altLang="ja-JP" sz="3200" dirty="0">
              <a:solidFill>
                <a:schemeClr val="bg1"/>
              </a:solidFill>
              <a:ea typeface="ＭＳ Ｐゴシック" panose="020B0600070205080204" pitchFamily="34" charset="-128"/>
              <a:cs typeface="Arial" panose="020B0604020202020204" pitchFamily="34" charset="0"/>
            </a:endParaRPr>
          </a:p>
          <a:p>
            <a:pPr algn="ctr" eaLnBrk="1" hangingPunct="1"/>
            <a:r>
              <a:rPr lang="es-CO" altLang="ja-JP" sz="2400" dirty="0">
                <a:solidFill>
                  <a:schemeClr val="bg1"/>
                </a:solidFill>
                <a:ea typeface="ＭＳ Ｐゴシック" panose="020B0600070205080204" pitchFamily="34" charset="-128"/>
                <a:cs typeface="Arial" panose="020B0604020202020204" pitchFamily="34" charset="0"/>
                <a:hlinkClick r:id="rId7"/>
              </a:rPr>
              <a:t>https://www.instagram.com/ppthemes/</a:t>
            </a:r>
            <a:r>
              <a:rPr lang="es-CO" altLang="ja-JP" sz="2400" dirty="0">
                <a:solidFill>
                  <a:schemeClr val="bg1"/>
                </a:solidFill>
                <a:ea typeface="ＭＳ Ｐゴシック" panose="020B0600070205080204" pitchFamily="34" charset="-128"/>
                <a:cs typeface="Arial" panose="020B0604020202020204" pitchFamily="34" charset="0"/>
              </a:rPr>
              <a:t> </a:t>
            </a:r>
          </a:p>
          <a:p>
            <a:pPr algn="ctr" eaLnBrk="1" hangingPunct="1"/>
            <a:r>
              <a:rPr lang="es-CO" altLang="ja-JP" sz="2400" dirty="0">
                <a:solidFill>
                  <a:schemeClr val="bg1"/>
                </a:solidFill>
                <a:ea typeface="ＭＳ Ｐゴシック" panose="020B0600070205080204" pitchFamily="34" charset="-128"/>
                <a:cs typeface="Arial" panose="020B0604020202020204" pitchFamily="34" charset="0"/>
                <a:hlinkClick r:id="rId8"/>
              </a:rPr>
              <a:t>https://www.facebook.com/ppthemess</a:t>
            </a:r>
            <a:r>
              <a:rPr lang="es-CO" altLang="ja-JP" sz="2400" dirty="0">
                <a:solidFill>
                  <a:schemeClr val="bg1"/>
                </a:solidFill>
                <a:ea typeface="ＭＳ Ｐゴシック" panose="020B0600070205080204" pitchFamily="34" charset="-128"/>
                <a:cs typeface="Arial" panose="020B0604020202020204" pitchFamily="34" charset="0"/>
              </a:rPr>
              <a:t> </a:t>
            </a:r>
          </a:p>
          <a:p>
            <a:pPr algn="ctr" eaLnBrk="1" hangingPunct="1"/>
            <a:r>
              <a:rPr lang="es-CO" altLang="ja-JP" sz="2400" dirty="0">
                <a:solidFill>
                  <a:schemeClr val="bg1"/>
                </a:solidFill>
                <a:ea typeface="ＭＳ Ｐゴシック" panose="020B0600070205080204" pitchFamily="34" charset="-128"/>
                <a:cs typeface="Arial" panose="020B0604020202020204" pitchFamily="34" charset="0"/>
                <a:hlinkClick r:id="rId9"/>
              </a:rPr>
              <a:t>https://www.youtube.com/ppthemes</a:t>
            </a:r>
            <a:r>
              <a:rPr lang="es-CO" altLang="ja-JP" sz="2400" dirty="0">
                <a:solidFill>
                  <a:schemeClr val="bg1"/>
                </a:solidFill>
                <a:ea typeface="ＭＳ Ｐゴシック" panose="020B0600070205080204" pitchFamily="34" charset="-128"/>
                <a:cs typeface="Arial" panose="020B0604020202020204" pitchFamily="34" charset="0"/>
              </a:rPr>
              <a:t>  </a:t>
            </a:r>
          </a:p>
          <a:p>
            <a:pPr algn="ctr"/>
            <a:r>
              <a:rPr lang="es-CO" altLang="ja-JP" sz="2400" dirty="0">
                <a:solidFill>
                  <a:schemeClr val="bg1"/>
                </a:solidFill>
                <a:ea typeface="ＭＳ Ｐゴシック" panose="020B0600070205080204" pitchFamily="34" charset="-128"/>
                <a:cs typeface="Arial" panose="020B0604020202020204" pitchFamily="34" charset="0"/>
                <a:hlinkClick r:id="rId10"/>
              </a:rPr>
              <a:t>https://www.tiktokcom/@ppthemes</a:t>
            </a:r>
            <a:r>
              <a:rPr lang="es-CO" altLang="ja-JP" sz="2400" dirty="0">
                <a:solidFill>
                  <a:schemeClr val="bg1"/>
                </a:solidFill>
                <a:ea typeface="ＭＳ Ｐゴシック" panose="020B0600070205080204" pitchFamily="34" charset="-128"/>
                <a:cs typeface="Arial" panose="020B0604020202020204" pitchFamily="34" charset="0"/>
              </a:rPr>
              <a:t>  </a:t>
            </a:r>
          </a:p>
          <a:p>
            <a:pPr algn="ctr" eaLnBrk="1" hangingPunct="1"/>
            <a:endParaRPr lang="es-CO" altLang="ja-JP" dirty="0">
              <a:solidFill>
                <a:schemeClr val="bg1"/>
              </a:solidFill>
              <a:ea typeface="ＭＳ Ｐゴシック" panose="020B0600070205080204" pitchFamily="34" charset="-128"/>
              <a:cs typeface="Arial" panose="020B0604020202020204" pitchFamily="34" charset="0"/>
            </a:endParaRPr>
          </a:p>
          <a:p>
            <a:pPr algn="ctr" eaLnBrk="1" hangingPunct="1"/>
            <a:endParaRPr lang="es-CO" altLang="ja-JP" dirty="0">
              <a:solidFill>
                <a:schemeClr val="bg1"/>
              </a:solidFill>
              <a:ea typeface="ＭＳ Ｐゴシック" panose="020B0600070205080204" pitchFamily="34" charset="-128"/>
              <a:cs typeface="Arial" panose="020B0604020202020204" pitchFamily="34" charset="0"/>
            </a:endParaRPr>
          </a:p>
        </p:txBody>
      </p:sp>
    </p:spTree>
  </p:cSld>
  <p:clrMapOvr>
    <a:masterClrMapping/>
  </p:clrMapOvr>
  <p:transition advTm="9607"/>
</p:sld>
</file>

<file path=ppt/theme/theme1.xml><?xml version="1.0" encoding="utf-8"?>
<a:theme xmlns:a="http://schemas.openxmlformats.org/drawingml/2006/main" name="Tema de Office">
  <a:themeElements>
    <a:clrScheme name="Pride Theme">
      <a:dk1>
        <a:sysClr val="windowText" lastClr="000000"/>
      </a:dk1>
      <a:lt1>
        <a:sysClr val="window" lastClr="FFFFFF"/>
      </a:lt1>
      <a:dk2>
        <a:srgbClr val="B346E0"/>
      </a:dk2>
      <a:lt2>
        <a:srgbClr val="E7E6E6"/>
      </a:lt2>
      <a:accent1>
        <a:srgbClr val="2E1E67"/>
      </a:accent1>
      <a:accent2>
        <a:srgbClr val="FF3862"/>
      </a:accent2>
      <a:accent3>
        <a:srgbClr val="FF7800"/>
      </a:accent3>
      <a:accent4>
        <a:srgbClr val="FFBC01"/>
      </a:accent4>
      <a:accent5>
        <a:srgbClr val="00BA48"/>
      </a:accent5>
      <a:accent6>
        <a:srgbClr val="017AD6"/>
      </a:accent6>
      <a:hlink>
        <a:srgbClr val="262626"/>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7923</TotalTime>
  <Words>425</Words>
  <Application>Microsoft Macintosh PowerPoint</Application>
  <PresentationFormat>Widescreen</PresentationFormat>
  <Paragraphs>37</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Lato Light</vt:lpstr>
      <vt:lpstr>Montserrat Light</vt:lpstr>
      <vt:lpstr>Tema de Office</vt:lpstr>
      <vt:lpstr>PowerPoint Presentation</vt:lpstr>
      <vt:lpstr>PowerPoint Presentation</vt:lpstr>
      <vt:lpstr>PowerPoint Presentation</vt:lpstr>
      <vt:lpstr>Thanks for downloading this template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Microsoft Office User</cp:lastModifiedBy>
  <cp:revision>478</cp:revision>
  <dcterms:created xsi:type="dcterms:W3CDTF">2020-03-21T22:03:23Z</dcterms:created>
  <dcterms:modified xsi:type="dcterms:W3CDTF">2022-12-17T22:23:10Z</dcterms:modified>
</cp:coreProperties>
</file>