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1482" r:id="rId2"/>
    <p:sldId id="4113" r:id="rId3"/>
    <p:sldId id="1525" r:id="rId4"/>
    <p:sldId id="1526" r:id="rId5"/>
    <p:sldId id="1776" r:id="rId6"/>
    <p:sldId id="1794" r:id="rId7"/>
    <p:sldId id="271" r:id="rId8"/>
    <p:sldId id="256" r:id="rId9"/>
    <p:sldId id="258" r:id="rId10"/>
    <p:sldId id="257" r:id="rId11"/>
    <p:sldId id="1780"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41F7C"/>
    <a:srgbClr val="70309F"/>
    <a:srgbClr val="E1E122"/>
    <a:srgbClr val="FA8902"/>
    <a:srgbClr val="31C8F2"/>
    <a:srgbClr val="F6CCE6"/>
    <a:srgbClr val="381850"/>
    <a:srgbClr val="FF8902"/>
    <a:srgbClr val="5D2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BA8FE-E817-46AE-ACEB-2CD24A16EE86}" v="7" dt="2025-04-14T19:15:28.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21" autoAdjust="0"/>
    <p:restoredTop sz="94660"/>
  </p:normalViewPr>
  <p:slideViewPr>
    <p:cSldViewPr snapToGrid="0">
      <p:cViewPr varScale="1">
        <p:scale>
          <a:sx n="111" d="100"/>
          <a:sy n="111" d="100"/>
        </p:scale>
        <p:origin x="144" y="444"/>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DB9BA8FE-E817-46AE-ACEB-2CD24A16EE86}"/>
    <pc:docChg chg="undo custSel addSld delSld modSld sldOrd">
      <pc:chgData name="Jolie Serrano Delgado" userId="d52b4219-5c60-4a0c-87ad-b1ec335c0c37" providerId="ADAL" clId="{DB9BA8FE-E817-46AE-ACEB-2CD24A16EE86}" dt="2025-04-14T19:21:47.275" v="88" actId="47"/>
      <pc:docMkLst>
        <pc:docMk/>
      </pc:docMkLst>
      <pc:sldChg chg="del">
        <pc:chgData name="Jolie Serrano Delgado" userId="d52b4219-5c60-4a0c-87ad-b1ec335c0c37" providerId="ADAL" clId="{DB9BA8FE-E817-46AE-ACEB-2CD24A16EE86}" dt="2025-04-14T18:52:53.272" v="5" actId="47"/>
        <pc:sldMkLst>
          <pc:docMk/>
          <pc:sldMk cId="4040804473" sldId="1449"/>
        </pc:sldMkLst>
      </pc:sldChg>
      <pc:sldChg chg="add">
        <pc:chgData name="Jolie Serrano Delgado" userId="d52b4219-5c60-4a0c-87ad-b1ec335c0c37" providerId="ADAL" clId="{DB9BA8FE-E817-46AE-ACEB-2CD24A16EE86}" dt="2025-04-14T18:52:43.849" v="0"/>
        <pc:sldMkLst>
          <pc:docMk/>
          <pc:sldMk cId="0" sldId="1482"/>
        </pc:sldMkLst>
      </pc:sldChg>
      <pc:sldChg chg="add del">
        <pc:chgData name="Jolie Serrano Delgado" userId="d52b4219-5c60-4a0c-87ad-b1ec335c0c37" providerId="ADAL" clId="{DB9BA8FE-E817-46AE-ACEB-2CD24A16EE86}" dt="2025-04-14T18:53:17.282" v="7" actId="47"/>
        <pc:sldMkLst>
          <pc:docMk/>
          <pc:sldMk cId="0" sldId="1523"/>
        </pc:sldMkLst>
      </pc:sldChg>
      <pc:sldChg chg="modSp add mod ord">
        <pc:chgData name="Jolie Serrano Delgado" userId="d52b4219-5c60-4a0c-87ad-b1ec335c0c37" providerId="ADAL" clId="{DB9BA8FE-E817-46AE-ACEB-2CD24A16EE86}" dt="2025-04-14T18:53:06.300" v="6" actId="207"/>
        <pc:sldMkLst>
          <pc:docMk/>
          <pc:sldMk cId="3313802975" sldId="1780"/>
        </pc:sldMkLst>
        <pc:spChg chg="mod">
          <ac:chgData name="Jolie Serrano Delgado" userId="d52b4219-5c60-4a0c-87ad-b1ec335c0c37" providerId="ADAL" clId="{DB9BA8FE-E817-46AE-ACEB-2CD24A16EE86}" dt="2025-04-14T18:53:06.300" v="6" actId="207"/>
          <ac:spMkLst>
            <pc:docMk/>
            <pc:sldMk cId="3313802975" sldId="1780"/>
            <ac:spMk id="5" creationId="{7FCA87B9-E211-0E4B-A9F7-DF87D6193A8C}"/>
          </ac:spMkLst>
        </pc:spChg>
      </pc:sldChg>
      <pc:sldChg chg="addSp delSp modSp new del mod">
        <pc:chgData name="Jolie Serrano Delgado" userId="d52b4219-5c60-4a0c-87ad-b1ec335c0c37" providerId="ADAL" clId="{DB9BA8FE-E817-46AE-ACEB-2CD24A16EE86}" dt="2025-04-14T19:21:47.275" v="88" actId="47"/>
        <pc:sldMkLst>
          <pc:docMk/>
          <pc:sldMk cId="1929011587" sldId="4114"/>
        </pc:sldMkLst>
        <pc:spChg chg="add del mod">
          <ac:chgData name="Jolie Serrano Delgado" userId="d52b4219-5c60-4a0c-87ad-b1ec335c0c37" providerId="ADAL" clId="{DB9BA8FE-E817-46AE-ACEB-2CD24A16EE86}" dt="2025-04-14T19:21:44.415" v="87" actId="478"/>
          <ac:spMkLst>
            <pc:docMk/>
            <pc:sldMk cId="1929011587" sldId="4114"/>
            <ac:spMk id="2" creationId="{B9F7918B-5442-F10E-E4F5-AEC8E6BFC57E}"/>
          </ac:spMkLst>
        </pc:spChg>
        <pc:spChg chg="add del mod">
          <ac:chgData name="Jolie Serrano Delgado" userId="d52b4219-5c60-4a0c-87ad-b1ec335c0c37" providerId="ADAL" clId="{DB9BA8FE-E817-46AE-ACEB-2CD24A16EE86}" dt="2025-04-14T19:14:37.365" v="18"/>
          <ac:spMkLst>
            <pc:docMk/>
            <pc:sldMk cId="1929011587" sldId="4114"/>
            <ac:spMk id="3" creationId="{7F9D423D-0AFC-65B1-8167-DB62159B64F5}"/>
          </ac:spMkLst>
        </pc:spChg>
        <pc:spChg chg="add del mod">
          <ac:chgData name="Jolie Serrano Delgado" userId="d52b4219-5c60-4a0c-87ad-b1ec335c0c37" providerId="ADAL" clId="{DB9BA8FE-E817-46AE-ACEB-2CD24A16EE86}" dt="2025-04-14T19:14:37.365" v="18"/>
          <ac:spMkLst>
            <pc:docMk/>
            <pc:sldMk cId="1929011587" sldId="4114"/>
            <ac:spMk id="4" creationId="{F518D09D-90E7-2883-536A-CC9FE681B4EF}"/>
          </ac:spMkLst>
        </pc:spChg>
        <pc:spChg chg="mod">
          <ac:chgData name="Jolie Serrano Delgado" userId="d52b4219-5c60-4a0c-87ad-b1ec335c0c37" providerId="ADAL" clId="{DB9BA8FE-E817-46AE-ACEB-2CD24A16EE86}" dt="2025-04-14T19:14:28.003" v="17"/>
          <ac:spMkLst>
            <pc:docMk/>
            <pc:sldMk cId="1929011587" sldId="4114"/>
            <ac:spMk id="5" creationId="{F4BDDACE-D2D1-1639-41DC-5B8283EB0ED2}"/>
          </ac:spMkLst>
        </pc:spChg>
        <pc:spChg chg="add del mod">
          <ac:chgData name="Jolie Serrano Delgado" userId="d52b4219-5c60-4a0c-87ad-b1ec335c0c37" providerId="ADAL" clId="{DB9BA8FE-E817-46AE-ACEB-2CD24A16EE86}" dt="2025-04-14T19:21:43.751" v="86" actId="478"/>
          <ac:spMkLst>
            <pc:docMk/>
            <pc:sldMk cId="1929011587" sldId="4114"/>
            <ac:spMk id="6" creationId="{95B6EE8D-575B-1013-6CB5-167E7CA954BB}"/>
          </ac:spMkLst>
        </pc:spChg>
        <pc:spChg chg="add del mod">
          <ac:chgData name="Jolie Serrano Delgado" userId="d52b4219-5c60-4a0c-87ad-b1ec335c0c37" providerId="ADAL" clId="{DB9BA8FE-E817-46AE-ACEB-2CD24A16EE86}" dt="2025-04-14T19:15:30.840" v="33" actId="478"/>
          <ac:spMkLst>
            <pc:docMk/>
            <pc:sldMk cId="1929011587" sldId="4114"/>
            <ac:spMk id="7" creationId="{565C8900-FEE6-ED5D-212C-BD65ECFDF32D}"/>
          </ac:spMkLst>
        </pc:spChg>
        <pc:spChg chg="mod">
          <ac:chgData name="Jolie Serrano Delgado" userId="d52b4219-5c60-4a0c-87ad-b1ec335c0c37" providerId="ADAL" clId="{DB9BA8FE-E817-46AE-ACEB-2CD24A16EE86}" dt="2025-04-14T19:15:28.672" v="32"/>
          <ac:spMkLst>
            <pc:docMk/>
            <pc:sldMk cId="1929011587" sldId="4114"/>
            <ac:spMk id="8" creationId="{D5B53882-E906-B04C-E9E5-276AC896965A}"/>
          </ac:spMkLst>
        </pc:spChg>
        <pc:spChg chg="add del mod">
          <ac:chgData name="Jolie Serrano Delgado" userId="d52b4219-5c60-4a0c-87ad-b1ec335c0c37" providerId="ADAL" clId="{DB9BA8FE-E817-46AE-ACEB-2CD24A16EE86}" dt="2025-04-14T19:16:04.275" v="37" actId="478"/>
          <ac:spMkLst>
            <pc:docMk/>
            <pc:sldMk cId="1929011587" sldId="4114"/>
            <ac:spMk id="9" creationId="{C44B9FC6-29D1-A9D0-B4C1-67F434DE10F0}"/>
          </ac:spMkLst>
        </pc:spChg>
        <pc:spChg chg="add del mod">
          <ac:chgData name="Jolie Serrano Delgado" userId="d52b4219-5c60-4a0c-87ad-b1ec335c0c37" providerId="ADAL" clId="{DB9BA8FE-E817-46AE-ACEB-2CD24A16EE86}" dt="2025-04-14T19:16:18.474" v="40" actId="478"/>
          <ac:spMkLst>
            <pc:docMk/>
            <pc:sldMk cId="1929011587" sldId="4114"/>
            <ac:spMk id="10" creationId="{0434B7F1-8A08-759F-E2A6-83B43B962539}"/>
          </ac:spMkLst>
        </pc:spChg>
        <pc:spChg chg="add del mod">
          <ac:chgData name="Jolie Serrano Delgado" userId="d52b4219-5c60-4a0c-87ad-b1ec335c0c37" providerId="ADAL" clId="{DB9BA8FE-E817-46AE-ACEB-2CD24A16EE86}" dt="2025-04-14T19:16:47.002" v="45" actId="478"/>
          <ac:spMkLst>
            <pc:docMk/>
            <pc:sldMk cId="1929011587" sldId="4114"/>
            <ac:spMk id="11" creationId="{56F16871-999C-C8D5-12A9-7966BB3A3DD5}"/>
          </ac:spMkLst>
        </pc:spChg>
        <pc:spChg chg="add del mod">
          <ac:chgData name="Jolie Serrano Delgado" userId="d52b4219-5c60-4a0c-87ad-b1ec335c0c37" providerId="ADAL" clId="{DB9BA8FE-E817-46AE-ACEB-2CD24A16EE86}" dt="2025-04-14T19:17:50.501" v="63" actId="478"/>
          <ac:spMkLst>
            <pc:docMk/>
            <pc:sldMk cId="1929011587" sldId="4114"/>
            <ac:spMk id="12" creationId="{B20C50ED-5B6F-153B-0849-BFD7DA5F0059}"/>
          </ac:spMkLst>
        </pc:spChg>
        <pc:spChg chg="add del mod">
          <ac:chgData name="Jolie Serrano Delgado" userId="d52b4219-5c60-4a0c-87ad-b1ec335c0c37" providerId="ADAL" clId="{DB9BA8FE-E817-46AE-ACEB-2CD24A16EE86}" dt="2025-04-14T19:20:13.779" v="67" actId="478"/>
          <ac:spMkLst>
            <pc:docMk/>
            <pc:sldMk cId="1929011587" sldId="4114"/>
            <ac:spMk id="13" creationId="{40E4DD21-3908-EEAC-24E2-5284A2D44792}"/>
          </ac:spMkLst>
        </pc:spChg>
        <pc:spChg chg="add del mod">
          <ac:chgData name="Jolie Serrano Delgado" userId="d52b4219-5c60-4a0c-87ad-b1ec335c0c37" providerId="ADAL" clId="{DB9BA8FE-E817-46AE-ACEB-2CD24A16EE86}" dt="2025-04-14T19:21:06.185" v="82" actId="478"/>
          <ac:spMkLst>
            <pc:docMk/>
            <pc:sldMk cId="1929011587" sldId="4114"/>
            <ac:spMk id="14" creationId="{4D9086E9-3C7E-21C5-6839-BAE07567F46A}"/>
          </ac:spMkLst>
        </pc:spChg>
        <pc:spChg chg="add del mod">
          <ac:chgData name="Jolie Serrano Delgado" userId="d52b4219-5c60-4a0c-87ad-b1ec335c0c37" providerId="ADAL" clId="{DB9BA8FE-E817-46AE-ACEB-2CD24A16EE86}" dt="2025-04-14T19:21:40.138" v="85" actId="478"/>
          <ac:spMkLst>
            <pc:docMk/>
            <pc:sldMk cId="1929011587" sldId="4114"/>
            <ac:spMk id="15" creationId="{28BFAFD2-71EC-044F-8AD1-A0766B9EDC25}"/>
          </ac:spMkLst>
        </pc:spChg>
      </pc:sldChg>
      <pc:sldMasterChg chg="addSldLayout delSldLayout">
        <pc:chgData name="Jolie Serrano Delgado" userId="d52b4219-5c60-4a0c-87ad-b1ec335c0c37" providerId="ADAL" clId="{DB9BA8FE-E817-46AE-ACEB-2CD24A16EE86}" dt="2025-04-14T18:53:17.282" v="7" actId="47"/>
        <pc:sldMasterMkLst>
          <pc:docMk/>
          <pc:sldMasterMk cId="3968079979" sldId="2147483648"/>
        </pc:sldMasterMkLst>
        <pc:sldLayoutChg chg="add del">
          <pc:chgData name="Jolie Serrano Delgado" userId="d52b4219-5c60-4a0c-87ad-b1ec335c0c37" providerId="ADAL" clId="{DB9BA8FE-E817-46AE-ACEB-2CD24A16EE86}" dt="2025-04-14T18:53:17.282" v="7" actId="47"/>
          <pc:sldLayoutMkLst>
            <pc:docMk/>
            <pc:sldMasterMk cId="3968079979" sldId="2147483648"/>
            <pc:sldLayoutMk cId="2207850314" sldId="214748370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14/04/2025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14/04/2025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posición de imagen 4">
            <a:extLst>
              <a:ext uri="{FF2B5EF4-FFF2-40B4-BE49-F238E27FC236}">
                <a16:creationId xmlns:a16="http://schemas.microsoft.com/office/drawing/2014/main" id="{D3DC459A-3C24-4445-8E41-D3C974BC4526}"/>
              </a:ext>
            </a:extLst>
          </p:cNvPr>
          <p:cNvSpPr>
            <a:spLocks noGrp="1"/>
          </p:cNvSpPr>
          <p:nvPr>
            <p:ph type="pic" sz="quarter" idx="10"/>
          </p:nvPr>
        </p:nvSpPr>
        <p:spPr>
          <a:xfrm>
            <a:off x="2625725" y="1871662"/>
            <a:ext cx="3900488" cy="3900488"/>
          </a:xfrm>
          <a:prstGeom prst="ellipse">
            <a:avLst/>
          </a:prstGeom>
        </p:spPr>
        <p:txBody>
          <a:bodyPr/>
          <a:lstStyle>
            <a:lvl1pPr>
              <a:defRPr sz="2000"/>
            </a:lvl1pPr>
          </a:lstStyle>
          <a:p>
            <a:endParaRPr lang="en-US" dirty="0"/>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9DD3AD-C77E-4A45-B93F-135E762A03F0}"/>
              </a:ext>
            </a:extLst>
          </p:cNvPr>
          <p:cNvSpPr>
            <a:spLocks noGrp="1"/>
          </p:cNvSpPr>
          <p:nvPr>
            <p:ph type="title"/>
          </p:nvPr>
        </p:nvSpPr>
        <p:spPr>
          <a:xfrm>
            <a:off x="838200" y="555228"/>
            <a:ext cx="10515600" cy="350863"/>
          </a:xfrm>
        </p:spPr>
        <p:txBody>
          <a:bodyPr/>
          <a:lstStyle/>
          <a:p>
            <a:r>
              <a:rPr lang="en-US"/>
              <a:t>Click to edit Master title style</a:t>
            </a:r>
          </a:p>
        </p:txBody>
      </p:sp>
    </p:spTree>
    <p:extLst>
      <p:ext uri="{BB962C8B-B14F-4D97-AF65-F5344CB8AC3E}">
        <p14:creationId xmlns:p14="http://schemas.microsoft.com/office/powerpoint/2010/main" val="6357116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838200" y="586200"/>
            <a:ext cx="10515600" cy="613494"/>
          </a:xfrm>
        </p:spPr>
        <p:txBody>
          <a:bodyPr/>
          <a:lstStyle/>
          <a:p>
            <a:r>
              <a:rPr lang="en-US"/>
              <a:t>Click to edit Master title style</a:t>
            </a:r>
          </a:p>
        </p:txBody>
      </p:sp>
      <p:sp>
        <p:nvSpPr>
          <p:cNvPr id="4" name="Text Placeholder 3"/>
          <p:cNvSpPr>
            <a:spLocks noGrp="1"/>
          </p:cNvSpPr>
          <p:nvPr>
            <p:ph type="body" sz="quarter" idx="10"/>
          </p:nvPr>
        </p:nvSpPr>
        <p:spPr>
          <a:xfrm>
            <a:off x="839788" y="1170434"/>
            <a:ext cx="10514012" cy="402335"/>
          </a:xfrm>
        </p:spPr>
        <p:txBody>
          <a:bodyPr/>
          <a:lstStyle>
            <a:lvl1pPr algn="ctr">
              <a:defRPr/>
            </a:lvl1pPr>
          </a:lstStyle>
          <a:p>
            <a:pPr lvl="0"/>
            <a:r>
              <a:rPr lang="en-US" dirty="0"/>
              <a:t>Edit Master text styles</a:t>
            </a:r>
          </a:p>
        </p:txBody>
      </p:sp>
    </p:spTree>
    <p:extLst>
      <p:ext uri="{BB962C8B-B14F-4D97-AF65-F5344CB8AC3E}">
        <p14:creationId xmlns:p14="http://schemas.microsoft.com/office/powerpoint/2010/main" val="8206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3600450"/>
            <a:ext cx="3622908" cy="3257550"/>
          </a:xfrm>
          <a:prstGeom prst="rect">
            <a:avLst/>
          </a:prstGeom>
        </p:spPr>
        <p:txBody>
          <a:bodyPr/>
          <a:lstStyle/>
          <a:p>
            <a:endParaRPr lang="en-US"/>
          </a:p>
        </p:txBody>
      </p:sp>
      <p:sp>
        <p:nvSpPr>
          <p:cNvPr id="6" name="Marcador de posición de imagen 4">
            <a:extLst>
              <a:ext uri="{FF2B5EF4-FFF2-40B4-BE49-F238E27FC236}">
                <a16:creationId xmlns:a16="http://schemas.microsoft.com/office/drawing/2014/main" id="{94A0174E-3644-4D26-96CF-EE26C7838166}"/>
              </a:ext>
            </a:extLst>
          </p:cNvPr>
          <p:cNvSpPr>
            <a:spLocks noGrp="1"/>
          </p:cNvSpPr>
          <p:nvPr>
            <p:ph type="pic" sz="quarter" idx="11"/>
          </p:nvPr>
        </p:nvSpPr>
        <p:spPr>
          <a:xfrm>
            <a:off x="3622908" y="0"/>
            <a:ext cx="8569092" cy="3600450"/>
          </a:xfrm>
          <a:prstGeom prst="rect">
            <a:avLst/>
          </a:prstGeom>
        </p:spPr>
        <p:txBody>
          <a:bodyPr/>
          <a:lstStyle/>
          <a:p>
            <a:endParaRPr lang="en-US"/>
          </a:p>
        </p:txBody>
      </p:sp>
    </p:spTree>
    <p:extLst>
      <p:ext uri="{BB962C8B-B14F-4D97-AF65-F5344CB8AC3E}">
        <p14:creationId xmlns:p14="http://schemas.microsoft.com/office/powerpoint/2010/main" val="1839281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38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699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9661C-70EC-35D1-0BFA-E1F84D0323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9835D37-C630-BB5C-6AA7-BE87D0454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EB87514-D39F-84EC-6D75-AE1B549B04F8}"/>
              </a:ext>
            </a:extLst>
          </p:cNvPr>
          <p:cNvSpPr>
            <a:spLocks noGrp="1"/>
          </p:cNvSpPr>
          <p:nvPr>
            <p:ph type="dt" sz="half" idx="10"/>
          </p:nvPr>
        </p:nvSpPr>
        <p:spPr/>
        <p:txBody>
          <a:bodyPr/>
          <a:lstStyle/>
          <a:p>
            <a:fld id="{7967F7D0-5B12-49D0-A208-38768C7C3F40}" type="datetimeFigureOut">
              <a:rPr lang="es-CO" smtClean="0"/>
              <a:t>14/04/2025</a:t>
            </a:fld>
            <a:endParaRPr lang="es-CO"/>
          </a:p>
        </p:txBody>
      </p:sp>
      <p:sp>
        <p:nvSpPr>
          <p:cNvPr id="5" name="Marcador de pie de página 4">
            <a:extLst>
              <a:ext uri="{FF2B5EF4-FFF2-40B4-BE49-F238E27FC236}">
                <a16:creationId xmlns:a16="http://schemas.microsoft.com/office/drawing/2014/main" id="{9BE0170C-8E9D-BE0B-FE5F-9F89CD0BD6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AF634CA-9A98-17A7-DB91-32B34CDE6104}"/>
              </a:ext>
            </a:extLst>
          </p:cNvPr>
          <p:cNvSpPr>
            <a:spLocks noGrp="1"/>
          </p:cNvSpPr>
          <p:nvPr>
            <p:ph type="sldNum" sz="quarter" idx="12"/>
          </p:nvPr>
        </p:nvSpPr>
        <p:spPr/>
        <p:txBody>
          <a:bodyPr/>
          <a:lstStyle/>
          <a:p>
            <a:fld id="{D12FBE25-5709-45B5-8162-3FBEB94A357E}" type="slidenum">
              <a:rPr lang="es-CO" smtClean="0"/>
              <a:t>‹#›</a:t>
            </a:fld>
            <a:endParaRPr lang="es-CO"/>
          </a:p>
        </p:txBody>
      </p:sp>
    </p:spTree>
    <p:extLst>
      <p:ext uri="{BB962C8B-B14F-4D97-AF65-F5344CB8AC3E}">
        <p14:creationId xmlns:p14="http://schemas.microsoft.com/office/powerpoint/2010/main" val="35447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12FCB9-91C5-A2C3-4E6F-2E176DDD0B38}"/>
              </a:ext>
            </a:extLst>
          </p:cNvPr>
          <p:cNvSpPr>
            <a:spLocks noGrp="1"/>
          </p:cNvSpPr>
          <p:nvPr>
            <p:ph type="dt" sz="half" idx="10"/>
          </p:nvPr>
        </p:nvSpPr>
        <p:spPr/>
        <p:txBody>
          <a:bodyPr/>
          <a:lstStyle/>
          <a:p>
            <a:fld id="{7967F7D0-5B12-49D0-A208-38768C7C3F40}" type="datetimeFigureOut">
              <a:rPr lang="es-CO" smtClean="0"/>
              <a:t>14/04/2025</a:t>
            </a:fld>
            <a:endParaRPr lang="es-CO"/>
          </a:p>
        </p:txBody>
      </p:sp>
      <p:sp>
        <p:nvSpPr>
          <p:cNvPr id="3" name="Marcador de pie de página 2">
            <a:extLst>
              <a:ext uri="{FF2B5EF4-FFF2-40B4-BE49-F238E27FC236}">
                <a16:creationId xmlns:a16="http://schemas.microsoft.com/office/drawing/2014/main" id="{138F8FBB-85EC-6EB1-46F7-139A6DAF71F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7D78235-A744-9D40-4BF6-407764B39B98}"/>
              </a:ext>
            </a:extLst>
          </p:cNvPr>
          <p:cNvSpPr>
            <a:spLocks noGrp="1"/>
          </p:cNvSpPr>
          <p:nvPr>
            <p:ph type="sldNum" sz="quarter" idx="12"/>
          </p:nvPr>
        </p:nvSpPr>
        <p:spPr/>
        <p:txBody>
          <a:bodyPr/>
          <a:lstStyle/>
          <a:p>
            <a:fld id="{D12FBE25-5709-45B5-8162-3FBEB94A357E}" type="slidenum">
              <a:rPr lang="es-CO" smtClean="0"/>
              <a:t>‹#›</a:t>
            </a:fld>
            <a:endParaRPr lang="es-CO"/>
          </a:p>
        </p:txBody>
      </p:sp>
    </p:spTree>
    <p:extLst>
      <p:ext uri="{BB962C8B-B14F-4D97-AF65-F5344CB8AC3E}">
        <p14:creationId xmlns:p14="http://schemas.microsoft.com/office/powerpoint/2010/main" val="175144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7200900" y="3067050"/>
            <a:ext cx="2647950" cy="379095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077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761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00628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8" name="Marcador de posición de imagen 5">
            <a:extLst>
              <a:ext uri="{FF2B5EF4-FFF2-40B4-BE49-F238E27FC236}">
                <a16:creationId xmlns:a16="http://schemas.microsoft.com/office/drawing/2014/main" id="{EFB27D9A-2D65-40EB-8469-4CCCE84A8FD4}"/>
              </a:ext>
            </a:extLst>
          </p:cNvPr>
          <p:cNvSpPr>
            <a:spLocks noGrp="1"/>
          </p:cNvSpPr>
          <p:nvPr>
            <p:ph type="pic" sz="quarter" idx="12"/>
          </p:nvPr>
        </p:nvSpPr>
        <p:spPr>
          <a:xfrm>
            <a:off x="6819900" y="4248150"/>
            <a:ext cx="3124200" cy="3124200"/>
          </a:xfrm>
          <a:prstGeom prst="ellipse">
            <a:avLst/>
          </a:prstGeom>
        </p:spPr>
        <p:txBody>
          <a:bodyPr/>
          <a:lstStyle>
            <a:lvl1pPr>
              <a:defRPr sz="2400"/>
            </a:lvl1pPr>
          </a:lstStyle>
          <a:p>
            <a:endParaRPr lang="en-US" dirty="0"/>
          </a:p>
        </p:txBody>
      </p:sp>
      <p:sp>
        <p:nvSpPr>
          <p:cNvPr id="6" name="Marcador de posición de imagen 5">
            <a:extLst>
              <a:ext uri="{FF2B5EF4-FFF2-40B4-BE49-F238E27FC236}">
                <a16:creationId xmlns:a16="http://schemas.microsoft.com/office/drawing/2014/main" id="{73EE433E-FDFC-4524-9C88-3716406B83AF}"/>
              </a:ext>
            </a:extLst>
          </p:cNvPr>
          <p:cNvSpPr>
            <a:spLocks noGrp="1"/>
          </p:cNvSpPr>
          <p:nvPr>
            <p:ph type="pic" sz="quarter" idx="10"/>
          </p:nvPr>
        </p:nvSpPr>
        <p:spPr>
          <a:xfrm>
            <a:off x="7848600" y="1866900"/>
            <a:ext cx="3124200" cy="3124200"/>
          </a:xfrm>
          <a:prstGeom prst="ellipse">
            <a:avLst/>
          </a:prstGeom>
        </p:spPr>
        <p:txBody>
          <a:bodyPr/>
          <a:lstStyle>
            <a:lvl1pPr>
              <a:defRPr sz="2400"/>
            </a:lvl1pPr>
          </a:lstStyle>
          <a:p>
            <a:endParaRPr lang="en-US" dirty="0"/>
          </a:p>
        </p:txBody>
      </p:sp>
      <p:sp>
        <p:nvSpPr>
          <p:cNvPr id="7" name="Marcador de posición de imagen 5">
            <a:extLst>
              <a:ext uri="{FF2B5EF4-FFF2-40B4-BE49-F238E27FC236}">
                <a16:creationId xmlns:a16="http://schemas.microsoft.com/office/drawing/2014/main" id="{FBD22183-ECEA-4B2E-8E71-FED174EF38C4}"/>
              </a:ext>
            </a:extLst>
          </p:cNvPr>
          <p:cNvSpPr>
            <a:spLocks noGrp="1"/>
          </p:cNvSpPr>
          <p:nvPr>
            <p:ph type="pic" sz="quarter" idx="11"/>
          </p:nvPr>
        </p:nvSpPr>
        <p:spPr>
          <a:xfrm>
            <a:off x="4057651" y="-676274"/>
            <a:ext cx="4819649" cy="4819649"/>
          </a:xfrm>
          <a:prstGeom prst="ellipse">
            <a:avLst/>
          </a:prstGeom>
        </p:spPr>
        <p:txBody>
          <a:bodyPr/>
          <a:lstStyle>
            <a:lvl1pPr>
              <a:defRPr sz="2400"/>
            </a:lvl1pPr>
          </a:lstStyle>
          <a:p>
            <a:endParaRPr lang="en-US" dirty="0"/>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F37E0FB7-5DFD-457C-9973-CF27072BC038}"/>
              </a:ext>
            </a:extLst>
          </p:cNvPr>
          <p:cNvSpPr>
            <a:spLocks noGrp="1"/>
          </p:cNvSpPr>
          <p:nvPr>
            <p:ph type="pic" sz="quarter" idx="10"/>
          </p:nvPr>
        </p:nvSpPr>
        <p:spPr>
          <a:xfrm>
            <a:off x="4762500" y="1066800"/>
            <a:ext cx="2647950" cy="4705350"/>
          </a:xfrm>
          <a:prstGeom prst="rect">
            <a:avLst/>
          </a:prstGeom>
        </p:spPr>
        <p:txBody>
          <a:body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20" name="Marcador de posición de imagen 19">
            <a:extLst>
              <a:ext uri="{FF2B5EF4-FFF2-40B4-BE49-F238E27FC236}">
                <a16:creationId xmlns:a16="http://schemas.microsoft.com/office/drawing/2014/main" id="{62D4B476-27DE-4E36-B143-EE3D5E816C99}"/>
              </a:ext>
            </a:extLst>
          </p:cNvPr>
          <p:cNvSpPr>
            <a:spLocks noGrp="1"/>
          </p:cNvSpPr>
          <p:nvPr>
            <p:ph type="pic" sz="quarter" idx="10"/>
          </p:nvPr>
        </p:nvSpPr>
        <p:spPr>
          <a:xfrm>
            <a:off x="2305050" y="2895600"/>
            <a:ext cx="7239000" cy="3962400"/>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1843088" y="2903538"/>
            <a:ext cx="2598737" cy="3954462"/>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A5BF10-1837-40BA-A101-7939856BCEAD}"/>
              </a:ext>
            </a:extLst>
          </p:cNvPr>
          <p:cNvSpPr>
            <a:spLocks noGrp="1"/>
          </p:cNvSpPr>
          <p:nvPr>
            <p:ph type="pic" sz="quarter" idx="10"/>
          </p:nvPr>
        </p:nvSpPr>
        <p:spPr>
          <a:xfrm>
            <a:off x="5486400" y="0"/>
            <a:ext cx="6705600" cy="6705600"/>
          </a:xfrm>
          <a:prstGeom prst="teardrop">
            <a:avLst/>
          </a:prstGeom>
        </p:spPr>
        <p:txBody>
          <a:bodyPr/>
          <a:lstStyle/>
          <a:p>
            <a:endParaRPr lang="en-US"/>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90550" y="1581150"/>
            <a:ext cx="3638550" cy="3638550"/>
          </a:xfrm>
          <a:prstGeom prst="ellipse">
            <a:avLst/>
          </a:prstGeom>
        </p:spPr>
        <p:txBody>
          <a:bodyPr/>
          <a:lstStyle/>
          <a:p>
            <a:endParaRPr lang="en-US"/>
          </a:p>
        </p:txBody>
      </p:sp>
      <p:sp>
        <p:nvSpPr>
          <p:cNvPr id="5" name="Marcador de posición de imagen 3">
            <a:extLst>
              <a:ext uri="{FF2B5EF4-FFF2-40B4-BE49-F238E27FC236}">
                <a16:creationId xmlns:a16="http://schemas.microsoft.com/office/drawing/2014/main" id="{23361A33-0DF6-455A-9F52-7A2DD4F98A22}"/>
              </a:ext>
            </a:extLst>
          </p:cNvPr>
          <p:cNvSpPr>
            <a:spLocks noGrp="1"/>
          </p:cNvSpPr>
          <p:nvPr>
            <p:ph type="pic" sz="quarter" idx="11"/>
          </p:nvPr>
        </p:nvSpPr>
        <p:spPr>
          <a:xfrm>
            <a:off x="3381375"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slidesgratis.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free-powerpoint-templates-download.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4">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6">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05"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22.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solidFill>
                  <a:schemeClr val="bg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Lato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forma 5">
            <a:extLst>
              <a:ext uri="{FF2B5EF4-FFF2-40B4-BE49-F238E27FC236}">
                <a16:creationId xmlns:a16="http://schemas.microsoft.com/office/drawing/2014/main" id="{B09070DE-2F3C-EB5D-1123-F250844A1845}"/>
              </a:ext>
            </a:extLst>
          </p:cNvPr>
          <p:cNvSpPr/>
          <p:nvPr/>
        </p:nvSpPr>
        <p:spPr>
          <a:xfrm>
            <a:off x="8469766" y="4949287"/>
            <a:ext cx="1458277" cy="226218"/>
          </a:xfrm>
          <a:custGeom>
            <a:avLst/>
            <a:gdLst>
              <a:gd name="connsiteX0" fmla="*/ 1345121 w 1458277"/>
              <a:gd name="connsiteY0" fmla="*/ 0 h 226218"/>
              <a:gd name="connsiteX1" fmla="*/ 1458278 w 1458277"/>
              <a:gd name="connsiteY1" fmla="*/ 0 h 226218"/>
              <a:gd name="connsiteX2" fmla="*/ 1458278 w 1458277"/>
              <a:gd name="connsiteY2" fmla="*/ 226219 h 226218"/>
              <a:gd name="connsiteX3" fmla="*/ 1345121 w 1458277"/>
              <a:gd name="connsiteY3" fmla="*/ 226219 h 226218"/>
              <a:gd name="connsiteX4" fmla="*/ 113157 w 1458277"/>
              <a:gd name="connsiteY4" fmla="*/ 226219 h 226218"/>
              <a:gd name="connsiteX5" fmla="*/ 0 w 1458277"/>
              <a:gd name="connsiteY5" fmla="*/ 226219 h 226218"/>
              <a:gd name="connsiteX6" fmla="*/ 0 w 1458277"/>
              <a:gd name="connsiteY6" fmla="*/ 0 h 226218"/>
              <a:gd name="connsiteX7" fmla="*/ 113157 w 1458277"/>
              <a:gd name="connsiteY7" fmla="*/ 0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277" h="226218">
                <a:moveTo>
                  <a:pt x="1345121" y="0"/>
                </a:moveTo>
                <a:cubicBezTo>
                  <a:pt x="1407615" y="0"/>
                  <a:pt x="1458278" y="0"/>
                  <a:pt x="1458278" y="0"/>
                </a:cubicBezTo>
                <a:lnTo>
                  <a:pt x="1458278" y="226219"/>
                </a:lnTo>
                <a:cubicBezTo>
                  <a:pt x="1458278" y="226219"/>
                  <a:pt x="1407615" y="226219"/>
                  <a:pt x="1345121" y="226219"/>
                </a:cubicBezTo>
                <a:lnTo>
                  <a:pt x="113157" y="226219"/>
                </a:lnTo>
                <a:cubicBezTo>
                  <a:pt x="50662" y="226219"/>
                  <a:pt x="0" y="226219"/>
                  <a:pt x="0" y="226219"/>
                </a:cubicBezTo>
                <a:lnTo>
                  <a:pt x="0" y="0"/>
                </a:lnTo>
                <a:cubicBezTo>
                  <a:pt x="0" y="0"/>
                  <a:pt x="50662" y="0"/>
                  <a:pt x="113157" y="0"/>
                </a:cubicBezTo>
                <a:close/>
              </a:path>
            </a:pathLst>
          </a:custGeom>
          <a:solidFill>
            <a:srgbClr val="065381"/>
          </a:solidFill>
          <a:ln w="9525"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6CCE46E3-CA6D-5AB5-9BCB-9D66898A9902}"/>
              </a:ext>
            </a:extLst>
          </p:cNvPr>
          <p:cNvSpPr/>
          <p:nvPr/>
        </p:nvSpPr>
        <p:spPr>
          <a:xfrm>
            <a:off x="8508532" y="5229513"/>
            <a:ext cx="1380744" cy="226218"/>
          </a:xfrm>
          <a:custGeom>
            <a:avLst/>
            <a:gdLst>
              <a:gd name="connsiteX0" fmla="*/ 1267587 w 1380744"/>
              <a:gd name="connsiteY0" fmla="*/ 0 h 226218"/>
              <a:gd name="connsiteX1" fmla="*/ 1380744 w 1380744"/>
              <a:gd name="connsiteY1" fmla="*/ 0 h 226218"/>
              <a:gd name="connsiteX2" fmla="*/ 1380744 w 1380744"/>
              <a:gd name="connsiteY2" fmla="*/ 226219 h 226218"/>
              <a:gd name="connsiteX3" fmla="*/ 1267587 w 1380744"/>
              <a:gd name="connsiteY3" fmla="*/ 226219 h 226218"/>
              <a:gd name="connsiteX4" fmla="*/ 113157 w 1380744"/>
              <a:gd name="connsiteY4" fmla="*/ 226219 h 226218"/>
              <a:gd name="connsiteX5" fmla="*/ 0 w 1380744"/>
              <a:gd name="connsiteY5" fmla="*/ 226219 h 226218"/>
              <a:gd name="connsiteX6" fmla="*/ 0 w 1380744"/>
              <a:gd name="connsiteY6" fmla="*/ 0 h 226218"/>
              <a:gd name="connsiteX7" fmla="*/ 113157 w 1380744"/>
              <a:gd name="connsiteY7" fmla="*/ 0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0744" h="226218">
                <a:moveTo>
                  <a:pt x="1267587" y="0"/>
                </a:moveTo>
                <a:cubicBezTo>
                  <a:pt x="1330082" y="0"/>
                  <a:pt x="1380744" y="0"/>
                  <a:pt x="1380744" y="0"/>
                </a:cubicBezTo>
                <a:lnTo>
                  <a:pt x="1380744" y="226219"/>
                </a:lnTo>
                <a:cubicBezTo>
                  <a:pt x="1380744" y="226219"/>
                  <a:pt x="1330082" y="226219"/>
                  <a:pt x="1267587" y="226219"/>
                </a:cubicBezTo>
                <a:lnTo>
                  <a:pt x="113157" y="226219"/>
                </a:lnTo>
                <a:cubicBezTo>
                  <a:pt x="50662" y="226219"/>
                  <a:pt x="0" y="226219"/>
                  <a:pt x="0" y="226219"/>
                </a:cubicBezTo>
                <a:lnTo>
                  <a:pt x="0" y="0"/>
                </a:lnTo>
                <a:cubicBezTo>
                  <a:pt x="0" y="0"/>
                  <a:pt x="50662" y="0"/>
                  <a:pt x="113157" y="0"/>
                </a:cubicBezTo>
                <a:close/>
              </a:path>
            </a:pathLst>
          </a:custGeom>
          <a:solidFill>
            <a:srgbClr val="065381"/>
          </a:solidFill>
          <a:ln w="9525"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15AFC9F2-660A-4D6E-8155-9FE30B0F02A4}"/>
              </a:ext>
            </a:extLst>
          </p:cNvPr>
          <p:cNvSpPr/>
          <p:nvPr/>
        </p:nvSpPr>
        <p:spPr>
          <a:xfrm>
            <a:off x="8547299" y="5515072"/>
            <a:ext cx="1303209" cy="226314"/>
          </a:xfrm>
          <a:custGeom>
            <a:avLst/>
            <a:gdLst>
              <a:gd name="connsiteX0" fmla="*/ 1189603 w 1303209"/>
              <a:gd name="connsiteY0" fmla="*/ 225872 h 226314"/>
              <a:gd name="connsiteX1" fmla="*/ 112707 w 1303209"/>
              <a:gd name="connsiteY1" fmla="*/ 225872 h 226314"/>
              <a:gd name="connsiteX2" fmla="*/ -450 w 1303209"/>
              <a:gd name="connsiteY2" fmla="*/ 112715 h 226314"/>
              <a:gd name="connsiteX3" fmla="*/ -450 w 1303209"/>
              <a:gd name="connsiteY3" fmla="*/ 112715 h 226314"/>
              <a:gd name="connsiteX4" fmla="*/ 112707 w 1303209"/>
              <a:gd name="connsiteY4" fmla="*/ -442 h 226314"/>
              <a:gd name="connsiteX5" fmla="*/ 1189603 w 1303209"/>
              <a:gd name="connsiteY5" fmla="*/ -442 h 226314"/>
              <a:gd name="connsiteX6" fmla="*/ 1302760 w 1303209"/>
              <a:gd name="connsiteY6" fmla="*/ 112715 h 226314"/>
              <a:gd name="connsiteX7" fmla="*/ 1302760 w 1303209"/>
              <a:gd name="connsiteY7" fmla="*/ 112715 h 226314"/>
              <a:gd name="connsiteX8" fmla="*/ 1189603 w 1303209"/>
              <a:gd name="connsiteY8" fmla="*/ 225872 h 22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209" h="226314">
                <a:moveTo>
                  <a:pt x="1189603" y="225872"/>
                </a:moveTo>
                <a:lnTo>
                  <a:pt x="112707" y="225872"/>
                </a:lnTo>
                <a:cubicBezTo>
                  <a:pt x="50280" y="225720"/>
                  <a:pt x="-289" y="175142"/>
                  <a:pt x="-450" y="112715"/>
                </a:cubicBezTo>
                <a:lnTo>
                  <a:pt x="-450" y="112715"/>
                </a:lnTo>
                <a:cubicBezTo>
                  <a:pt x="-289" y="50289"/>
                  <a:pt x="50280" y="-289"/>
                  <a:pt x="112707" y="-442"/>
                </a:cubicBezTo>
                <a:lnTo>
                  <a:pt x="1189603" y="-442"/>
                </a:lnTo>
                <a:cubicBezTo>
                  <a:pt x="1252011" y="-232"/>
                  <a:pt x="1302551" y="50307"/>
                  <a:pt x="1302760" y="112715"/>
                </a:cubicBezTo>
                <a:lnTo>
                  <a:pt x="1302760" y="112715"/>
                </a:lnTo>
                <a:cubicBezTo>
                  <a:pt x="1302551" y="175123"/>
                  <a:pt x="1252011" y="225663"/>
                  <a:pt x="1189603" y="225872"/>
                </a:cubicBezTo>
                <a:close/>
              </a:path>
            </a:pathLst>
          </a:custGeom>
          <a:solidFill>
            <a:srgbClr val="065381"/>
          </a:solidFill>
          <a:ln w="9525" cap="flat">
            <a:noFill/>
            <a:prstDash val="solid"/>
            <a:miter/>
          </a:ln>
        </p:spPr>
        <p:txBody>
          <a:bodyPr rtlCol="0" anchor="ctr"/>
          <a:lstStyle/>
          <a:p>
            <a:endParaRPr lang="es-CO"/>
          </a:p>
        </p:txBody>
      </p:sp>
      <p:sp>
        <p:nvSpPr>
          <p:cNvPr id="9" name="Forma libre: forma 8">
            <a:extLst>
              <a:ext uri="{FF2B5EF4-FFF2-40B4-BE49-F238E27FC236}">
                <a16:creationId xmlns:a16="http://schemas.microsoft.com/office/drawing/2014/main" id="{CB1A00EB-0AEC-4C9D-CB23-1C65C08B5FD5}"/>
              </a:ext>
            </a:extLst>
          </p:cNvPr>
          <p:cNvSpPr/>
          <p:nvPr/>
        </p:nvSpPr>
        <p:spPr>
          <a:xfrm>
            <a:off x="8811523" y="5791297"/>
            <a:ext cx="778668" cy="213264"/>
          </a:xfrm>
          <a:custGeom>
            <a:avLst/>
            <a:gdLst>
              <a:gd name="connsiteX0" fmla="*/ 502279 w 778668"/>
              <a:gd name="connsiteY0" fmla="*/ 212823 h 213264"/>
              <a:gd name="connsiteX1" fmla="*/ 275489 w 778668"/>
              <a:gd name="connsiteY1" fmla="*/ 212823 h 213264"/>
              <a:gd name="connsiteX2" fmla="*/ 206052 w 778668"/>
              <a:gd name="connsiteY2" fmla="*/ 186153 h 213264"/>
              <a:gd name="connsiteX3" fmla="*/ -450 w 778668"/>
              <a:gd name="connsiteY3" fmla="*/ -442 h 213264"/>
              <a:gd name="connsiteX4" fmla="*/ 778219 w 778668"/>
              <a:gd name="connsiteY4" fmla="*/ -442 h 213264"/>
              <a:gd name="connsiteX5" fmla="*/ 571717 w 778668"/>
              <a:gd name="connsiteY5" fmla="*/ 186153 h 213264"/>
              <a:gd name="connsiteX6" fmla="*/ 502279 w 778668"/>
              <a:gd name="connsiteY6" fmla="*/ 212823 h 21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668" h="213264">
                <a:moveTo>
                  <a:pt x="502279" y="212823"/>
                </a:moveTo>
                <a:lnTo>
                  <a:pt x="275489" y="212823"/>
                </a:lnTo>
                <a:cubicBezTo>
                  <a:pt x="249838" y="212823"/>
                  <a:pt x="225102" y="203317"/>
                  <a:pt x="206052" y="186153"/>
                </a:cubicBezTo>
                <a:lnTo>
                  <a:pt x="-450" y="-442"/>
                </a:lnTo>
                <a:lnTo>
                  <a:pt x="778219" y="-442"/>
                </a:lnTo>
                <a:lnTo>
                  <a:pt x="571717" y="186153"/>
                </a:lnTo>
                <a:cubicBezTo>
                  <a:pt x="552667" y="203317"/>
                  <a:pt x="527930" y="212823"/>
                  <a:pt x="502279" y="212823"/>
                </a:cubicBezTo>
                <a:close/>
              </a:path>
            </a:pathLst>
          </a:custGeom>
          <a:solidFill>
            <a:srgbClr val="065381"/>
          </a:solidFill>
          <a:ln w="9525" cap="flat">
            <a:noFill/>
            <a:prstDash val="solid"/>
            <a:miter/>
          </a:ln>
        </p:spPr>
        <p:txBody>
          <a:bodyPr rtlCol="0" anchor="ctr"/>
          <a:lstStyle/>
          <a:p>
            <a:endParaRPr lang="es-CO"/>
          </a:p>
        </p:txBody>
      </p:sp>
      <p:grpSp>
        <p:nvGrpSpPr>
          <p:cNvPr id="10" name="Gráfico 2">
            <a:extLst>
              <a:ext uri="{FF2B5EF4-FFF2-40B4-BE49-F238E27FC236}">
                <a16:creationId xmlns:a16="http://schemas.microsoft.com/office/drawing/2014/main" id="{948DF1C6-5FAB-B5BE-623D-630589C6A69C}"/>
              </a:ext>
            </a:extLst>
          </p:cNvPr>
          <p:cNvGrpSpPr/>
          <p:nvPr/>
        </p:nvGrpSpPr>
        <p:grpSpPr>
          <a:xfrm>
            <a:off x="7774521" y="1596963"/>
            <a:ext cx="2848899" cy="3264408"/>
            <a:chOff x="4672092" y="1223961"/>
            <a:chExt cx="2848899" cy="3264408"/>
          </a:xfrm>
        </p:grpSpPr>
        <p:sp>
          <p:nvSpPr>
            <p:cNvPr id="11" name="Forma libre: forma 10">
              <a:extLst>
                <a:ext uri="{FF2B5EF4-FFF2-40B4-BE49-F238E27FC236}">
                  <a16:creationId xmlns:a16="http://schemas.microsoft.com/office/drawing/2014/main" id="{5D384B27-EF28-9B8E-B6C2-1056ED1E7379}"/>
                </a:ext>
              </a:extLst>
            </p:cNvPr>
            <p:cNvSpPr/>
            <p:nvPr/>
          </p:nvSpPr>
          <p:spPr>
            <a:xfrm>
              <a:off x="5885878" y="2888646"/>
              <a:ext cx="1615058" cy="992790"/>
            </a:xfrm>
            <a:custGeom>
              <a:avLst/>
              <a:gdLst>
                <a:gd name="connsiteX0" fmla="*/ 1101402 w 1615058"/>
                <a:gd name="connsiteY0" fmla="*/ 83569 h 992790"/>
                <a:gd name="connsiteX1" fmla="*/ 1080066 w 1615058"/>
                <a:gd name="connsiteY1" fmla="*/ 177104 h 992790"/>
                <a:gd name="connsiteX2" fmla="*/ 928618 w 1615058"/>
                <a:gd name="connsiteY2" fmla="*/ 245017 h 992790"/>
                <a:gd name="connsiteX3" fmla="*/ 779361 w 1615058"/>
                <a:gd name="connsiteY3" fmla="*/ 180152 h 992790"/>
                <a:gd name="connsiteX4" fmla="*/ 755644 w 1615058"/>
                <a:gd name="connsiteY4" fmla="*/ 84902 h 992790"/>
                <a:gd name="connsiteX5" fmla="*/ 812032 w 1615058"/>
                <a:gd name="connsiteY5" fmla="*/ 415 h 992790"/>
                <a:gd name="connsiteX6" fmla="*/ 243580 w 1615058"/>
                <a:gd name="connsiteY6" fmla="*/ 415 h 992790"/>
                <a:gd name="connsiteX7" fmla="*/ 243580 w 1615058"/>
                <a:gd name="connsiteY7" fmla="*/ 296452 h 992790"/>
                <a:gd name="connsiteX8" fmla="*/ 243580 w 1615058"/>
                <a:gd name="connsiteY8" fmla="*/ 296452 h 992790"/>
                <a:gd name="connsiteX9" fmla="*/ 127375 w 1615058"/>
                <a:gd name="connsiteY9" fmla="*/ 280355 h 992790"/>
                <a:gd name="connsiteX10" fmla="*/ 126804 w 1615058"/>
                <a:gd name="connsiteY10" fmla="*/ 279688 h 992790"/>
                <a:gd name="connsiteX11" fmla="*/ 126804 w 1615058"/>
                <a:gd name="connsiteY11" fmla="*/ 279021 h 992790"/>
                <a:gd name="connsiteX12" fmla="*/ 38697 w 1615058"/>
                <a:gd name="connsiteY12" fmla="*/ 254637 h 992790"/>
                <a:gd name="connsiteX13" fmla="*/ -450 w 1615058"/>
                <a:gd name="connsiteY13" fmla="*/ 351221 h 992790"/>
                <a:gd name="connsiteX14" fmla="*/ 40316 w 1615058"/>
                <a:gd name="connsiteY14" fmla="*/ 448757 h 992790"/>
                <a:gd name="connsiteX15" fmla="*/ 126804 w 1615058"/>
                <a:gd name="connsiteY15" fmla="*/ 423420 h 992790"/>
                <a:gd name="connsiteX16" fmla="*/ 126804 w 1615058"/>
                <a:gd name="connsiteY16" fmla="*/ 422658 h 992790"/>
                <a:gd name="connsiteX17" fmla="*/ 127375 w 1615058"/>
                <a:gd name="connsiteY17" fmla="*/ 421991 h 992790"/>
                <a:gd name="connsiteX18" fmla="*/ 239485 w 1615058"/>
                <a:gd name="connsiteY18" fmla="*/ 402465 h 992790"/>
                <a:gd name="connsiteX19" fmla="*/ 243961 w 1615058"/>
                <a:gd name="connsiteY19" fmla="*/ 406085 h 992790"/>
                <a:gd name="connsiteX20" fmla="*/ 243961 w 1615058"/>
                <a:gd name="connsiteY20" fmla="*/ 748985 h 992790"/>
                <a:gd name="connsiteX21" fmla="*/ 649916 w 1615058"/>
                <a:gd name="connsiteY21" fmla="*/ 748985 h 992790"/>
                <a:gd name="connsiteX22" fmla="*/ 649916 w 1615058"/>
                <a:gd name="connsiteY22" fmla="*/ 748985 h 992790"/>
                <a:gd name="connsiteX23" fmla="*/ 633915 w 1615058"/>
                <a:gd name="connsiteY23" fmla="*/ 865190 h 992790"/>
                <a:gd name="connsiteX24" fmla="*/ 633248 w 1615058"/>
                <a:gd name="connsiteY24" fmla="*/ 865190 h 992790"/>
                <a:gd name="connsiteX25" fmla="*/ 632391 w 1615058"/>
                <a:gd name="connsiteY25" fmla="*/ 865190 h 992790"/>
                <a:gd name="connsiteX26" fmla="*/ 608102 w 1615058"/>
                <a:gd name="connsiteY26" fmla="*/ 953296 h 992790"/>
                <a:gd name="connsiteX27" fmla="*/ 704685 w 1615058"/>
                <a:gd name="connsiteY27" fmla="*/ 992349 h 992790"/>
                <a:gd name="connsiteX28" fmla="*/ 802412 w 1615058"/>
                <a:gd name="connsiteY28" fmla="*/ 951772 h 992790"/>
                <a:gd name="connsiteX29" fmla="*/ 776885 w 1615058"/>
                <a:gd name="connsiteY29" fmla="*/ 865190 h 992790"/>
                <a:gd name="connsiteX30" fmla="*/ 776123 w 1615058"/>
                <a:gd name="connsiteY30" fmla="*/ 865190 h 992790"/>
                <a:gd name="connsiteX31" fmla="*/ 775456 w 1615058"/>
                <a:gd name="connsiteY31" fmla="*/ 865190 h 992790"/>
                <a:gd name="connsiteX32" fmla="*/ 756406 w 1615058"/>
                <a:gd name="connsiteY32" fmla="*/ 752985 h 992790"/>
                <a:gd name="connsiteX33" fmla="*/ 759931 w 1615058"/>
                <a:gd name="connsiteY33" fmla="*/ 748794 h 992790"/>
                <a:gd name="connsiteX34" fmla="*/ 1253135 w 1615058"/>
                <a:gd name="connsiteY34" fmla="*/ 748794 h 992790"/>
                <a:gd name="connsiteX35" fmla="*/ 1300760 w 1615058"/>
                <a:gd name="connsiteY35" fmla="*/ 677738 h 992790"/>
                <a:gd name="connsiteX36" fmla="*/ 1588987 w 1615058"/>
                <a:gd name="connsiteY36" fmla="*/ 125288 h 992790"/>
                <a:gd name="connsiteX37" fmla="*/ 1614609 w 1615058"/>
                <a:gd name="connsiteY37" fmla="*/ -442 h 992790"/>
                <a:gd name="connsiteX38" fmla="*/ 1045966 w 1615058"/>
                <a:gd name="connsiteY38" fmla="*/ -442 h 992790"/>
                <a:gd name="connsiteX39" fmla="*/ 1101402 w 1615058"/>
                <a:gd name="connsiteY39" fmla="*/ 83569 h 99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058" h="992790">
                  <a:moveTo>
                    <a:pt x="1101402" y="83569"/>
                  </a:moveTo>
                  <a:cubicBezTo>
                    <a:pt x="1107964" y="116363"/>
                    <a:pt x="1100202" y="150405"/>
                    <a:pt x="1080066" y="177104"/>
                  </a:cubicBezTo>
                  <a:cubicBezTo>
                    <a:pt x="1048728" y="219681"/>
                    <a:pt x="992055" y="245017"/>
                    <a:pt x="928618" y="245017"/>
                  </a:cubicBezTo>
                  <a:cubicBezTo>
                    <a:pt x="865182" y="245017"/>
                    <a:pt x="811461" y="221395"/>
                    <a:pt x="779361" y="180152"/>
                  </a:cubicBezTo>
                  <a:cubicBezTo>
                    <a:pt x="757978" y="153368"/>
                    <a:pt x="749320" y="118592"/>
                    <a:pt x="755644" y="84902"/>
                  </a:cubicBezTo>
                  <a:cubicBezTo>
                    <a:pt x="762769" y="50488"/>
                    <a:pt x="782990" y="20199"/>
                    <a:pt x="812032" y="415"/>
                  </a:cubicBezTo>
                  <a:lnTo>
                    <a:pt x="243580" y="415"/>
                  </a:lnTo>
                  <a:lnTo>
                    <a:pt x="243580" y="296452"/>
                  </a:lnTo>
                  <a:lnTo>
                    <a:pt x="243580" y="296452"/>
                  </a:lnTo>
                  <a:cubicBezTo>
                    <a:pt x="204147" y="331219"/>
                    <a:pt x="158903" y="317788"/>
                    <a:pt x="127375" y="280355"/>
                  </a:cubicBezTo>
                  <a:lnTo>
                    <a:pt x="126804" y="279688"/>
                  </a:lnTo>
                  <a:lnTo>
                    <a:pt x="126804" y="279021"/>
                  </a:lnTo>
                  <a:cubicBezTo>
                    <a:pt x="107754" y="247208"/>
                    <a:pt x="70606" y="229872"/>
                    <a:pt x="38697" y="254637"/>
                  </a:cubicBezTo>
                  <a:cubicBezTo>
                    <a:pt x="10122" y="276545"/>
                    <a:pt x="-450" y="316931"/>
                    <a:pt x="-450" y="351221"/>
                  </a:cubicBezTo>
                  <a:cubicBezTo>
                    <a:pt x="-450" y="385511"/>
                    <a:pt x="10789" y="427421"/>
                    <a:pt x="40316" y="448757"/>
                  </a:cubicBezTo>
                  <a:cubicBezTo>
                    <a:pt x="72130" y="472188"/>
                    <a:pt x="108230" y="454377"/>
                    <a:pt x="126804" y="423420"/>
                  </a:cubicBezTo>
                  <a:lnTo>
                    <a:pt x="126804" y="422658"/>
                  </a:lnTo>
                  <a:lnTo>
                    <a:pt x="127375" y="421991"/>
                  </a:lnTo>
                  <a:cubicBezTo>
                    <a:pt x="157188" y="386559"/>
                    <a:pt x="200432" y="371128"/>
                    <a:pt x="239485" y="402465"/>
                  </a:cubicBezTo>
                  <a:lnTo>
                    <a:pt x="243961" y="406085"/>
                  </a:lnTo>
                  <a:lnTo>
                    <a:pt x="243961" y="748985"/>
                  </a:lnTo>
                  <a:lnTo>
                    <a:pt x="649916" y="748985"/>
                  </a:lnTo>
                  <a:lnTo>
                    <a:pt x="649916" y="748985"/>
                  </a:lnTo>
                  <a:cubicBezTo>
                    <a:pt x="684778" y="788419"/>
                    <a:pt x="671443" y="833662"/>
                    <a:pt x="633915" y="865190"/>
                  </a:cubicBezTo>
                  <a:lnTo>
                    <a:pt x="633248" y="865190"/>
                  </a:lnTo>
                  <a:lnTo>
                    <a:pt x="632391" y="865190"/>
                  </a:lnTo>
                  <a:cubicBezTo>
                    <a:pt x="600672" y="884240"/>
                    <a:pt x="583432" y="921387"/>
                    <a:pt x="608102" y="953296"/>
                  </a:cubicBezTo>
                  <a:cubicBezTo>
                    <a:pt x="630200" y="981871"/>
                    <a:pt x="670300" y="992349"/>
                    <a:pt x="704685" y="992349"/>
                  </a:cubicBezTo>
                  <a:cubicBezTo>
                    <a:pt x="739071" y="992349"/>
                    <a:pt x="780885" y="981204"/>
                    <a:pt x="802412" y="951772"/>
                  </a:cubicBezTo>
                  <a:cubicBezTo>
                    <a:pt x="825748" y="919863"/>
                    <a:pt x="807841" y="883763"/>
                    <a:pt x="776885" y="865190"/>
                  </a:cubicBezTo>
                  <a:lnTo>
                    <a:pt x="776123" y="865190"/>
                  </a:lnTo>
                  <a:lnTo>
                    <a:pt x="775456" y="865190"/>
                  </a:lnTo>
                  <a:cubicBezTo>
                    <a:pt x="740023" y="835377"/>
                    <a:pt x="724497" y="792133"/>
                    <a:pt x="756406" y="752985"/>
                  </a:cubicBezTo>
                  <a:lnTo>
                    <a:pt x="759931" y="748794"/>
                  </a:lnTo>
                  <a:lnTo>
                    <a:pt x="1253135" y="748794"/>
                  </a:lnTo>
                  <a:cubicBezTo>
                    <a:pt x="1268118" y="724915"/>
                    <a:pt x="1283996" y="701236"/>
                    <a:pt x="1300760" y="677738"/>
                  </a:cubicBezTo>
                  <a:cubicBezTo>
                    <a:pt x="1441349" y="503907"/>
                    <a:pt x="1538885" y="329980"/>
                    <a:pt x="1588987" y="125288"/>
                  </a:cubicBezTo>
                  <a:cubicBezTo>
                    <a:pt x="1597369" y="91093"/>
                    <a:pt x="1606608" y="48611"/>
                    <a:pt x="1614609" y="-442"/>
                  </a:cubicBezTo>
                  <a:lnTo>
                    <a:pt x="1045966" y="-442"/>
                  </a:lnTo>
                  <a:cubicBezTo>
                    <a:pt x="1074513" y="19436"/>
                    <a:pt x="1094353" y="49507"/>
                    <a:pt x="1101402" y="83569"/>
                  </a:cubicBezTo>
                  <a:close/>
                </a:path>
              </a:pathLst>
            </a:custGeom>
            <a:solidFill>
              <a:schemeClr val="accent3"/>
            </a:solidFill>
            <a:ln w="9525"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0DD35B1A-332A-8A7D-626F-8EFA9ABBBE11}"/>
                </a:ext>
              </a:extLst>
            </p:cNvPr>
            <p:cNvSpPr/>
            <p:nvPr/>
          </p:nvSpPr>
          <p:spPr>
            <a:xfrm>
              <a:off x="5885496" y="1223961"/>
              <a:ext cx="1485519" cy="1027271"/>
            </a:xfrm>
            <a:custGeom>
              <a:avLst/>
              <a:gdLst>
                <a:gd name="connsiteX0" fmla="*/ 962528 w 1485519"/>
                <a:gd name="connsiteY0" fmla="*/ 986062 h 1027271"/>
                <a:gd name="connsiteX1" fmla="*/ 864896 w 1485519"/>
                <a:gd name="connsiteY1" fmla="*/ 1026829 h 1027271"/>
                <a:gd name="connsiteX2" fmla="*/ 768313 w 1485519"/>
                <a:gd name="connsiteY2" fmla="*/ 987681 h 1027271"/>
                <a:gd name="connsiteX3" fmla="*/ 792697 w 1485519"/>
                <a:gd name="connsiteY3" fmla="*/ 899575 h 1027271"/>
                <a:gd name="connsiteX4" fmla="*/ 793459 w 1485519"/>
                <a:gd name="connsiteY4" fmla="*/ 899575 h 1027271"/>
                <a:gd name="connsiteX5" fmla="*/ 794126 w 1485519"/>
                <a:gd name="connsiteY5" fmla="*/ 898908 h 1027271"/>
                <a:gd name="connsiteX6" fmla="*/ 810128 w 1485519"/>
                <a:gd name="connsiteY6" fmla="*/ 782894 h 1027271"/>
                <a:gd name="connsiteX7" fmla="*/ 810128 w 1485519"/>
                <a:gd name="connsiteY7" fmla="*/ 782894 h 1027271"/>
                <a:gd name="connsiteX8" fmla="*/ 243962 w 1485519"/>
                <a:gd name="connsiteY8" fmla="*/ 782894 h 1027271"/>
                <a:gd name="connsiteX9" fmla="*/ 243962 w 1485519"/>
                <a:gd name="connsiteY9" fmla="*/ 504669 h 1027271"/>
                <a:gd name="connsiteX10" fmla="*/ 239485 w 1485519"/>
                <a:gd name="connsiteY10" fmla="*/ 501144 h 1027271"/>
                <a:gd name="connsiteX11" fmla="*/ 127376 w 1485519"/>
                <a:gd name="connsiteY11" fmla="*/ 520194 h 1027271"/>
                <a:gd name="connsiteX12" fmla="*/ 126804 w 1485519"/>
                <a:gd name="connsiteY12" fmla="*/ 520861 h 1027271"/>
                <a:gd name="connsiteX13" fmla="*/ 126804 w 1485519"/>
                <a:gd name="connsiteY13" fmla="*/ 521528 h 1027271"/>
                <a:gd name="connsiteX14" fmla="*/ 40317 w 1485519"/>
                <a:gd name="connsiteY14" fmla="*/ 547055 h 1027271"/>
                <a:gd name="connsiteX15" fmla="*/ -450 w 1485519"/>
                <a:gd name="connsiteY15" fmla="*/ 449328 h 1027271"/>
                <a:gd name="connsiteX16" fmla="*/ 38698 w 1485519"/>
                <a:gd name="connsiteY16" fmla="*/ 352745 h 1027271"/>
                <a:gd name="connsiteX17" fmla="*/ 126804 w 1485519"/>
                <a:gd name="connsiteY17" fmla="*/ 377034 h 1027271"/>
                <a:gd name="connsiteX18" fmla="*/ 126804 w 1485519"/>
                <a:gd name="connsiteY18" fmla="*/ 377891 h 1027271"/>
                <a:gd name="connsiteX19" fmla="*/ 127376 w 1485519"/>
                <a:gd name="connsiteY19" fmla="*/ 378558 h 1027271"/>
                <a:gd name="connsiteX20" fmla="*/ 243581 w 1485519"/>
                <a:gd name="connsiteY20" fmla="*/ 394560 h 1027271"/>
                <a:gd name="connsiteX21" fmla="*/ 243581 w 1485519"/>
                <a:gd name="connsiteY21" fmla="*/ 394560 h 1027271"/>
                <a:gd name="connsiteX22" fmla="*/ 243581 w 1485519"/>
                <a:gd name="connsiteY22" fmla="*/ -442 h 1027271"/>
                <a:gd name="connsiteX23" fmla="*/ 1396106 w 1485519"/>
                <a:gd name="connsiteY23" fmla="*/ 634399 h 1027271"/>
                <a:gd name="connsiteX24" fmla="*/ 1485069 w 1485519"/>
                <a:gd name="connsiteY24" fmla="*/ 782037 h 1027271"/>
                <a:gd name="connsiteX25" fmla="*/ 919760 w 1485519"/>
                <a:gd name="connsiteY25" fmla="*/ 782037 h 1027271"/>
                <a:gd name="connsiteX26" fmla="*/ 916331 w 1485519"/>
                <a:gd name="connsiteY26" fmla="*/ 786513 h 1027271"/>
                <a:gd name="connsiteX27" fmla="*/ 935381 w 1485519"/>
                <a:gd name="connsiteY27" fmla="*/ 898528 h 1027271"/>
                <a:gd name="connsiteX28" fmla="*/ 936048 w 1485519"/>
                <a:gd name="connsiteY28" fmla="*/ 899194 h 1027271"/>
                <a:gd name="connsiteX29" fmla="*/ 936810 w 1485519"/>
                <a:gd name="connsiteY29" fmla="*/ 899194 h 1027271"/>
                <a:gd name="connsiteX30" fmla="*/ 962528 w 1485519"/>
                <a:gd name="connsiteY30" fmla="*/ 986062 h 102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5519" h="1027271">
                  <a:moveTo>
                    <a:pt x="962528" y="986062"/>
                  </a:moveTo>
                  <a:cubicBezTo>
                    <a:pt x="940810" y="1015590"/>
                    <a:pt x="899758" y="1026829"/>
                    <a:pt x="864896" y="1026829"/>
                  </a:cubicBezTo>
                  <a:cubicBezTo>
                    <a:pt x="830035" y="1026829"/>
                    <a:pt x="790411" y="1015971"/>
                    <a:pt x="768313" y="987681"/>
                  </a:cubicBezTo>
                  <a:cubicBezTo>
                    <a:pt x="743643" y="955773"/>
                    <a:pt x="760884" y="918530"/>
                    <a:pt x="792697" y="899575"/>
                  </a:cubicBezTo>
                  <a:lnTo>
                    <a:pt x="793459" y="899575"/>
                  </a:lnTo>
                  <a:lnTo>
                    <a:pt x="794126" y="898908"/>
                  </a:lnTo>
                  <a:cubicBezTo>
                    <a:pt x="831464" y="867476"/>
                    <a:pt x="844894" y="822232"/>
                    <a:pt x="810128" y="782894"/>
                  </a:cubicBezTo>
                  <a:lnTo>
                    <a:pt x="810128" y="782894"/>
                  </a:lnTo>
                  <a:lnTo>
                    <a:pt x="243962" y="782894"/>
                  </a:lnTo>
                  <a:lnTo>
                    <a:pt x="243962" y="504669"/>
                  </a:lnTo>
                  <a:lnTo>
                    <a:pt x="239485" y="501144"/>
                  </a:lnTo>
                  <a:cubicBezTo>
                    <a:pt x="200432" y="469712"/>
                    <a:pt x="157189" y="485143"/>
                    <a:pt x="127376" y="520194"/>
                  </a:cubicBezTo>
                  <a:lnTo>
                    <a:pt x="126804" y="520861"/>
                  </a:lnTo>
                  <a:lnTo>
                    <a:pt x="126804" y="521528"/>
                  </a:lnTo>
                  <a:cubicBezTo>
                    <a:pt x="107754" y="552484"/>
                    <a:pt x="72131" y="570391"/>
                    <a:pt x="40317" y="547055"/>
                  </a:cubicBezTo>
                  <a:cubicBezTo>
                    <a:pt x="10790" y="525243"/>
                    <a:pt x="-450" y="484285"/>
                    <a:pt x="-450" y="449328"/>
                  </a:cubicBezTo>
                  <a:cubicBezTo>
                    <a:pt x="-450" y="414372"/>
                    <a:pt x="10408" y="374843"/>
                    <a:pt x="38698" y="352745"/>
                  </a:cubicBezTo>
                  <a:cubicBezTo>
                    <a:pt x="70606" y="328075"/>
                    <a:pt x="107850" y="345315"/>
                    <a:pt x="126804" y="377034"/>
                  </a:cubicBezTo>
                  <a:lnTo>
                    <a:pt x="126804" y="377891"/>
                  </a:lnTo>
                  <a:lnTo>
                    <a:pt x="127376" y="378558"/>
                  </a:lnTo>
                  <a:cubicBezTo>
                    <a:pt x="158903" y="416086"/>
                    <a:pt x="204147" y="429421"/>
                    <a:pt x="243581" y="394560"/>
                  </a:cubicBezTo>
                  <a:lnTo>
                    <a:pt x="243581" y="394560"/>
                  </a:lnTo>
                  <a:lnTo>
                    <a:pt x="243581" y="-442"/>
                  </a:lnTo>
                  <a:cubicBezTo>
                    <a:pt x="740119" y="6606"/>
                    <a:pt x="1144169" y="273306"/>
                    <a:pt x="1396106" y="634399"/>
                  </a:cubicBezTo>
                  <a:cubicBezTo>
                    <a:pt x="1428881" y="681662"/>
                    <a:pt x="1458599" y="730973"/>
                    <a:pt x="1485069" y="782037"/>
                  </a:cubicBezTo>
                  <a:lnTo>
                    <a:pt x="919760" y="782037"/>
                  </a:lnTo>
                  <a:lnTo>
                    <a:pt x="916331" y="786513"/>
                  </a:lnTo>
                  <a:cubicBezTo>
                    <a:pt x="884803" y="825566"/>
                    <a:pt x="900234" y="868810"/>
                    <a:pt x="935381" y="898528"/>
                  </a:cubicBezTo>
                  <a:lnTo>
                    <a:pt x="936048" y="899194"/>
                  </a:lnTo>
                  <a:lnTo>
                    <a:pt x="936810" y="899194"/>
                  </a:lnTo>
                  <a:cubicBezTo>
                    <a:pt x="968052" y="918149"/>
                    <a:pt x="985959" y="954344"/>
                    <a:pt x="962528" y="986062"/>
                  </a:cubicBezTo>
                  <a:close/>
                </a:path>
              </a:pathLst>
            </a:custGeom>
            <a:solidFill>
              <a:schemeClr val="accent5"/>
            </a:solidFill>
            <a:ln w="9525"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795D3466-78D8-51B8-164C-ADBFA626A543}"/>
                </a:ext>
              </a:extLst>
            </p:cNvPr>
            <p:cNvSpPr/>
            <p:nvPr/>
          </p:nvSpPr>
          <p:spPr>
            <a:xfrm>
              <a:off x="5093969" y="3705319"/>
              <a:ext cx="1213103" cy="782764"/>
            </a:xfrm>
            <a:custGeom>
              <a:avLst/>
              <a:gdLst>
                <a:gd name="connsiteX0" fmla="*/ 1172744 w 1213103"/>
                <a:gd name="connsiteY0" fmla="*/ 283594 h 782764"/>
                <a:gd name="connsiteX1" fmla="*/ 1086067 w 1213103"/>
                <a:gd name="connsiteY1" fmla="*/ 308930 h 782764"/>
                <a:gd name="connsiteX2" fmla="*/ 1086067 w 1213103"/>
                <a:gd name="connsiteY2" fmla="*/ 309787 h 782764"/>
                <a:gd name="connsiteX3" fmla="*/ 1085495 w 1213103"/>
                <a:gd name="connsiteY3" fmla="*/ 310454 h 782764"/>
                <a:gd name="connsiteX4" fmla="*/ 973481 w 1213103"/>
                <a:gd name="connsiteY4" fmla="*/ 329504 h 782764"/>
                <a:gd name="connsiteX5" fmla="*/ 969099 w 1213103"/>
                <a:gd name="connsiteY5" fmla="*/ 325980 h 782764"/>
                <a:gd name="connsiteX6" fmla="*/ 969099 w 1213103"/>
                <a:gd name="connsiteY6" fmla="*/ -157 h 782764"/>
                <a:gd name="connsiteX7" fmla="*/ 657537 w 1213103"/>
                <a:gd name="connsiteY7" fmla="*/ -157 h 782764"/>
                <a:gd name="connsiteX8" fmla="*/ 713734 w 1213103"/>
                <a:gd name="connsiteY8" fmla="*/ 82997 h 782764"/>
                <a:gd name="connsiteX9" fmla="*/ 692494 w 1213103"/>
                <a:gd name="connsiteY9" fmla="*/ 176533 h 782764"/>
                <a:gd name="connsiteX10" fmla="*/ 541046 w 1213103"/>
                <a:gd name="connsiteY10" fmla="*/ 244446 h 782764"/>
                <a:gd name="connsiteX11" fmla="*/ 391789 w 1213103"/>
                <a:gd name="connsiteY11" fmla="*/ 179485 h 782764"/>
                <a:gd name="connsiteX12" fmla="*/ 367977 w 1213103"/>
                <a:gd name="connsiteY12" fmla="*/ 84235 h 782764"/>
                <a:gd name="connsiteX13" fmla="*/ 424365 w 1213103"/>
                <a:gd name="connsiteY13" fmla="*/ -442 h 782764"/>
                <a:gd name="connsiteX14" fmla="*/ -450 w 1213103"/>
                <a:gd name="connsiteY14" fmla="*/ -442 h 782764"/>
                <a:gd name="connsiteX15" fmla="*/ 244152 w 1213103"/>
                <a:gd name="connsiteY15" fmla="*/ 726125 h 782764"/>
                <a:gd name="connsiteX16" fmla="*/ 308350 w 1213103"/>
                <a:gd name="connsiteY16" fmla="*/ 782322 h 782764"/>
                <a:gd name="connsiteX17" fmla="*/ 968719 w 1213103"/>
                <a:gd name="connsiteY17" fmla="*/ 782322 h 782764"/>
                <a:gd name="connsiteX18" fmla="*/ 968719 w 1213103"/>
                <a:gd name="connsiteY18" fmla="*/ 436279 h 782764"/>
                <a:gd name="connsiteX19" fmla="*/ 968719 w 1213103"/>
                <a:gd name="connsiteY19" fmla="*/ 436279 h 782764"/>
                <a:gd name="connsiteX20" fmla="*/ 1084828 w 1213103"/>
                <a:gd name="connsiteY20" fmla="*/ 452472 h 782764"/>
                <a:gd name="connsiteX21" fmla="*/ 1085400 w 1213103"/>
                <a:gd name="connsiteY21" fmla="*/ 453138 h 782764"/>
                <a:gd name="connsiteX22" fmla="*/ 1085400 w 1213103"/>
                <a:gd name="connsiteY22" fmla="*/ 453805 h 782764"/>
                <a:gd name="connsiteX23" fmla="*/ 1173506 w 1213103"/>
                <a:gd name="connsiteY23" fmla="*/ 478094 h 782764"/>
                <a:gd name="connsiteX24" fmla="*/ 1212654 w 1213103"/>
                <a:gd name="connsiteY24" fmla="*/ 381606 h 782764"/>
                <a:gd name="connsiteX25" fmla="*/ 1172744 w 1213103"/>
                <a:gd name="connsiteY25" fmla="*/ 283594 h 78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3103" h="782764">
                  <a:moveTo>
                    <a:pt x="1172744" y="283594"/>
                  </a:moveTo>
                  <a:cubicBezTo>
                    <a:pt x="1140835" y="260257"/>
                    <a:pt x="1104640" y="277974"/>
                    <a:pt x="1086067" y="308930"/>
                  </a:cubicBezTo>
                  <a:lnTo>
                    <a:pt x="1086067" y="309787"/>
                  </a:lnTo>
                  <a:lnTo>
                    <a:pt x="1085495" y="310454"/>
                  </a:lnTo>
                  <a:cubicBezTo>
                    <a:pt x="1055777" y="345791"/>
                    <a:pt x="1012439" y="361317"/>
                    <a:pt x="973481" y="329504"/>
                  </a:cubicBezTo>
                  <a:lnTo>
                    <a:pt x="969099" y="325980"/>
                  </a:lnTo>
                  <a:lnTo>
                    <a:pt x="969099" y="-157"/>
                  </a:lnTo>
                  <a:lnTo>
                    <a:pt x="657537" y="-157"/>
                  </a:lnTo>
                  <a:cubicBezTo>
                    <a:pt x="686160" y="19408"/>
                    <a:pt x="706248" y="49145"/>
                    <a:pt x="713734" y="82997"/>
                  </a:cubicBezTo>
                  <a:cubicBezTo>
                    <a:pt x="720364" y="115782"/>
                    <a:pt x="712630" y="149824"/>
                    <a:pt x="692494" y="176533"/>
                  </a:cubicBezTo>
                  <a:cubicBezTo>
                    <a:pt x="661156" y="219109"/>
                    <a:pt x="604578" y="244446"/>
                    <a:pt x="541046" y="244446"/>
                  </a:cubicBezTo>
                  <a:cubicBezTo>
                    <a:pt x="477514" y="244446"/>
                    <a:pt x="423698" y="220824"/>
                    <a:pt x="391789" y="179485"/>
                  </a:cubicBezTo>
                  <a:cubicBezTo>
                    <a:pt x="370349" y="152720"/>
                    <a:pt x="361652" y="117934"/>
                    <a:pt x="367977" y="84235"/>
                  </a:cubicBezTo>
                  <a:cubicBezTo>
                    <a:pt x="375092" y="49773"/>
                    <a:pt x="395304" y="19418"/>
                    <a:pt x="424365" y="-442"/>
                  </a:cubicBezTo>
                  <a:lnTo>
                    <a:pt x="-450" y="-442"/>
                  </a:lnTo>
                  <a:cubicBezTo>
                    <a:pt x="167761" y="295500"/>
                    <a:pt x="227102" y="602395"/>
                    <a:pt x="244152" y="726125"/>
                  </a:cubicBezTo>
                  <a:cubicBezTo>
                    <a:pt x="248486" y="758272"/>
                    <a:pt x="275908" y="782275"/>
                    <a:pt x="308350" y="782322"/>
                  </a:cubicBezTo>
                  <a:lnTo>
                    <a:pt x="968719" y="782322"/>
                  </a:lnTo>
                  <a:lnTo>
                    <a:pt x="968719" y="436279"/>
                  </a:lnTo>
                  <a:lnTo>
                    <a:pt x="968719" y="436279"/>
                  </a:lnTo>
                  <a:cubicBezTo>
                    <a:pt x="1008057" y="401608"/>
                    <a:pt x="1053301" y="414943"/>
                    <a:pt x="1084828" y="452472"/>
                  </a:cubicBezTo>
                  <a:lnTo>
                    <a:pt x="1085400" y="453138"/>
                  </a:lnTo>
                  <a:lnTo>
                    <a:pt x="1085400" y="453805"/>
                  </a:lnTo>
                  <a:cubicBezTo>
                    <a:pt x="1104450" y="485618"/>
                    <a:pt x="1141598" y="502954"/>
                    <a:pt x="1173506" y="478094"/>
                  </a:cubicBezTo>
                  <a:cubicBezTo>
                    <a:pt x="1202081" y="456091"/>
                    <a:pt x="1212654" y="415896"/>
                    <a:pt x="1212654" y="381606"/>
                  </a:cubicBezTo>
                  <a:cubicBezTo>
                    <a:pt x="1212654" y="347316"/>
                    <a:pt x="1202176" y="305215"/>
                    <a:pt x="1172744" y="283594"/>
                  </a:cubicBezTo>
                  <a:close/>
                </a:path>
              </a:pathLst>
            </a:custGeom>
            <a:solidFill>
              <a:schemeClr val="tx2"/>
            </a:solidFill>
            <a:ln w="9525" cap="flat">
              <a:noFill/>
              <a:prstDash val="solid"/>
              <a:miter/>
            </a:ln>
          </p:spPr>
          <p:txBody>
            <a:bodyPr rtlCol="0" anchor="ctr"/>
            <a:lstStyle/>
            <a:p>
              <a:endParaRPr lang="es-CO"/>
            </a:p>
          </p:txBody>
        </p:sp>
        <p:sp>
          <p:nvSpPr>
            <p:cNvPr id="14" name="Forma libre: forma 13">
              <a:extLst>
                <a:ext uri="{FF2B5EF4-FFF2-40B4-BE49-F238E27FC236}">
                  <a16:creationId xmlns:a16="http://schemas.microsoft.com/office/drawing/2014/main" id="{DB41662E-71ED-11E5-AE0E-4A0C0E9860D2}"/>
                </a:ext>
              </a:extLst>
            </p:cNvPr>
            <p:cNvSpPr/>
            <p:nvPr/>
          </p:nvSpPr>
          <p:spPr>
            <a:xfrm>
              <a:off x="4692776" y="2645949"/>
              <a:ext cx="1370361" cy="1236345"/>
            </a:xfrm>
            <a:custGeom>
              <a:avLst/>
              <a:gdLst>
                <a:gd name="connsiteX0" fmla="*/ 997007 w 1370361"/>
                <a:gd name="connsiteY0" fmla="*/ 992539 h 1236345"/>
                <a:gd name="connsiteX1" fmla="*/ 1369912 w 1370361"/>
                <a:gd name="connsiteY1" fmla="*/ 992539 h 1236345"/>
                <a:gd name="connsiteX2" fmla="*/ 1369912 w 1370361"/>
                <a:gd name="connsiteY2" fmla="*/ 710599 h 1236345"/>
                <a:gd name="connsiteX3" fmla="*/ 1263613 w 1370361"/>
                <a:gd name="connsiteY3" fmla="*/ 769083 h 1236345"/>
                <a:gd name="connsiteX4" fmla="*/ 1193128 w 1370361"/>
                <a:gd name="connsiteY4" fmla="*/ 745366 h 1236345"/>
                <a:gd name="connsiteX5" fmla="*/ 1125214 w 1370361"/>
                <a:gd name="connsiteY5" fmla="*/ 594014 h 1236345"/>
                <a:gd name="connsiteX6" fmla="*/ 1190175 w 1370361"/>
                <a:gd name="connsiteY6" fmla="*/ 444662 h 1236345"/>
                <a:gd name="connsiteX7" fmla="*/ 1263517 w 1370361"/>
                <a:gd name="connsiteY7" fmla="*/ 418944 h 1236345"/>
                <a:gd name="connsiteX8" fmla="*/ 1369912 w 1370361"/>
                <a:gd name="connsiteY8" fmla="*/ 477428 h 1236345"/>
                <a:gd name="connsiteX9" fmla="*/ 1369912 w 1370361"/>
                <a:gd name="connsiteY9" fmla="*/ 243017 h 1236345"/>
                <a:gd name="connsiteX10" fmla="*/ 832511 w 1370361"/>
                <a:gd name="connsiteY10" fmla="*/ 243017 h 1236345"/>
                <a:gd name="connsiteX11" fmla="*/ 832511 w 1370361"/>
                <a:gd name="connsiteY11" fmla="*/ 243017 h 1236345"/>
                <a:gd name="connsiteX12" fmla="*/ 848608 w 1370361"/>
                <a:gd name="connsiteY12" fmla="*/ 126812 h 1236345"/>
                <a:gd name="connsiteX13" fmla="*/ 849275 w 1370361"/>
                <a:gd name="connsiteY13" fmla="*/ 126812 h 1236345"/>
                <a:gd name="connsiteX14" fmla="*/ 850037 w 1370361"/>
                <a:gd name="connsiteY14" fmla="*/ 126812 h 1236345"/>
                <a:gd name="connsiteX15" fmla="*/ 874326 w 1370361"/>
                <a:gd name="connsiteY15" fmla="*/ 38611 h 1236345"/>
                <a:gd name="connsiteX16" fmla="*/ 777838 w 1370361"/>
                <a:gd name="connsiteY16" fmla="*/ -442 h 1236345"/>
                <a:gd name="connsiteX17" fmla="*/ 680206 w 1370361"/>
                <a:gd name="connsiteY17" fmla="*/ 40135 h 1236345"/>
                <a:gd name="connsiteX18" fmla="*/ 705543 w 1370361"/>
                <a:gd name="connsiteY18" fmla="*/ 126812 h 1236345"/>
                <a:gd name="connsiteX19" fmla="*/ 706400 w 1370361"/>
                <a:gd name="connsiteY19" fmla="*/ 126812 h 1236345"/>
                <a:gd name="connsiteX20" fmla="*/ 707066 w 1370361"/>
                <a:gd name="connsiteY20" fmla="*/ 126812 h 1236345"/>
                <a:gd name="connsiteX21" fmla="*/ 726116 w 1370361"/>
                <a:gd name="connsiteY21" fmla="*/ 239017 h 1236345"/>
                <a:gd name="connsiteX22" fmla="*/ 722688 w 1370361"/>
                <a:gd name="connsiteY22" fmla="*/ 243303 h 1236345"/>
                <a:gd name="connsiteX23" fmla="*/ -450 w 1370361"/>
                <a:gd name="connsiteY23" fmla="*/ 243303 h 1236345"/>
                <a:gd name="connsiteX24" fmla="*/ 25172 w 1370361"/>
                <a:gd name="connsiteY24" fmla="*/ 369033 h 1236345"/>
                <a:gd name="connsiteX25" fmla="*/ 313399 w 1370361"/>
                <a:gd name="connsiteY25" fmla="*/ 921483 h 1236345"/>
                <a:gd name="connsiteX26" fmla="*/ 361024 w 1370361"/>
                <a:gd name="connsiteY26" fmla="*/ 992539 h 1236345"/>
                <a:gd name="connsiteX27" fmla="*/ 887280 w 1370361"/>
                <a:gd name="connsiteY27" fmla="*/ 992539 h 1236345"/>
                <a:gd name="connsiteX28" fmla="*/ 887280 w 1370361"/>
                <a:gd name="connsiteY28" fmla="*/ 992539 h 1236345"/>
                <a:gd name="connsiteX29" fmla="*/ 871278 w 1370361"/>
                <a:gd name="connsiteY29" fmla="*/ 1108744 h 1236345"/>
                <a:gd name="connsiteX30" fmla="*/ 870611 w 1370361"/>
                <a:gd name="connsiteY30" fmla="*/ 1108744 h 1236345"/>
                <a:gd name="connsiteX31" fmla="*/ 869944 w 1370361"/>
                <a:gd name="connsiteY31" fmla="*/ 1108744 h 1236345"/>
                <a:gd name="connsiteX32" fmla="*/ 845656 w 1370361"/>
                <a:gd name="connsiteY32" fmla="*/ 1196851 h 1236345"/>
                <a:gd name="connsiteX33" fmla="*/ 942144 w 1370361"/>
                <a:gd name="connsiteY33" fmla="*/ 1235903 h 1236345"/>
                <a:gd name="connsiteX34" fmla="*/ 1039775 w 1370361"/>
                <a:gd name="connsiteY34" fmla="*/ 1195327 h 1236345"/>
                <a:gd name="connsiteX35" fmla="*/ 1014248 w 1370361"/>
                <a:gd name="connsiteY35" fmla="*/ 1108744 h 1236345"/>
                <a:gd name="connsiteX36" fmla="*/ 1013581 w 1370361"/>
                <a:gd name="connsiteY36" fmla="*/ 1108744 h 1236345"/>
                <a:gd name="connsiteX37" fmla="*/ 1012915 w 1370361"/>
                <a:gd name="connsiteY37" fmla="*/ 1108744 h 1236345"/>
                <a:gd name="connsiteX38" fmla="*/ 993865 w 1370361"/>
                <a:gd name="connsiteY38" fmla="*/ 996540 h 123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70361" h="1236345">
                  <a:moveTo>
                    <a:pt x="997007" y="992539"/>
                  </a:moveTo>
                  <a:lnTo>
                    <a:pt x="1369912" y="992539"/>
                  </a:lnTo>
                  <a:lnTo>
                    <a:pt x="1369912" y="710599"/>
                  </a:lnTo>
                  <a:cubicBezTo>
                    <a:pt x="1346156" y="746280"/>
                    <a:pt x="1306465" y="768121"/>
                    <a:pt x="1263613" y="769083"/>
                  </a:cubicBezTo>
                  <a:cubicBezTo>
                    <a:pt x="1238181" y="768959"/>
                    <a:pt x="1213463" y="760644"/>
                    <a:pt x="1193128" y="745366"/>
                  </a:cubicBezTo>
                  <a:cubicBezTo>
                    <a:pt x="1150646" y="714219"/>
                    <a:pt x="1125214" y="657640"/>
                    <a:pt x="1125214" y="594014"/>
                  </a:cubicBezTo>
                  <a:cubicBezTo>
                    <a:pt x="1125214" y="530387"/>
                    <a:pt x="1148836" y="476665"/>
                    <a:pt x="1190175" y="444662"/>
                  </a:cubicBezTo>
                  <a:cubicBezTo>
                    <a:pt x="1211063" y="428135"/>
                    <a:pt x="1236885" y="419077"/>
                    <a:pt x="1263517" y="418944"/>
                  </a:cubicBezTo>
                  <a:cubicBezTo>
                    <a:pt x="1306313" y="420230"/>
                    <a:pt x="1345890" y="441985"/>
                    <a:pt x="1369912" y="477428"/>
                  </a:cubicBezTo>
                  <a:lnTo>
                    <a:pt x="1369912" y="243017"/>
                  </a:lnTo>
                  <a:lnTo>
                    <a:pt x="832511" y="243017"/>
                  </a:lnTo>
                  <a:lnTo>
                    <a:pt x="832511" y="243017"/>
                  </a:lnTo>
                  <a:cubicBezTo>
                    <a:pt x="797840" y="203584"/>
                    <a:pt x="811175" y="158340"/>
                    <a:pt x="848608" y="126812"/>
                  </a:cubicBezTo>
                  <a:lnTo>
                    <a:pt x="849275" y="126812"/>
                  </a:lnTo>
                  <a:lnTo>
                    <a:pt x="850037" y="126812"/>
                  </a:lnTo>
                  <a:cubicBezTo>
                    <a:pt x="881851" y="107762"/>
                    <a:pt x="898995" y="70519"/>
                    <a:pt x="874326" y="38611"/>
                  </a:cubicBezTo>
                  <a:cubicBezTo>
                    <a:pt x="852323" y="10036"/>
                    <a:pt x="812127" y="-442"/>
                    <a:pt x="777838" y="-442"/>
                  </a:cubicBezTo>
                  <a:cubicBezTo>
                    <a:pt x="743547" y="-442"/>
                    <a:pt x="701638" y="10798"/>
                    <a:pt x="680206" y="40135"/>
                  </a:cubicBezTo>
                  <a:cubicBezTo>
                    <a:pt x="656679" y="72044"/>
                    <a:pt x="674586" y="108239"/>
                    <a:pt x="705543" y="126812"/>
                  </a:cubicBezTo>
                  <a:lnTo>
                    <a:pt x="706400" y="126812"/>
                  </a:lnTo>
                  <a:lnTo>
                    <a:pt x="707066" y="126812"/>
                  </a:lnTo>
                  <a:cubicBezTo>
                    <a:pt x="742404" y="156626"/>
                    <a:pt x="757930" y="199869"/>
                    <a:pt x="726116" y="239017"/>
                  </a:cubicBezTo>
                  <a:lnTo>
                    <a:pt x="722688" y="243303"/>
                  </a:lnTo>
                  <a:lnTo>
                    <a:pt x="-450" y="243303"/>
                  </a:lnTo>
                  <a:cubicBezTo>
                    <a:pt x="7551" y="292357"/>
                    <a:pt x="16790" y="334838"/>
                    <a:pt x="25172" y="369033"/>
                  </a:cubicBezTo>
                  <a:cubicBezTo>
                    <a:pt x="75274" y="574011"/>
                    <a:pt x="173000" y="747937"/>
                    <a:pt x="313399" y="921483"/>
                  </a:cubicBezTo>
                  <a:cubicBezTo>
                    <a:pt x="329972" y="945038"/>
                    <a:pt x="345850" y="968727"/>
                    <a:pt x="361024" y="992539"/>
                  </a:cubicBezTo>
                  <a:lnTo>
                    <a:pt x="887280" y="992539"/>
                  </a:lnTo>
                  <a:lnTo>
                    <a:pt x="887280" y="992539"/>
                  </a:lnTo>
                  <a:cubicBezTo>
                    <a:pt x="922141" y="1031973"/>
                    <a:pt x="908806" y="1077217"/>
                    <a:pt x="871278" y="1108744"/>
                  </a:cubicBezTo>
                  <a:lnTo>
                    <a:pt x="870611" y="1108744"/>
                  </a:lnTo>
                  <a:lnTo>
                    <a:pt x="869944" y="1108744"/>
                  </a:lnTo>
                  <a:cubicBezTo>
                    <a:pt x="838035" y="1127794"/>
                    <a:pt x="820795" y="1164942"/>
                    <a:pt x="845656" y="1196851"/>
                  </a:cubicBezTo>
                  <a:cubicBezTo>
                    <a:pt x="867563" y="1225426"/>
                    <a:pt x="907758" y="1235903"/>
                    <a:pt x="942144" y="1235903"/>
                  </a:cubicBezTo>
                  <a:cubicBezTo>
                    <a:pt x="976529" y="1235903"/>
                    <a:pt x="1018344" y="1224759"/>
                    <a:pt x="1039775" y="1195327"/>
                  </a:cubicBezTo>
                  <a:cubicBezTo>
                    <a:pt x="1063111" y="1163418"/>
                    <a:pt x="1045204" y="1127318"/>
                    <a:pt x="1014248" y="1108744"/>
                  </a:cubicBezTo>
                  <a:lnTo>
                    <a:pt x="1013581" y="1108744"/>
                  </a:lnTo>
                  <a:lnTo>
                    <a:pt x="1012915" y="1108744"/>
                  </a:lnTo>
                  <a:cubicBezTo>
                    <a:pt x="977577" y="1078931"/>
                    <a:pt x="962051" y="1035688"/>
                    <a:pt x="993865" y="996540"/>
                  </a:cubicBezTo>
                  <a:close/>
                </a:path>
              </a:pathLst>
            </a:custGeom>
            <a:solidFill>
              <a:schemeClr val="accent2"/>
            </a:solidFill>
            <a:ln w="9525" cap="flat">
              <a:noFill/>
              <a:prstDash val="solid"/>
              <a:miter/>
            </a:ln>
          </p:spPr>
          <p:txBody>
            <a:bodyPr rtlCol="0" anchor="ctr"/>
            <a:lstStyle/>
            <a:p>
              <a:endParaRPr lang="es-CO"/>
            </a:p>
          </p:txBody>
        </p:sp>
        <p:sp>
          <p:nvSpPr>
            <p:cNvPr id="15" name="Forma libre: forma 14">
              <a:extLst>
                <a:ext uri="{FF2B5EF4-FFF2-40B4-BE49-F238E27FC236}">
                  <a16:creationId xmlns:a16="http://schemas.microsoft.com/office/drawing/2014/main" id="{38993466-05AF-ED02-04CD-EFA148966D8E}"/>
                </a:ext>
              </a:extLst>
            </p:cNvPr>
            <p:cNvSpPr/>
            <p:nvPr/>
          </p:nvSpPr>
          <p:spPr>
            <a:xfrm>
              <a:off x="6129908" y="3705415"/>
              <a:ext cx="968978" cy="782955"/>
            </a:xfrm>
            <a:custGeom>
              <a:avLst/>
              <a:gdLst>
                <a:gd name="connsiteX0" fmla="*/ 577527 w 968978"/>
                <a:gd name="connsiteY0" fmla="*/ -252 h 782955"/>
                <a:gd name="connsiteX1" fmla="*/ 633629 w 968978"/>
                <a:gd name="connsiteY1" fmla="*/ 82902 h 782955"/>
                <a:gd name="connsiteX2" fmla="*/ 612388 w 968978"/>
                <a:gd name="connsiteY2" fmla="*/ 176437 h 782955"/>
                <a:gd name="connsiteX3" fmla="*/ 460845 w 968978"/>
                <a:gd name="connsiteY3" fmla="*/ 244351 h 782955"/>
                <a:gd name="connsiteX4" fmla="*/ 311589 w 968978"/>
                <a:gd name="connsiteY4" fmla="*/ 179485 h 782955"/>
                <a:gd name="connsiteX5" fmla="*/ 287776 w 968978"/>
                <a:gd name="connsiteY5" fmla="*/ 84235 h 782955"/>
                <a:gd name="connsiteX6" fmla="*/ 344069 w 968978"/>
                <a:gd name="connsiteY6" fmla="*/ -442 h 782955"/>
                <a:gd name="connsiteX7" fmla="*/ -450 w 968978"/>
                <a:gd name="connsiteY7" fmla="*/ -442 h 782955"/>
                <a:gd name="connsiteX8" fmla="*/ -450 w 968978"/>
                <a:gd name="connsiteY8" fmla="*/ 264162 h 782955"/>
                <a:gd name="connsiteX9" fmla="*/ 105658 w 968978"/>
                <a:gd name="connsiteY9" fmla="*/ 205869 h 782955"/>
                <a:gd name="connsiteX10" fmla="*/ 176238 w 968978"/>
                <a:gd name="connsiteY10" fmla="*/ 229491 h 782955"/>
                <a:gd name="connsiteX11" fmla="*/ 244152 w 968978"/>
                <a:gd name="connsiteY11" fmla="*/ 381129 h 782955"/>
                <a:gd name="connsiteX12" fmla="*/ 179096 w 968978"/>
                <a:gd name="connsiteY12" fmla="*/ 530386 h 782955"/>
                <a:gd name="connsiteX13" fmla="*/ 105753 w 968978"/>
                <a:gd name="connsiteY13" fmla="*/ 556199 h 782955"/>
                <a:gd name="connsiteX14" fmla="*/ -450 w 968978"/>
                <a:gd name="connsiteY14" fmla="*/ 497811 h 782955"/>
                <a:gd name="connsiteX15" fmla="*/ -450 w 968978"/>
                <a:gd name="connsiteY15" fmla="*/ 782513 h 782955"/>
                <a:gd name="connsiteX16" fmla="*/ 659727 w 968978"/>
                <a:gd name="connsiteY16" fmla="*/ 782513 h 782955"/>
                <a:gd name="connsiteX17" fmla="*/ 724021 w 968978"/>
                <a:gd name="connsiteY17" fmla="*/ 726411 h 782955"/>
                <a:gd name="connsiteX18" fmla="*/ 968528 w 968978"/>
                <a:gd name="connsiteY18" fmla="*/ -252 h 7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978" h="782955">
                  <a:moveTo>
                    <a:pt x="577527" y="-252"/>
                  </a:moveTo>
                  <a:cubicBezTo>
                    <a:pt x="606102" y="19351"/>
                    <a:pt x="626152" y="49069"/>
                    <a:pt x="633629" y="82902"/>
                  </a:cubicBezTo>
                  <a:cubicBezTo>
                    <a:pt x="640173" y="115677"/>
                    <a:pt x="632448" y="149701"/>
                    <a:pt x="612388" y="176437"/>
                  </a:cubicBezTo>
                  <a:cubicBezTo>
                    <a:pt x="580860" y="219109"/>
                    <a:pt x="524282" y="244351"/>
                    <a:pt x="460845" y="244351"/>
                  </a:cubicBezTo>
                  <a:cubicBezTo>
                    <a:pt x="397409" y="244351"/>
                    <a:pt x="343688" y="220728"/>
                    <a:pt x="311589" y="179485"/>
                  </a:cubicBezTo>
                  <a:cubicBezTo>
                    <a:pt x="290234" y="152682"/>
                    <a:pt x="281537" y="117934"/>
                    <a:pt x="287776" y="84235"/>
                  </a:cubicBezTo>
                  <a:cubicBezTo>
                    <a:pt x="294968" y="49830"/>
                    <a:pt x="315132" y="19503"/>
                    <a:pt x="344069" y="-442"/>
                  </a:cubicBezTo>
                  <a:lnTo>
                    <a:pt x="-450" y="-442"/>
                  </a:lnTo>
                  <a:lnTo>
                    <a:pt x="-450" y="264162"/>
                  </a:lnTo>
                  <a:cubicBezTo>
                    <a:pt x="23267" y="228558"/>
                    <a:pt x="62891" y="206793"/>
                    <a:pt x="105658" y="205869"/>
                  </a:cubicBezTo>
                  <a:cubicBezTo>
                    <a:pt x="131109" y="205974"/>
                    <a:pt x="155855" y="214251"/>
                    <a:pt x="176238" y="229491"/>
                  </a:cubicBezTo>
                  <a:cubicBezTo>
                    <a:pt x="218720" y="260733"/>
                    <a:pt x="244152" y="317883"/>
                    <a:pt x="244152" y="381129"/>
                  </a:cubicBezTo>
                  <a:cubicBezTo>
                    <a:pt x="244152" y="444376"/>
                    <a:pt x="220435" y="498382"/>
                    <a:pt x="179096" y="530386"/>
                  </a:cubicBezTo>
                  <a:cubicBezTo>
                    <a:pt x="158236" y="546979"/>
                    <a:pt x="132404" y="556075"/>
                    <a:pt x="105753" y="556199"/>
                  </a:cubicBezTo>
                  <a:cubicBezTo>
                    <a:pt x="62938" y="555256"/>
                    <a:pt x="23286" y="533453"/>
                    <a:pt x="-450" y="497811"/>
                  </a:cubicBezTo>
                  <a:lnTo>
                    <a:pt x="-450" y="782513"/>
                  </a:lnTo>
                  <a:lnTo>
                    <a:pt x="659727" y="782513"/>
                  </a:lnTo>
                  <a:cubicBezTo>
                    <a:pt x="692170" y="782522"/>
                    <a:pt x="719640" y="758558"/>
                    <a:pt x="724021" y="726411"/>
                  </a:cubicBezTo>
                  <a:cubicBezTo>
                    <a:pt x="741166" y="602586"/>
                    <a:pt x="800221" y="295690"/>
                    <a:pt x="968528" y="-252"/>
                  </a:cubicBezTo>
                  <a:close/>
                </a:path>
              </a:pathLst>
            </a:custGeom>
            <a:solidFill>
              <a:schemeClr val="accent5"/>
            </a:solidFill>
            <a:ln w="9525"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0C67874F-8E7A-AD30-2335-D1925E3D719E}"/>
                </a:ext>
              </a:extLst>
            </p:cNvPr>
            <p:cNvSpPr/>
            <p:nvPr/>
          </p:nvSpPr>
          <p:spPr>
            <a:xfrm>
              <a:off x="6129908" y="2073210"/>
              <a:ext cx="1391083" cy="993362"/>
            </a:xfrm>
            <a:custGeom>
              <a:avLst/>
              <a:gdLst>
                <a:gd name="connsiteX0" fmla="*/ 739452 w 1391083"/>
                <a:gd name="connsiteY0" fmla="*/ 748985 h 993362"/>
                <a:gd name="connsiteX1" fmla="*/ 1379246 w 1391083"/>
                <a:gd name="connsiteY1" fmla="*/ 748985 h 993362"/>
                <a:gd name="connsiteX2" fmla="*/ 1274471 w 1391083"/>
                <a:gd name="connsiteY2" fmla="*/ -442 h 993362"/>
                <a:gd name="connsiteX3" fmla="*/ 737070 w 1391083"/>
                <a:gd name="connsiteY3" fmla="*/ -442 h 993362"/>
                <a:gd name="connsiteX4" fmla="*/ 793363 w 1391083"/>
                <a:gd name="connsiteY4" fmla="*/ 82997 h 993362"/>
                <a:gd name="connsiteX5" fmla="*/ 771742 w 1391083"/>
                <a:gd name="connsiteY5" fmla="*/ 176533 h 993362"/>
                <a:gd name="connsiteX6" fmla="*/ 620485 w 1391083"/>
                <a:gd name="connsiteY6" fmla="*/ 244351 h 993362"/>
                <a:gd name="connsiteX7" fmla="*/ 471228 w 1391083"/>
                <a:gd name="connsiteY7" fmla="*/ 179485 h 993362"/>
                <a:gd name="connsiteX8" fmla="*/ 447510 w 1391083"/>
                <a:gd name="connsiteY8" fmla="*/ 84235 h 993362"/>
                <a:gd name="connsiteX9" fmla="*/ 503899 w 1391083"/>
                <a:gd name="connsiteY9" fmla="*/ -347 h 993362"/>
                <a:gd name="connsiteX10" fmla="*/ -450 w 1391083"/>
                <a:gd name="connsiteY10" fmla="*/ -347 h 993362"/>
                <a:gd name="connsiteX11" fmla="*/ -450 w 1391083"/>
                <a:gd name="connsiteY11" fmla="*/ 257686 h 993362"/>
                <a:gd name="connsiteX12" fmla="*/ 105658 w 1391083"/>
                <a:gd name="connsiteY12" fmla="*/ 199298 h 993362"/>
                <a:gd name="connsiteX13" fmla="*/ 176334 w 1391083"/>
                <a:gd name="connsiteY13" fmla="*/ 223110 h 993362"/>
                <a:gd name="connsiteX14" fmla="*/ 244152 w 1391083"/>
                <a:gd name="connsiteY14" fmla="*/ 374462 h 993362"/>
                <a:gd name="connsiteX15" fmla="*/ 179096 w 1391083"/>
                <a:gd name="connsiteY15" fmla="*/ 523719 h 993362"/>
                <a:gd name="connsiteX16" fmla="*/ 105753 w 1391083"/>
                <a:gd name="connsiteY16" fmla="*/ 549437 h 993362"/>
                <a:gd name="connsiteX17" fmla="*/ 105753 w 1391083"/>
                <a:gd name="connsiteY17" fmla="*/ 549437 h 993362"/>
                <a:gd name="connsiteX18" fmla="*/ -450 w 1391083"/>
                <a:gd name="connsiteY18" fmla="*/ 491144 h 993362"/>
                <a:gd name="connsiteX19" fmla="*/ -450 w 1391083"/>
                <a:gd name="connsiteY19" fmla="*/ 748985 h 993362"/>
                <a:gd name="connsiteX20" fmla="*/ 629533 w 1391083"/>
                <a:gd name="connsiteY20" fmla="*/ 748985 h 993362"/>
                <a:gd name="connsiteX21" fmla="*/ 629533 w 1391083"/>
                <a:gd name="connsiteY21" fmla="*/ 748985 h 993362"/>
                <a:gd name="connsiteX22" fmla="*/ 613531 w 1391083"/>
                <a:gd name="connsiteY22" fmla="*/ 865095 h 993362"/>
                <a:gd name="connsiteX23" fmla="*/ 612865 w 1391083"/>
                <a:gd name="connsiteY23" fmla="*/ 865667 h 993362"/>
                <a:gd name="connsiteX24" fmla="*/ 612007 w 1391083"/>
                <a:gd name="connsiteY24" fmla="*/ 865667 h 993362"/>
                <a:gd name="connsiteX25" fmla="*/ 587719 w 1391083"/>
                <a:gd name="connsiteY25" fmla="*/ 953773 h 993362"/>
                <a:gd name="connsiteX26" fmla="*/ 684302 w 1391083"/>
                <a:gd name="connsiteY26" fmla="*/ 992921 h 993362"/>
                <a:gd name="connsiteX27" fmla="*/ 782028 w 1391083"/>
                <a:gd name="connsiteY27" fmla="*/ 952249 h 993362"/>
                <a:gd name="connsiteX28" fmla="*/ 756501 w 1391083"/>
                <a:gd name="connsiteY28" fmla="*/ 865667 h 993362"/>
                <a:gd name="connsiteX29" fmla="*/ 755740 w 1391083"/>
                <a:gd name="connsiteY29" fmla="*/ 865667 h 993362"/>
                <a:gd name="connsiteX30" fmla="*/ 755073 w 1391083"/>
                <a:gd name="connsiteY30" fmla="*/ 865095 h 993362"/>
                <a:gd name="connsiteX31" fmla="*/ 736023 w 1391083"/>
                <a:gd name="connsiteY31" fmla="*/ 752986 h 99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1083" h="993362">
                  <a:moveTo>
                    <a:pt x="739452" y="748985"/>
                  </a:moveTo>
                  <a:lnTo>
                    <a:pt x="1379246" y="748985"/>
                  </a:lnTo>
                  <a:cubicBezTo>
                    <a:pt x="1402868" y="552961"/>
                    <a:pt x="1399249" y="279403"/>
                    <a:pt x="1274471" y="-442"/>
                  </a:cubicBezTo>
                  <a:lnTo>
                    <a:pt x="737070" y="-442"/>
                  </a:lnTo>
                  <a:cubicBezTo>
                    <a:pt x="765750" y="19208"/>
                    <a:pt x="785877" y="49040"/>
                    <a:pt x="793363" y="82997"/>
                  </a:cubicBezTo>
                  <a:cubicBezTo>
                    <a:pt x="799831" y="115830"/>
                    <a:pt x="791963" y="149872"/>
                    <a:pt x="771742" y="176533"/>
                  </a:cubicBezTo>
                  <a:cubicBezTo>
                    <a:pt x="740690" y="218919"/>
                    <a:pt x="684111" y="244351"/>
                    <a:pt x="620485" y="244351"/>
                  </a:cubicBezTo>
                  <a:cubicBezTo>
                    <a:pt x="556858" y="244351"/>
                    <a:pt x="503327" y="220633"/>
                    <a:pt x="471228" y="179485"/>
                  </a:cubicBezTo>
                  <a:cubicBezTo>
                    <a:pt x="449911" y="152663"/>
                    <a:pt x="441262" y="117925"/>
                    <a:pt x="447510" y="84235"/>
                  </a:cubicBezTo>
                  <a:cubicBezTo>
                    <a:pt x="454635" y="49793"/>
                    <a:pt x="474847" y="19475"/>
                    <a:pt x="503899" y="-347"/>
                  </a:cubicBezTo>
                  <a:lnTo>
                    <a:pt x="-450" y="-347"/>
                  </a:lnTo>
                  <a:lnTo>
                    <a:pt x="-450" y="257686"/>
                  </a:lnTo>
                  <a:cubicBezTo>
                    <a:pt x="23258" y="222053"/>
                    <a:pt x="62872" y="200260"/>
                    <a:pt x="105658" y="199298"/>
                  </a:cubicBezTo>
                  <a:cubicBezTo>
                    <a:pt x="131166" y="199412"/>
                    <a:pt x="155960" y="207756"/>
                    <a:pt x="176334" y="223110"/>
                  </a:cubicBezTo>
                  <a:cubicBezTo>
                    <a:pt x="218720" y="254162"/>
                    <a:pt x="244152" y="310740"/>
                    <a:pt x="244152" y="374462"/>
                  </a:cubicBezTo>
                  <a:cubicBezTo>
                    <a:pt x="244152" y="438185"/>
                    <a:pt x="220435" y="491715"/>
                    <a:pt x="179096" y="523719"/>
                  </a:cubicBezTo>
                  <a:cubicBezTo>
                    <a:pt x="158227" y="540273"/>
                    <a:pt x="132395" y="549332"/>
                    <a:pt x="105753" y="549437"/>
                  </a:cubicBezTo>
                  <a:lnTo>
                    <a:pt x="105753" y="549437"/>
                  </a:lnTo>
                  <a:cubicBezTo>
                    <a:pt x="62948" y="548531"/>
                    <a:pt x="23295" y="526767"/>
                    <a:pt x="-450" y="491144"/>
                  </a:cubicBezTo>
                  <a:lnTo>
                    <a:pt x="-450" y="748985"/>
                  </a:lnTo>
                  <a:lnTo>
                    <a:pt x="629533" y="748985"/>
                  </a:lnTo>
                  <a:lnTo>
                    <a:pt x="629533" y="748985"/>
                  </a:lnTo>
                  <a:cubicBezTo>
                    <a:pt x="664395" y="788419"/>
                    <a:pt x="650869" y="833662"/>
                    <a:pt x="613531" y="865095"/>
                  </a:cubicBezTo>
                  <a:lnTo>
                    <a:pt x="612865" y="865667"/>
                  </a:lnTo>
                  <a:lnTo>
                    <a:pt x="612007" y="865667"/>
                  </a:lnTo>
                  <a:cubicBezTo>
                    <a:pt x="580289" y="884717"/>
                    <a:pt x="563049" y="921864"/>
                    <a:pt x="587719" y="953773"/>
                  </a:cubicBezTo>
                  <a:cubicBezTo>
                    <a:pt x="609817" y="982348"/>
                    <a:pt x="649916" y="992921"/>
                    <a:pt x="684302" y="992921"/>
                  </a:cubicBezTo>
                  <a:cubicBezTo>
                    <a:pt x="718687" y="992921"/>
                    <a:pt x="760502" y="981681"/>
                    <a:pt x="782028" y="952249"/>
                  </a:cubicBezTo>
                  <a:cubicBezTo>
                    <a:pt x="805365" y="920435"/>
                    <a:pt x="787457" y="884240"/>
                    <a:pt x="756501" y="865667"/>
                  </a:cubicBezTo>
                  <a:lnTo>
                    <a:pt x="755740" y="865667"/>
                  </a:lnTo>
                  <a:lnTo>
                    <a:pt x="755073" y="865095"/>
                  </a:lnTo>
                  <a:cubicBezTo>
                    <a:pt x="719640" y="835377"/>
                    <a:pt x="704209" y="792133"/>
                    <a:pt x="736023" y="752986"/>
                  </a:cubicBezTo>
                  <a:close/>
                </a:path>
              </a:pathLst>
            </a:custGeom>
            <a:solidFill>
              <a:schemeClr val="accent4"/>
            </a:solidFill>
            <a:ln w="9525" cap="flat">
              <a:noFill/>
              <a:prstDash val="solid"/>
              <a:miter/>
            </a:ln>
          </p:spPr>
          <p:txBody>
            <a:bodyPr rtlCol="0" anchor="ctr"/>
            <a:lstStyle/>
            <a:p>
              <a:endParaRPr lang="es-CO"/>
            </a:p>
          </p:txBody>
        </p:sp>
        <p:sp>
          <p:nvSpPr>
            <p:cNvPr id="17" name="Forma libre: forma 16">
              <a:extLst>
                <a:ext uri="{FF2B5EF4-FFF2-40B4-BE49-F238E27FC236}">
                  <a16:creationId xmlns:a16="http://schemas.microsoft.com/office/drawing/2014/main" id="{ABB2DF3C-A4A7-805F-12E7-F85472CD8F8A}"/>
                </a:ext>
              </a:extLst>
            </p:cNvPr>
            <p:cNvSpPr/>
            <p:nvPr/>
          </p:nvSpPr>
          <p:spPr>
            <a:xfrm>
              <a:off x="4672092" y="2073210"/>
              <a:ext cx="1635075" cy="749903"/>
            </a:xfrm>
            <a:custGeom>
              <a:avLst/>
              <a:gdLst>
                <a:gd name="connsiteX0" fmla="*/ 1594621 w 1635075"/>
                <a:gd name="connsiteY0" fmla="*/ 276736 h 749903"/>
                <a:gd name="connsiteX1" fmla="*/ 1507943 w 1635075"/>
                <a:gd name="connsiteY1" fmla="*/ 302072 h 749903"/>
                <a:gd name="connsiteX2" fmla="*/ 1507943 w 1635075"/>
                <a:gd name="connsiteY2" fmla="*/ 302930 h 749903"/>
                <a:gd name="connsiteX3" fmla="*/ 1507372 w 1635075"/>
                <a:gd name="connsiteY3" fmla="*/ 303596 h 749903"/>
                <a:gd name="connsiteX4" fmla="*/ 1395358 w 1635075"/>
                <a:gd name="connsiteY4" fmla="*/ 322646 h 749903"/>
                <a:gd name="connsiteX5" fmla="*/ 1390976 w 1635075"/>
                <a:gd name="connsiteY5" fmla="*/ 319218 h 749903"/>
                <a:gd name="connsiteX6" fmla="*/ 1390976 w 1635075"/>
                <a:gd name="connsiteY6" fmla="*/ -442 h 749903"/>
                <a:gd name="connsiteX7" fmla="*/ 930442 w 1635075"/>
                <a:gd name="connsiteY7" fmla="*/ -442 h 749903"/>
                <a:gd name="connsiteX8" fmla="*/ 986735 w 1635075"/>
                <a:gd name="connsiteY8" fmla="*/ 82997 h 749903"/>
                <a:gd name="connsiteX9" fmla="*/ 965114 w 1635075"/>
                <a:gd name="connsiteY9" fmla="*/ 176533 h 749903"/>
                <a:gd name="connsiteX10" fmla="*/ 813857 w 1635075"/>
                <a:gd name="connsiteY10" fmla="*/ 244351 h 749903"/>
                <a:gd name="connsiteX11" fmla="*/ 664695 w 1635075"/>
                <a:gd name="connsiteY11" fmla="*/ 179485 h 749903"/>
                <a:gd name="connsiteX12" fmla="*/ 640882 w 1635075"/>
                <a:gd name="connsiteY12" fmla="*/ 84235 h 749903"/>
                <a:gd name="connsiteX13" fmla="*/ 697271 w 1635075"/>
                <a:gd name="connsiteY13" fmla="*/ -251 h 749903"/>
                <a:gd name="connsiteX14" fmla="*/ 116245 w 1635075"/>
                <a:gd name="connsiteY14" fmla="*/ -251 h 749903"/>
                <a:gd name="connsiteX15" fmla="*/ 10899 w 1635075"/>
                <a:gd name="connsiteY15" fmla="*/ 749176 h 749903"/>
                <a:gd name="connsiteX16" fmla="*/ 681554 w 1635075"/>
                <a:gd name="connsiteY16" fmla="*/ 749176 h 749903"/>
                <a:gd name="connsiteX17" fmla="*/ 625452 w 1635075"/>
                <a:gd name="connsiteY17" fmla="*/ 666023 h 749903"/>
                <a:gd name="connsiteX18" fmla="*/ 646978 w 1635075"/>
                <a:gd name="connsiteY18" fmla="*/ 572296 h 749903"/>
                <a:gd name="connsiteX19" fmla="*/ 798331 w 1635075"/>
                <a:gd name="connsiteY19" fmla="*/ 504574 h 749903"/>
                <a:gd name="connsiteX20" fmla="*/ 947587 w 1635075"/>
                <a:gd name="connsiteY20" fmla="*/ 569534 h 749903"/>
                <a:gd name="connsiteX21" fmla="*/ 971304 w 1635075"/>
                <a:gd name="connsiteY21" fmla="*/ 664784 h 749903"/>
                <a:gd name="connsiteX22" fmla="*/ 915012 w 1635075"/>
                <a:gd name="connsiteY22" fmla="*/ 749462 h 749903"/>
                <a:gd name="connsiteX23" fmla="*/ 1390691 w 1635075"/>
                <a:gd name="connsiteY23" fmla="*/ 749462 h 749903"/>
                <a:gd name="connsiteX24" fmla="*/ 1390691 w 1635075"/>
                <a:gd name="connsiteY24" fmla="*/ 429517 h 749903"/>
                <a:gd name="connsiteX25" fmla="*/ 1390691 w 1635075"/>
                <a:gd name="connsiteY25" fmla="*/ 429040 h 749903"/>
                <a:gd name="connsiteX26" fmla="*/ 1506800 w 1635075"/>
                <a:gd name="connsiteY26" fmla="*/ 445138 h 749903"/>
                <a:gd name="connsiteX27" fmla="*/ 1507372 w 1635075"/>
                <a:gd name="connsiteY27" fmla="*/ 445805 h 749903"/>
                <a:gd name="connsiteX28" fmla="*/ 1507372 w 1635075"/>
                <a:gd name="connsiteY28" fmla="*/ 446567 h 749903"/>
                <a:gd name="connsiteX29" fmla="*/ 1595478 w 1635075"/>
                <a:gd name="connsiteY29" fmla="*/ 470855 h 749903"/>
                <a:gd name="connsiteX30" fmla="*/ 1634626 w 1635075"/>
                <a:gd name="connsiteY30" fmla="*/ 374367 h 749903"/>
                <a:gd name="connsiteX31" fmla="*/ 1594621 w 1635075"/>
                <a:gd name="connsiteY31" fmla="*/ 276736 h 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35075" h="749903">
                  <a:moveTo>
                    <a:pt x="1594621" y="276736"/>
                  </a:moveTo>
                  <a:cubicBezTo>
                    <a:pt x="1562712" y="253209"/>
                    <a:pt x="1526517" y="271116"/>
                    <a:pt x="1507943" y="302072"/>
                  </a:cubicBezTo>
                  <a:lnTo>
                    <a:pt x="1507943" y="302930"/>
                  </a:lnTo>
                  <a:lnTo>
                    <a:pt x="1507372" y="303596"/>
                  </a:lnTo>
                  <a:cubicBezTo>
                    <a:pt x="1477654" y="338934"/>
                    <a:pt x="1434315" y="354460"/>
                    <a:pt x="1395358" y="322646"/>
                  </a:cubicBezTo>
                  <a:lnTo>
                    <a:pt x="1390976" y="319218"/>
                  </a:lnTo>
                  <a:lnTo>
                    <a:pt x="1390976" y="-442"/>
                  </a:lnTo>
                  <a:lnTo>
                    <a:pt x="930442" y="-442"/>
                  </a:lnTo>
                  <a:cubicBezTo>
                    <a:pt x="959151" y="19180"/>
                    <a:pt x="979287" y="49031"/>
                    <a:pt x="986735" y="82997"/>
                  </a:cubicBezTo>
                  <a:cubicBezTo>
                    <a:pt x="993203" y="115830"/>
                    <a:pt x="985335" y="149872"/>
                    <a:pt x="965114" y="176533"/>
                  </a:cubicBezTo>
                  <a:cubicBezTo>
                    <a:pt x="934062" y="218919"/>
                    <a:pt x="877483" y="244351"/>
                    <a:pt x="813857" y="244351"/>
                  </a:cubicBezTo>
                  <a:cubicBezTo>
                    <a:pt x="750230" y="244351"/>
                    <a:pt x="696794" y="220633"/>
                    <a:pt x="664695" y="179485"/>
                  </a:cubicBezTo>
                  <a:cubicBezTo>
                    <a:pt x="643369" y="152663"/>
                    <a:pt x="634681" y="117935"/>
                    <a:pt x="640882" y="84235"/>
                  </a:cubicBezTo>
                  <a:cubicBezTo>
                    <a:pt x="648074" y="49850"/>
                    <a:pt x="668276" y="19580"/>
                    <a:pt x="697271" y="-251"/>
                  </a:cubicBezTo>
                  <a:lnTo>
                    <a:pt x="116245" y="-251"/>
                  </a:lnTo>
                  <a:cubicBezTo>
                    <a:pt x="-9199" y="279593"/>
                    <a:pt x="-12628" y="553152"/>
                    <a:pt x="10899" y="749176"/>
                  </a:cubicBezTo>
                  <a:lnTo>
                    <a:pt x="681554" y="749176"/>
                  </a:lnTo>
                  <a:cubicBezTo>
                    <a:pt x="652979" y="729573"/>
                    <a:pt x="632929" y="699855"/>
                    <a:pt x="625452" y="666023"/>
                  </a:cubicBezTo>
                  <a:cubicBezTo>
                    <a:pt x="618909" y="633142"/>
                    <a:pt x="626748" y="599033"/>
                    <a:pt x="646978" y="572296"/>
                  </a:cubicBezTo>
                  <a:cubicBezTo>
                    <a:pt x="678221" y="529910"/>
                    <a:pt x="734799" y="504574"/>
                    <a:pt x="798331" y="504574"/>
                  </a:cubicBezTo>
                  <a:cubicBezTo>
                    <a:pt x="861862" y="504574"/>
                    <a:pt x="915583" y="528291"/>
                    <a:pt x="947587" y="569534"/>
                  </a:cubicBezTo>
                  <a:cubicBezTo>
                    <a:pt x="968933" y="596338"/>
                    <a:pt x="977591" y="631094"/>
                    <a:pt x="971304" y="664784"/>
                  </a:cubicBezTo>
                  <a:cubicBezTo>
                    <a:pt x="964180" y="699227"/>
                    <a:pt x="944006" y="729564"/>
                    <a:pt x="915012" y="749462"/>
                  </a:cubicBezTo>
                  <a:lnTo>
                    <a:pt x="1390691" y="749462"/>
                  </a:lnTo>
                  <a:lnTo>
                    <a:pt x="1390691" y="429517"/>
                  </a:lnTo>
                  <a:lnTo>
                    <a:pt x="1390691" y="429040"/>
                  </a:lnTo>
                  <a:cubicBezTo>
                    <a:pt x="1430029" y="394369"/>
                    <a:pt x="1475273" y="407705"/>
                    <a:pt x="1506800" y="445138"/>
                  </a:cubicBezTo>
                  <a:lnTo>
                    <a:pt x="1507372" y="445805"/>
                  </a:lnTo>
                  <a:lnTo>
                    <a:pt x="1507372" y="446567"/>
                  </a:lnTo>
                  <a:cubicBezTo>
                    <a:pt x="1526422" y="478380"/>
                    <a:pt x="1563569" y="495525"/>
                    <a:pt x="1595478" y="470855"/>
                  </a:cubicBezTo>
                  <a:cubicBezTo>
                    <a:pt x="1624053" y="448853"/>
                    <a:pt x="1634626" y="408657"/>
                    <a:pt x="1634626" y="374367"/>
                  </a:cubicBezTo>
                  <a:cubicBezTo>
                    <a:pt x="1634626" y="340077"/>
                    <a:pt x="1624053" y="298358"/>
                    <a:pt x="1594621" y="276736"/>
                  </a:cubicBezTo>
                  <a:close/>
                </a:path>
              </a:pathLst>
            </a:custGeom>
            <a:solidFill>
              <a:schemeClr val="accent1"/>
            </a:solidFill>
            <a:ln w="9525"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AFFCA106-190B-42DA-021A-FEB25C89E97D}"/>
                </a:ext>
              </a:extLst>
            </p:cNvPr>
            <p:cNvSpPr/>
            <p:nvPr/>
          </p:nvSpPr>
          <p:spPr>
            <a:xfrm>
              <a:off x="4821078" y="1224247"/>
              <a:ext cx="1242059" cy="1026413"/>
            </a:xfrm>
            <a:custGeom>
              <a:avLst/>
              <a:gdLst>
                <a:gd name="connsiteX0" fmla="*/ 719544 w 1242059"/>
                <a:gd name="connsiteY0" fmla="*/ 781751 h 1026413"/>
                <a:gd name="connsiteX1" fmla="*/ 1241610 w 1242059"/>
                <a:gd name="connsiteY1" fmla="*/ 781751 h 1026413"/>
                <a:gd name="connsiteX2" fmla="*/ 1241610 w 1242059"/>
                <a:gd name="connsiteY2" fmla="*/ 566010 h 1026413"/>
                <a:gd name="connsiteX3" fmla="*/ 1135216 w 1242059"/>
                <a:gd name="connsiteY3" fmla="*/ 624684 h 1026413"/>
                <a:gd name="connsiteX4" fmla="*/ 1064826 w 1242059"/>
                <a:gd name="connsiteY4" fmla="*/ 600967 h 1026413"/>
                <a:gd name="connsiteX5" fmla="*/ 996912 w 1242059"/>
                <a:gd name="connsiteY5" fmla="*/ 449519 h 1026413"/>
                <a:gd name="connsiteX6" fmla="*/ 1061778 w 1242059"/>
                <a:gd name="connsiteY6" fmla="*/ 300262 h 1026413"/>
                <a:gd name="connsiteX7" fmla="*/ 1135216 w 1242059"/>
                <a:gd name="connsiteY7" fmla="*/ 274450 h 1026413"/>
                <a:gd name="connsiteX8" fmla="*/ 1241610 w 1242059"/>
                <a:gd name="connsiteY8" fmla="*/ 332933 h 1026413"/>
                <a:gd name="connsiteX9" fmla="*/ 1241610 w 1242059"/>
                <a:gd name="connsiteY9" fmla="*/ -442 h 1026413"/>
                <a:gd name="connsiteX10" fmla="*/ 88513 w 1242059"/>
                <a:gd name="connsiteY10" fmla="*/ 634399 h 1026413"/>
                <a:gd name="connsiteX11" fmla="*/ -450 w 1242059"/>
                <a:gd name="connsiteY11" fmla="*/ 782037 h 1026413"/>
                <a:gd name="connsiteX12" fmla="*/ 610007 w 1242059"/>
                <a:gd name="connsiteY12" fmla="*/ 782037 h 1026413"/>
                <a:gd name="connsiteX13" fmla="*/ 610007 w 1242059"/>
                <a:gd name="connsiteY13" fmla="*/ 782037 h 1026413"/>
                <a:gd name="connsiteX14" fmla="*/ 593910 w 1242059"/>
                <a:gd name="connsiteY14" fmla="*/ 898051 h 1026413"/>
                <a:gd name="connsiteX15" fmla="*/ 593243 w 1242059"/>
                <a:gd name="connsiteY15" fmla="*/ 898718 h 1026413"/>
                <a:gd name="connsiteX16" fmla="*/ 592481 w 1242059"/>
                <a:gd name="connsiteY16" fmla="*/ 898718 h 1026413"/>
                <a:gd name="connsiteX17" fmla="*/ 568192 w 1242059"/>
                <a:gd name="connsiteY17" fmla="*/ 986824 h 1026413"/>
                <a:gd name="connsiteX18" fmla="*/ 664680 w 1242059"/>
                <a:gd name="connsiteY18" fmla="*/ 1025972 h 1026413"/>
                <a:gd name="connsiteX19" fmla="*/ 762312 w 1242059"/>
                <a:gd name="connsiteY19" fmla="*/ 985205 h 1026413"/>
                <a:gd name="connsiteX20" fmla="*/ 736975 w 1242059"/>
                <a:gd name="connsiteY20" fmla="*/ 898718 h 1026413"/>
                <a:gd name="connsiteX21" fmla="*/ 736118 w 1242059"/>
                <a:gd name="connsiteY21" fmla="*/ 898718 h 1026413"/>
                <a:gd name="connsiteX22" fmla="*/ 735451 w 1242059"/>
                <a:gd name="connsiteY22" fmla="*/ 898051 h 1026413"/>
                <a:gd name="connsiteX23" fmla="*/ 716401 w 1242059"/>
                <a:gd name="connsiteY23" fmla="*/ 786037 h 102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2059" h="1026413">
                  <a:moveTo>
                    <a:pt x="719544" y="781751"/>
                  </a:moveTo>
                  <a:lnTo>
                    <a:pt x="1241610" y="781751"/>
                  </a:lnTo>
                  <a:lnTo>
                    <a:pt x="1241610" y="566010"/>
                  </a:lnTo>
                  <a:cubicBezTo>
                    <a:pt x="1217636" y="601528"/>
                    <a:pt x="1178050" y="623360"/>
                    <a:pt x="1135216" y="624684"/>
                  </a:cubicBezTo>
                  <a:cubicBezTo>
                    <a:pt x="1109813" y="624560"/>
                    <a:pt x="1085123" y="616245"/>
                    <a:pt x="1064826" y="600967"/>
                  </a:cubicBezTo>
                  <a:cubicBezTo>
                    <a:pt x="1022249" y="569629"/>
                    <a:pt x="996912" y="512955"/>
                    <a:pt x="996912" y="449519"/>
                  </a:cubicBezTo>
                  <a:cubicBezTo>
                    <a:pt x="996912" y="386083"/>
                    <a:pt x="1020534" y="332361"/>
                    <a:pt x="1061778" y="300262"/>
                  </a:cubicBezTo>
                  <a:cubicBezTo>
                    <a:pt x="1082666" y="283670"/>
                    <a:pt x="1108536" y="274573"/>
                    <a:pt x="1135216" y="274450"/>
                  </a:cubicBezTo>
                  <a:cubicBezTo>
                    <a:pt x="1178011" y="275735"/>
                    <a:pt x="1217588" y="297490"/>
                    <a:pt x="1241610" y="332933"/>
                  </a:cubicBezTo>
                  <a:lnTo>
                    <a:pt x="1241610" y="-442"/>
                  </a:lnTo>
                  <a:cubicBezTo>
                    <a:pt x="745071" y="6606"/>
                    <a:pt x="340926" y="273306"/>
                    <a:pt x="88513" y="634399"/>
                  </a:cubicBezTo>
                  <a:cubicBezTo>
                    <a:pt x="55700" y="681643"/>
                    <a:pt x="25982" y="730954"/>
                    <a:pt x="-450" y="782037"/>
                  </a:cubicBezTo>
                  <a:lnTo>
                    <a:pt x="610007" y="782037"/>
                  </a:lnTo>
                  <a:lnTo>
                    <a:pt x="610007" y="782037"/>
                  </a:lnTo>
                  <a:cubicBezTo>
                    <a:pt x="644678" y="821375"/>
                    <a:pt x="631343" y="866619"/>
                    <a:pt x="593910" y="898051"/>
                  </a:cubicBezTo>
                  <a:lnTo>
                    <a:pt x="593243" y="898718"/>
                  </a:lnTo>
                  <a:lnTo>
                    <a:pt x="592481" y="898718"/>
                  </a:lnTo>
                  <a:cubicBezTo>
                    <a:pt x="560668" y="917768"/>
                    <a:pt x="543523" y="954916"/>
                    <a:pt x="568192" y="986824"/>
                  </a:cubicBezTo>
                  <a:cubicBezTo>
                    <a:pt x="590195" y="1015399"/>
                    <a:pt x="630391" y="1025972"/>
                    <a:pt x="664680" y="1025972"/>
                  </a:cubicBezTo>
                  <a:cubicBezTo>
                    <a:pt x="698971" y="1025972"/>
                    <a:pt x="740880" y="1014732"/>
                    <a:pt x="762312" y="985205"/>
                  </a:cubicBezTo>
                  <a:cubicBezTo>
                    <a:pt x="785839" y="953487"/>
                    <a:pt x="767932" y="917292"/>
                    <a:pt x="736975" y="898718"/>
                  </a:cubicBezTo>
                  <a:lnTo>
                    <a:pt x="736118" y="898718"/>
                  </a:lnTo>
                  <a:lnTo>
                    <a:pt x="735451" y="898051"/>
                  </a:lnTo>
                  <a:cubicBezTo>
                    <a:pt x="700114" y="868333"/>
                    <a:pt x="684588" y="825090"/>
                    <a:pt x="716401" y="786037"/>
                  </a:cubicBezTo>
                  <a:close/>
                </a:path>
              </a:pathLst>
            </a:custGeom>
            <a:solidFill>
              <a:schemeClr val="accent6"/>
            </a:solidFill>
            <a:ln w="9525" cap="flat">
              <a:noFill/>
              <a:prstDash val="solid"/>
              <a:miter/>
            </a:ln>
          </p:spPr>
          <p:txBody>
            <a:bodyPr rtlCol="0" anchor="ctr"/>
            <a:lstStyle/>
            <a:p>
              <a:endParaRPr lang="es-CO"/>
            </a:p>
          </p:txBody>
        </p:sp>
      </p:grpSp>
      <p:sp>
        <p:nvSpPr>
          <p:cNvPr id="2" name="TextBox 1">
            <a:extLst>
              <a:ext uri="{FF2B5EF4-FFF2-40B4-BE49-F238E27FC236}">
                <a16:creationId xmlns:a16="http://schemas.microsoft.com/office/drawing/2014/main" id="{45A0A996-3E37-2B56-CE63-43D45AD8C772}"/>
              </a:ext>
            </a:extLst>
          </p:cNvPr>
          <p:cNvSpPr txBox="1"/>
          <p:nvPr/>
        </p:nvSpPr>
        <p:spPr>
          <a:xfrm>
            <a:off x="3655016" y="74356"/>
            <a:ext cx="4336123" cy="1095364"/>
          </a:xfrm>
          <a:prstGeom prst="rect">
            <a:avLst/>
          </a:prstGeom>
          <a:noFill/>
        </p:spPr>
        <p:txBody>
          <a:bodyPr wrap="none" rtlCol="0" anchor="b">
            <a:spAutoFit/>
          </a:bodyPr>
          <a:lstStyle/>
          <a:p>
            <a:pPr algn="ctr">
              <a:lnSpc>
                <a:spcPts val="8880"/>
              </a:lnSpc>
            </a:pPr>
            <a:r>
              <a:rPr lang="en-US" sz="4400" b="1" spc="-290" dirty="0">
                <a:solidFill>
                  <a:schemeClr val="tx2"/>
                </a:solidFill>
                <a:latin typeface="Source Sans Pro" panose="020B0503030403020204" pitchFamily="34" charset="0"/>
                <a:ea typeface="Source Sans Pro" panose="020B0503030403020204" pitchFamily="34" charset="0"/>
              </a:rPr>
              <a:t>IDEA INFOGRAPHIC</a:t>
            </a:r>
          </a:p>
        </p:txBody>
      </p:sp>
      <p:sp>
        <p:nvSpPr>
          <p:cNvPr id="3" name="TextBox 2">
            <a:extLst>
              <a:ext uri="{FF2B5EF4-FFF2-40B4-BE49-F238E27FC236}">
                <a16:creationId xmlns:a16="http://schemas.microsoft.com/office/drawing/2014/main" id="{B96EEC86-3828-22A0-D6DE-CEF3B70F5CE9}"/>
              </a:ext>
            </a:extLst>
          </p:cNvPr>
          <p:cNvSpPr txBox="1"/>
          <p:nvPr/>
        </p:nvSpPr>
        <p:spPr>
          <a:xfrm>
            <a:off x="4615345" y="853439"/>
            <a:ext cx="2492990" cy="504562"/>
          </a:xfrm>
          <a:prstGeom prst="rect">
            <a:avLst/>
          </a:prstGeom>
          <a:noFill/>
        </p:spPr>
        <p:txBody>
          <a:bodyPr wrap="none" rtlCol="0" anchor="t">
            <a:spAutoFit/>
          </a:bodyPr>
          <a:lstStyle/>
          <a:p>
            <a:pPr algn="ctr">
              <a:lnSpc>
                <a:spcPts val="3840"/>
              </a:lnSpc>
            </a:pPr>
            <a:r>
              <a:rPr lang="en-US" sz="1400" spc="50" dirty="0">
                <a:latin typeface="Source Sans Pro" panose="020B0503030403020204" pitchFamily="34" charset="0"/>
                <a:ea typeface="Source Sans Pro" panose="020B0503030403020204" pitchFamily="34" charset="0"/>
              </a:rPr>
              <a:t>WRITE YOUR SUBTITLE HERE</a:t>
            </a:r>
          </a:p>
        </p:txBody>
      </p:sp>
      <p:sp>
        <p:nvSpPr>
          <p:cNvPr id="43" name="Freeform 40">
            <a:extLst>
              <a:ext uri="{FF2B5EF4-FFF2-40B4-BE49-F238E27FC236}">
                <a16:creationId xmlns:a16="http://schemas.microsoft.com/office/drawing/2014/main" id="{E9AC8F26-77FA-584C-512D-C50C3E030E38}"/>
              </a:ext>
            </a:extLst>
          </p:cNvPr>
          <p:cNvSpPr>
            <a:spLocks noChangeArrowheads="1"/>
          </p:cNvSpPr>
          <p:nvPr/>
        </p:nvSpPr>
        <p:spPr bwMode="auto">
          <a:xfrm>
            <a:off x="1061098" y="2863158"/>
            <a:ext cx="1494265" cy="1150912"/>
          </a:xfrm>
          <a:custGeom>
            <a:avLst/>
            <a:gdLst>
              <a:gd name="T0" fmla="*/ 1735 w 2401"/>
              <a:gd name="T1" fmla="*/ 0 h 1847"/>
              <a:gd name="T2" fmla="*/ 1686 w 2401"/>
              <a:gd name="T3" fmla="*/ 28 h 1847"/>
              <a:gd name="T4" fmla="*/ 1683 w 2401"/>
              <a:gd name="T5" fmla="*/ 85 h 1847"/>
              <a:gd name="T6" fmla="*/ 1745 w 2401"/>
              <a:gd name="T7" fmla="*/ 293 h 1847"/>
              <a:gd name="T8" fmla="*/ 1745 w 2401"/>
              <a:gd name="T9" fmla="*/ 309 h 1847"/>
              <a:gd name="T10" fmla="*/ 1664 w 2401"/>
              <a:gd name="T11" fmla="*/ 488 h 1847"/>
              <a:gd name="T12" fmla="*/ 1662 w 2401"/>
              <a:gd name="T13" fmla="*/ 490 h 1847"/>
              <a:gd name="T14" fmla="*/ 1660 w 2401"/>
              <a:gd name="T15" fmla="*/ 492 h 1847"/>
              <a:gd name="T16" fmla="*/ 1654 w 2401"/>
              <a:gd name="T17" fmla="*/ 497 h 1847"/>
              <a:gd name="T18" fmla="*/ 1646 w 2401"/>
              <a:gd name="T19" fmla="*/ 501 h 1847"/>
              <a:gd name="T20" fmla="*/ 1645 w 2401"/>
              <a:gd name="T21" fmla="*/ 503 h 1847"/>
              <a:gd name="T22" fmla="*/ 1487 w 2401"/>
              <a:gd name="T23" fmla="*/ 549 h 1847"/>
              <a:gd name="T24" fmla="*/ 1473 w 2401"/>
              <a:gd name="T25" fmla="*/ 549 h 1847"/>
              <a:gd name="T26" fmla="*/ 1201 w 2401"/>
              <a:gd name="T27" fmla="*/ 335 h 1847"/>
              <a:gd name="T28" fmla="*/ 1200 w 2401"/>
              <a:gd name="T29" fmla="*/ 309 h 1847"/>
              <a:gd name="T30" fmla="*/ 1267 w 2401"/>
              <a:gd name="T31" fmla="*/ 85 h 1847"/>
              <a:gd name="T32" fmla="*/ 1264 w 2401"/>
              <a:gd name="T33" fmla="*/ 29 h 1847"/>
              <a:gd name="T34" fmla="*/ 549 w 2401"/>
              <a:gd name="T35" fmla="*/ 0 h 1847"/>
              <a:gd name="T36" fmla="*/ 549 w 2401"/>
              <a:gd name="T37" fmla="*/ 665 h 1847"/>
              <a:gd name="T38" fmla="*/ 548 w 2401"/>
              <a:gd name="T39" fmla="*/ 677 h 1847"/>
              <a:gd name="T40" fmla="*/ 503 w 2401"/>
              <a:gd name="T41" fmla="*/ 746 h 1847"/>
              <a:gd name="T42" fmla="*/ 422 w 2401"/>
              <a:gd name="T43" fmla="*/ 756 h 1847"/>
              <a:gd name="T44" fmla="*/ 411 w 2401"/>
              <a:gd name="T45" fmla="*/ 751 h 1847"/>
              <a:gd name="T46" fmla="*/ 382 w 2401"/>
              <a:gd name="T47" fmla="*/ 737 h 1847"/>
              <a:gd name="T48" fmla="*/ 204 w 2401"/>
              <a:gd name="T49" fmla="*/ 688 h 1847"/>
              <a:gd name="T50" fmla="*/ 53 w 2401"/>
              <a:gd name="T51" fmla="*/ 756 h 1847"/>
              <a:gd name="T52" fmla="*/ 0 w 2401"/>
              <a:gd name="T53" fmla="*/ 923 h 1847"/>
              <a:gd name="T54" fmla="*/ 53 w 2401"/>
              <a:gd name="T55" fmla="*/ 1092 h 1847"/>
              <a:gd name="T56" fmla="*/ 204 w 2401"/>
              <a:gd name="T57" fmla="*/ 1160 h 1847"/>
              <a:gd name="T58" fmla="*/ 411 w 2401"/>
              <a:gd name="T59" fmla="*/ 1101 h 1847"/>
              <a:gd name="T60" fmla="*/ 505 w 2401"/>
              <a:gd name="T61" fmla="*/ 1106 h 1847"/>
              <a:gd name="T62" fmla="*/ 523 w 2401"/>
              <a:gd name="T63" fmla="*/ 1121 h 1847"/>
              <a:gd name="T64" fmla="*/ 549 w 2401"/>
              <a:gd name="T65" fmla="*/ 1186 h 1847"/>
              <a:gd name="T66" fmla="*/ 551 w 2401"/>
              <a:gd name="T67" fmla="*/ 1846 h 1847"/>
              <a:gd name="T68" fmla="*/ 1216 w 2401"/>
              <a:gd name="T69" fmla="*/ 1846 h 1847"/>
              <a:gd name="T70" fmla="*/ 1281 w 2401"/>
              <a:gd name="T71" fmla="*/ 1821 h 1847"/>
              <a:gd name="T72" fmla="*/ 1296 w 2401"/>
              <a:gd name="T73" fmla="*/ 1802 h 1847"/>
              <a:gd name="T74" fmla="*/ 1301 w 2401"/>
              <a:gd name="T75" fmla="*/ 1709 h 1847"/>
              <a:gd name="T76" fmla="*/ 1241 w 2401"/>
              <a:gd name="T77" fmla="*/ 1502 h 1847"/>
              <a:gd name="T78" fmla="*/ 1309 w 2401"/>
              <a:gd name="T79" fmla="*/ 1351 h 1847"/>
              <a:gd name="T80" fmla="*/ 1478 w 2401"/>
              <a:gd name="T81" fmla="*/ 1298 h 1847"/>
              <a:gd name="T82" fmla="*/ 1646 w 2401"/>
              <a:gd name="T83" fmla="*/ 1351 h 1847"/>
              <a:gd name="T84" fmla="*/ 1714 w 2401"/>
              <a:gd name="T85" fmla="*/ 1502 h 1847"/>
              <a:gd name="T86" fmla="*/ 1666 w 2401"/>
              <a:gd name="T87" fmla="*/ 1680 h 1847"/>
              <a:gd name="T88" fmla="*/ 1652 w 2401"/>
              <a:gd name="T89" fmla="*/ 1709 h 1847"/>
              <a:gd name="T90" fmla="*/ 1647 w 2401"/>
              <a:gd name="T91" fmla="*/ 1720 h 1847"/>
              <a:gd name="T92" fmla="*/ 1655 w 2401"/>
              <a:gd name="T93" fmla="*/ 1801 h 1847"/>
              <a:gd name="T94" fmla="*/ 1725 w 2401"/>
              <a:gd name="T95" fmla="*/ 1846 h 1847"/>
              <a:gd name="T96" fmla="*/ 1738 w 2401"/>
              <a:gd name="T97" fmla="*/ 1846 h 1847"/>
              <a:gd name="T98" fmla="*/ 2400 w 2401"/>
              <a:gd name="T99" fmla="*/ 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1847">
                <a:moveTo>
                  <a:pt x="1735" y="0"/>
                </a:moveTo>
                <a:lnTo>
                  <a:pt x="1735" y="0"/>
                </a:lnTo>
                <a:cubicBezTo>
                  <a:pt x="1714" y="0"/>
                  <a:pt x="1696" y="10"/>
                  <a:pt x="1686" y="28"/>
                </a:cubicBezTo>
                <a:lnTo>
                  <a:pt x="1686" y="28"/>
                </a:lnTo>
                <a:cubicBezTo>
                  <a:pt x="1675" y="45"/>
                  <a:pt x="1674" y="67"/>
                  <a:pt x="1683" y="85"/>
                </a:cubicBezTo>
                <a:lnTo>
                  <a:pt x="1683" y="85"/>
                </a:lnTo>
                <a:cubicBezTo>
                  <a:pt x="1719" y="161"/>
                  <a:pt x="1742" y="235"/>
                  <a:pt x="1745" y="293"/>
                </a:cubicBezTo>
                <a:lnTo>
                  <a:pt x="1745" y="293"/>
                </a:lnTo>
                <a:cubicBezTo>
                  <a:pt x="1745" y="298"/>
                  <a:pt x="1745" y="304"/>
                  <a:pt x="1745" y="309"/>
                </a:cubicBezTo>
                <a:lnTo>
                  <a:pt x="1745" y="309"/>
                </a:lnTo>
                <a:cubicBezTo>
                  <a:pt x="1745" y="383"/>
                  <a:pt x="1717" y="445"/>
                  <a:pt x="1664" y="488"/>
                </a:cubicBezTo>
                <a:lnTo>
                  <a:pt x="1664" y="488"/>
                </a:lnTo>
                <a:cubicBezTo>
                  <a:pt x="1664" y="488"/>
                  <a:pt x="1663" y="489"/>
                  <a:pt x="1662" y="490"/>
                </a:cubicBezTo>
                <a:lnTo>
                  <a:pt x="1662" y="490"/>
                </a:lnTo>
                <a:cubicBezTo>
                  <a:pt x="1661" y="491"/>
                  <a:pt x="1660" y="491"/>
                  <a:pt x="1660" y="492"/>
                </a:cubicBezTo>
                <a:lnTo>
                  <a:pt x="1660" y="492"/>
                </a:lnTo>
                <a:cubicBezTo>
                  <a:pt x="1657" y="493"/>
                  <a:pt x="1655" y="495"/>
                  <a:pt x="1654" y="497"/>
                </a:cubicBezTo>
                <a:lnTo>
                  <a:pt x="1654" y="497"/>
                </a:lnTo>
                <a:cubicBezTo>
                  <a:pt x="1651" y="498"/>
                  <a:pt x="1649" y="499"/>
                  <a:pt x="1646" y="501"/>
                </a:cubicBezTo>
                <a:lnTo>
                  <a:pt x="1646" y="501"/>
                </a:lnTo>
                <a:cubicBezTo>
                  <a:pt x="1646" y="501"/>
                  <a:pt x="1645" y="502"/>
                  <a:pt x="1645" y="503"/>
                </a:cubicBezTo>
                <a:lnTo>
                  <a:pt x="1645" y="503"/>
                </a:lnTo>
                <a:cubicBezTo>
                  <a:pt x="1603" y="530"/>
                  <a:pt x="1549" y="547"/>
                  <a:pt x="1487" y="549"/>
                </a:cubicBezTo>
                <a:lnTo>
                  <a:pt x="1487" y="549"/>
                </a:lnTo>
                <a:cubicBezTo>
                  <a:pt x="1482" y="549"/>
                  <a:pt x="1477" y="549"/>
                  <a:pt x="1473" y="549"/>
                </a:cubicBezTo>
                <a:lnTo>
                  <a:pt x="1473" y="549"/>
                </a:lnTo>
                <a:cubicBezTo>
                  <a:pt x="1320" y="549"/>
                  <a:pt x="1214" y="464"/>
                  <a:pt x="1201" y="335"/>
                </a:cubicBezTo>
                <a:lnTo>
                  <a:pt x="1201" y="335"/>
                </a:lnTo>
                <a:cubicBezTo>
                  <a:pt x="1200" y="326"/>
                  <a:pt x="1200" y="318"/>
                  <a:pt x="1200" y="309"/>
                </a:cubicBezTo>
                <a:lnTo>
                  <a:pt x="1200" y="309"/>
                </a:lnTo>
                <a:cubicBezTo>
                  <a:pt x="1200" y="250"/>
                  <a:pt x="1224" y="169"/>
                  <a:pt x="1267" y="85"/>
                </a:cubicBezTo>
                <a:lnTo>
                  <a:pt x="1267" y="85"/>
                </a:lnTo>
                <a:cubicBezTo>
                  <a:pt x="1276" y="68"/>
                  <a:pt x="1275" y="46"/>
                  <a:pt x="1264" y="29"/>
                </a:cubicBezTo>
                <a:lnTo>
                  <a:pt x="1264" y="29"/>
                </a:lnTo>
                <a:cubicBezTo>
                  <a:pt x="1253" y="11"/>
                  <a:pt x="1234" y="0"/>
                  <a:pt x="1213" y="0"/>
                </a:cubicBezTo>
                <a:lnTo>
                  <a:pt x="549" y="0"/>
                </a:lnTo>
                <a:lnTo>
                  <a:pt x="549" y="665"/>
                </a:lnTo>
                <a:lnTo>
                  <a:pt x="549" y="665"/>
                </a:lnTo>
                <a:cubicBezTo>
                  <a:pt x="549" y="670"/>
                  <a:pt x="549" y="674"/>
                  <a:pt x="548" y="677"/>
                </a:cubicBezTo>
                <a:lnTo>
                  <a:pt x="548" y="677"/>
                </a:lnTo>
                <a:cubicBezTo>
                  <a:pt x="544" y="706"/>
                  <a:pt x="528" y="731"/>
                  <a:pt x="503" y="746"/>
                </a:cubicBezTo>
                <a:lnTo>
                  <a:pt x="503" y="746"/>
                </a:lnTo>
                <a:cubicBezTo>
                  <a:pt x="478" y="762"/>
                  <a:pt x="449" y="765"/>
                  <a:pt x="422" y="756"/>
                </a:cubicBezTo>
                <a:lnTo>
                  <a:pt x="422" y="756"/>
                </a:lnTo>
                <a:cubicBezTo>
                  <a:pt x="418" y="754"/>
                  <a:pt x="415" y="753"/>
                  <a:pt x="411" y="751"/>
                </a:cubicBezTo>
                <a:lnTo>
                  <a:pt x="411" y="751"/>
                </a:lnTo>
                <a:cubicBezTo>
                  <a:pt x="401" y="746"/>
                  <a:pt x="391" y="741"/>
                  <a:pt x="382" y="737"/>
                </a:cubicBezTo>
                <a:lnTo>
                  <a:pt x="382" y="737"/>
                </a:lnTo>
                <a:cubicBezTo>
                  <a:pt x="315" y="706"/>
                  <a:pt x="249" y="688"/>
                  <a:pt x="204" y="688"/>
                </a:cubicBezTo>
                <a:lnTo>
                  <a:pt x="204" y="688"/>
                </a:lnTo>
                <a:cubicBezTo>
                  <a:pt x="141" y="688"/>
                  <a:pt x="89" y="712"/>
                  <a:pt x="53" y="756"/>
                </a:cubicBezTo>
                <a:lnTo>
                  <a:pt x="53" y="756"/>
                </a:lnTo>
                <a:cubicBezTo>
                  <a:pt x="19" y="798"/>
                  <a:pt x="0" y="858"/>
                  <a:pt x="0" y="923"/>
                </a:cubicBezTo>
                <a:lnTo>
                  <a:pt x="0" y="923"/>
                </a:lnTo>
                <a:cubicBezTo>
                  <a:pt x="0" y="990"/>
                  <a:pt x="19" y="1050"/>
                  <a:pt x="53" y="1092"/>
                </a:cubicBezTo>
                <a:lnTo>
                  <a:pt x="53" y="1092"/>
                </a:lnTo>
                <a:cubicBezTo>
                  <a:pt x="89" y="1136"/>
                  <a:pt x="141" y="1160"/>
                  <a:pt x="204" y="1160"/>
                </a:cubicBezTo>
                <a:lnTo>
                  <a:pt x="204" y="1160"/>
                </a:lnTo>
                <a:cubicBezTo>
                  <a:pt x="258" y="1160"/>
                  <a:pt x="335" y="1138"/>
                  <a:pt x="411" y="1101"/>
                </a:cubicBezTo>
                <a:lnTo>
                  <a:pt x="411" y="1101"/>
                </a:lnTo>
                <a:cubicBezTo>
                  <a:pt x="442" y="1086"/>
                  <a:pt x="476" y="1088"/>
                  <a:pt x="505" y="1106"/>
                </a:cubicBezTo>
                <a:lnTo>
                  <a:pt x="505" y="1106"/>
                </a:lnTo>
                <a:cubicBezTo>
                  <a:pt x="511" y="1110"/>
                  <a:pt x="517" y="1115"/>
                  <a:pt x="523" y="1121"/>
                </a:cubicBezTo>
                <a:lnTo>
                  <a:pt x="523" y="1121"/>
                </a:lnTo>
                <a:cubicBezTo>
                  <a:pt x="539" y="1138"/>
                  <a:pt x="549" y="1162"/>
                  <a:pt x="549" y="1186"/>
                </a:cubicBezTo>
                <a:lnTo>
                  <a:pt x="549" y="1186"/>
                </a:lnTo>
                <a:lnTo>
                  <a:pt x="549" y="1846"/>
                </a:lnTo>
                <a:lnTo>
                  <a:pt x="551" y="1846"/>
                </a:lnTo>
                <a:lnTo>
                  <a:pt x="1216" y="1846"/>
                </a:lnTo>
                <a:lnTo>
                  <a:pt x="1216" y="1846"/>
                </a:lnTo>
                <a:lnTo>
                  <a:pt x="1216" y="1846"/>
                </a:lnTo>
                <a:cubicBezTo>
                  <a:pt x="1240" y="1846"/>
                  <a:pt x="1263" y="1837"/>
                  <a:pt x="1281" y="1821"/>
                </a:cubicBezTo>
                <a:lnTo>
                  <a:pt x="1281" y="1821"/>
                </a:lnTo>
                <a:cubicBezTo>
                  <a:pt x="1286" y="1815"/>
                  <a:pt x="1292" y="1809"/>
                  <a:pt x="1296" y="1802"/>
                </a:cubicBezTo>
                <a:lnTo>
                  <a:pt x="1296" y="1802"/>
                </a:lnTo>
                <a:cubicBezTo>
                  <a:pt x="1314" y="1774"/>
                  <a:pt x="1315" y="1739"/>
                  <a:pt x="1301" y="1709"/>
                </a:cubicBezTo>
                <a:lnTo>
                  <a:pt x="1301" y="1709"/>
                </a:lnTo>
                <a:cubicBezTo>
                  <a:pt x="1263" y="1633"/>
                  <a:pt x="1241" y="1555"/>
                  <a:pt x="1241" y="1502"/>
                </a:cubicBezTo>
                <a:lnTo>
                  <a:pt x="1241" y="1502"/>
                </a:lnTo>
                <a:cubicBezTo>
                  <a:pt x="1241" y="1439"/>
                  <a:pt x="1265" y="1387"/>
                  <a:pt x="1309" y="1351"/>
                </a:cubicBezTo>
                <a:lnTo>
                  <a:pt x="1309" y="1351"/>
                </a:lnTo>
                <a:cubicBezTo>
                  <a:pt x="1351" y="1317"/>
                  <a:pt x="1411" y="1298"/>
                  <a:pt x="1478" y="1298"/>
                </a:cubicBezTo>
                <a:lnTo>
                  <a:pt x="1478" y="1298"/>
                </a:lnTo>
                <a:cubicBezTo>
                  <a:pt x="1545" y="1298"/>
                  <a:pt x="1605" y="1317"/>
                  <a:pt x="1646" y="1351"/>
                </a:cubicBezTo>
                <a:lnTo>
                  <a:pt x="1646" y="1351"/>
                </a:lnTo>
                <a:cubicBezTo>
                  <a:pt x="1691" y="1387"/>
                  <a:pt x="1714" y="1439"/>
                  <a:pt x="1714" y="1502"/>
                </a:cubicBezTo>
                <a:lnTo>
                  <a:pt x="1714" y="1502"/>
                </a:lnTo>
                <a:cubicBezTo>
                  <a:pt x="1714" y="1548"/>
                  <a:pt x="1696" y="1613"/>
                  <a:pt x="1666" y="1680"/>
                </a:cubicBezTo>
                <a:lnTo>
                  <a:pt x="1666" y="1680"/>
                </a:lnTo>
                <a:cubicBezTo>
                  <a:pt x="1661" y="1690"/>
                  <a:pt x="1657" y="1699"/>
                  <a:pt x="1652" y="1709"/>
                </a:cubicBezTo>
                <a:lnTo>
                  <a:pt x="1652" y="1709"/>
                </a:lnTo>
                <a:cubicBezTo>
                  <a:pt x="1650" y="1713"/>
                  <a:pt x="1648" y="1716"/>
                  <a:pt x="1647" y="1720"/>
                </a:cubicBezTo>
                <a:lnTo>
                  <a:pt x="1647" y="1720"/>
                </a:lnTo>
                <a:cubicBezTo>
                  <a:pt x="1637" y="1747"/>
                  <a:pt x="1640" y="1776"/>
                  <a:pt x="1655" y="1801"/>
                </a:cubicBezTo>
                <a:lnTo>
                  <a:pt x="1655" y="1801"/>
                </a:lnTo>
                <a:cubicBezTo>
                  <a:pt x="1671" y="1826"/>
                  <a:pt x="1696" y="1842"/>
                  <a:pt x="1725" y="1846"/>
                </a:cubicBezTo>
                <a:lnTo>
                  <a:pt x="1725" y="1846"/>
                </a:lnTo>
                <a:cubicBezTo>
                  <a:pt x="1729" y="1846"/>
                  <a:pt x="1733" y="1846"/>
                  <a:pt x="1738" y="1846"/>
                </a:cubicBezTo>
                <a:lnTo>
                  <a:pt x="2400" y="1846"/>
                </a:lnTo>
                <a:lnTo>
                  <a:pt x="2400" y="0"/>
                </a:lnTo>
                <a:lnTo>
                  <a:pt x="1735" y="0"/>
                </a:lnTo>
              </a:path>
            </a:pathLst>
          </a:custGeom>
          <a:solidFill>
            <a:schemeClr val="accent2"/>
          </a:solidFill>
          <a:ln>
            <a:noFill/>
          </a:ln>
          <a:effectLst/>
        </p:spPr>
        <p:txBody>
          <a:bodyPr wrap="none" anchor="ctr"/>
          <a:lstStyle/>
          <a:p>
            <a:endParaRPr lang="en-US" sz="3265"/>
          </a:p>
        </p:txBody>
      </p:sp>
      <p:sp>
        <p:nvSpPr>
          <p:cNvPr id="44" name="Freeform 41">
            <a:extLst>
              <a:ext uri="{FF2B5EF4-FFF2-40B4-BE49-F238E27FC236}">
                <a16:creationId xmlns:a16="http://schemas.microsoft.com/office/drawing/2014/main" id="{D0F821F6-AE5C-2629-8E8D-49442ADBC02B}"/>
              </a:ext>
            </a:extLst>
          </p:cNvPr>
          <p:cNvSpPr>
            <a:spLocks noChangeArrowheads="1"/>
          </p:cNvSpPr>
          <p:nvPr/>
        </p:nvSpPr>
        <p:spPr bwMode="auto">
          <a:xfrm>
            <a:off x="1061098" y="4090982"/>
            <a:ext cx="1494265" cy="1150914"/>
          </a:xfrm>
          <a:custGeom>
            <a:avLst/>
            <a:gdLst>
              <a:gd name="T0" fmla="*/ 1735 w 2401"/>
              <a:gd name="T1" fmla="*/ 0 h 1848"/>
              <a:gd name="T2" fmla="*/ 1686 w 2401"/>
              <a:gd name="T3" fmla="*/ 27 h 1848"/>
              <a:gd name="T4" fmla="*/ 1683 w 2401"/>
              <a:gd name="T5" fmla="*/ 85 h 1848"/>
              <a:gd name="T6" fmla="*/ 1745 w 2401"/>
              <a:gd name="T7" fmla="*/ 292 h 1848"/>
              <a:gd name="T8" fmla="*/ 1745 w 2401"/>
              <a:gd name="T9" fmla="*/ 309 h 1848"/>
              <a:gd name="T10" fmla="*/ 1664 w 2401"/>
              <a:gd name="T11" fmla="*/ 488 h 1848"/>
              <a:gd name="T12" fmla="*/ 1662 w 2401"/>
              <a:gd name="T13" fmla="*/ 490 h 1848"/>
              <a:gd name="T14" fmla="*/ 1660 w 2401"/>
              <a:gd name="T15" fmla="*/ 491 h 1848"/>
              <a:gd name="T16" fmla="*/ 1654 w 2401"/>
              <a:gd name="T17" fmla="*/ 496 h 1848"/>
              <a:gd name="T18" fmla="*/ 1646 w 2401"/>
              <a:gd name="T19" fmla="*/ 501 h 1848"/>
              <a:gd name="T20" fmla="*/ 1645 w 2401"/>
              <a:gd name="T21" fmla="*/ 502 h 1848"/>
              <a:gd name="T22" fmla="*/ 1487 w 2401"/>
              <a:gd name="T23" fmla="*/ 548 h 1848"/>
              <a:gd name="T24" fmla="*/ 1473 w 2401"/>
              <a:gd name="T25" fmla="*/ 549 h 1848"/>
              <a:gd name="T26" fmla="*/ 1201 w 2401"/>
              <a:gd name="T27" fmla="*/ 335 h 1848"/>
              <a:gd name="T28" fmla="*/ 1200 w 2401"/>
              <a:gd name="T29" fmla="*/ 309 h 1848"/>
              <a:gd name="T30" fmla="*/ 1267 w 2401"/>
              <a:gd name="T31" fmla="*/ 85 h 1848"/>
              <a:gd name="T32" fmla="*/ 1264 w 2401"/>
              <a:gd name="T33" fmla="*/ 29 h 1848"/>
              <a:gd name="T34" fmla="*/ 549 w 2401"/>
              <a:gd name="T35" fmla="*/ 0 h 1848"/>
              <a:gd name="T36" fmla="*/ 549 w 2401"/>
              <a:gd name="T37" fmla="*/ 665 h 1848"/>
              <a:gd name="T38" fmla="*/ 548 w 2401"/>
              <a:gd name="T39" fmla="*/ 677 h 1848"/>
              <a:gd name="T40" fmla="*/ 503 w 2401"/>
              <a:gd name="T41" fmla="*/ 747 h 1848"/>
              <a:gd name="T42" fmla="*/ 422 w 2401"/>
              <a:gd name="T43" fmla="*/ 755 h 1848"/>
              <a:gd name="T44" fmla="*/ 411 w 2401"/>
              <a:gd name="T45" fmla="*/ 750 h 1848"/>
              <a:gd name="T46" fmla="*/ 382 w 2401"/>
              <a:gd name="T47" fmla="*/ 737 h 1848"/>
              <a:gd name="T48" fmla="*/ 204 w 2401"/>
              <a:gd name="T49" fmla="*/ 688 h 1848"/>
              <a:gd name="T50" fmla="*/ 53 w 2401"/>
              <a:gd name="T51" fmla="*/ 756 h 1848"/>
              <a:gd name="T52" fmla="*/ 0 w 2401"/>
              <a:gd name="T53" fmla="*/ 925 h 1848"/>
              <a:gd name="T54" fmla="*/ 53 w 2401"/>
              <a:gd name="T55" fmla="*/ 1093 h 1848"/>
              <a:gd name="T56" fmla="*/ 204 w 2401"/>
              <a:gd name="T57" fmla="*/ 1161 h 1848"/>
              <a:gd name="T58" fmla="*/ 411 w 2401"/>
              <a:gd name="T59" fmla="*/ 1102 h 1848"/>
              <a:gd name="T60" fmla="*/ 505 w 2401"/>
              <a:gd name="T61" fmla="*/ 1106 h 1848"/>
              <a:gd name="T62" fmla="*/ 523 w 2401"/>
              <a:gd name="T63" fmla="*/ 1121 h 1848"/>
              <a:gd name="T64" fmla="*/ 549 w 2401"/>
              <a:gd name="T65" fmla="*/ 1187 h 1848"/>
              <a:gd name="T66" fmla="*/ 551 w 2401"/>
              <a:gd name="T67" fmla="*/ 1847 h 1848"/>
              <a:gd name="T68" fmla="*/ 1216 w 2401"/>
              <a:gd name="T69" fmla="*/ 1847 h 1848"/>
              <a:gd name="T70" fmla="*/ 1281 w 2401"/>
              <a:gd name="T71" fmla="*/ 1822 h 1848"/>
              <a:gd name="T72" fmla="*/ 1296 w 2401"/>
              <a:gd name="T73" fmla="*/ 1803 h 1848"/>
              <a:gd name="T74" fmla="*/ 1301 w 2401"/>
              <a:gd name="T75" fmla="*/ 1710 h 1848"/>
              <a:gd name="T76" fmla="*/ 1241 w 2401"/>
              <a:gd name="T77" fmla="*/ 1503 h 1848"/>
              <a:gd name="T78" fmla="*/ 1309 w 2401"/>
              <a:gd name="T79" fmla="*/ 1352 h 1848"/>
              <a:gd name="T80" fmla="*/ 1478 w 2401"/>
              <a:gd name="T81" fmla="*/ 1299 h 1848"/>
              <a:gd name="T82" fmla="*/ 1646 w 2401"/>
              <a:gd name="T83" fmla="*/ 1352 h 1848"/>
              <a:gd name="T84" fmla="*/ 1714 w 2401"/>
              <a:gd name="T85" fmla="*/ 1503 h 1848"/>
              <a:gd name="T86" fmla="*/ 1666 w 2401"/>
              <a:gd name="T87" fmla="*/ 1681 h 1848"/>
              <a:gd name="T88" fmla="*/ 1652 w 2401"/>
              <a:gd name="T89" fmla="*/ 1710 h 1848"/>
              <a:gd name="T90" fmla="*/ 1647 w 2401"/>
              <a:gd name="T91" fmla="*/ 1721 h 1848"/>
              <a:gd name="T92" fmla="*/ 1655 w 2401"/>
              <a:gd name="T93" fmla="*/ 1801 h 1848"/>
              <a:gd name="T94" fmla="*/ 1725 w 2401"/>
              <a:gd name="T95" fmla="*/ 1847 h 1848"/>
              <a:gd name="T96" fmla="*/ 1738 w 2401"/>
              <a:gd name="T97" fmla="*/ 1847 h 1848"/>
              <a:gd name="T98" fmla="*/ 2400 w 2401"/>
              <a:gd name="T99" fmla="*/ 0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1848">
                <a:moveTo>
                  <a:pt x="1735" y="0"/>
                </a:moveTo>
                <a:lnTo>
                  <a:pt x="1735" y="0"/>
                </a:lnTo>
                <a:cubicBezTo>
                  <a:pt x="1714" y="0"/>
                  <a:pt x="1696" y="10"/>
                  <a:pt x="1686" y="27"/>
                </a:cubicBezTo>
                <a:lnTo>
                  <a:pt x="1686" y="27"/>
                </a:lnTo>
                <a:cubicBezTo>
                  <a:pt x="1675" y="45"/>
                  <a:pt x="1674" y="66"/>
                  <a:pt x="1683" y="85"/>
                </a:cubicBezTo>
                <a:lnTo>
                  <a:pt x="1683" y="85"/>
                </a:lnTo>
                <a:cubicBezTo>
                  <a:pt x="1719" y="161"/>
                  <a:pt x="1742" y="235"/>
                  <a:pt x="1745" y="292"/>
                </a:cubicBezTo>
                <a:lnTo>
                  <a:pt x="1745" y="292"/>
                </a:lnTo>
                <a:cubicBezTo>
                  <a:pt x="1745" y="298"/>
                  <a:pt x="1745" y="303"/>
                  <a:pt x="1745" y="309"/>
                </a:cubicBezTo>
                <a:lnTo>
                  <a:pt x="1745" y="309"/>
                </a:lnTo>
                <a:cubicBezTo>
                  <a:pt x="1745" y="383"/>
                  <a:pt x="1717" y="444"/>
                  <a:pt x="1664" y="488"/>
                </a:cubicBezTo>
                <a:lnTo>
                  <a:pt x="1664" y="488"/>
                </a:lnTo>
                <a:cubicBezTo>
                  <a:pt x="1664" y="489"/>
                  <a:pt x="1663" y="489"/>
                  <a:pt x="1662" y="490"/>
                </a:cubicBezTo>
                <a:lnTo>
                  <a:pt x="1662" y="490"/>
                </a:lnTo>
                <a:cubicBezTo>
                  <a:pt x="1661" y="490"/>
                  <a:pt x="1660" y="491"/>
                  <a:pt x="1660" y="491"/>
                </a:cubicBezTo>
                <a:lnTo>
                  <a:pt x="1660" y="491"/>
                </a:lnTo>
                <a:cubicBezTo>
                  <a:pt x="1657" y="493"/>
                  <a:pt x="1655" y="495"/>
                  <a:pt x="1654" y="496"/>
                </a:cubicBezTo>
                <a:lnTo>
                  <a:pt x="1654" y="496"/>
                </a:lnTo>
                <a:cubicBezTo>
                  <a:pt x="1651" y="498"/>
                  <a:pt x="1649" y="500"/>
                  <a:pt x="1646" y="501"/>
                </a:cubicBezTo>
                <a:lnTo>
                  <a:pt x="1646" y="501"/>
                </a:lnTo>
                <a:lnTo>
                  <a:pt x="1645" y="502"/>
                </a:lnTo>
                <a:lnTo>
                  <a:pt x="1645" y="502"/>
                </a:lnTo>
                <a:cubicBezTo>
                  <a:pt x="1603" y="530"/>
                  <a:pt x="1549" y="547"/>
                  <a:pt x="1487" y="548"/>
                </a:cubicBezTo>
                <a:lnTo>
                  <a:pt x="1487" y="548"/>
                </a:lnTo>
                <a:cubicBezTo>
                  <a:pt x="1482" y="549"/>
                  <a:pt x="1477" y="549"/>
                  <a:pt x="1473" y="549"/>
                </a:cubicBezTo>
                <a:lnTo>
                  <a:pt x="1473" y="549"/>
                </a:lnTo>
                <a:cubicBezTo>
                  <a:pt x="1320" y="549"/>
                  <a:pt x="1214" y="464"/>
                  <a:pt x="1201" y="335"/>
                </a:cubicBezTo>
                <a:lnTo>
                  <a:pt x="1201" y="335"/>
                </a:lnTo>
                <a:cubicBezTo>
                  <a:pt x="1200" y="326"/>
                  <a:pt x="1200" y="318"/>
                  <a:pt x="1200" y="309"/>
                </a:cubicBezTo>
                <a:lnTo>
                  <a:pt x="1200" y="309"/>
                </a:lnTo>
                <a:cubicBezTo>
                  <a:pt x="1200" y="250"/>
                  <a:pt x="1224" y="168"/>
                  <a:pt x="1267" y="85"/>
                </a:cubicBezTo>
                <a:lnTo>
                  <a:pt x="1267" y="85"/>
                </a:lnTo>
                <a:cubicBezTo>
                  <a:pt x="1276" y="67"/>
                  <a:pt x="1275" y="46"/>
                  <a:pt x="1264" y="29"/>
                </a:cubicBezTo>
                <a:lnTo>
                  <a:pt x="1264" y="29"/>
                </a:lnTo>
                <a:cubicBezTo>
                  <a:pt x="1253" y="11"/>
                  <a:pt x="1234" y="0"/>
                  <a:pt x="1213" y="0"/>
                </a:cubicBezTo>
                <a:lnTo>
                  <a:pt x="549" y="0"/>
                </a:lnTo>
                <a:lnTo>
                  <a:pt x="549" y="665"/>
                </a:lnTo>
                <a:lnTo>
                  <a:pt x="549" y="665"/>
                </a:lnTo>
                <a:cubicBezTo>
                  <a:pt x="549" y="669"/>
                  <a:pt x="549" y="673"/>
                  <a:pt x="548" y="677"/>
                </a:cubicBezTo>
                <a:lnTo>
                  <a:pt x="548" y="677"/>
                </a:lnTo>
                <a:cubicBezTo>
                  <a:pt x="544" y="706"/>
                  <a:pt x="528" y="731"/>
                  <a:pt x="503" y="747"/>
                </a:cubicBezTo>
                <a:lnTo>
                  <a:pt x="503" y="747"/>
                </a:lnTo>
                <a:cubicBezTo>
                  <a:pt x="478" y="762"/>
                  <a:pt x="449" y="765"/>
                  <a:pt x="422" y="755"/>
                </a:cubicBezTo>
                <a:lnTo>
                  <a:pt x="422" y="755"/>
                </a:lnTo>
                <a:cubicBezTo>
                  <a:pt x="418" y="754"/>
                  <a:pt x="415" y="752"/>
                  <a:pt x="411" y="750"/>
                </a:cubicBezTo>
                <a:lnTo>
                  <a:pt x="411" y="750"/>
                </a:lnTo>
                <a:cubicBezTo>
                  <a:pt x="401" y="745"/>
                  <a:pt x="391" y="741"/>
                  <a:pt x="382" y="737"/>
                </a:cubicBezTo>
                <a:lnTo>
                  <a:pt x="382" y="737"/>
                </a:lnTo>
                <a:cubicBezTo>
                  <a:pt x="315" y="706"/>
                  <a:pt x="249" y="688"/>
                  <a:pt x="204" y="688"/>
                </a:cubicBezTo>
                <a:lnTo>
                  <a:pt x="204" y="688"/>
                </a:lnTo>
                <a:cubicBezTo>
                  <a:pt x="141" y="688"/>
                  <a:pt x="89" y="711"/>
                  <a:pt x="53" y="756"/>
                </a:cubicBezTo>
                <a:lnTo>
                  <a:pt x="53" y="756"/>
                </a:lnTo>
                <a:cubicBezTo>
                  <a:pt x="19" y="797"/>
                  <a:pt x="0" y="857"/>
                  <a:pt x="0" y="925"/>
                </a:cubicBezTo>
                <a:lnTo>
                  <a:pt x="0" y="925"/>
                </a:lnTo>
                <a:cubicBezTo>
                  <a:pt x="0" y="991"/>
                  <a:pt x="19" y="1051"/>
                  <a:pt x="53" y="1093"/>
                </a:cubicBezTo>
                <a:lnTo>
                  <a:pt x="53" y="1093"/>
                </a:lnTo>
                <a:cubicBezTo>
                  <a:pt x="89" y="1137"/>
                  <a:pt x="141" y="1161"/>
                  <a:pt x="204" y="1161"/>
                </a:cubicBezTo>
                <a:lnTo>
                  <a:pt x="204" y="1161"/>
                </a:lnTo>
                <a:cubicBezTo>
                  <a:pt x="258" y="1161"/>
                  <a:pt x="335" y="1139"/>
                  <a:pt x="411" y="1102"/>
                </a:cubicBezTo>
                <a:lnTo>
                  <a:pt x="411" y="1102"/>
                </a:lnTo>
                <a:cubicBezTo>
                  <a:pt x="442" y="1087"/>
                  <a:pt x="476" y="1088"/>
                  <a:pt x="505" y="1106"/>
                </a:cubicBezTo>
                <a:lnTo>
                  <a:pt x="505" y="1106"/>
                </a:lnTo>
                <a:cubicBezTo>
                  <a:pt x="511" y="1110"/>
                  <a:pt x="517" y="1116"/>
                  <a:pt x="523" y="1121"/>
                </a:cubicBezTo>
                <a:lnTo>
                  <a:pt x="523" y="1121"/>
                </a:lnTo>
                <a:cubicBezTo>
                  <a:pt x="539" y="1139"/>
                  <a:pt x="549" y="1162"/>
                  <a:pt x="549" y="1187"/>
                </a:cubicBezTo>
                <a:lnTo>
                  <a:pt x="549" y="1187"/>
                </a:lnTo>
                <a:lnTo>
                  <a:pt x="549" y="1847"/>
                </a:lnTo>
                <a:lnTo>
                  <a:pt x="551" y="1847"/>
                </a:lnTo>
                <a:lnTo>
                  <a:pt x="1216" y="1847"/>
                </a:lnTo>
                <a:lnTo>
                  <a:pt x="1216" y="1847"/>
                </a:lnTo>
                <a:lnTo>
                  <a:pt x="1216" y="1847"/>
                </a:lnTo>
                <a:cubicBezTo>
                  <a:pt x="1240" y="1847"/>
                  <a:pt x="1263" y="1838"/>
                  <a:pt x="1281" y="1822"/>
                </a:cubicBezTo>
                <a:lnTo>
                  <a:pt x="1281" y="1822"/>
                </a:lnTo>
                <a:cubicBezTo>
                  <a:pt x="1286" y="1816"/>
                  <a:pt x="1292" y="1810"/>
                  <a:pt x="1296" y="1803"/>
                </a:cubicBezTo>
                <a:lnTo>
                  <a:pt x="1296" y="1803"/>
                </a:lnTo>
                <a:cubicBezTo>
                  <a:pt x="1314" y="1775"/>
                  <a:pt x="1315" y="1740"/>
                  <a:pt x="1301" y="1710"/>
                </a:cubicBezTo>
                <a:lnTo>
                  <a:pt x="1301" y="1710"/>
                </a:lnTo>
                <a:cubicBezTo>
                  <a:pt x="1263" y="1634"/>
                  <a:pt x="1241" y="1556"/>
                  <a:pt x="1241" y="1503"/>
                </a:cubicBezTo>
                <a:lnTo>
                  <a:pt x="1241" y="1503"/>
                </a:lnTo>
                <a:cubicBezTo>
                  <a:pt x="1241" y="1440"/>
                  <a:pt x="1265" y="1388"/>
                  <a:pt x="1309" y="1352"/>
                </a:cubicBezTo>
                <a:lnTo>
                  <a:pt x="1309" y="1352"/>
                </a:lnTo>
                <a:cubicBezTo>
                  <a:pt x="1351" y="1318"/>
                  <a:pt x="1411" y="1299"/>
                  <a:pt x="1478" y="1299"/>
                </a:cubicBezTo>
                <a:lnTo>
                  <a:pt x="1478" y="1299"/>
                </a:lnTo>
                <a:cubicBezTo>
                  <a:pt x="1545" y="1299"/>
                  <a:pt x="1605" y="1318"/>
                  <a:pt x="1646" y="1352"/>
                </a:cubicBezTo>
                <a:lnTo>
                  <a:pt x="1646" y="1352"/>
                </a:lnTo>
                <a:cubicBezTo>
                  <a:pt x="1691" y="1388"/>
                  <a:pt x="1714" y="1440"/>
                  <a:pt x="1714" y="1503"/>
                </a:cubicBezTo>
                <a:lnTo>
                  <a:pt x="1714" y="1503"/>
                </a:lnTo>
                <a:cubicBezTo>
                  <a:pt x="1714" y="1548"/>
                  <a:pt x="1696" y="1613"/>
                  <a:pt x="1666" y="1681"/>
                </a:cubicBezTo>
                <a:lnTo>
                  <a:pt x="1666" y="1681"/>
                </a:lnTo>
                <a:cubicBezTo>
                  <a:pt x="1661" y="1690"/>
                  <a:pt x="1657" y="1700"/>
                  <a:pt x="1652" y="1710"/>
                </a:cubicBezTo>
                <a:lnTo>
                  <a:pt x="1652" y="1710"/>
                </a:lnTo>
                <a:cubicBezTo>
                  <a:pt x="1650" y="1713"/>
                  <a:pt x="1648" y="1717"/>
                  <a:pt x="1647" y="1721"/>
                </a:cubicBezTo>
                <a:lnTo>
                  <a:pt x="1647" y="1721"/>
                </a:lnTo>
                <a:cubicBezTo>
                  <a:pt x="1637" y="1748"/>
                  <a:pt x="1640" y="1777"/>
                  <a:pt x="1655" y="1801"/>
                </a:cubicBezTo>
                <a:lnTo>
                  <a:pt x="1655" y="1801"/>
                </a:lnTo>
                <a:cubicBezTo>
                  <a:pt x="1671" y="1827"/>
                  <a:pt x="1696" y="1843"/>
                  <a:pt x="1725" y="1847"/>
                </a:cubicBezTo>
                <a:lnTo>
                  <a:pt x="1725" y="1847"/>
                </a:lnTo>
                <a:cubicBezTo>
                  <a:pt x="1729" y="1847"/>
                  <a:pt x="1733" y="1847"/>
                  <a:pt x="1738" y="1847"/>
                </a:cubicBezTo>
                <a:lnTo>
                  <a:pt x="2400" y="1847"/>
                </a:lnTo>
                <a:lnTo>
                  <a:pt x="2400" y="0"/>
                </a:lnTo>
                <a:lnTo>
                  <a:pt x="1735" y="0"/>
                </a:lnTo>
              </a:path>
            </a:pathLst>
          </a:custGeom>
          <a:solidFill>
            <a:schemeClr val="accent3"/>
          </a:solidFill>
          <a:ln>
            <a:noFill/>
          </a:ln>
          <a:effectLst/>
        </p:spPr>
        <p:txBody>
          <a:bodyPr wrap="none" anchor="ctr"/>
          <a:lstStyle/>
          <a:p>
            <a:endParaRPr lang="en-US" sz="3265"/>
          </a:p>
        </p:txBody>
      </p:sp>
      <p:sp>
        <p:nvSpPr>
          <p:cNvPr id="45" name="Freeform 42">
            <a:extLst>
              <a:ext uri="{FF2B5EF4-FFF2-40B4-BE49-F238E27FC236}">
                <a16:creationId xmlns:a16="http://schemas.microsoft.com/office/drawing/2014/main" id="{79CE9BD2-032B-143B-DA16-E0C4034CA440}"/>
              </a:ext>
            </a:extLst>
          </p:cNvPr>
          <p:cNvSpPr>
            <a:spLocks noChangeArrowheads="1"/>
          </p:cNvSpPr>
          <p:nvPr/>
        </p:nvSpPr>
        <p:spPr bwMode="auto">
          <a:xfrm>
            <a:off x="1061098" y="5318805"/>
            <a:ext cx="1494265" cy="1150912"/>
          </a:xfrm>
          <a:custGeom>
            <a:avLst/>
            <a:gdLst>
              <a:gd name="T0" fmla="*/ 1735 w 2401"/>
              <a:gd name="T1" fmla="*/ 0 h 1848"/>
              <a:gd name="T2" fmla="*/ 1686 w 2401"/>
              <a:gd name="T3" fmla="*/ 27 h 1848"/>
              <a:gd name="T4" fmla="*/ 1683 w 2401"/>
              <a:gd name="T5" fmla="*/ 85 h 1848"/>
              <a:gd name="T6" fmla="*/ 1745 w 2401"/>
              <a:gd name="T7" fmla="*/ 292 h 1848"/>
              <a:gd name="T8" fmla="*/ 1745 w 2401"/>
              <a:gd name="T9" fmla="*/ 308 h 1848"/>
              <a:gd name="T10" fmla="*/ 1664 w 2401"/>
              <a:gd name="T11" fmla="*/ 487 h 1848"/>
              <a:gd name="T12" fmla="*/ 1662 w 2401"/>
              <a:gd name="T13" fmla="*/ 489 h 1848"/>
              <a:gd name="T14" fmla="*/ 1660 w 2401"/>
              <a:gd name="T15" fmla="*/ 491 h 1848"/>
              <a:gd name="T16" fmla="*/ 1654 w 2401"/>
              <a:gd name="T17" fmla="*/ 496 h 1848"/>
              <a:gd name="T18" fmla="*/ 1646 w 2401"/>
              <a:gd name="T19" fmla="*/ 501 h 1848"/>
              <a:gd name="T20" fmla="*/ 1645 w 2401"/>
              <a:gd name="T21" fmla="*/ 501 h 1848"/>
              <a:gd name="T22" fmla="*/ 1487 w 2401"/>
              <a:gd name="T23" fmla="*/ 548 h 1848"/>
              <a:gd name="T24" fmla="*/ 1473 w 2401"/>
              <a:gd name="T25" fmla="*/ 548 h 1848"/>
              <a:gd name="T26" fmla="*/ 1201 w 2401"/>
              <a:gd name="T27" fmla="*/ 334 h 1848"/>
              <a:gd name="T28" fmla="*/ 1200 w 2401"/>
              <a:gd name="T29" fmla="*/ 308 h 1848"/>
              <a:gd name="T30" fmla="*/ 1267 w 2401"/>
              <a:gd name="T31" fmla="*/ 85 h 1848"/>
              <a:gd name="T32" fmla="*/ 1264 w 2401"/>
              <a:gd name="T33" fmla="*/ 28 h 1848"/>
              <a:gd name="T34" fmla="*/ 549 w 2401"/>
              <a:gd name="T35" fmla="*/ 0 h 1848"/>
              <a:gd name="T36" fmla="*/ 549 w 2401"/>
              <a:gd name="T37" fmla="*/ 664 h 1848"/>
              <a:gd name="T38" fmla="*/ 548 w 2401"/>
              <a:gd name="T39" fmla="*/ 677 h 1848"/>
              <a:gd name="T40" fmla="*/ 503 w 2401"/>
              <a:gd name="T41" fmla="*/ 746 h 1848"/>
              <a:gd name="T42" fmla="*/ 422 w 2401"/>
              <a:gd name="T43" fmla="*/ 755 h 1848"/>
              <a:gd name="T44" fmla="*/ 411 w 2401"/>
              <a:gd name="T45" fmla="*/ 750 h 1848"/>
              <a:gd name="T46" fmla="*/ 382 w 2401"/>
              <a:gd name="T47" fmla="*/ 736 h 1848"/>
              <a:gd name="T48" fmla="*/ 204 w 2401"/>
              <a:gd name="T49" fmla="*/ 687 h 1848"/>
              <a:gd name="T50" fmla="*/ 53 w 2401"/>
              <a:gd name="T51" fmla="*/ 755 h 1848"/>
              <a:gd name="T52" fmla="*/ 0 w 2401"/>
              <a:gd name="T53" fmla="*/ 924 h 1848"/>
              <a:gd name="T54" fmla="*/ 53 w 2401"/>
              <a:gd name="T55" fmla="*/ 1093 h 1848"/>
              <a:gd name="T56" fmla="*/ 204 w 2401"/>
              <a:gd name="T57" fmla="*/ 1160 h 1848"/>
              <a:gd name="T58" fmla="*/ 411 w 2401"/>
              <a:gd name="T59" fmla="*/ 1101 h 1848"/>
              <a:gd name="T60" fmla="*/ 505 w 2401"/>
              <a:gd name="T61" fmla="*/ 1106 h 1848"/>
              <a:gd name="T62" fmla="*/ 523 w 2401"/>
              <a:gd name="T63" fmla="*/ 1121 h 1848"/>
              <a:gd name="T64" fmla="*/ 549 w 2401"/>
              <a:gd name="T65" fmla="*/ 1186 h 1848"/>
              <a:gd name="T66" fmla="*/ 551 w 2401"/>
              <a:gd name="T67" fmla="*/ 1847 h 1848"/>
              <a:gd name="T68" fmla="*/ 1216 w 2401"/>
              <a:gd name="T69" fmla="*/ 1847 h 1848"/>
              <a:gd name="T70" fmla="*/ 1281 w 2401"/>
              <a:gd name="T71" fmla="*/ 1821 h 1848"/>
              <a:gd name="T72" fmla="*/ 1296 w 2401"/>
              <a:gd name="T73" fmla="*/ 1802 h 1848"/>
              <a:gd name="T74" fmla="*/ 1301 w 2401"/>
              <a:gd name="T75" fmla="*/ 1709 h 1848"/>
              <a:gd name="T76" fmla="*/ 1241 w 2401"/>
              <a:gd name="T77" fmla="*/ 1502 h 1848"/>
              <a:gd name="T78" fmla="*/ 1309 w 2401"/>
              <a:gd name="T79" fmla="*/ 1351 h 1848"/>
              <a:gd name="T80" fmla="*/ 1478 w 2401"/>
              <a:gd name="T81" fmla="*/ 1298 h 1848"/>
              <a:gd name="T82" fmla="*/ 1646 w 2401"/>
              <a:gd name="T83" fmla="*/ 1351 h 1848"/>
              <a:gd name="T84" fmla="*/ 1714 w 2401"/>
              <a:gd name="T85" fmla="*/ 1502 h 1848"/>
              <a:gd name="T86" fmla="*/ 1666 w 2401"/>
              <a:gd name="T87" fmla="*/ 1680 h 1848"/>
              <a:gd name="T88" fmla="*/ 1652 w 2401"/>
              <a:gd name="T89" fmla="*/ 1709 h 1848"/>
              <a:gd name="T90" fmla="*/ 1647 w 2401"/>
              <a:gd name="T91" fmla="*/ 1720 h 1848"/>
              <a:gd name="T92" fmla="*/ 1655 w 2401"/>
              <a:gd name="T93" fmla="*/ 1801 h 1848"/>
              <a:gd name="T94" fmla="*/ 1725 w 2401"/>
              <a:gd name="T95" fmla="*/ 1846 h 1848"/>
              <a:gd name="T96" fmla="*/ 1738 w 2401"/>
              <a:gd name="T97" fmla="*/ 1847 h 1848"/>
              <a:gd name="T98" fmla="*/ 2400 w 2401"/>
              <a:gd name="T99" fmla="*/ 0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1848">
                <a:moveTo>
                  <a:pt x="1735" y="0"/>
                </a:moveTo>
                <a:lnTo>
                  <a:pt x="1735" y="0"/>
                </a:lnTo>
                <a:cubicBezTo>
                  <a:pt x="1714" y="0"/>
                  <a:pt x="1696" y="9"/>
                  <a:pt x="1686" y="27"/>
                </a:cubicBezTo>
                <a:lnTo>
                  <a:pt x="1686" y="27"/>
                </a:lnTo>
                <a:cubicBezTo>
                  <a:pt x="1675" y="44"/>
                  <a:pt x="1674" y="66"/>
                  <a:pt x="1683" y="85"/>
                </a:cubicBezTo>
                <a:lnTo>
                  <a:pt x="1683" y="85"/>
                </a:lnTo>
                <a:cubicBezTo>
                  <a:pt x="1719" y="160"/>
                  <a:pt x="1742" y="234"/>
                  <a:pt x="1745" y="292"/>
                </a:cubicBezTo>
                <a:lnTo>
                  <a:pt x="1745" y="292"/>
                </a:lnTo>
                <a:cubicBezTo>
                  <a:pt x="1745" y="297"/>
                  <a:pt x="1745" y="303"/>
                  <a:pt x="1745" y="308"/>
                </a:cubicBezTo>
                <a:lnTo>
                  <a:pt x="1745" y="308"/>
                </a:lnTo>
                <a:cubicBezTo>
                  <a:pt x="1745" y="382"/>
                  <a:pt x="1717" y="444"/>
                  <a:pt x="1664" y="487"/>
                </a:cubicBezTo>
                <a:lnTo>
                  <a:pt x="1664" y="487"/>
                </a:lnTo>
                <a:cubicBezTo>
                  <a:pt x="1664" y="488"/>
                  <a:pt x="1663" y="488"/>
                  <a:pt x="1662" y="489"/>
                </a:cubicBezTo>
                <a:lnTo>
                  <a:pt x="1662" y="489"/>
                </a:lnTo>
                <a:cubicBezTo>
                  <a:pt x="1661" y="490"/>
                  <a:pt x="1660" y="490"/>
                  <a:pt x="1660" y="491"/>
                </a:cubicBezTo>
                <a:lnTo>
                  <a:pt x="1660" y="491"/>
                </a:lnTo>
                <a:cubicBezTo>
                  <a:pt x="1657" y="492"/>
                  <a:pt x="1655" y="494"/>
                  <a:pt x="1654" y="496"/>
                </a:cubicBezTo>
                <a:lnTo>
                  <a:pt x="1654" y="496"/>
                </a:lnTo>
                <a:cubicBezTo>
                  <a:pt x="1651" y="497"/>
                  <a:pt x="1649" y="499"/>
                  <a:pt x="1646" y="501"/>
                </a:cubicBezTo>
                <a:lnTo>
                  <a:pt x="1646" y="501"/>
                </a:lnTo>
                <a:lnTo>
                  <a:pt x="1645" y="501"/>
                </a:lnTo>
                <a:lnTo>
                  <a:pt x="1645" y="501"/>
                </a:lnTo>
                <a:cubicBezTo>
                  <a:pt x="1603" y="529"/>
                  <a:pt x="1549" y="546"/>
                  <a:pt x="1487" y="548"/>
                </a:cubicBezTo>
                <a:lnTo>
                  <a:pt x="1487" y="548"/>
                </a:lnTo>
                <a:cubicBezTo>
                  <a:pt x="1482" y="548"/>
                  <a:pt x="1477" y="548"/>
                  <a:pt x="1473" y="548"/>
                </a:cubicBezTo>
                <a:lnTo>
                  <a:pt x="1473" y="548"/>
                </a:lnTo>
                <a:cubicBezTo>
                  <a:pt x="1320" y="548"/>
                  <a:pt x="1214" y="463"/>
                  <a:pt x="1201" y="334"/>
                </a:cubicBezTo>
                <a:lnTo>
                  <a:pt x="1201" y="334"/>
                </a:lnTo>
                <a:cubicBezTo>
                  <a:pt x="1200" y="325"/>
                  <a:pt x="1200" y="317"/>
                  <a:pt x="1200" y="308"/>
                </a:cubicBezTo>
                <a:lnTo>
                  <a:pt x="1200" y="308"/>
                </a:lnTo>
                <a:cubicBezTo>
                  <a:pt x="1200" y="249"/>
                  <a:pt x="1224" y="168"/>
                  <a:pt x="1267" y="85"/>
                </a:cubicBezTo>
                <a:lnTo>
                  <a:pt x="1267" y="85"/>
                </a:lnTo>
                <a:cubicBezTo>
                  <a:pt x="1276" y="66"/>
                  <a:pt x="1275" y="46"/>
                  <a:pt x="1264" y="28"/>
                </a:cubicBezTo>
                <a:lnTo>
                  <a:pt x="1264" y="28"/>
                </a:lnTo>
                <a:cubicBezTo>
                  <a:pt x="1253" y="10"/>
                  <a:pt x="1234" y="0"/>
                  <a:pt x="1213" y="0"/>
                </a:cubicBezTo>
                <a:lnTo>
                  <a:pt x="549" y="0"/>
                </a:lnTo>
                <a:lnTo>
                  <a:pt x="549" y="664"/>
                </a:lnTo>
                <a:lnTo>
                  <a:pt x="549" y="664"/>
                </a:lnTo>
                <a:cubicBezTo>
                  <a:pt x="549" y="669"/>
                  <a:pt x="549" y="672"/>
                  <a:pt x="548" y="677"/>
                </a:cubicBezTo>
                <a:lnTo>
                  <a:pt x="548" y="677"/>
                </a:lnTo>
                <a:cubicBezTo>
                  <a:pt x="544" y="705"/>
                  <a:pt x="528" y="731"/>
                  <a:pt x="503" y="746"/>
                </a:cubicBezTo>
                <a:lnTo>
                  <a:pt x="503" y="746"/>
                </a:lnTo>
                <a:cubicBezTo>
                  <a:pt x="478" y="761"/>
                  <a:pt x="449" y="764"/>
                  <a:pt x="422" y="755"/>
                </a:cubicBezTo>
                <a:lnTo>
                  <a:pt x="422" y="755"/>
                </a:lnTo>
                <a:cubicBezTo>
                  <a:pt x="418" y="753"/>
                  <a:pt x="415" y="752"/>
                  <a:pt x="411" y="750"/>
                </a:cubicBezTo>
                <a:lnTo>
                  <a:pt x="411" y="750"/>
                </a:lnTo>
                <a:cubicBezTo>
                  <a:pt x="401" y="745"/>
                  <a:pt x="391" y="740"/>
                  <a:pt x="382" y="736"/>
                </a:cubicBezTo>
                <a:lnTo>
                  <a:pt x="382" y="736"/>
                </a:lnTo>
                <a:cubicBezTo>
                  <a:pt x="315" y="705"/>
                  <a:pt x="249" y="687"/>
                  <a:pt x="204" y="687"/>
                </a:cubicBezTo>
                <a:lnTo>
                  <a:pt x="204" y="687"/>
                </a:lnTo>
                <a:cubicBezTo>
                  <a:pt x="141" y="687"/>
                  <a:pt x="89" y="711"/>
                  <a:pt x="53" y="755"/>
                </a:cubicBezTo>
                <a:lnTo>
                  <a:pt x="53" y="755"/>
                </a:lnTo>
                <a:cubicBezTo>
                  <a:pt x="19" y="797"/>
                  <a:pt x="0" y="857"/>
                  <a:pt x="0" y="924"/>
                </a:cubicBezTo>
                <a:lnTo>
                  <a:pt x="0" y="924"/>
                </a:lnTo>
                <a:cubicBezTo>
                  <a:pt x="0" y="990"/>
                  <a:pt x="19" y="1050"/>
                  <a:pt x="53" y="1093"/>
                </a:cubicBezTo>
                <a:lnTo>
                  <a:pt x="53" y="1093"/>
                </a:lnTo>
                <a:cubicBezTo>
                  <a:pt x="89" y="1136"/>
                  <a:pt x="141" y="1160"/>
                  <a:pt x="204" y="1160"/>
                </a:cubicBezTo>
                <a:lnTo>
                  <a:pt x="204" y="1160"/>
                </a:lnTo>
                <a:cubicBezTo>
                  <a:pt x="258" y="1160"/>
                  <a:pt x="335" y="1138"/>
                  <a:pt x="411" y="1101"/>
                </a:cubicBezTo>
                <a:lnTo>
                  <a:pt x="411" y="1101"/>
                </a:lnTo>
                <a:cubicBezTo>
                  <a:pt x="442" y="1086"/>
                  <a:pt x="476" y="1088"/>
                  <a:pt x="505" y="1106"/>
                </a:cubicBezTo>
                <a:lnTo>
                  <a:pt x="505" y="1106"/>
                </a:lnTo>
                <a:cubicBezTo>
                  <a:pt x="511" y="1110"/>
                  <a:pt x="517" y="1115"/>
                  <a:pt x="523" y="1121"/>
                </a:cubicBezTo>
                <a:lnTo>
                  <a:pt x="523" y="1121"/>
                </a:lnTo>
                <a:cubicBezTo>
                  <a:pt x="539" y="1138"/>
                  <a:pt x="549" y="1161"/>
                  <a:pt x="549" y="1186"/>
                </a:cubicBezTo>
                <a:lnTo>
                  <a:pt x="549" y="1186"/>
                </a:lnTo>
                <a:lnTo>
                  <a:pt x="549" y="1847"/>
                </a:lnTo>
                <a:lnTo>
                  <a:pt x="551" y="1847"/>
                </a:lnTo>
                <a:lnTo>
                  <a:pt x="1216" y="1847"/>
                </a:lnTo>
                <a:lnTo>
                  <a:pt x="1216" y="1847"/>
                </a:lnTo>
                <a:lnTo>
                  <a:pt x="1216" y="1847"/>
                </a:lnTo>
                <a:cubicBezTo>
                  <a:pt x="1240" y="1847"/>
                  <a:pt x="1263" y="1837"/>
                  <a:pt x="1281" y="1821"/>
                </a:cubicBezTo>
                <a:lnTo>
                  <a:pt x="1281" y="1821"/>
                </a:lnTo>
                <a:cubicBezTo>
                  <a:pt x="1286" y="1815"/>
                  <a:pt x="1292" y="1809"/>
                  <a:pt x="1296" y="1802"/>
                </a:cubicBezTo>
                <a:lnTo>
                  <a:pt x="1296" y="1802"/>
                </a:lnTo>
                <a:cubicBezTo>
                  <a:pt x="1314" y="1774"/>
                  <a:pt x="1315" y="1739"/>
                  <a:pt x="1301" y="1709"/>
                </a:cubicBezTo>
                <a:lnTo>
                  <a:pt x="1301" y="1709"/>
                </a:lnTo>
                <a:cubicBezTo>
                  <a:pt x="1263" y="1633"/>
                  <a:pt x="1241" y="1555"/>
                  <a:pt x="1241" y="1502"/>
                </a:cubicBezTo>
                <a:lnTo>
                  <a:pt x="1241" y="1502"/>
                </a:lnTo>
                <a:cubicBezTo>
                  <a:pt x="1241" y="1439"/>
                  <a:pt x="1265" y="1387"/>
                  <a:pt x="1309" y="1351"/>
                </a:cubicBezTo>
                <a:lnTo>
                  <a:pt x="1309" y="1351"/>
                </a:lnTo>
                <a:cubicBezTo>
                  <a:pt x="1351" y="1317"/>
                  <a:pt x="1411" y="1298"/>
                  <a:pt x="1478" y="1298"/>
                </a:cubicBezTo>
                <a:lnTo>
                  <a:pt x="1478" y="1298"/>
                </a:lnTo>
                <a:cubicBezTo>
                  <a:pt x="1545" y="1298"/>
                  <a:pt x="1605" y="1317"/>
                  <a:pt x="1646" y="1351"/>
                </a:cubicBezTo>
                <a:lnTo>
                  <a:pt x="1646" y="1351"/>
                </a:lnTo>
                <a:cubicBezTo>
                  <a:pt x="1691" y="1387"/>
                  <a:pt x="1714" y="1439"/>
                  <a:pt x="1714" y="1502"/>
                </a:cubicBezTo>
                <a:lnTo>
                  <a:pt x="1714" y="1502"/>
                </a:lnTo>
                <a:cubicBezTo>
                  <a:pt x="1714" y="1548"/>
                  <a:pt x="1696" y="1613"/>
                  <a:pt x="1666" y="1680"/>
                </a:cubicBezTo>
                <a:lnTo>
                  <a:pt x="1666" y="1680"/>
                </a:lnTo>
                <a:cubicBezTo>
                  <a:pt x="1661" y="1689"/>
                  <a:pt x="1657" y="1699"/>
                  <a:pt x="1652" y="1709"/>
                </a:cubicBezTo>
                <a:lnTo>
                  <a:pt x="1652" y="1709"/>
                </a:lnTo>
                <a:cubicBezTo>
                  <a:pt x="1650" y="1713"/>
                  <a:pt x="1648" y="1716"/>
                  <a:pt x="1647" y="1720"/>
                </a:cubicBezTo>
                <a:lnTo>
                  <a:pt x="1647" y="1720"/>
                </a:lnTo>
                <a:cubicBezTo>
                  <a:pt x="1637" y="1747"/>
                  <a:pt x="1640" y="1776"/>
                  <a:pt x="1655" y="1801"/>
                </a:cubicBezTo>
                <a:lnTo>
                  <a:pt x="1655" y="1801"/>
                </a:lnTo>
                <a:cubicBezTo>
                  <a:pt x="1671" y="1826"/>
                  <a:pt x="1696" y="1842"/>
                  <a:pt x="1725" y="1846"/>
                </a:cubicBezTo>
                <a:lnTo>
                  <a:pt x="1725" y="1846"/>
                </a:lnTo>
                <a:cubicBezTo>
                  <a:pt x="1729" y="1847"/>
                  <a:pt x="1733" y="1847"/>
                  <a:pt x="1738" y="1847"/>
                </a:cubicBezTo>
                <a:lnTo>
                  <a:pt x="2400" y="1847"/>
                </a:lnTo>
                <a:lnTo>
                  <a:pt x="2400" y="0"/>
                </a:lnTo>
                <a:lnTo>
                  <a:pt x="1735" y="0"/>
                </a:lnTo>
              </a:path>
            </a:pathLst>
          </a:custGeom>
          <a:solidFill>
            <a:schemeClr val="accent4"/>
          </a:solidFill>
          <a:ln>
            <a:noFill/>
          </a:ln>
          <a:effectLst/>
        </p:spPr>
        <p:txBody>
          <a:bodyPr wrap="none" anchor="ctr"/>
          <a:lstStyle/>
          <a:p>
            <a:endParaRPr lang="en-US" sz="3265"/>
          </a:p>
        </p:txBody>
      </p:sp>
      <p:sp>
        <p:nvSpPr>
          <p:cNvPr id="46" name="Freeform 43">
            <a:extLst>
              <a:ext uri="{FF2B5EF4-FFF2-40B4-BE49-F238E27FC236}">
                <a16:creationId xmlns:a16="http://schemas.microsoft.com/office/drawing/2014/main" id="{1F790BD1-AB33-E985-715A-95D0510DA30E}"/>
              </a:ext>
            </a:extLst>
          </p:cNvPr>
          <p:cNvSpPr>
            <a:spLocks noChangeArrowheads="1"/>
          </p:cNvSpPr>
          <p:nvPr/>
        </p:nvSpPr>
        <p:spPr bwMode="auto">
          <a:xfrm>
            <a:off x="2621287" y="2863158"/>
            <a:ext cx="3893814" cy="1142673"/>
          </a:xfrm>
          <a:custGeom>
            <a:avLst/>
            <a:gdLst>
              <a:gd name="T0" fmla="*/ 0 w 14233"/>
              <a:gd name="T1" fmla="*/ 158 h 1835"/>
              <a:gd name="T2" fmla="*/ 0 w 14233"/>
              <a:gd name="T3" fmla="*/ 1676 h 1835"/>
              <a:gd name="T4" fmla="*/ 0 w 14233"/>
              <a:gd name="T5" fmla="*/ 1676 h 1835"/>
              <a:gd name="T6" fmla="*/ 158 w 14233"/>
              <a:gd name="T7" fmla="*/ 1834 h 1835"/>
              <a:gd name="T8" fmla="*/ 13016 w 14233"/>
              <a:gd name="T9" fmla="*/ 1834 h 1835"/>
              <a:gd name="T10" fmla="*/ 13016 w 14233"/>
              <a:gd name="T11" fmla="*/ 1834 h 1835"/>
              <a:gd name="T12" fmla="*/ 13194 w 14233"/>
              <a:gd name="T13" fmla="*/ 1777 h 1835"/>
              <a:gd name="T14" fmla="*/ 14077 w 14233"/>
              <a:gd name="T15" fmla="*/ 1143 h 1835"/>
              <a:gd name="T16" fmla="*/ 14077 w 14233"/>
              <a:gd name="T17" fmla="*/ 1143 h 1835"/>
              <a:gd name="T18" fmla="*/ 14077 w 14233"/>
              <a:gd name="T19" fmla="*/ 692 h 1835"/>
              <a:gd name="T20" fmla="*/ 13191 w 14233"/>
              <a:gd name="T21" fmla="*/ 57 h 1835"/>
              <a:gd name="T22" fmla="*/ 13191 w 14233"/>
              <a:gd name="T23" fmla="*/ 57 h 1835"/>
              <a:gd name="T24" fmla="*/ 13014 w 14233"/>
              <a:gd name="T25" fmla="*/ 0 h 1835"/>
              <a:gd name="T26" fmla="*/ 158 w 14233"/>
              <a:gd name="T27" fmla="*/ 0 h 1835"/>
              <a:gd name="T28" fmla="*/ 158 w 14233"/>
              <a:gd name="T29" fmla="*/ 0 h 1835"/>
              <a:gd name="T30" fmla="*/ 0 w 14233"/>
              <a:gd name="T31" fmla="*/ 158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33" h="1835">
                <a:moveTo>
                  <a:pt x="0" y="158"/>
                </a:moveTo>
                <a:lnTo>
                  <a:pt x="0" y="1676"/>
                </a:lnTo>
                <a:lnTo>
                  <a:pt x="0" y="1676"/>
                </a:lnTo>
                <a:cubicBezTo>
                  <a:pt x="0" y="1763"/>
                  <a:pt x="70" y="1834"/>
                  <a:pt x="158" y="1834"/>
                </a:cubicBezTo>
                <a:lnTo>
                  <a:pt x="13016" y="1834"/>
                </a:lnTo>
                <a:lnTo>
                  <a:pt x="13016" y="1834"/>
                </a:lnTo>
                <a:cubicBezTo>
                  <a:pt x="13080" y="1834"/>
                  <a:pt x="13142" y="1814"/>
                  <a:pt x="13194" y="1777"/>
                </a:cubicBezTo>
                <a:lnTo>
                  <a:pt x="14077" y="1143"/>
                </a:lnTo>
                <a:lnTo>
                  <a:pt x="14077" y="1143"/>
                </a:lnTo>
                <a:cubicBezTo>
                  <a:pt x="14232" y="1032"/>
                  <a:pt x="14232" y="803"/>
                  <a:pt x="14077" y="692"/>
                </a:cubicBezTo>
                <a:lnTo>
                  <a:pt x="13191" y="57"/>
                </a:lnTo>
                <a:lnTo>
                  <a:pt x="13191" y="57"/>
                </a:lnTo>
                <a:cubicBezTo>
                  <a:pt x="13139" y="21"/>
                  <a:pt x="13077" y="0"/>
                  <a:pt x="13014" y="0"/>
                </a:cubicBezTo>
                <a:lnTo>
                  <a:pt x="158" y="0"/>
                </a:lnTo>
                <a:lnTo>
                  <a:pt x="158" y="0"/>
                </a:lnTo>
                <a:cubicBezTo>
                  <a:pt x="70" y="0"/>
                  <a:pt x="0" y="72"/>
                  <a:pt x="0" y="158"/>
                </a:cubicBezTo>
              </a:path>
            </a:pathLst>
          </a:custGeom>
          <a:solidFill>
            <a:schemeClr val="accent6"/>
          </a:solidFill>
          <a:ln>
            <a:noFill/>
          </a:ln>
          <a:effectLst/>
        </p:spPr>
        <p:txBody>
          <a:bodyPr wrap="none" anchor="ctr"/>
          <a:lstStyle/>
          <a:p>
            <a:endParaRPr lang="en-US" sz="3265"/>
          </a:p>
        </p:txBody>
      </p:sp>
      <p:sp>
        <p:nvSpPr>
          <p:cNvPr id="47" name="Freeform 44">
            <a:extLst>
              <a:ext uri="{FF2B5EF4-FFF2-40B4-BE49-F238E27FC236}">
                <a16:creationId xmlns:a16="http://schemas.microsoft.com/office/drawing/2014/main" id="{E1D06D51-200E-72A8-CB57-D41B38A8FE26}"/>
              </a:ext>
            </a:extLst>
          </p:cNvPr>
          <p:cNvSpPr>
            <a:spLocks noChangeArrowheads="1"/>
          </p:cNvSpPr>
          <p:nvPr/>
        </p:nvSpPr>
        <p:spPr bwMode="auto">
          <a:xfrm>
            <a:off x="2621287" y="1654562"/>
            <a:ext cx="3893814" cy="1142673"/>
          </a:xfrm>
          <a:custGeom>
            <a:avLst/>
            <a:gdLst>
              <a:gd name="T0" fmla="*/ 0 w 14233"/>
              <a:gd name="T1" fmla="*/ 158 h 1836"/>
              <a:gd name="T2" fmla="*/ 0 w 14233"/>
              <a:gd name="T3" fmla="*/ 1677 h 1836"/>
              <a:gd name="T4" fmla="*/ 0 w 14233"/>
              <a:gd name="T5" fmla="*/ 1677 h 1836"/>
              <a:gd name="T6" fmla="*/ 157 w 14233"/>
              <a:gd name="T7" fmla="*/ 1835 h 1836"/>
              <a:gd name="T8" fmla="*/ 13016 w 14233"/>
              <a:gd name="T9" fmla="*/ 1835 h 1836"/>
              <a:gd name="T10" fmla="*/ 13016 w 14233"/>
              <a:gd name="T11" fmla="*/ 1835 h 1836"/>
              <a:gd name="T12" fmla="*/ 13194 w 14233"/>
              <a:gd name="T13" fmla="*/ 1778 h 1836"/>
              <a:gd name="T14" fmla="*/ 14077 w 14233"/>
              <a:gd name="T15" fmla="*/ 1143 h 1836"/>
              <a:gd name="T16" fmla="*/ 14077 w 14233"/>
              <a:gd name="T17" fmla="*/ 1143 h 1836"/>
              <a:gd name="T18" fmla="*/ 14077 w 14233"/>
              <a:gd name="T19" fmla="*/ 691 h 1836"/>
              <a:gd name="T20" fmla="*/ 13191 w 14233"/>
              <a:gd name="T21" fmla="*/ 57 h 1836"/>
              <a:gd name="T22" fmla="*/ 13191 w 14233"/>
              <a:gd name="T23" fmla="*/ 57 h 1836"/>
              <a:gd name="T24" fmla="*/ 13013 w 14233"/>
              <a:gd name="T25" fmla="*/ 0 h 1836"/>
              <a:gd name="T26" fmla="*/ 157 w 14233"/>
              <a:gd name="T27" fmla="*/ 0 h 1836"/>
              <a:gd name="T28" fmla="*/ 157 w 14233"/>
              <a:gd name="T29" fmla="*/ 0 h 1836"/>
              <a:gd name="T30" fmla="*/ 0 w 14233"/>
              <a:gd name="T31" fmla="*/ 158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33" h="1836">
                <a:moveTo>
                  <a:pt x="0" y="158"/>
                </a:moveTo>
                <a:lnTo>
                  <a:pt x="0" y="1677"/>
                </a:lnTo>
                <a:lnTo>
                  <a:pt x="0" y="1677"/>
                </a:lnTo>
                <a:cubicBezTo>
                  <a:pt x="0" y="1764"/>
                  <a:pt x="70" y="1835"/>
                  <a:pt x="157" y="1835"/>
                </a:cubicBezTo>
                <a:lnTo>
                  <a:pt x="13016" y="1835"/>
                </a:lnTo>
                <a:lnTo>
                  <a:pt x="13016" y="1835"/>
                </a:lnTo>
                <a:cubicBezTo>
                  <a:pt x="13080" y="1835"/>
                  <a:pt x="13142" y="1814"/>
                  <a:pt x="13194" y="1778"/>
                </a:cubicBezTo>
                <a:lnTo>
                  <a:pt x="14077" y="1143"/>
                </a:lnTo>
                <a:lnTo>
                  <a:pt x="14077" y="1143"/>
                </a:lnTo>
                <a:cubicBezTo>
                  <a:pt x="14232" y="1033"/>
                  <a:pt x="14232" y="802"/>
                  <a:pt x="14077" y="691"/>
                </a:cubicBezTo>
                <a:lnTo>
                  <a:pt x="13191" y="57"/>
                </a:lnTo>
                <a:lnTo>
                  <a:pt x="13191" y="57"/>
                </a:lnTo>
                <a:cubicBezTo>
                  <a:pt x="13139" y="20"/>
                  <a:pt x="13077" y="0"/>
                  <a:pt x="13013" y="0"/>
                </a:cubicBezTo>
                <a:lnTo>
                  <a:pt x="157" y="0"/>
                </a:lnTo>
                <a:lnTo>
                  <a:pt x="157" y="0"/>
                </a:lnTo>
                <a:cubicBezTo>
                  <a:pt x="70" y="0"/>
                  <a:pt x="0" y="71"/>
                  <a:pt x="0" y="158"/>
                </a:cubicBezTo>
              </a:path>
            </a:pathLst>
          </a:custGeom>
          <a:solidFill>
            <a:schemeClr val="accent6"/>
          </a:solidFill>
          <a:ln>
            <a:noFill/>
          </a:ln>
          <a:effectLst/>
        </p:spPr>
        <p:txBody>
          <a:bodyPr wrap="none" anchor="ctr"/>
          <a:lstStyle/>
          <a:p>
            <a:endParaRPr lang="en-US" sz="3265"/>
          </a:p>
        </p:txBody>
      </p:sp>
      <p:sp>
        <p:nvSpPr>
          <p:cNvPr id="48" name="Freeform 45">
            <a:extLst>
              <a:ext uri="{FF2B5EF4-FFF2-40B4-BE49-F238E27FC236}">
                <a16:creationId xmlns:a16="http://schemas.microsoft.com/office/drawing/2014/main" id="{B1AD7E4F-9482-BE0D-79E4-76CD99ABB686}"/>
              </a:ext>
            </a:extLst>
          </p:cNvPr>
          <p:cNvSpPr>
            <a:spLocks noChangeArrowheads="1"/>
          </p:cNvSpPr>
          <p:nvPr/>
        </p:nvSpPr>
        <p:spPr bwMode="auto">
          <a:xfrm>
            <a:off x="2621287" y="4101968"/>
            <a:ext cx="3893814" cy="1142673"/>
          </a:xfrm>
          <a:custGeom>
            <a:avLst/>
            <a:gdLst>
              <a:gd name="T0" fmla="*/ 0 w 14233"/>
              <a:gd name="T1" fmla="*/ 158 h 1836"/>
              <a:gd name="T2" fmla="*/ 0 w 14233"/>
              <a:gd name="T3" fmla="*/ 1677 h 1836"/>
              <a:gd name="T4" fmla="*/ 0 w 14233"/>
              <a:gd name="T5" fmla="*/ 1677 h 1836"/>
              <a:gd name="T6" fmla="*/ 158 w 14233"/>
              <a:gd name="T7" fmla="*/ 1835 h 1836"/>
              <a:gd name="T8" fmla="*/ 13016 w 14233"/>
              <a:gd name="T9" fmla="*/ 1835 h 1836"/>
              <a:gd name="T10" fmla="*/ 13016 w 14233"/>
              <a:gd name="T11" fmla="*/ 1835 h 1836"/>
              <a:gd name="T12" fmla="*/ 13194 w 14233"/>
              <a:gd name="T13" fmla="*/ 1777 h 1836"/>
              <a:gd name="T14" fmla="*/ 14077 w 14233"/>
              <a:gd name="T15" fmla="*/ 1144 h 1836"/>
              <a:gd name="T16" fmla="*/ 14077 w 14233"/>
              <a:gd name="T17" fmla="*/ 1144 h 1836"/>
              <a:gd name="T18" fmla="*/ 14077 w 14233"/>
              <a:gd name="T19" fmla="*/ 691 h 1836"/>
              <a:gd name="T20" fmla="*/ 13191 w 14233"/>
              <a:gd name="T21" fmla="*/ 57 h 1836"/>
              <a:gd name="T22" fmla="*/ 13191 w 14233"/>
              <a:gd name="T23" fmla="*/ 57 h 1836"/>
              <a:gd name="T24" fmla="*/ 13014 w 14233"/>
              <a:gd name="T25" fmla="*/ 0 h 1836"/>
              <a:gd name="T26" fmla="*/ 158 w 14233"/>
              <a:gd name="T27" fmla="*/ 0 h 1836"/>
              <a:gd name="T28" fmla="*/ 158 w 14233"/>
              <a:gd name="T29" fmla="*/ 0 h 1836"/>
              <a:gd name="T30" fmla="*/ 0 w 14233"/>
              <a:gd name="T31" fmla="*/ 158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33" h="1836">
                <a:moveTo>
                  <a:pt x="0" y="158"/>
                </a:moveTo>
                <a:lnTo>
                  <a:pt x="0" y="1677"/>
                </a:lnTo>
                <a:lnTo>
                  <a:pt x="0" y="1677"/>
                </a:lnTo>
                <a:cubicBezTo>
                  <a:pt x="0" y="1764"/>
                  <a:pt x="70" y="1835"/>
                  <a:pt x="158" y="1835"/>
                </a:cubicBezTo>
                <a:lnTo>
                  <a:pt x="13016" y="1835"/>
                </a:lnTo>
                <a:lnTo>
                  <a:pt x="13016" y="1835"/>
                </a:lnTo>
                <a:cubicBezTo>
                  <a:pt x="13080" y="1835"/>
                  <a:pt x="13142" y="1814"/>
                  <a:pt x="13194" y="1777"/>
                </a:cubicBezTo>
                <a:lnTo>
                  <a:pt x="14077" y="1144"/>
                </a:lnTo>
                <a:lnTo>
                  <a:pt x="14077" y="1144"/>
                </a:lnTo>
                <a:cubicBezTo>
                  <a:pt x="14232" y="1032"/>
                  <a:pt x="14232" y="802"/>
                  <a:pt x="14077" y="691"/>
                </a:cubicBezTo>
                <a:lnTo>
                  <a:pt x="13191" y="57"/>
                </a:lnTo>
                <a:lnTo>
                  <a:pt x="13191" y="57"/>
                </a:lnTo>
                <a:cubicBezTo>
                  <a:pt x="13139" y="20"/>
                  <a:pt x="13077" y="0"/>
                  <a:pt x="13014" y="0"/>
                </a:cubicBezTo>
                <a:lnTo>
                  <a:pt x="158" y="0"/>
                </a:lnTo>
                <a:lnTo>
                  <a:pt x="158" y="0"/>
                </a:lnTo>
                <a:cubicBezTo>
                  <a:pt x="70" y="0"/>
                  <a:pt x="0" y="70"/>
                  <a:pt x="0" y="158"/>
                </a:cubicBezTo>
              </a:path>
            </a:pathLst>
          </a:custGeom>
          <a:solidFill>
            <a:schemeClr val="accent6"/>
          </a:solidFill>
          <a:ln>
            <a:noFill/>
          </a:ln>
          <a:effectLst/>
        </p:spPr>
        <p:txBody>
          <a:bodyPr wrap="none" anchor="ctr"/>
          <a:lstStyle/>
          <a:p>
            <a:endParaRPr lang="en-US" sz="3265"/>
          </a:p>
        </p:txBody>
      </p:sp>
      <p:sp>
        <p:nvSpPr>
          <p:cNvPr id="49" name="Freeform 46">
            <a:extLst>
              <a:ext uri="{FF2B5EF4-FFF2-40B4-BE49-F238E27FC236}">
                <a16:creationId xmlns:a16="http://schemas.microsoft.com/office/drawing/2014/main" id="{5FDA394B-0E1F-77A7-7E3C-A39404A5A63E}"/>
              </a:ext>
            </a:extLst>
          </p:cNvPr>
          <p:cNvSpPr>
            <a:spLocks noChangeArrowheads="1"/>
          </p:cNvSpPr>
          <p:nvPr/>
        </p:nvSpPr>
        <p:spPr bwMode="auto">
          <a:xfrm>
            <a:off x="2621287" y="5316057"/>
            <a:ext cx="3893814" cy="1142673"/>
          </a:xfrm>
          <a:custGeom>
            <a:avLst/>
            <a:gdLst>
              <a:gd name="T0" fmla="*/ 0 w 14233"/>
              <a:gd name="T1" fmla="*/ 158 h 1835"/>
              <a:gd name="T2" fmla="*/ 0 w 14233"/>
              <a:gd name="T3" fmla="*/ 1676 h 1835"/>
              <a:gd name="T4" fmla="*/ 0 w 14233"/>
              <a:gd name="T5" fmla="*/ 1676 h 1835"/>
              <a:gd name="T6" fmla="*/ 158 w 14233"/>
              <a:gd name="T7" fmla="*/ 1834 h 1835"/>
              <a:gd name="T8" fmla="*/ 13016 w 14233"/>
              <a:gd name="T9" fmla="*/ 1834 h 1835"/>
              <a:gd name="T10" fmla="*/ 13016 w 14233"/>
              <a:gd name="T11" fmla="*/ 1834 h 1835"/>
              <a:gd name="T12" fmla="*/ 13194 w 14233"/>
              <a:gd name="T13" fmla="*/ 1777 h 1835"/>
              <a:gd name="T14" fmla="*/ 14077 w 14233"/>
              <a:gd name="T15" fmla="*/ 1143 h 1835"/>
              <a:gd name="T16" fmla="*/ 14077 w 14233"/>
              <a:gd name="T17" fmla="*/ 1143 h 1835"/>
              <a:gd name="T18" fmla="*/ 14077 w 14233"/>
              <a:gd name="T19" fmla="*/ 691 h 1835"/>
              <a:gd name="T20" fmla="*/ 13191 w 14233"/>
              <a:gd name="T21" fmla="*/ 57 h 1835"/>
              <a:gd name="T22" fmla="*/ 13191 w 14233"/>
              <a:gd name="T23" fmla="*/ 57 h 1835"/>
              <a:gd name="T24" fmla="*/ 13014 w 14233"/>
              <a:gd name="T25" fmla="*/ 0 h 1835"/>
              <a:gd name="T26" fmla="*/ 158 w 14233"/>
              <a:gd name="T27" fmla="*/ 0 h 1835"/>
              <a:gd name="T28" fmla="*/ 158 w 14233"/>
              <a:gd name="T29" fmla="*/ 0 h 1835"/>
              <a:gd name="T30" fmla="*/ 0 w 14233"/>
              <a:gd name="T31" fmla="*/ 158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33" h="1835">
                <a:moveTo>
                  <a:pt x="0" y="158"/>
                </a:moveTo>
                <a:lnTo>
                  <a:pt x="0" y="1676"/>
                </a:lnTo>
                <a:lnTo>
                  <a:pt x="0" y="1676"/>
                </a:lnTo>
                <a:cubicBezTo>
                  <a:pt x="0" y="1764"/>
                  <a:pt x="70" y="1834"/>
                  <a:pt x="158" y="1834"/>
                </a:cubicBezTo>
                <a:lnTo>
                  <a:pt x="13016" y="1834"/>
                </a:lnTo>
                <a:lnTo>
                  <a:pt x="13016" y="1834"/>
                </a:lnTo>
                <a:cubicBezTo>
                  <a:pt x="13081" y="1834"/>
                  <a:pt x="13142" y="1815"/>
                  <a:pt x="13194" y="1777"/>
                </a:cubicBezTo>
                <a:lnTo>
                  <a:pt x="14077" y="1143"/>
                </a:lnTo>
                <a:lnTo>
                  <a:pt x="14077" y="1143"/>
                </a:lnTo>
                <a:cubicBezTo>
                  <a:pt x="14232" y="1033"/>
                  <a:pt x="14232" y="802"/>
                  <a:pt x="14077" y="691"/>
                </a:cubicBezTo>
                <a:lnTo>
                  <a:pt x="13191" y="57"/>
                </a:lnTo>
                <a:lnTo>
                  <a:pt x="13191" y="57"/>
                </a:lnTo>
                <a:cubicBezTo>
                  <a:pt x="13140" y="20"/>
                  <a:pt x="13078" y="0"/>
                  <a:pt x="13014" y="0"/>
                </a:cubicBezTo>
                <a:lnTo>
                  <a:pt x="158" y="0"/>
                </a:lnTo>
                <a:lnTo>
                  <a:pt x="158" y="0"/>
                </a:lnTo>
                <a:cubicBezTo>
                  <a:pt x="70" y="0"/>
                  <a:pt x="0" y="70"/>
                  <a:pt x="0" y="158"/>
                </a:cubicBezTo>
              </a:path>
            </a:pathLst>
          </a:custGeom>
          <a:solidFill>
            <a:schemeClr val="accent6"/>
          </a:solidFill>
          <a:ln>
            <a:noFill/>
          </a:ln>
          <a:effectLst/>
        </p:spPr>
        <p:txBody>
          <a:bodyPr wrap="none" anchor="ctr"/>
          <a:lstStyle/>
          <a:p>
            <a:endParaRPr lang="en-US" sz="3265"/>
          </a:p>
        </p:txBody>
      </p:sp>
      <p:sp>
        <p:nvSpPr>
          <p:cNvPr id="50" name="Freeform 447">
            <a:extLst>
              <a:ext uri="{FF2B5EF4-FFF2-40B4-BE49-F238E27FC236}">
                <a16:creationId xmlns:a16="http://schemas.microsoft.com/office/drawing/2014/main" id="{FBB67AC6-3B51-0125-E6B0-3584EB498D1F}"/>
              </a:ext>
            </a:extLst>
          </p:cNvPr>
          <p:cNvSpPr>
            <a:spLocks noChangeArrowheads="1"/>
          </p:cNvSpPr>
          <p:nvPr/>
        </p:nvSpPr>
        <p:spPr bwMode="auto">
          <a:xfrm>
            <a:off x="1061098" y="1640829"/>
            <a:ext cx="1494265" cy="1150914"/>
          </a:xfrm>
          <a:custGeom>
            <a:avLst/>
            <a:gdLst>
              <a:gd name="T0" fmla="*/ 1735 w 2401"/>
              <a:gd name="T1" fmla="*/ 0 h 1849"/>
              <a:gd name="T2" fmla="*/ 1686 w 2401"/>
              <a:gd name="T3" fmla="*/ 28 h 1849"/>
              <a:gd name="T4" fmla="*/ 1683 w 2401"/>
              <a:gd name="T5" fmla="*/ 86 h 1849"/>
              <a:gd name="T6" fmla="*/ 1745 w 2401"/>
              <a:gd name="T7" fmla="*/ 293 h 1849"/>
              <a:gd name="T8" fmla="*/ 1745 w 2401"/>
              <a:gd name="T9" fmla="*/ 309 h 1849"/>
              <a:gd name="T10" fmla="*/ 1664 w 2401"/>
              <a:gd name="T11" fmla="*/ 489 h 1849"/>
              <a:gd name="T12" fmla="*/ 1662 w 2401"/>
              <a:gd name="T13" fmla="*/ 490 h 1849"/>
              <a:gd name="T14" fmla="*/ 1660 w 2401"/>
              <a:gd name="T15" fmla="*/ 492 h 1849"/>
              <a:gd name="T16" fmla="*/ 1654 w 2401"/>
              <a:gd name="T17" fmla="*/ 496 h 1849"/>
              <a:gd name="T18" fmla="*/ 1646 w 2401"/>
              <a:gd name="T19" fmla="*/ 501 h 1849"/>
              <a:gd name="T20" fmla="*/ 1645 w 2401"/>
              <a:gd name="T21" fmla="*/ 502 h 1849"/>
              <a:gd name="T22" fmla="*/ 1487 w 2401"/>
              <a:gd name="T23" fmla="*/ 549 h 1849"/>
              <a:gd name="T24" fmla="*/ 1473 w 2401"/>
              <a:gd name="T25" fmla="*/ 549 h 1849"/>
              <a:gd name="T26" fmla="*/ 1201 w 2401"/>
              <a:gd name="T27" fmla="*/ 335 h 1849"/>
              <a:gd name="T28" fmla="*/ 1200 w 2401"/>
              <a:gd name="T29" fmla="*/ 309 h 1849"/>
              <a:gd name="T30" fmla="*/ 1267 w 2401"/>
              <a:gd name="T31" fmla="*/ 85 h 1849"/>
              <a:gd name="T32" fmla="*/ 1264 w 2401"/>
              <a:gd name="T33" fmla="*/ 29 h 1849"/>
              <a:gd name="T34" fmla="*/ 549 w 2401"/>
              <a:gd name="T35" fmla="*/ 0 h 1849"/>
              <a:gd name="T36" fmla="*/ 549 w 2401"/>
              <a:gd name="T37" fmla="*/ 665 h 1849"/>
              <a:gd name="T38" fmla="*/ 548 w 2401"/>
              <a:gd name="T39" fmla="*/ 678 h 1849"/>
              <a:gd name="T40" fmla="*/ 503 w 2401"/>
              <a:gd name="T41" fmla="*/ 747 h 1849"/>
              <a:gd name="T42" fmla="*/ 422 w 2401"/>
              <a:gd name="T43" fmla="*/ 756 h 1849"/>
              <a:gd name="T44" fmla="*/ 411 w 2401"/>
              <a:gd name="T45" fmla="*/ 751 h 1849"/>
              <a:gd name="T46" fmla="*/ 382 w 2401"/>
              <a:gd name="T47" fmla="*/ 737 h 1849"/>
              <a:gd name="T48" fmla="*/ 204 w 2401"/>
              <a:gd name="T49" fmla="*/ 688 h 1849"/>
              <a:gd name="T50" fmla="*/ 53 w 2401"/>
              <a:gd name="T51" fmla="*/ 756 h 1849"/>
              <a:gd name="T52" fmla="*/ 0 w 2401"/>
              <a:gd name="T53" fmla="*/ 925 h 1849"/>
              <a:gd name="T54" fmla="*/ 53 w 2401"/>
              <a:gd name="T55" fmla="*/ 1093 h 1849"/>
              <a:gd name="T56" fmla="*/ 204 w 2401"/>
              <a:gd name="T57" fmla="*/ 1161 h 1849"/>
              <a:gd name="T58" fmla="*/ 411 w 2401"/>
              <a:gd name="T59" fmla="*/ 1102 h 1849"/>
              <a:gd name="T60" fmla="*/ 505 w 2401"/>
              <a:gd name="T61" fmla="*/ 1107 h 1849"/>
              <a:gd name="T62" fmla="*/ 523 w 2401"/>
              <a:gd name="T63" fmla="*/ 1122 h 1849"/>
              <a:gd name="T64" fmla="*/ 549 w 2401"/>
              <a:gd name="T65" fmla="*/ 1187 h 1849"/>
              <a:gd name="T66" fmla="*/ 551 w 2401"/>
              <a:gd name="T67" fmla="*/ 1848 h 1849"/>
              <a:gd name="T68" fmla="*/ 1216 w 2401"/>
              <a:gd name="T69" fmla="*/ 1848 h 1849"/>
              <a:gd name="T70" fmla="*/ 1281 w 2401"/>
              <a:gd name="T71" fmla="*/ 1822 h 1849"/>
              <a:gd name="T72" fmla="*/ 1296 w 2401"/>
              <a:gd name="T73" fmla="*/ 1803 h 1849"/>
              <a:gd name="T74" fmla="*/ 1301 w 2401"/>
              <a:gd name="T75" fmla="*/ 1710 h 1849"/>
              <a:gd name="T76" fmla="*/ 1241 w 2401"/>
              <a:gd name="T77" fmla="*/ 1503 h 1849"/>
              <a:gd name="T78" fmla="*/ 1309 w 2401"/>
              <a:gd name="T79" fmla="*/ 1352 h 1849"/>
              <a:gd name="T80" fmla="*/ 1478 w 2401"/>
              <a:gd name="T81" fmla="*/ 1299 h 1849"/>
              <a:gd name="T82" fmla="*/ 1646 w 2401"/>
              <a:gd name="T83" fmla="*/ 1352 h 1849"/>
              <a:gd name="T84" fmla="*/ 1714 w 2401"/>
              <a:gd name="T85" fmla="*/ 1503 h 1849"/>
              <a:gd name="T86" fmla="*/ 1666 w 2401"/>
              <a:gd name="T87" fmla="*/ 1681 h 1849"/>
              <a:gd name="T88" fmla="*/ 1652 w 2401"/>
              <a:gd name="T89" fmla="*/ 1710 h 1849"/>
              <a:gd name="T90" fmla="*/ 1647 w 2401"/>
              <a:gd name="T91" fmla="*/ 1721 h 1849"/>
              <a:gd name="T92" fmla="*/ 1655 w 2401"/>
              <a:gd name="T93" fmla="*/ 1802 h 1849"/>
              <a:gd name="T94" fmla="*/ 1725 w 2401"/>
              <a:gd name="T95" fmla="*/ 1847 h 1849"/>
              <a:gd name="T96" fmla="*/ 1738 w 2401"/>
              <a:gd name="T97" fmla="*/ 1848 h 1849"/>
              <a:gd name="T98" fmla="*/ 2400 w 2401"/>
              <a:gd name="T99"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1849">
                <a:moveTo>
                  <a:pt x="1735" y="0"/>
                </a:moveTo>
                <a:lnTo>
                  <a:pt x="1735" y="0"/>
                </a:lnTo>
                <a:cubicBezTo>
                  <a:pt x="1714" y="0"/>
                  <a:pt x="1696" y="11"/>
                  <a:pt x="1686" y="28"/>
                </a:cubicBezTo>
                <a:lnTo>
                  <a:pt x="1686" y="28"/>
                </a:lnTo>
                <a:cubicBezTo>
                  <a:pt x="1675" y="46"/>
                  <a:pt x="1674" y="67"/>
                  <a:pt x="1683" y="86"/>
                </a:cubicBezTo>
                <a:lnTo>
                  <a:pt x="1683" y="86"/>
                </a:lnTo>
                <a:cubicBezTo>
                  <a:pt x="1719" y="161"/>
                  <a:pt x="1742" y="235"/>
                  <a:pt x="1745" y="293"/>
                </a:cubicBezTo>
                <a:lnTo>
                  <a:pt x="1745" y="293"/>
                </a:lnTo>
                <a:cubicBezTo>
                  <a:pt x="1745" y="298"/>
                  <a:pt x="1745" y="304"/>
                  <a:pt x="1745" y="309"/>
                </a:cubicBezTo>
                <a:lnTo>
                  <a:pt x="1745" y="309"/>
                </a:lnTo>
                <a:cubicBezTo>
                  <a:pt x="1745" y="383"/>
                  <a:pt x="1717" y="445"/>
                  <a:pt x="1664" y="489"/>
                </a:cubicBezTo>
                <a:lnTo>
                  <a:pt x="1664" y="489"/>
                </a:lnTo>
                <a:cubicBezTo>
                  <a:pt x="1664" y="489"/>
                  <a:pt x="1663" y="490"/>
                  <a:pt x="1662" y="490"/>
                </a:cubicBezTo>
                <a:lnTo>
                  <a:pt x="1662" y="490"/>
                </a:lnTo>
                <a:cubicBezTo>
                  <a:pt x="1661" y="491"/>
                  <a:pt x="1660" y="491"/>
                  <a:pt x="1660" y="492"/>
                </a:cubicBezTo>
                <a:lnTo>
                  <a:pt x="1660" y="492"/>
                </a:lnTo>
                <a:cubicBezTo>
                  <a:pt x="1657" y="493"/>
                  <a:pt x="1655" y="495"/>
                  <a:pt x="1654" y="496"/>
                </a:cubicBezTo>
                <a:lnTo>
                  <a:pt x="1654" y="496"/>
                </a:lnTo>
                <a:cubicBezTo>
                  <a:pt x="1651" y="498"/>
                  <a:pt x="1649" y="500"/>
                  <a:pt x="1646" y="501"/>
                </a:cubicBezTo>
                <a:lnTo>
                  <a:pt x="1646" y="501"/>
                </a:lnTo>
                <a:cubicBezTo>
                  <a:pt x="1646" y="502"/>
                  <a:pt x="1645" y="502"/>
                  <a:pt x="1645" y="502"/>
                </a:cubicBezTo>
                <a:lnTo>
                  <a:pt x="1645" y="502"/>
                </a:lnTo>
                <a:cubicBezTo>
                  <a:pt x="1603" y="530"/>
                  <a:pt x="1549" y="547"/>
                  <a:pt x="1487" y="549"/>
                </a:cubicBezTo>
                <a:lnTo>
                  <a:pt x="1487" y="549"/>
                </a:lnTo>
                <a:cubicBezTo>
                  <a:pt x="1482" y="549"/>
                  <a:pt x="1477" y="549"/>
                  <a:pt x="1473" y="549"/>
                </a:cubicBezTo>
                <a:lnTo>
                  <a:pt x="1473" y="549"/>
                </a:lnTo>
                <a:cubicBezTo>
                  <a:pt x="1320" y="549"/>
                  <a:pt x="1214" y="465"/>
                  <a:pt x="1201" y="335"/>
                </a:cubicBezTo>
                <a:lnTo>
                  <a:pt x="1201" y="335"/>
                </a:lnTo>
                <a:cubicBezTo>
                  <a:pt x="1200" y="327"/>
                  <a:pt x="1200" y="318"/>
                  <a:pt x="1200" y="309"/>
                </a:cubicBezTo>
                <a:lnTo>
                  <a:pt x="1200" y="309"/>
                </a:lnTo>
                <a:cubicBezTo>
                  <a:pt x="1200" y="250"/>
                  <a:pt x="1224" y="169"/>
                  <a:pt x="1267" y="85"/>
                </a:cubicBezTo>
                <a:lnTo>
                  <a:pt x="1267" y="85"/>
                </a:lnTo>
                <a:cubicBezTo>
                  <a:pt x="1276" y="68"/>
                  <a:pt x="1275" y="46"/>
                  <a:pt x="1264" y="29"/>
                </a:cubicBezTo>
                <a:lnTo>
                  <a:pt x="1264" y="29"/>
                </a:lnTo>
                <a:cubicBezTo>
                  <a:pt x="1253" y="12"/>
                  <a:pt x="1234" y="0"/>
                  <a:pt x="1213" y="0"/>
                </a:cubicBezTo>
                <a:lnTo>
                  <a:pt x="549" y="0"/>
                </a:lnTo>
                <a:lnTo>
                  <a:pt x="549" y="665"/>
                </a:lnTo>
                <a:lnTo>
                  <a:pt x="549" y="665"/>
                </a:lnTo>
                <a:cubicBezTo>
                  <a:pt x="549" y="669"/>
                  <a:pt x="549" y="674"/>
                  <a:pt x="548" y="678"/>
                </a:cubicBezTo>
                <a:lnTo>
                  <a:pt x="548" y="678"/>
                </a:lnTo>
                <a:cubicBezTo>
                  <a:pt x="544" y="706"/>
                  <a:pt x="528" y="732"/>
                  <a:pt x="503" y="747"/>
                </a:cubicBezTo>
                <a:lnTo>
                  <a:pt x="503" y="747"/>
                </a:lnTo>
                <a:cubicBezTo>
                  <a:pt x="478" y="762"/>
                  <a:pt x="449" y="765"/>
                  <a:pt x="422" y="756"/>
                </a:cubicBezTo>
                <a:lnTo>
                  <a:pt x="422" y="756"/>
                </a:lnTo>
                <a:cubicBezTo>
                  <a:pt x="418" y="754"/>
                  <a:pt x="415" y="753"/>
                  <a:pt x="411" y="751"/>
                </a:cubicBezTo>
                <a:lnTo>
                  <a:pt x="411" y="751"/>
                </a:lnTo>
                <a:cubicBezTo>
                  <a:pt x="401" y="746"/>
                  <a:pt x="391" y="741"/>
                  <a:pt x="382" y="737"/>
                </a:cubicBezTo>
                <a:lnTo>
                  <a:pt x="382" y="737"/>
                </a:lnTo>
                <a:cubicBezTo>
                  <a:pt x="315" y="706"/>
                  <a:pt x="249" y="688"/>
                  <a:pt x="204" y="688"/>
                </a:cubicBezTo>
                <a:lnTo>
                  <a:pt x="204" y="688"/>
                </a:lnTo>
                <a:cubicBezTo>
                  <a:pt x="141" y="688"/>
                  <a:pt x="89" y="712"/>
                  <a:pt x="53" y="756"/>
                </a:cubicBezTo>
                <a:lnTo>
                  <a:pt x="53" y="756"/>
                </a:lnTo>
                <a:cubicBezTo>
                  <a:pt x="19" y="798"/>
                  <a:pt x="0" y="858"/>
                  <a:pt x="0" y="925"/>
                </a:cubicBezTo>
                <a:lnTo>
                  <a:pt x="0" y="925"/>
                </a:lnTo>
                <a:cubicBezTo>
                  <a:pt x="0" y="992"/>
                  <a:pt x="19" y="1052"/>
                  <a:pt x="53" y="1093"/>
                </a:cubicBezTo>
                <a:lnTo>
                  <a:pt x="53" y="1093"/>
                </a:lnTo>
                <a:cubicBezTo>
                  <a:pt x="89" y="1138"/>
                  <a:pt x="141" y="1161"/>
                  <a:pt x="204" y="1161"/>
                </a:cubicBezTo>
                <a:lnTo>
                  <a:pt x="204" y="1161"/>
                </a:lnTo>
                <a:cubicBezTo>
                  <a:pt x="258" y="1161"/>
                  <a:pt x="335" y="1139"/>
                  <a:pt x="411" y="1102"/>
                </a:cubicBezTo>
                <a:lnTo>
                  <a:pt x="411" y="1102"/>
                </a:lnTo>
                <a:cubicBezTo>
                  <a:pt x="442" y="1087"/>
                  <a:pt x="476" y="1089"/>
                  <a:pt x="505" y="1107"/>
                </a:cubicBezTo>
                <a:lnTo>
                  <a:pt x="505" y="1107"/>
                </a:lnTo>
                <a:cubicBezTo>
                  <a:pt x="511" y="1111"/>
                  <a:pt x="517" y="1116"/>
                  <a:pt x="523" y="1122"/>
                </a:cubicBezTo>
                <a:lnTo>
                  <a:pt x="523" y="1122"/>
                </a:lnTo>
                <a:cubicBezTo>
                  <a:pt x="539" y="1139"/>
                  <a:pt x="549" y="1162"/>
                  <a:pt x="549" y="1187"/>
                </a:cubicBezTo>
                <a:lnTo>
                  <a:pt x="549" y="1187"/>
                </a:lnTo>
                <a:lnTo>
                  <a:pt x="549" y="1848"/>
                </a:lnTo>
                <a:lnTo>
                  <a:pt x="551" y="1848"/>
                </a:lnTo>
                <a:lnTo>
                  <a:pt x="1216" y="1848"/>
                </a:lnTo>
                <a:lnTo>
                  <a:pt x="1216" y="1848"/>
                </a:lnTo>
                <a:lnTo>
                  <a:pt x="1216" y="1848"/>
                </a:lnTo>
                <a:cubicBezTo>
                  <a:pt x="1240" y="1848"/>
                  <a:pt x="1263" y="1839"/>
                  <a:pt x="1281" y="1822"/>
                </a:cubicBezTo>
                <a:lnTo>
                  <a:pt x="1281" y="1822"/>
                </a:lnTo>
                <a:cubicBezTo>
                  <a:pt x="1286" y="1817"/>
                  <a:pt x="1292" y="1811"/>
                  <a:pt x="1296" y="1803"/>
                </a:cubicBezTo>
                <a:lnTo>
                  <a:pt x="1296" y="1803"/>
                </a:lnTo>
                <a:cubicBezTo>
                  <a:pt x="1314" y="1775"/>
                  <a:pt x="1315" y="1740"/>
                  <a:pt x="1301" y="1710"/>
                </a:cubicBezTo>
                <a:lnTo>
                  <a:pt x="1301" y="1710"/>
                </a:lnTo>
                <a:cubicBezTo>
                  <a:pt x="1263" y="1634"/>
                  <a:pt x="1241" y="1557"/>
                  <a:pt x="1241" y="1503"/>
                </a:cubicBezTo>
                <a:lnTo>
                  <a:pt x="1241" y="1503"/>
                </a:lnTo>
                <a:cubicBezTo>
                  <a:pt x="1241" y="1441"/>
                  <a:pt x="1265" y="1388"/>
                  <a:pt x="1309" y="1352"/>
                </a:cubicBezTo>
                <a:lnTo>
                  <a:pt x="1309" y="1352"/>
                </a:lnTo>
                <a:cubicBezTo>
                  <a:pt x="1351" y="1318"/>
                  <a:pt x="1411" y="1299"/>
                  <a:pt x="1478" y="1299"/>
                </a:cubicBezTo>
                <a:lnTo>
                  <a:pt x="1478" y="1299"/>
                </a:lnTo>
                <a:cubicBezTo>
                  <a:pt x="1545" y="1299"/>
                  <a:pt x="1605" y="1318"/>
                  <a:pt x="1646" y="1352"/>
                </a:cubicBezTo>
                <a:lnTo>
                  <a:pt x="1646" y="1352"/>
                </a:lnTo>
                <a:cubicBezTo>
                  <a:pt x="1691" y="1388"/>
                  <a:pt x="1714" y="1441"/>
                  <a:pt x="1714" y="1503"/>
                </a:cubicBezTo>
                <a:lnTo>
                  <a:pt x="1714" y="1503"/>
                </a:lnTo>
                <a:cubicBezTo>
                  <a:pt x="1714" y="1549"/>
                  <a:pt x="1696" y="1614"/>
                  <a:pt x="1666" y="1681"/>
                </a:cubicBezTo>
                <a:lnTo>
                  <a:pt x="1666" y="1681"/>
                </a:lnTo>
                <a:cubicBezTo>
                  <a:pt x="1661" y="1691"/>
                  <a:pt x="1657" y="1701"/>
                  <a:pt x="1652" y="1710"/>
                </a:cubicBezTo>
                <a:lnTo>
                  <a:pt x="1652" y="1710"/>
                </a:lnTo>
                <a:cubicBezTo>
                  <a:pt x="1650" y="1713"/>
                  <a:pt x="1648" y="1718"/>
                  <a:pt x="1647" y="1721"/>
                </a:cubicBezTo>
                <a:lnTo>
                  <a:pt x="1647" y="1721"/>
                </a:lnTo>
                <a:cubicBezTo>
                  <a:pt x="1637" y="1748"/>
                  <a:pt x="1640" y="1778"/>
                  <a:pt x="1655" y="1802"/>
                </a:cubicBezTo>
                <a:lnTo>
                  <a:pt x="1655" y="1802"/>
                </a:lnTo>
                <a:cubicBezTo>
                  <a:pt x="1671" y="1827"/>
                  <a:pt x="1696" y="1844"/>
                  <a:pt x="1725" y="1847"/>
                </a:cubicBezTo>
                <a:lnTo>
                  <a:pt x="1725" y="1847"/>
                </a:lnTo>
                <a:cubicBezTo>
                  <a:pt x="1729" y="1847"/>
                  <a:pt x="1733" y="1848"/>
                  <a:pt x="1738" y="1848"/>
                </a:cubicBezTo>
                <a:lnTo>
                  <a:pt x="2400" y="1848"/>
                </a:lnTo>
                <a:lnTo>
                  <a:pt x="2400" y="0"/>
                </a:lnTo>
                <a:lnTo>
                  <a:pt x="1735" y="0"/>
                </a:lnTo>
              </a:path>
            </a:pathLst>
          </a:custGeom>
          <a:solidFill>
            <a:schemeClr val="accent1"/>
          </a:solidFill>
          <a:ln>
            <a:noFill/>
          </a:ln>
          <a:effectLst/>
        </p:spPr>
        <p:txBody>
          <a:bodyPr wrap="none" anchor="ctr"/>
          <a:lstStyle/>
          <a:p>
            <a:endParaRPr lang="en-US" sz="3265"/>
          </a:p>
        </p:txBody>
      </p:sp>
      <p:sp>
        <p:nvSpPr>
          <p:cNvPr id="51" name="TextBox 50">
            <a:extLst>
              <a:ext uri="{FF2B5EF4-FFF2-40B4-BE49-F238E27FC236}">
                <a16:creationId xmlns:a16="http://schemas.microsoft.com/office/drawing/2014/main" id="{182DA339-4018-E309-AE2D-6FF4A5635F3A}"/>
              </a:ext>
            </a:extLst>
          </p:cNvPr>
          <p:cNvSpPr txBox="1"/>
          <p:nvPr/>
        </p:nvSpPr>
        <p:spPr>
          <a:xfrm>
            <a:off x="2864945" y="1833741"/>
            <a:ext cx="3231055" cy="770596"/>
          </a:xfrm>
          <a:prstGeom prst="rect">
            <a:avLst/>
          </a:prstGeom>
          <a:noFill/>
        </p:spPr>
        <p:txBody>
          <a:bodyPr wrap="square" rtlCol="0" anchor="ctr">
            <a:spAutoFit/>
          </a:bodyPr>
          <a:lstStyle/>
          <a:p>
            <a:pPr>
              <a:lnSpc>
                <a:spcPts val="1800"/>
              </a:lnSpc>
            </a:pPr>
            <a:r>
              <a:rPr lang="en-US" sz="1300" spc="-15" dirty="0">
                <a:solidFill>
                  <a:schemeClr val="bg1"/>
                </a:solidFill>
                <a:latin typeface="Source Sans Pro" panose="020B0503030403020204" pitchFamily="34" charset="0"/>
                <a:ea typeface="Source Sans Pro" panose="020B0503030403020204" pitchFamily="34" charset="0"/>
              </a:rPr>
              <a:t>The business was growing so quickly it was getting new customers faster than it could keep up with the orders coming in.</a:t>
            </a:r>
          </a:p>
        </p:txBody>
      </p:sp>
      <p:sp>
        <p:nvSpPr>
          <p:cNvPr id="52" name="TextBox 51">
            <a:extLst>
              <a:ext uri="{FF2B5EF4-FFF2-40B4-BE49-F238E27FC236}">
                <a16:creationId xmlns:a16="http://schemas.microsoft.com/office/drawing/2014/main" id="{EFB721EE-011A-F21E-DAA3-22664A57311C}"/>
              </a:ext>
            </a:extLst>
          </p:cNvPr>
          <p:cNvSpPr txBox="1"/>
          <p:nvPr/>
        </p:nvSpPr>
        <p:spPr>
          <a:xfrm>
            <a:off x="2864945" y="3007546"/>
            <a:ext cx="3231055" cy="770596"/>
          </a:xfrm>
          <a:prstGeom prst="rect">
            <a:avLst/>
          </a:prstGeom>
          <a:noFill/>
        </p:spPr>
        <p:txBody>
          <a:bodyPr wrap="square" rtlCol="0" anchor="ctr">
            <a:spAutoFit/>
          </a:bodyPr>
          <a:lstStyle/>
          <a:p>
            <a:pPr>
              <a:lnSpc>
                <a:spcPts val="1800"/>
              </a:lnSpc>
            </a:pPr>
            <a:r>
              <a:rPr lang="en-US" sz="1300" spc="-15" dirty="0">
                <a:solidFill>
                  <a:schemeClr val="bg1"/>
                </a:solidFill>
                <a:latin typeface="Source Sans Pro" panose="020B0503030403020204" pitchFamily="34" charset="0"/>
                <a:ea typeface="Source Sans Pro" panose="020B0503030403020204" pitchFamily="34" charset="0"/>
              </a:rPr>
              <a:t>The business was growing so quickly it was getting new customers faster than it could keep up with the orders coming in.</a:t>
            </a:r>
          </a:p>
        </p:txBody>
      </p:sp>
      <p:sp>
        <p:nvSpPr>
          <p:cNvPr id="53" name="TextBox 52">
            <a:extLst>
              <a:ext uri="{FF2B5EF4-FFF2-40B4-BE49-F238E27FC236}">
                <a16:creationId xmlns:a16="http://schemas.microsoft.com/office/drawing/2014/main" id="{DA0747F1-5C46-693C-E4F6-29F124C55CF8}"/>
              </a:ext>
            </a:extLst>
          </p:cNvPr>
          <p:cNvSpPr txBox="1"/>
          <p:nvPr/>
        </p:nvSpPr>
        <p:spPr>
          <a:xfrm>
            <a:off x="2864945" y="4256908"/>
            <a:ext cx="3231055" cy="770596"/>
          </a:xfrm>
          <a:prstGeom prst="rect">
            <a:avLst/>
          </a:prstGeom>
          <a:noFill/>
        </p:spPr>
        <p:txBody>
          <a:bodyPr wrap="square" rtlCol="0" anchor="ctr">
            <a:spAutoFit/>
          </a:bodyPr>
          <a:lstStyle/>
          <a:p>
            <a:pPr>
              <a:lnSpc>
                <a:spcPts val="1800"/>
              </a:lnSpc>
            </a:pPr>
            <a:r>
              <a:rPr lang="en-US" sz="1300" spc="-15" dirty="0">
                <a:solidFill>
                  <a:schemeClr val="bg1"/>
                </a:solidFill>
                <a:latin typeface="Source Sans Pro" panose="020B0503030403020204" pitchFamily="34" charset="0"/>
                <a:ea typeface="Source Sans Pro" panose="020B0503030403020204" pitchFamily="34" charset="0"/>
              </a:rPr>
              <a:t>The business was growing so quickly it was getting new customers faster than it could keep up with the orders coming in.</a:t>
            </a:r>
          </a:p>
        </p:txBody>
      </p:sp>
      <p:sp>
        <p:nvSpPr>
          <p:cNvPr id="54" name="TextBox 53">
            <a:extLst>
              <a:ext uri="{FF2B5EF4-FFF2-40B4-BE49-F238E27FC236}">
                <a16:creationId xmlns:a16="http://schemas.microsoft.com/office/drawing/2014/main" id="{25359E13-3764-1CCB-90C6-0F48273D3308}"/>
              </a:ext>
            </a:extLst>
          </p:cNvPr>
          <p:cNvSpPr txBox="1"/>
          <p:nvPr/>
        </p:nvSpPr>
        <p:spPr>
          <a:xfrm>
            <a:off x="2864945" y="5424227"/>
            <a:ext cx="3231055" cy="770596"/>
          </a:xfrm>
          <a:prstGeom prst="rect">
            <a:avLst/>
          </a:prstGeom>
          <a:noFill/>
        </p:spPr>
        <p:txBody>
          <a:bodyPr wrap="square" rtlCol="0" anchor="ctr">
            <a:spAutoFit/>
          </a:bodyPr>
          <a:lstStyle/>
          <a:p>
            <a:pPr>
              <a:lnSpc>
                <a:spcPts val="1800"/>
              </a:lnSpc>
            </a:pPr>
            <a:r>
              <a:rPr lang="en-US" sz="1300" spc="-15" dirty="0">
                <a:solidFill>
                  <a:schemeClr val="bg1"/>
                </a:solidFill>
                <a:latin typeface="Source Sans Pro" panose="020B0503030403020204" pitchFamily="34" charset="0"/>
                <a:ea typeface="Source Sans Pro" panose="020B0503030403020204" pitchFamily="34" charset="0"/>
              </a:rPr>
              <a:t>The business was growing so quickly it was getting new customers faster than it could keep up with the orders coming in.</a:t>
            </a:r>
          </a:p>
        </p:txBody>
      </p:sp>
    </p:spTree>
    <p:extLst>
      <p:ext uri="{BB962C8B-B14F-4D97-AF65-F5344CB8AC3E}">
        <p14:creationId xmlns:p14="http://schemas.microsoft.com/office/powerpoint/2010/main" val="108957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B4CF1A-9048-8A4C-893F-E59C5A5997E9}"/>
              </a:ext>
            </a:extLst>
          </p:cNvPr>
          <p:cNvSpPr/>
          <p:nvPr/>
        </p:nvSpPr>
        <p:spPr>
          <a:xfrm>
            <a:off x="1588" y="0"/>
            <a:ext cx="12188825"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Freeform 31">
            <a:extLst>
              <a:ext uri="{FF2B5EF4-FFF2-40B4-BE49-F238E27FC236}">
                <a16:creationId xmlns:a16="http://schemas.microsoft.com/office/drawing/2014/main" id="{6F0EF1FC-7F08-E740-BAD3-F7BF00A99C7C}"/>
              </a:ext>
            </a:extLst>
          </p:cNvPr>
          <p:cNvSpPr/>
          <p:nvPr/>
        </p:nvSpPr>
        <p:spPr>
          <a:xfrm rot="18900000">
            <a:off x="569624" y="-720437"/>
            <a:ext cx="3669147" cy="3669147"/>
          </a:xfrm>
          <a:custGeom>
            <a:avLst/>
            <a:gdLst>
              <a:gd name="connsiteX0" fmla="*/ 3151255 w 7338294"/>
              <a:gd name="connsiteY0" fmla="*/ 0 h 7338294"/>
              <a:gd name="connsiteX1" fmla="*/ 7338294 w 7338294"/>
              <a:gd name="connsiteY1" fmla="*/ 4187038 h 7338294"/>
              <a:gd name="connsiteX2" fmla="*/ 7338294 w 7338294"/>
              <a:gd name="connsiteY2" fmla="*/ 6115221 h 7338294"/>
              <a:gd name="connsiteX3" fmla="*/ 6115221 w 7338294"/>
              <a:gd name="connsiteY3" fmla="*/ 7338294 h 7338294"/>
              <a:gd name="connsiteX4" fmla="*/ 1223073 w 7338294"/>
              <a:gd name="connsiteY4" fmla="*/ 7338294 h 7338294"/>
              <a:gd name="connsiteX5" fmla="*/ 0 w 7338294"/>
              <a:gd name="connsiteY5" fmla="*/ 6115221 h 7338294"/>
              <a:gd name="connsiteX6" fmla="*/ 0 w 7338294"/>
              <a:gd name="connsiteY6" fmla="*/ 1223073 h 7338294"/>
              <a:gd name="connsiteX7" fmla="*/ 1223073 w 7338294"/>
              <a:gd name="connsiteY7" fmla="*/ 0 h 73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294" h="7338294">
                <a:moveTo>
                  <a:pt x="3151255" y="0"/>
                </a:moveTo>
                <a:lnTo>
                  <a:pt x="7338294" y="4187038"/>
                </a:lnTo>
                <a:lnTo>
                  <a:pt x="7338294" y="6115221"/>
                </a:lnTo>
                <a:cubicBezTo>
                  <a:pt x="7338294" y="6790706"/>
                  <a:pt x="6790706" y="7338294"/>
                  <a:pt x="6115221" y="7338294"/>
                </a:cubicBezTo>
                <a:lnTo>
                  <a:pt x="1223073" y="7338294"/>
                </a:lnTo>
                <a:cubicBezTo>
                  <a:pt x="547588" y="7338294"/>
                  <a:pt x="0" y="6790706"/>
                  <a:pt x="0" y="6115221"/>
                </a:cubicBezTo>
                <a:lnTo>
                  <a:pt x="0" y="1223073"/>
                </a:lnTo>
                <a:cubicBezTo>
                  <a:pt x="0" y="547588"/>
                  <a:pt x="547588" y="0"/>
                  <a:pt x="1223073"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33" name="Freeform 32">
            <a:extLst>
              <a:ext uri="{FF2B5EF4-FFF2-40B4-BE49-F238E27FC236}">
                <a16:creationId xmlns:a16="http://schemas.microsoft.com/office/drawing/2014/main" id="{60A4DE07-EBAE-B34A-9162-45DF2BE16B90}"/>
              </a:ext>
            </a:extLst>
          </p:cNvPr>
          <p:cNvSpPr/>
          <p:nvPr/>
        </p:nvSpPr>
        <p:spPr>
          <a:xfrm rot="8100000">
            <a:off x="7496827" y="5131542"/>
            <a:ext cx="2192870" cy="2192870"/>
          </a:xfrm>
          <a:custGeom>
            <a:avLst/>
            <a:gdLst>
              <a:gd name="connsiteX0" fmla="*/ 3151255 w 7338294"/>
              <a:gd name="connsiteY0" fmla="*/ 0 h 7338294"/>
              <a:gd name="connsiteX1" fmla="*/ 7338294 w 7338294"/>
              <a:gd name="connsiteY1" fmla="*/ 4187038 h 7338294"/>
              <a:gd name="connsiteX2" fmla="*/ 7338294 w 7338294"/>
              <a:gd name="connsiteY2" fmla="*/ 6115221 h 7338294"/>
              <a:gd name="connsiteX3" fmla="*/ 6115221 w 7338294"/>
              <a:gd name="connsiteY3" fmla="*/ 7338294 h 7338294"/>
              <a:gd name="connsiteX4" fmla="*/ 1223073 w 7338294"/>
              <a:gd name="connsiteY4" fmla="*/ 7338294 h 7338294"/>
              <a:gd name="connsiteX5" fmla="*/ 0 w 7338294"/>
              <a:gd name="connsiteY5" fmla="*/ 6115221 h 7338294"/>
              <a:gd name="connsiteX6" fmla="*/ 0 w 7338294"/>
              <a:gd name="connsiteY6" fmla="*/ 1223073 h 7338294"/>
              <a:gd name="connsiteX7" fmla="*/ 1223073 w 7338294"/>
              <a:gd name="connsiteY7" fmla="*/ 0 h 73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294" h="7338294">
                <a:moveTo>
                  <a:pt x="3151255" y="0"/>
                </a:moveTo>
                <a:lnTo>
                  <a:pt x="7338294" y="4187038"/>
                </a:lnTo>
                <a:lnTo>
                  <a:pt x="7338294" y="6115221"/>
                </a:lnTo>
                <a:cubicBezTo>
                  <a:pt x="7338294" y="6790706"/>
                  <a:pt x="6790706" y="7338294"/>
                  <a:pt x="6115221" y="7338294"/>
                </a:cubicBezTo>
                <a:lnTo>
                  <a:pt x="1223073" y="7338294"/>
                </a:lnTo>
                <a:cubicBezTo>
                  <a:pt x="547588" y="7338294"/>
                  <a:pt x="0" y="6790706"/>
                  <a:pt x="0" y="6115221"/>
                </a:cubicBezTo>
                <a:lnTo>
                  <a:pt x="0" y="1223073"/>
                </a:lnTo>
                <a:cubicBezTo>
                  <a:pt x="0" y="547588"/>
                  <a:pt x="547588" y="0"/>
                  <a:pt x="1223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4" name="Freeform 33">
            <a:extLst>
              <a:ext uri="{FF2B5EF4-FFF2-40B4-BE49-F238E27FC236}">
                <a16:creationId xmlns:a16="http://schemas.microsoft.com/office/drawing/2014/main" id="{E1978D27-29AD-F141-BEFB-EC58744BE77D}"/>
              </a:ext>
            </a:extLst>
          </p:cNvPr>
          <p:cNvSpPr/>
          <p:nvPr/>
        </p:nvSpPr>
        <p:spPr>
          <a:xfrm rot="18900000">
            <a:off x="9050306" y="-439641"/>
            <a:ext cx="2192870" cy="2192870"/>
          </a:xfrm>
          <a:custGeom>
            <a:avLst/>
            <a:gdLst>
              <a:gd name="connsiteX0" fmla="*/ 3151255 w 7338294"/>
              <a:gd name="connsiteY0" fmla="*/ 0 h 7338294"/>
              <a:gd name="connsiteX1" fmla="*/ 7338294 w 7338294"/>
              <a:gd name="connsiteY1" fmla="*/ 4187038 h 7338294"/>
              <a:gd name="connsiteX2" fmla="*/ 7338294 w 7338294"/>
              <a:gd name="connsiteY2" fmla="*/ 6115221 h 7338294"/>
              <a:gd name="connsiteX3" fmla="*/ 6115221 w 7338294"/>
              <a:gd name="connsiteY3" fmla="*/ 7338294 h 7338294"/>
              <a:gd name="connsiteX4" fmla="*/ 1223073 w 7338294"/>
              <a:gd name="connsiteY4" fmla="*/ 7338294 h 7338294"/>
              <a:gd name="connsiteX5" fmla="*/ 0 w 7338294"/>
              <a:gd name="connsiteY5" fmla="*/ 6115221 h 7338294"/>
              <a:gd name="connsiteX6" fmla="*/ 0 w 7338294"/>
              <a:gd name="connsiteY6" fmla="*/ 1223073 h 7338294"/>
              <a:gd name="connsiteX7" fmla="*/ 1223073 w 7338294"/>
              <a:gd name="connsiteY7" fmla="*/ 0 h 73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294" h="7338294">
                <a:moveTo>
                  <a:pt x="3151255" y="0"/>
                </a:moveTo>
                <a:lnTo>
                  <a:pt x="7338294" y="4187038"/>
                </a:lnTo>
                <a:lnTo>
                  <a:pt x="7338294" y="6115221"/>
                </a:lnTo>
                <a:cubicBezTo>
                  <a:pt x="7338294" y="6790706"/>
                  <a:pt x="6790706" y="7338294"/>
                  <a:pt x="6115221" y="7338294"/>
                </a:cubicBezTo>
                <a:lnTo>
                  <a:pt x="1223073" y="7338294"/>
                </a:lnTo>
                <a:cubicBezTo>
                  <a:pt x="547588" y="7338294"/>
                  <a:pt x="0" y="6790706"/>
                  <a:pt x="0" y="6115221"/>
                </a:cubicBezTo>
                <a:lnTo>
                  <a:pt x="0" y="1223073"/>
                </a:lnTo>
                <a:cubicBezTo>
                  <a:pt x="0" y="547588"/>
                  <a:pt x="547588" y="0"/>
                  <a:pt x="1223073" y="0"/>
                </a:cubicBezTo>
                <a:close/>
              </a:path>
            </a:pathLst>
          </a:custGeom>
          <a:pattFill prst="dk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10" name="Freeform 9">
            <a:extLst>
              <a:ext uri="{FF2B5EF4-FFF2-40B4-BE49-F238E27FC236}">
                <a16:creationId xmlns:a16="http://schemas.microsoft.com/office/drawing/2014/main" id="{7388FBC6-E8CC-ED4F-A477-DCD53348B9D7}"/>
              </a:ext>
            </a:extLst>
          </p:cNvPr>
          <p:cNvSpPr/>
          <p:nvPr/>
        </p:nvSpPr>
        <p:spPr>
          <a:xfrm>
            <a:off x="3847940" y="2078147"/>
            <a:ext cx="6650766" cy="2335529"/>
          </a:xfrm>
          <a:custGeom>
            <a:avLst/>
            <a:gdLst>
              <a:gd name="connsiteX0" fmla="*/ 0 w 15521428"/>
              <a:gd name="connsiteY0" fmla="*/ 0 h 4017819"/>
              <a:gd name="connsiteX1" fmla="*/ 12929008 w 15521428"/>
              <a:gd name="connsiteY1" fmla="*/ 0 h 4017819"/>
              <a:gd name="connsiteX2" fmla="*/ 12929008 w 15521428"/>
              <a:gd name="connsiteY2" fmla="*/ 1 h 4017819"/>
              <a:gd name="connsiteX3" fmla="*/ 14856398 w 15521428"/>
              <a:gd name="connsiteY3" fmla="*/ 1 h 4017819"/>
              <a:gd name="connsiteX4" fmla="*/ 15521428 w 15521428"/>
              <a:gd name="connsiteY4" fmla="*/ 665032 h 4017819"/>
              <a:gd name="connsiteX5" fmla="*/ 14219100 w 15521428"/>
              <a:gd name="connsiteY5" fmla="*/ 3408206 h 4017819"/>
              <a:gd name="connsiteX6" fmla="*/ 13110724 w 15521428"/>
              <a:gd name="connsiteY6" fmla="*/ 4017819 h 4017819"/>
              <a:gd name="connsiteX7" fmla="*/ 11891552 w 15521428"/>
              <a:gd name="connsiteY7" fmla="*/ 3990110 h 4017819"/>
              <a:gd name="connsiteX8" fmla="*/ 11891542 w 15521428"/>
              <a:gd name="connsiteY8" fmla="*/ 3990109 h 4017819"/>
              <a:gd name="connsiteX9" fmla="*/ 0 w 15521428"/>
              <a:gd name="connsiteY9" fmla="*/ 3990109 h 401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1428" h="4017819">
                <a:moveTo>
                  <a:pt x="0" y="0"/>
                </a:moveTo>
                <a:lnTo>
                  <a:pt x="12929008" y="0"/>
                </a:lnTo>
                <a:lnTo>
                  <a:pt x="12929008" y="1"/>
                </a:lnTo>
                <a:lnTo>
                  <a:pt x="14856398" y="1"/>
                </a:lnTo>
                <a:cubicBezTo>
                  <a:pt x="15223684" y="1"/>
                  <a:pt x="15521428" y="297746"/>
                  <a:pt x="15521428" y="665032"/>
                </a:cubicBezTo>
                <a:lnTo>
                  <a:pt x="14219100" y="3408206"/>
                </a:lnTo>
                <a:cubicBezTo>
                  <a:pt x="14080556" y="3858619"/>
                  <a:pt x="13478012" y="4017819"/>
                  <a:pt x="13110724" y="4017819"/>
                </a:cubicBezTo>
                <a:cubicBezTo>
                  <a:pt x="12122444" y="4017819"/>
                  <a:pt x="12879832" y="3990110"/>
                  <a:pt x="11891552" y="3990110"/>
                </a:cubicBezTo>
                <a:lnTo>
                  <a:pt x="11891542" y="3990109"/>
                </a:lnTo>
                <a:lnTo>
                  <a:pt x="0" y="39901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6" name="Rounded Rectangle 5">
            <a:extLst>
              <a:ext uri="{FF2B5EF4-FFF2-40B4-BE49-F238E27FC236}">
                <a16:creationId xmlns:a16="http://schemas.microsoft.com/office/drawing/2014/main" id="{59C09B57-DBFC-4445-B053-C9D8BE9FD727}"/>
              </a:ext>
            </a:extLst>
          </p:cNvPr>
          <p:cNvSpPr/>
          <p:nvPr/>
        </p:nvSpPr>
        <p:spPr>
          <a:xfrm rot="18900000">
            <a:off x="1335826" y="3676627"/>
            <a:ext cx="1410717" cy="1410717"/>
          </a:xfrm>
          <a:prstGeom prst="round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Freeform 19">
            <a:extLst>
              <a:ext uri="{FF2B5EF4-FFF2-40B4-BE49-F238E27FC236}">
                <a16:creationId xmlns:a16="http://schemas.microsoft.com/office/drawing/2014/main" id="{9423DAD1-BFD3-3B4B-8084-9027F24EB659}"/>
              </a:ext>
            </a:extLst>
          </p:cNvPr>
          <p:cNvSpPr/>
          <p:nvPr/>
        </p:nvSpPr>
        <p:spPr>
          <a:xfrm rot="2736777">
            <a:off x="4909425" y="533469"/>
            <a:ext cx="3178720" cy="3213558"/>
          </a:xfrm>
          <a:custGeom>
            <a:avLst/>
            <a:gdLst>
              <a:gd name="connsiteX0" fmla="*/ 0 w 6357439"/>
              <a:gd name="connsiteY0" fmla="*/ 5652509 h 6427115"/>
              <a:gd name="connsiteX1" fmla="*/ 4817825 w 6357439"/>
              <a:gd name="connsiteY1" fmla="*/ 834686 h 6427115"/>
              <a:gd name="connsiteX2" fmla="*/ 4817825 w 6357439"/>
              <a:gd name="connsiteY2" fmla="*/ 1270936 h 6427115"/>
              <a:gd name="connsiteX3" fmla="*/ 4892276 w 6357439"/>
              <a:gd name="connsiteY3" fmla="*/ 1450677 h 6427115"/>
              <a:gd name="connsiteX4" fmla="*/ 4892277 w 6357439"/>
              <a:gd name="connsiteY4" fmla="*/ 1450677 h 6427115"/>
              <a:gd name="connsiteX5" fmla="*/ 4837801 w 6357439"/>
              <a:gd name="connsiteY5" fmla="*/ 1369879 h 6427115"/>
              <a:gd name="connsiteX6" fmla="*/ 4817825 w 6357439"/>
              <a:gd name="connsiteY6" fmla="*/ 1270936 h 6427115"/>
              <a:gd name="connsiteX7" fmla="*/ 4817825 w 6357439"/>
              <a:gd name="connsiteY7" fmla="*/ 834686 h 6427115"/>
              <a:gd name="connsiteX8" fmla="*/ 5652511 w 6357439"/>
              <a:gd name="connsiteY8" fmla="*/ 0 h 6427115"/>
              <a:gd name="connsiteX9" fmla="*/ 5847831 w 6357439"/>
              <a:gd name="connsiteY9" fmla="*/ 0 h 6427115"/>
              <a:gd name="connsiteX10" fmla="*/ 5847832 w 6357439"/>
              <a:gd name="connsiteY10" fmla="*/ 1 h 6427115"/>
              <a:gd name="connsiteX11" fmla="*/ 6103244 w 6357439"/>
              <a:gd name="connsiteY11" fmla="*/ 0 h 6427115"/>
              <a:gd name="connsiteX12" fmla="*/ 6357438 w 6357439"/>
              <a:gd name="connsiteY12" fmla="*/ 254194 h 6427115"/>
              <a:gd name="connsiteX13" fmla="*/ 6357437 w 6357439"/>
              <a:gd name="connsiteY13" fmla="*/ 509606 h 6427115"/>
              <a:gd name="connsiteX14" fmla="*/ 6357439 w 6357439"/>
              <a:gd name="connsiteY14" fmla="*/ 509608 h 6427115"/>
              <a:gd name="connsiteX15" fmla="*/ 6357438 w 6357439"/>
              <a:gd name="connsiteY15" fmla="*/ 844281 h 6427115"/>
              <a:gd name="connsiteX16" fmla="*/ 5676591 w 6357439"/>
              <a:gd name="connsiteY16" fmla="*/ 1525129 h 6427115"/>
              <a:gd name="connsiteX17" fmla="*/ 5676591 w 6357439"/>
              <a:gd name="connsiteY17" fmla="*/ 1525129 h 6427115"/>
              <a:gd name="connsiteX18" fmla="*/ 774605 w 6357439"/>
              <a:gd name="connsiteY18" fmla="*/ 6427115 h 642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7439" h="6427115">
                <a:moveTo>
                  <a:pt x="0" y="5652509"/>
                </a:moveTo>
                <a:lnTo>
                  <a:pt x="4817825" y="834686"/>
                </a:lnTo>
                <a:lnTo>
                  <a:pt x="4817825" y="1270936"/>
                </a:lnTo>
                <a:cubicBezTo>
                  <a:pt x="4817825" y="1341129"/>
                  <a:pt x="4846277" y="1404677"/>
                  <a:pt x="4892276" y="1450677"/>
                </a:cubicBezTo>
                <a:lnTo>
                  <a:pt x="4892277" y="1450677"/>
                </a:lnTo>
                <a:lnTo>
                  <a:pt x="4837801" y="1369879"/>
                </a:lnTo>
                <a:cubicBezTo>
                  <a:pt x="4824938" y="1339468"/>
                  <a:pt x="4817825" y="1306033"/>
                  <a:pt x="4817825" y="1270936"/>
                </a:cubicBezTo>
                <a:lnTo>
                  <a:pt x="4817825" y="834686"/>
                </a:lnTo>
                <a:lnTo>
                  <a:pt x="5652511" y="0"/>
                </a:lnTo>
                <a:lnTo>
                  <a:pt x="5847831" y="0"/>
                </a:lnTo>
                <a:lnTo>
                  <a:pt x="5847832" y="1"/>
                </a:lnTo>
                <a:lnTo>
                  <a:pt x="6103244" y="0"/>
                </a:lnTo>
                <a:cubicBezTo>
                  <a:pt x="6243633" y="-1"/>
                  <a:pt x="6357439" y="113805"/>
                  <a:pt x="6357438" y="254194"/>
                </a:cubicBezTo>
                <a:lnTo>
                  <a:pt x="6357437" y="509606"/>
                </a:lnTo>
                <a:lnTo>
                  <a:pt x="6357439" y="509608"/>
                </a:lnTo>
                <a:lnTo>
                  <a:pt x="6357438" y="844281"/>
                </a:lnTo>
                <a:lnTo>
                  <a:pt x="5676591" y="1525129"/>
                </a:lnTo>
                <a:lnTo>
                  <a:pt x="5676591" y="1525129"/>
                </a:lnTo>
                <a:lnTo>
                  <a:pt x="774605" y="64271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4" name="Rounded Rectangle 3">
            <a:extLst>
              <a:ext uri="{FF2B5EF4-FFF2-40B4-BE49-F238E27FC236}">
                <a16:creationId xmlns:a16="http://schemas.microsoft.com/office/drawing/2014/main" id="{DF8FB56D-4992-7446-86C0-845D12F87FDB}"/>
              </a:ext>
            </a:extLst>
          </p:cNvPr>
          <p:cNvSpPr/>
          <p:nvPr/>
        </p:nvSpPr>
        <p:spPr>
          <a:xfrm rot="18900000">
            <a:off x="1816381" y="1784106"/>
            <a:ext cx="2923612" cy="2923612"/>
          </a:xfrm>
          <a:prstGeom prst="roundRect">
            <a:avLst/>
          </a:prstGeom>
          <a:blipFill dpi="0" rotWithShape="0">
            <a:blip r:embed="rId2">
              <a:extLst>
                <a:ext uri="{28A0092B-C50C-407E-A947-70E740481C1C}">
                  <a14:useLocalDpi xmlns:a14="http://schemas.microsoft.com/office/drawing/2010/main" val="0"/>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Rounded Rectangle 6">
            <a:extLst>
              <a:ext uri="{FF2B5EF4-FFF2-40B4-BE49-F238E27FC236}">
                <a16:creationId xmlns:a16="http://schemas.microsoft.com/office/drawing/2014/main" id="{B622BDE0-4168-AC4C-A7D1-46B968D0951A}"/>
              </a:ext>
            </a:extLst>
          </p:cNvPr>
          <p:cNvSpPr/>
          <p:nvPr/>
        </p:nvSpPr>
        <p:spPr>
          <a:xfrm rot="18900000">
            <a:off x="3397443" y="4137050"/>
            <a:ext cx="1589318" cy="1473798"/>
          </a:xfrm>
          <a:prstGeom prst="roundRect">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 name="Group 23">
            <a:extLst>
              <a:ext uri="{FF2B5EF4-FFF2-40B4-BE49-F238E27FC236}">
                <a16:creationId xmlns:a16="http://schemas.microsoft.com/office/drawing/2014/main" id="{0C8E8B88-0C9F-A241-817C-11745A1C7997}"/>
              </a:ext>
            </a:extLst>
          </p:cNvPr>
          <p:cNvGrpSpPr/>
          <p:nvPr/>
        </p:nvGrpSpPr>
        <p:grpSpPr>
          <a:xfrm>
            <a:off x="3850251" y="1047952"/>
            <a:ext cx="1596695" cy="1596695"/>
            <a:chOff x="7069234" y="2354014"/>
            <a:chExt cx="3193390" cy="3193390"/>
          </a:xfrm>
        </p:grpSpPr>
        <p:sp>
          <p:nvSpPr>
            <p:cNvPr id="23" name="Rounded Rectangle 22">
              <a:extLst>
                <a:ext uri="{FF2B5EF4-FFF2-40B4-BE49-F238E27FC236}">
                  <a16:creationId xmlns:a16="http://schemas.microsoft.com/office/drawing/2014/main" id="{813E55DC-5545-BC41-AE7C-539FED03427F}"/>
                </a:ext>
              </a:extLst>
            </p:cNvPr>
            <p:cNvSpPr/>
            <p:nvPr/>
          </p:nvSpPr>
          <p:spPr>
            <a:xfrm rot="18900000">
              <a:off x="7069234" y="2354014"/>
              <a:ext cx="3193390" cy="3193390"/>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ounded Rectangle 4">
              <a:extLst>
                <a:ext uri="{FF2B5EF4-FFF2-40B4-BE49-F238E27FC236}">
                  <a16:creationId xmlns:a16="http://schemas.microsoft.com/office/drawing/2014/main" id="{B1E0FE91-DFED-A84E-B0D3-96A94A73DF90}"/>
                </a:ext>
              </a:extLst>
            </p:cNvPr>
            <p:cNvSpPr/>
            <p:nvPr/>
          </p:nvSpPr>
          <p:spPr>
            <a:xfrm rot="18900000">
              <a:off x="7282040" y="2518017"/>
              <a:ext cx="2821433" cy="2821433"/>
            </a:xfrm>
            <a:prstGeom prst="round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 name="TextBox 24">
            <a:extLst>
              <a:ext uri="{FF2B5EF4-FFF2-40B4-BE49-F238E27FC236}">
                <a16:creationId xmlns:a16="http://schemas.microsoft.com/office/drawing/2014/main" id="{BEB794F2-EC04-3849-B242-2B0E70402B1B}"/>
              </a:ext>
            </a:extLst>
          </p:cNvPr>
          <p:cNvSpPr txBox="1"/>
          <p:nvPr/>
        </p:nvSpPr>
        <p:spPr>
          <a:xfrm>
            <a:off x="5299380" y="2297782"/>
            <a:ext cx="4715436" cy="1877437"/>
          </a:xfrm>
          <a:prstGeom prst="rect">
            <a:avLst/>
          </a:prstGeom>
          <a:noFill/>
        </p:spPr>
        <p:txBody>
          <a:bodyPr wrap="square" rtlCol="0">
            <a:spAutoFit/>
          </a:bodyPr>
          <a:lstStyle/>
          <a:p>
            <a:pPr algn="ctr"/>
            <a:r>
              <a:rPr lang="en-US" sz="8300" b="1" dirty="0">
                <a:ln w="76200">
                  <a:solidFill>
                    <a:schemeClr val="bg1"/>
                  </a:solidFill>
                </a:ln>
                <a:noFill/>
                <a:latin typeface="Montserrat ExtraBold" pitchFamily="2" charset="77"/>
              </a:rPr>
              <a:t>IDEA</a:t>
            </a:r>
            <a:r>
              <a:rPr lang="en-US" sz="3600" b="1" dirty="0">
                <a:solidFill>
                  <a:schemeClr val="accent2"/>
                </a:solidFill>
                <a:latin typeface="Montserrat ExtraBold" pitchFamily="2" charset="77"/>
              </a:rPr>
              <a:t> </a:t>
            </a:r>
          </a:p>
          <a:p>
            <a:pPr algn="ctr"/>
            <a:r>
              <a:rPr lang="en-US" sz="3300" b="1" dirty="0">
                <a:solidFill>
                  <a:schemeClr val="accent2">
                    <a:lumMod val="20000"/>
                    <a:lumOff val="80000"/>
                  </a:schemeClr>
                </a:solidFill>
                <a:latin typeface="Montserrat ExtraBold" pitchFamily="2" charset="77"/>
              </a:rPr>
              <a:t>INFOGRAPHICS</a:t>
            </a:r>
            <a:endParaRPr lang="en-US" sz="3600" b="1" dirty="0">
              <a:solidFill>
                <a:schemeClr val="accent2">
                  <a:lumMod val="20000"/>
                  <a:lumOff val="80000"/>
                </a:schemeClr>
              </a:solidFill>
              <a:latin typeface="Montserrat ExtraBold" pitchFamily="2" charset="77"/>
            </a:endParaRPr>
          </a:p>
        </p:txBody>
      </p:sp>
      <p:sp>
        <p:nvSpPr>
          <p:cNvPr id="26" name="TextBox 25">
            <a:extLst>
              <a:ext uri="{FF2B5EF4-FFF2-40B4-BE49-F238E27FC236}">
                <a16:creationId xmlns:a16="http://schemas.microsoft.com/office/drawing/2014/main" id="{150E6268-74DE-CF40-A08A-4FA5F6F6D800}"/>
              </a:ext>
            </a:extLst>
          </p:cNvPr>
          <p:cNvSpPr txBox="1"/>
          <p:nvPr/>
        </p:nvSpPr>
        <p:spPr>
          <a:xfrm>
            <a:off x="5736325" y="1963605"/>
            <a:ext cx="2591845" cy="230832"/>
          </a:xfrm>
          <a:prstGeom prst="rect">
            <a:avLst/>
          </a:prstGeom>
          <a:noFill/>
        </p:spPr>
        <p:txBody>
          <a:bodyPr wrap="square" rtlCol="0">
            <a:spAutoFit/>
          </a:bodyPr>
          <a:lstStyle/>
          <a:p>
            <a:r>
              <a:rPr lang="en-US" sz="900" dirty="0" err="1">
                <a:solidFill>
                  <a:schemeClr val="bg1"/>
                </a:solidFill>
                <a:latin typeface="Montserrat" pitchFamily="2" charset="77"/>
              </a:rPr>
              <a:t>www.ppthemes.com</a:t>
            </a:r>
            <a:endParaRPr lang="en-US" sz="900" dirty="0">
              <a:solidFill>
                <a:schemeClr val="bg1"/>
              </a:solidFill>
              <a:latin typeface="Montserrat" pitchFamily="2" charset="77"/>
            </a:endParaRPr>
          </a:p>
        </p:txBody>
      </p:sp>
      <p:sp>
        <p:nvSpPr>
          <p:cNvPr id="27" name="Rounded Rectangle 26">
            <a:extLst>
              <a:ext uri="{FF2B5EF4-FFF2-40B4-BE49-F238E27FC236}">
                <a16:creationId xmlns:a16="http://schemas.microsoft.com/office/drawing/2014/main" id="{ECBFFF30-E709-004E-8DE9-63CA3A171F33}"/>
              </a:ext>
            </a:extLst>
          </p:cNvPr>
          <p:cNvSpPr/>
          <p:nvPr/>
        </p:nvSpPr>
        <p:spPr>
          <a:xfrm rot="18900000">
            <a:off x="9390987" y="3738221"/>
            <a:ext cx="1002045" cy="1002045"/>
          </a:xfrm>
          <a:prstGeom prst="roundRect">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ounded Rectangle 27">
            <a:extLst>
              <a:ext uri="{FF2B5EF4-FFF2-40B4-BE49-F238E27FC236}">
                <a16:creationId xmlns:a16="http://schemas.microsoft.com/office/drawing/2014/main" id="{CC1C2B8C-679B-1F4B-AB30-4C43ADDA5226}"/>
              </a:ext>
            </a:extLst>
          </p:cNvPr>
          <p:cNvSpPr/>
          <p:nvPr/>
        </p:nvSpPr>
        <p:spPr>
          <a:xfrm rot="18900000">
            <a:off x="9202667" y="4313119"/>
            <a:ext cx="557649" cy="557649"/>
          </a:xfrm>
          <a:prstGeom prst="round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Rounded Rectangle 34">
            <a:extLst>
              <a:ext uri="{FF2B5EF4-FFF2-40B4-BE49-F238E27FC236}">
                <a16:creationId xmlns:a16="http://schemas.microsoft.com/office/drawing/2014/main" id="{B553BB6A-8440-9546-A265-EC69BA7BB9DC}"/>
              </a:ext>
            </a:extLst>
          </p:cNvPr>
          <p:cNvSpPr/>
          <p:nvPr/>
        </p:nvSpPr>
        <p:spPr>
          <a:xfrm rot="18900000">
            <a:off x="6752652" y="682309"/>
            <a:ext cx="598988" cy="598988"/>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Rounded Rectangle 35">
            <a:extLst>
              <a:ext uri="{FF2B5EF4-FFF2-40B4-BE49-F238E27FC236}">
                <a16:creationId xmlns:a16="http://schemas.microsoft.com/office/drawing/2014/main" id="{6112B5A3-84C6-8743-92A7-DE48FA219D17}"/>
              </a:ext>
            </a:extLst>
          </p:cNvPr>
          <p:cNvSpPr/>
          <p:nvPr/>
        </p:nvSpPr>
        <p:spPr>
          <a:xfrm rot="18900000">
            <a:off x="763076" y="5657430"/>
            <a:ext cx="598988" cy="598988"/>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Multiply 38">
            <a:extLst>
              <a:ext uri="{FF2B5EF4-FFF2-40B4-BE49-F238E27FC236}">
                <a16:creationId xmlns:a16="http://schemas.microsoft.com/office/drawing/2014/main" id="{023CE982-E18C-DB4A-AA59-555118BF38A3}"/>
              </a:ext>
            </a:extLst>
          </p:cNvPr>
          <p:cNvSpPr/>
          <p:nvPr/>
        </p:nvSpPr>
        <p:spPr>
          <a:xfrm>
            <a:off x="299104" y="2674551"/>
            <a:ext cx="601564" cy="601564"/>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Multiply 39">
            <a:extLst>
              <a:ext uri="{FF2B5EF4-FFF2-40B4-BE49-F238E27FC236}">
                <a16:creationId xmlns:a16="http://schemas.microsoft.com/office/drawing/2014/main" id="{D2AE026A-F7C5-784C-8D2C-776D5577D173}"/>
              </a:ext>
            </a:extLst>
          </p:cNvPr>
          <p:cNvSpPr/>
          <p:nvPr/>
        </p:nvSpPr>
        <p:spPr>
          <a:xfrm>
            <a:off x="11072374" y="2267475"/>
            <a:ext cx="601564" cy="6015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Multiply 40">
            <a:extLst>
              <a:ext uri="{FF2B5EF4-FFF2-40B4-BE49-F238E27FC236}">
                <a16:creationId xmlns:a16="http://schemas.microsoft.com/office/drawing/2014/main" id="{430B21CD-DFA8-EB49-9A2D-E2307EF09AED}"/>
              </a:ext>
            </a:extLst>
          </p:cNvPr>
          <p:cNvSpPr/>
          <p:nvPr/>
        </p:nvSpPr>
        <p:spPr>
          <a:xfrm>
            <a:off x="5953223" y="5020596"/>
            <a:ext cx="601564" cy="601564"/>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Multiply 41">
            <a:extLst>
              <a:ext uri="{FF2B5EF4-FFF2-40B4-BE49-F238E27FC236}">
                <a16:creationId xmlns:a16="http://schemas.microsoft.com/office/drawing/2014/main" id="{F4BDFAAE-BD71-C642-B4F7-F32380F1B4C7}"/>
              </a:ext>
            </a:extLst>
          </p:cNvPr>
          <p:cNvSpPr/>
          <p:nvPr/>
        </p:nvSpPr>
        <p:spPr>
          <a:xfrm>
            <a:off x="7785533" y="356012"/>
            <a:ext cx="601564" cy="601564"/>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35211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F5C9623A-6966-8007-EFFF-8FC22782A143}"/>
              </a:ext>
            </a:extLst>
          </p:cNvPr>
          <p:cNvPicPr>
            <a:picLocks noChangeAspect="1"/>
          </p:cNvPicPr>
          <p:nvPr/>
        </p:nvPicPr>
        <p:blipFill rotWithShape="1">
          <a:blip r:embed="rId2">
            <a:extLst>
              <a:ext uri="{28A0092B-C50C-407E-A947-70E740481C1C}">
                <a14:useLocalDpi xmlns:a14="http://schemas.microsoft.com/office/drawing/2010/main" val="0"/>
              </a:ext>
            </a:extLst>
          </a:blip>
          <a:srcRect l="17412" t="-128" r="37828" b="128"/>
          <a:stretch/>
        </p:blipFill>
        <p:spPr>
          <a:xfrm>
            <a:off x="19660" y="-8756"/>
            <a:ext cx="4610302" cy="6866756"/>
          </a:xfrm>
          <a:prstGeom prst="rect">
            <a:avLst/>
          </a:prstGeom>
        </p:spPr>
      </p:pic>
      <p:sp>
        <p:nvSpPr>
          <p:cNvPr id="146" name="Rectangle 145">
            <a:extLst>
              <a:ext uri="{FF2B5EF4-FFF2-40B4-BE49-F238E27FC236}">
                <a16:creationId xmlns:a16="http://schemas.microsoft.com/office/drawing/2014/main" id="{CF85814C-6D9F-0002-0549-8922C6501578}"/>
              </a:ext>
            </a:extLst>
          </p:cNvPr>
          <p:cNvSpPr/>
          <p:nvPr/>
        </p:nvSpPr>
        <p:spPr>
          <a:xfrm>
            <a:off x="19660" y="-8756"/>
            <a:ext cx="4607129" cy="6866756"/>
          </a:xfrm>
          <a:prstGeom prst="rect">
            <a:avLst/>
          </a:prstGeom>
          <a:solidFill>
            <a:schemeClr val="tx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4D1CCA91-BBAB-558D-0571-EC95BADFD94A}"/>
              </a:ext>
            </a:extLst>
          </p:cNvPr>
          <p:cNvSpPr/>
          <p:nvPr/>
        </p:nvSpPr>
        <p:spPr>
          <a:xfrm rot="2700000">
            <a:off x="7758403" y="1768936"/>
            <a:ext cx="969696" cy="1039029"/>
          </a:xfrm>
          <a:custGeom>
            <a:avLst/>
            <a:gdLst>
              <a:gd name="connsiteX0" fmla="*/ 620562 w 1397996"/>
              <a:gd name="connsiteY0" fmla="*/ 0 h 1497952"/>
              <a:gd name="connsiteX1" fmla="*/ 1397996 w 1397996"/>
              <a:gd name="connsiteY1" fmla="*/ 777434 h 1497952"/>
              <a:gd name="connsiteX2" fmla="*/ 1344447 w 1397996"/>
              <a:gd name="connsiteY2" fmla="*/ 836677 h 1497952"/>
              <a:gd name="connsiteX3" fmla="*/ 1102930 w 1397996"/>
              <a:gd name="connsiteY3" fmla="*/ 1425224 h 1497952"/>
              <a:gd name="connsiteX4" fmla="*/ 1099458 w 1397996"/>
              <a:gd name="connsiteY4" fmla="*/ 1497952 h 1497952"/>
              <a:gd name="connsiteX5" fmla="*/ 0 w 1397996"/>
              <a:gd name="connsiteY5" fmla="*/ 1497952 h 1497952"/>
              <a:gd name="connsiteX6" fmla="*/ 8504 w 1397996"/>
              <a:gd name="connsiteY6" fmla="*/ 1319838 h 1497952"/>
              <a:gd name="connsiteX7" fmla="*/ 491540 w 1397996"/>
              <a:gd name="connsiteY7" fmla="*/ 142746 h 1497952"/>
              <a:gd name="connsiteX8" fmla="*/ 620562 w 1397996"/>
              <a:gd name="connsiteY8" fmla="*/ 0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620562" y="0"/>
                </a:moveTo>
                <a:lnTo>
                  <a:pt x="1397996" y="777434"/>
                </a:lnTo>
                <a:lnTo>
                  <a:pt x="1344447" y="836677"/>
                </a:lnTo>
                <a:cubicBezTo>
                  <a:pt x="1203562" y="1009412"/>
                  <a:pt x="1123056" y="1214973"/>
                  <a:pt x="1102930" y="1425224"/>
                </a:cubicBezTo>
                <a:lnTo>
                  <a:pt x="1099458" y="1497952"/>
                </a:lnTo>
                <a:lnTo>
                  <a:pt x="0" y="1497952"/>
                </a:lnTo>
                <a:lnTo>
                  <a:pt x="8504" y="1319838"/>
                </a:lnTo>
                <a:cubicBezTo>
                  <a:pt x="48757" y="899338"/>
                  <a:pt x="209769" y="488216"/>
                  <a:pt x="491540" y="142746"/>
                </a:cubicBezTo>
                <a:lnTo>
                  <a:pt x="620562"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66">
            <a:extLst>
              <a:ext uri="{FF2B5EF4-FFF2-40B4-BE49-F238E27FC236}">
                <a16:creationId xmlns:a16="http://schemas.microsoft.com/office/drawing/2014/main" id="{88C787D5-BDBC-BDD5-92A4-581076BFF1AB}"/>
              </a:ext>
            </a:extLst>
          </p:cNvPr>
          <p:cNvSpPr/>
          <p:nvPr/>
        </p:nvSpPr>
        <p:spPr>
          <a:xfrm rot="2700000">
            <a:off x="8426804" y="1803602"/>
            <a:ext cx="1039029" cy="969696"/>
          </a:xfrm>
          <a:custGeom>
            <a:avLst/>
            <a:gdLst>
              <a:gd name="connsiteX0" fmla="*/ 0 w 1497952"/>
              <a:gd name="connsiteY0" fmla="*/ 620562 h 1397996"/>
              <a:gd name="connsiteX1" fmla="*/ 142746 w 1497952"/>
              <a:gd name="connsiteY1" fmla="*/ 491540 h 1397996"/>
              <a:gd name="connsiteX2" fmla="*/ 1319838 w 1497952"/>
              <a:gd name="connsiteY2" fmla="*/ 8504 h 1397996"/>
              <a:gd name="connsiteX3" fmla="*/ 1497952 w 1497952"/>
              <a:gd name="connsiteY3" fmla="*/ 0 h 1397996"/>
              <a:gd name="connsiteX4" fmla="*/ 1497952 w 1497952"/>
              <a:gd name="connsiteY4" fmla="*/ 1099458 h 1397996"/>
              <a:gd name="connsiteX5" fmla="*/ 1425224 w 1497952"/>
              <a:gd name="connsiteY5" fmla="*/ 1102930 h 1397996"/>
              <a:gd name="connsiteX6" fmla="*/ 836677 w 1497952"/>
              <a:gd name="connsiteY6" fmla="*/ 1344447 h 1397996"/>
              <a:gd name="connsiteX7" fmla="*/ 777434 w 1497952"/>
              <a:gd name="connsiteY7" fmla="*/ 1397996 h 1397996"/>
              <a:gd name="connsiteX8" fmla="*/ 0 w 1497952"/>
              <a:gd name="connsiteY8" fmla="*/ 620562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620562"/>
                </a:moveTo>
                <a:lnTo>
                  <a:pt x="142746" y="491540"/>
                </a:lnTo>
                <a:cubicBezTo>
                  <a:pt x="488216" y="209769"/>
                  <a:pt x="899338" y="48757"/>
                  <a:pt x="1319838" y="8504"/>
                </a:cubicBezTo>
                <a:lnTo>
                  <a:pt x="1497952" y="0"/>
                </a:lnTo>
                <a:lnTo>
                  <a:pt x="1497952" y="1099458"/>
                </a:lnTo>
                <a:lnTo>
                  <a:pt x="1425224" y="1102930"/>
                </a:lnTo>
                <a:cubicBezTo>
                  <a:pt x="1214973" y="1123056"/>
                  <a:pt x="1009412" y="1203562"/>
                  <a:pt x="836677" y="1344447"/>
                </a:cubicBezTo>
                <a:lnTo>
                  <a:pt x="777434" y="1397996"/>
                </a:lnTo>
                <a:lnTo>
                  <a:pt x="0" y="6205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67">
            <a:extLst>
              <a:ext uri="{FF2B5EF4-FFF2-40B4-BE49-F238E27FC236}">
                <a16:creationId xmlns:a16="http://schemas.microsoft.com/office/drawing/2014/main" id="{1F9632CE-CCB1-0490-877B-293BD19D4B2C}"/>
              </a:ext>
            </a:extLst>
          </p:cNvPr>
          <p:cNvSpPr/>
          <p:nvPr/>
        </p:nvSpPr>
        <p:spPr>
          <a:xfrm rot="2700000">
            <a:off x="6991664" y="2535675"/>
            <a:ext cx="969696" cy="1039029"/>
          </a:xfrm>
          <a:custGeom>
            <a:avLst/>
            <a:gdLst>
              <a:gd name="connsiteX0" fmla="*/ 0 w 1397996"/>
              <a:gd name="connsiteY0" fmla="*/ 0 h 1497952"/>
              <a:gd name="connsiteX1" fmla="*/ 1099458 w 1397996"/>
              <a:gd name="connsiteY1" fmla="*/ 0 h 1497952"/>
              <a:gd name="connsiteX2" fmla="*/ 1102930 w 1397996"/>
              <a:gd name="connsiteY2" fmla="*/ 72728 h 1497952"/>
              <a:gd name="connsiteX3" fmla="*/ 1344447 w 1397996"/>
              <a:gd name="connsiteY3" fmla="*/ 661275 h 1497952"/>
              <a:gd name="connsiteX4" fmla="*/ 1397996 w 1397996"/>
              <a:gd name="connsiteY4" fmla="*/ 720518 h 1497952"/>
              <a:gd name="connsiteX5" fmla="*/ 620562 w 1397996"/>
              <a:gd name="connsiteY5" fmla="*/ 1497952 h 1497952"/>
              <a:gd name="connsiteX6" fmla="*/ 491540 w 1397996"/>
              <a:gd name="connsiteY6" fmla="*/ 1355206 h 1497952"/>
              <a:gd name="connsiteX7" fmla="*/ 8504 w 1397996"/>
              <a:gd name="connsiteY7" fmla="*/ 178114 h 1497952"/>
              <a:gd name="connsiteX8" fmla="*/ 0 w 1397996"/>
              <a:gd name="connsiteY8" fmla="*/ 0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0" y="0"/>
                </a:moveTo>
                <a:lnTo>
                  <a:pt x="1099458" y="0"/>
                </a:lnTo>
                <a:lnTo>
                  <a:pt x="1102930" y="72728"/>
                </a:lnTo>
                <a:cubicBezTo>
                  <a:pt x="1123056" y="282979"/>
                  <a:pt x="1203562" y="488540"/>
                  <a:pt x="1344447" y="661275"/>
                </a:cubicBezTo>
                <a:lnTo>
                  <a:pt x="1397996" y="720518"/>
                </a:lnTo>
                <a:lnTo>
                  <a:pt x="620562" y="1497952"/>
                </a:lnTo>
                <a:lnTo>
                  <a:pt x="491540" y="1355206"/>
                </a:lnTo>
                <a:cubicBezTo>
                  <a:pt x="209769" y="1009736"/>
                  <a:pt x="48757" y="598614"/>
                  <a:pt x="8504" y="17811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68">
            <a:extLst>
              <a:ext uri="{FF2B5EF4-FFF2-40B4-BE49-F238E27FC236}">
                <a16:creationId xmlns:a16="http://schemas.microsoft.com/office/drawing/2014/main" id="{FBD12A7D-0D53-A20B-C9D7-BE23BB10238F}"/>
              </a:ext>
            </a:extLst>
          </p:cNvPr>
          <p:cNvSpPr/>
          <p:nvPr/>
        </p:nvSpPr>
        <p:spPr>
          <a:xfrm rot="2700000">
            <a:off x="9193543" y="2570341"/>
            <a:ext cx="1039029" cy="969696"/>
          </a:xfrm>
          <a:custGeom>
            <a:avLst/>
            <a:gdLst>
              <a:gd name="connsiteX0" fmla="*/ 0 w 1497952"/>
              <a:gd name="connsiteY0" fmla="*/ 0 h 1397996"/>
              <a:gd name="connsiteX1" fmla="*/ 178114 w 1497952"/>
              <a:gd name="connsiteY1" fmla="*/ 8504 h 1397996"/>
              <a:gd name="connsiteX2" fmla="*/ 1355206 w 1497952"/>
              <a:gd name="connsiteY2" fmla="*/ 491540 h 1397996"/>
              <a:gd name="connsiteX3" fmla="*/ 1497952 w 1497952"/>
              <a:gd name="connsiteY3" fmla="*/ 620562 h 1397996"/>
              <a:gd name="connsiteX4" fmla="*/ 720518 w 1497952"/>
              <a:gd name="connsiteY4" fmla="*/ 1397996 h 1397996"/>
              <a:gd name="connsiteX5" fmla="*/ 661275 w 1497952"/>
              <a:gd name="connsiteY5" fmla="*/ 1344447 h 1397996"/>
              <a:gd name="connsiteX6" fmla="*/ 72728 w 1497952"/>
              <a:gd name="connsiteY6" fmla="*/ 1102930 h 1397996"/>
              <a:gd name="connsiteX7" fmla="*/ 0 w 1497952"/>
              <a:gd name="connsiteY7" fmla="*/ 1099458 h 1397996"/>
              <a:gd name="connsiteX8" fmla="*/ 0 w 1497952"/>
              <a:gd name="connsiteY8" fmla="*/ 0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0"/>
                </a:moveTo>
                <a:lnTo>
                  <a:pt x="178114" y="8504"/>
                </a:lnTo>
                <a:cubicBezTo>
                  <a:pt x="598614" y="48757"/>
                  <a:pt x="1009736" y="209769"/>
                  <a:pt x="1355206" y="491540"/>
                </a:cubicBezTo>
                <a:lnTo>
                  <a:pt x="1497952" y="620562"/>
                </a:lnTo>
                <a:lnTo>
                  <a:pt x="720518" y="1397996"/>
                </a:lnTo>
                <a:lnTo>
                  <a:pt x="661275" y="1344447"/>
                </a:lnTo>
                <a:cubicBezTo>
                  <a:pt x="488540" y="1203562"/>
                  <a:pt x="282979" y="1123056"/>
                  <a:pt x="72728" y="1102930"/>
                </a:cubicBezTo>
                <a:lnTo>
                  <a:pt x="0" y="109945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69">
            <a:extLst>
              <a:ext uri="{FF2B5EF4-FFF2-40B4-BE49-F238E27FC236}">
                <a16:creationId xmlns:a16="http://schemas.microsoft.com/office/drawing/2014/main" id="{E3F7A4F1-CBEB-963D-F6A5-5FFB7D05D765}"/>
              </a:ext>
            </a:extLst>
          </p:cNvPr>
          <p:cNvSpPr/>
          <p:nvPr/>
        </p:nvSpPr>
        <p:spPr>
          <a:xfrm rot="2700000">
            <a:off x="6956999" y="3273408"/>
            <a:ext cx="1039029" cy="969696"/>
          </a:xfrm>
          <a:custGeom>
            <a:avLst/>
            <a:gdLst>
              <a:gd name="connsiteX0" fmla="*/ 0 w 1497952"/>
              <a:gd name="connsiteY0" fmla="*/ 777434 h 1397996"/>
              <a:gd name="connsiteX1" fmla="*/ 777434 w 1497952"/>
              <a:gd name="connsiteY1" fmla="*/ 0 h 1397996"/>
              <a:gd name="connsiteX2" fmla="*/ 836677 w 1497952"/>
              <a:gd name="connsiteY2" fmla="*/ 53549 h 1397996"/>
              <a:gd name="connsiteX3" fmla="*/ 1425224 w 1497952"/>
              <a:gd name="connsiteY3" fmla="*/ 295066 h 1397996"/>
              <a:gd name="connsiteX4" fmla="*/ 1497952 w 1497952"/>
              <a:gd name="connsiteY4" fmla="*/ 298538 h 1397996"/>
              <a:gd name="connsiteX5" fmla="*/ 1497952 w 1497952"/>
              <a:gd name="connsiteY5" fmla="*/ 1397996 h 1397996"/>
              <a:gd name="connsiteX6" fmla="*/ 1319838 w 1497952"/>
              <a:gd name="connsiteY6" fmla="*/ 1389492 h 1397996"/>
              <a:gd name="connsiteX7" fmla="*/ 142746 w 1497952"/>
              <a:gd name="connsiteY7" fmla="*/ 906456 h 1397996"/>
              <a:gd name="connsiteX8" fmla="*/ 0 w 1497952"/>
              <a:gd name="connsiteY8" fmla="*/ 777434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777434"/>
                </a:moveTo>
                <a:lnTo>
                  <a:pt x="777434" y="0"/>
                </a:lnTo>
                <a:lnTo>
                  <a:pt x="836677" y="53549"/>
                </a:lnTo>
                <a:cubicBezTo>
                  <a:pt x="1009412" y="194434"/>
                  <a:pt x="1214973" y="274940"/>
                  <a:pt x="1425224" y="295066"/>
                </a:cubicBezTo>
                <a:lnTo>
                  <a:pt x="1497952" y="298538"/>
                </a:lnTo>
                <a:lnTo>
                  <a:pt x="1497952" y="1397996"/>
                </a:lnTo>
                <a:lnTo>
                  <a:pt x="1319838" y="1389492"/>
                </a:lnTo>
                <a:cubicBezTo>
                  <a:pt x="899338" y="1349239"/>
                  <a:pt x="488216" y="1188227"/>
                  <a:pt x="142746" y="906456"/>
                </a:cubicBezTo>
                <a:lnTo>
                  <a:pt x="0" y="77743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0">
            <a:extLst>
              <a:ext uri="{FF2B5EF4-FFF2-40B4-BE49-F238E27FC236}">
                <a16:creationId xmlns:a16="http://schemas.microsoft.com/office/drawing/2014/main" id="{BBEA0F42-820A-A58E-3911-423F27A6D00C}"/>
              </a:ext>
            </a:extLst>
          </p:cNvPr>
          <p:cNvSpPr/>
          <p:nvPr/>
        </p:nvSpPr>
        <p:spPr>
          <a:xfrm rot="2700000">
            <a:off x="9228209" y="3238742"/>
            <a:ext cx="969696" cy="1039029"/>
          </a:xfrm>
          <a:custGeom>
            <a:avLst/>
            <a:gdLst>
              <a:gd name="connsiteX0" fmla="*/ 0 w 1397996"/>
              <a:gd name="connsiteY0" fmla="*/ 777434 h 1497952"/>
              <a:gd name="connsiteX1" fmla="*/ 777434 w 1397996"/>
              <a:gd name="connsiteY1" fmla="*/ 0 h 1497952"/>
              <a:gd name="connsiteX2" fmla="*/ 906456 w 1397996"/>
              <a:gd name="connsiteY2" fmla="*/ 142746 h 1497952"/>
              <a:gd name="connsiteX3" fmla="*/ 1389492 w 1397996"/>
              <a:gd name="connsiteY3" fmla="*/ 1319838 h 1497952"/>
              <a:gd name="connsiteX4" fmla="*/ 1397996 w 1397996"/>
              <a:gd name="connsiteY4" fmla="*/ 1497952 h 1497952"/>
              <a:gd name="connsiteX5" fmla="*/ 298538 w 1397996"/>
              <a:gd name="connsiteY5" fmla="*/ 1497952 h 1497952"/>
              <a:gd name="connsiteX6" fmla="*/ 295066 w 1397996"/>
              <a:gd name="connsiteY6" fmla="*/ 1425224 h 1497952"/>
              <a:gd name="connsiteX7" fmla="*/ 53549 w 1397996"/>
              <a:gd name="connsiteY7" fmla="*/ 836677 h 1497952"/>
              <a:gd name="connsiteX8" fmla="*/ 0 w 1397996"/>
              <a:gd name="connsiteY8" fmla="*/ 777434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0" y="777434"/>
                </a:moveTo>
                <a:lnTo>
                  <a:pt x="777434" y="0"/>
                </a:lnTo>
                <a:lnTo>
                  <a:pt x="906456" y="142746"/>
                </a:lnTo>
                <a:cubicBezTo>
                  <a:pt x="1188227" y="488216"/>
                  <a:pt x="1349239" y="899338"/>
                  <a:pt x="1389492" y="1319838"/>
                </a:cubicBezTo>
                <a:lnTo>
                  <a:pt x="1397996" y="1497952"/>
                </a:lnTo>
                <a:lnTo>
                  <a:pt x="298538" y="1497952"/>
                </a:lnTo>
                <a:lnTo>
                  <a:pt x="295066" y="1425224"/>
                </a:lnTo>
                <a:cubicBezTo>
                  <a:pt x="274940" y="1214973"/>
                  <a:pt x="194434" y="1009412"/>
                  <a:pt x="53549" y="836677"/>
                </a:cubicBezTo>
                <a:lnTo>
                  <a:pt x="0" y="7774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ABBFD264-0864-68F3-C112-76B622AED98B}"/>
              </a:ext>
            </a:extLst>
          </p:cNvPr>
          <p:cNvSpPr/>
          <p:nvPr/>
        </p:nvSpPr>
        <p:spPr>
          <a:xfrm rot="16200000">
            <a:off x="7498393" y="3996603"/>
            <a:ext cx="1039029" cy="969696"/>
          </a:xfrm>
          <a:custGeom>
            <a:avLst/>
            <a:gdLst>
              <a:gd name="connsiteX0" fmla="*/ 0 w 1497952"/>
              <a:gd name="connsiteY0" fmla="*/ 298538 h 1397996"/>
              <a:gd name="connsiteX1" fmla="*/ 72728 w 1497952"/>
              <a:gd name="connsiteY1" fmla="*/ 295066 h 1397996"/>
              <a:gd name="connsiteX2" fmla="*/ 661275 w 1497952"/>
              <a:gd name="connsiteY2" fmla="*/ 53549 h 1397996"/>
              <a:gd name="connsiteX3" fmla="*/ 720518 w 1497952"/>
              <a:gd name="connsiteY3" fmla="*/ 0 h 1397996"/>
              <a:gd name="connsiteX4" fmla="*/ 1497952 w 1497952"/>
              <a:gd name="connsiteY4" fmla="*/ 777434 h 1397996"/>
              <a:gd name="connsiteX5" fmla="*/ 1355206 w 1497952"/>
              <a:gd name="connsiteY5" fmla="*/ 906456 h 1397996"/>
              <a:gd name="connsiteX6" fmla="*/ 178114 w 1497952"/>
              <a:gd name="connsiteY6" fmla="*/ 1389492 h 1397996"/>
              <a:gd name="connsiteX7" fmla="*/ 0 w 1497952"/>
              <a:gd name="connsiteY7" fmla="*/ 1397996 h 1397996"/>
              <a:gd name="connsiteX8" fmla="*/ 0 w 1497952"/>
              <a:gd name="connsiteY8" fmla="*/ 298538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298538"/>
                </a:moveTo>
                <a:lnTo>
                  <a:pt x="72728" y="295066"/>
                </a:lnTo>
                <a:cubicBezTo>
                  <a:pt x="282979" y="274939"/>
                  <a:pt x="488540" y="194434"/>
                  <a:pt x="661275" y="53549"/>
                </a:cubicBezTo>
                <a:lnTo>
                  <a:pt x="720518" y="0"/>
                </a:lnTo>
                <a:lnTo>
                  <a:pt x="1497952" y="777434"/>
                </a:lnTo>
                <a:lnTo>
                  <a:pt x="1355206" y="906456"/>
                </a:lnTo>
                <a:cubicBezTo>
                  <a:pt x="1009736" y="1188227"/>
                  <a:pt x="598614" y="1349239"/>
                  <a:pt x="178114" y="1389492"/>
                </a:cubicBezTo>
                <a:lnTo>
                  <a:pt x="0" y="1397996"/>
                </a:lnTo>
                <a:lnTo>
                  <a:pt x="0" y="2985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2">
            <a:extLst>
              <a:ext uri="{FF2B5EF4-FFF2-40B4-BE49-F238E27FC236}">
                <a16:creationId xmlns:a16="http://schemas.microsoft.com/office/drawing/2014/main" id="{366DAFC6-A0A7-E95B-1578-6D6D1D3464A5}"/>
              </a:ext>
            </a:extLst>
          </p:cNvPr>
          <p:cNvSpPr/>
          <p:nvPr/>
        </p:nvSpPr>
        <p:spPr>
          <a:xfrm rot="10800000">
            <a:off x="8686815" y="3961937"/>
            <a:ext cx="969696" cy="1039029"/>
          </a:xfrm>
          <a:custGeom>
            <a:avLst/>
            <a:gdLst>
              <a:gd name="connsiteX0" fmla="*/ 298538 w 1397996"/>
              <a:gd name="connsiteY0" fmla="*/ 0 h 1497952"/>
              <a:gd name="connsiteX1" fmla="*/ 1397996 w 1397996"/>
              <a:gd name="connsiteY1" fmla="*/ 0 h 1497952"/>
              <a:gd name="connsiteX2" fmla="*/ 1389492 w 1397996"/>
              <a:gd name="connsiteY2" fmla="*/ 178114 h 1497952"/>
              <a:gd name="connsiteX3" fmla="*/ 906456 w 1397996"/>
              <a:gd name="connsiteY3" fmla="*/ 1355206 h 1497952"/>
              <a:gd name="connsiteX4" fmla="*/ 777434 w 1397996"/>
              <a:gd name="connsiteY4" fmla="*/ 1497952 h 1497952"/>
              <a:gd name="connsiteX5" fmla="*/ 0 w 1397996"/>
              <a:gd name="connsiteY5" fmla="*/ 720518 h 1497952"/>
              <a:gd name="connsiteX6" fmla="*/ 53549 w 1397996"/>
              <a:gd name="connsiteY6" fmla="*/ 661275 h 1497952"/>
              <a:gd name="connsiteX7" fmla="*/ 295066 w 1397996"/>
              <a:gd name="connsiteY7" fmla="*/ 72728 h 1497952"/>
              <a:gd name="connsiteX8" fmla="*/ 298538 w 1397996"/>
              <a:gd name="connsiteY8" fmla="*/ 0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298538" y="0"/>
                </a:moveTo>
                <a:lnTo>
                  <a:pt x="1397996" y="0"/>
                </a:lnTo>
                <a:lnTo>
                  <a:pt x="1389492" y="178114"/>
                </a:lnTo>
                <a:cubicBezTo>
                  <a:pt x="1349239" y="598614"/>
                  <a:pt x="1188227" y="1009736"/>
                  <a:pt x="906456" y="1355206"/>
                </a:cubicBezTo>
                <a:lnTo>
                  <a:pt x="777434" y="1497952"/>
                </a:lnTo>
                <a:lnTo>
                  <a:pt x="0" y="720518"/>
                </a:lnTo>
                <a:lnTo>
                  <a:pt x="53549" y="661275"/>
                </a:lnTo>
                <a:cubicBezTo>
                  <a:pt x="194434" y="488540"/>
                  <a:pt x="274939" y="282979"/>
                  <a:pt x="295066" y="72728"/>
                </a:cubicBezTo>
                <a:lnTo>
                  <a:pt x="29853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ounded Rectangle 77">
            <a:extLst>
              <a:ext uri="{FF2B5EF4-FFF2-40B4-BE49-F238E27FC236}">
                <a16:creationId xmlns:a16="http://schemas.microsoft.com/office/drawing/2014/main" id="{6C302237-0C71-10FC-3002-231E0A8191C4}"/>
              </a:ext>
            </a:extLst>
          </p:cNvPr>
          <p:cNvSpPr/>
          <p:nvPr/>
        </p:nvSpPr>
        <p:spPr>
          <a:xfrm>
            <a:off x="7756659" y="5058749"/>
            <a:ext cx="1698904" cy="17143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070BC400-405D-0D9C-ED08-4D22BB5A3454}"/>
              </a:ext>
            </a:extLst>
          </p:cNvPr>
          <p:cNvSpPr/>
          <p:nvPr/>
        </p:nvSpPr>
        <p:spPr>
          <a:xfrm>
            <a:off x="7885020" y="5315472"/>
            <a:ext cx="1464833" cy="17143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07369807-D69B-5FD3-9099-B389CCB1B3F3}"/>
              </a:ext>
            </a:extLst>
          </p:cNvPr>
          <p:cNvSpPr/>
          <p:nvPr/>
        </p:nvSpPr>
        <p:spPr>
          <a:xfrm>
            <a:off x="8043585" y="5549544"/>
            <a:ext cx="1185458" cy="17143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a:extLst>
              <a:ext uri="{FF2B5EF4-FFF2-40B4-BE49-F238E27FC236}">
                <a16:creationId xmlns:a16="http://schemas.microsoft.com/office/drawing/2014/main" id="{05CDE0CF-9D71-3C78-17C9-4F911C46DF03}"/>
              </a:ext>
            </a:extLst>
          </p:cNvPr>
          <p:cNvSpPr/>
          <p:nvPr/>
        </p:nvSpPr>
        <p:spPr>
          <a:xfrm>
            <a:off x="8186704" y="5783616"/>
            <a:ext cx="906427" cy="303223"/>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C465767C-09A7-1E7E-F803-075E51E83AED}"/>
              </a:ext>
            </a:extLst>
          </p:cNvPr>
          <p:cNvCxnSpPr>
            <a:cxnSpLocks/>
          </p:cNvCxnSpPr>
          <p:nvPr/>
        </p:nvCxnSpPr>
        <p:spPr>
          <a:xfrm flipH="1">
            <a:off x="6268464" y="4532755"/>
            <a:ext cx="1208048" cy="1250861"/>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7CA34E8-049C-D3F0-4F05-4235DD02C750}"/>
              </a:ext>
            </a:extLst>
          </p:cNvPr>
          <p:cNvCxnSpPr>
            <a:cxnSpLocks/>
          </p:cNvCxnSpPr>
          <p:nvPr/>
        </p:nvCxnSpPr>
        <p:spPr>
          <a:xfrm flipH="1" flipV="1">
            <a:off x="4681468" y="3387080"/>
            <a:ext cx="2272529" cy="2444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39F33F-04F3-917E-AA16-1A906A755977}"/>
              </a:ext>
            </a:extLst>
          </p:cNvPr>
          <p:cNvCxnSpPr>
            <a:cxnSpLocks/>
          </p:cNvCxnSpPr>
          <p:nvPr/>
        </p:nvCxnSpPr>
        <p:spPr>
          <a:xfrm flipH="1" flipV="1">
            <a:off x="10222296" y="3387080"/>
            <a:ext cx="1806418" cy="1943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4786E1-6E30-E2CA-D65C-5762F7FB8B53}"/>
              </a:ext>
            </a:extLst>
          </p:cNvPr>
          <p:cNvCxnSpPr>
            <a:cxnSpLocks/>
          </p:cNvCxnSpPr>
          <p:nvPr/>
        </p:nvCxnSpPr>
        <p:spPr>
          <a:xfrm flipH="1">
            <a:off x="9656510" y="1069425"/>
            <a:ext cx="1208048" cy="1250861"/>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D375A8D-EED8-2EEA-A805-AEDD443DEAD1}"/>
              </a:ext>
            </a:extLst>
          </p:cNvPr>
          <p:cNvCxnSpPr>
            <a:cxnSpLocks/>
          </p:cNvCxnSpPr>
          <p:nvPr/>
        </p:nvCxnSpPr>
        <p:spPr>
          <a:xfrm flipH="1" flipV="1">
            <a:off x="5705901" y="911240"/>
            <a:ext cx="1763486" cy="137721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7452C2B-1131-CF11-026B-89ED989305E1}"/>
              </a:ext>
            </a:extLst>
          </p:cNvPr>
          <p:cNvCxnSpPr>
            <a:cxnSpLocks/>
          </p:cNvCxnSpPr>
          <p:nvPr/>
        </p:nvCxnSpPr>
        <p:spPr>
          <a:xfrm flipH="1" flipV="1">
            <a:off x="9744501" y="4568840"/>
            <a:ext cx="1763486" cy="137721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96FAB3E-D5AE-4304-0525-AD438B4BB5FE}"/>
              </a:ext>
            </a:extLst>
          </p:cNvPr>
          <p:cNvCxnSpPr>
            <a:cxnSpLocks/>
          </p:cNvCxnSpPr>
          <p:nvPr/>
        </p:nvCxnSpPr>
        <p:spPr>
          <a:xfrm flipV="1">
            <a:off x="8588283" y="519355"/>
            <a:ext cx="0" cy="134982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7" name="Freeform 55">
            <a:extLst>
              <a:ext uri="{FF2B5EF4-FFF2-40B4-BE49-F238E27FC236}">
                <a16:creationId xmlns:a16="http://schemas.microsoft.com/office/drawing/2014/main" id="{12A16E5A-365D-4B92-5E08-4A8ADF3FD519}"/>
              </a:ext>
            </a:extLst>
          </p:cNvPr>
          <p:cNvSpPr>
            <a:spLocks noEditPoints="1"/>
          </p:cNvSpPr>
          <p:nvPr/>
        </p:nvSpPr>
        <p:spPr bwMode="auto">
          <a:xfrm>
            <a:off x="8943643" y="2177409"/>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6">
            <a:extLst>
              <a:ext uri="{FF2B5EF4-FFF2-40B4-BE49-F238E27FC236}">
                <a16:creationId xmlns:a16="http://schemas.microsoft.com/office/drawing/2014/main" id="{55FFD8B0-40ED-02E1-D160-170C1DB95499}"/>
              </a:ext>
            </a:extLst>
          </p:cNvPr>
          <p:cNvSpPr>
            <a:spLocks noEditPoints="1"/>
          </p:cNvSpPr>
          <p:nvPr/>
        </p:nvSpPr>
        <p:spPr bwMode="auto">
          <a:xfrm>
            <a:off x="9551907" y="2778604"/>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0">
            <a:extLst>
              <a:ext uri="{FF2B5EF4-FFF2-40B4-BE49-F238E27FC236}">
                <a16:creationId xmlns:a16="http://schemas.microsoft.com/office/drawing/2014/main" id="{96F2C51F-73C0-6C3B-35BA-4C424E85812B}"/>
              </a:ext>
            </a:extLst>
          </p:cNvPr>
          <p:cNvSpPr>
            <a:spLocks noEditPoints="1"/>
          </p:cNvSpPr>
          <p:nvPr/>
        </p:nvSpPr>
        <p:spPr bwMode="auto">
          <a:xfrm>
            <a:off x="9455563" y="3681673"/>
            <a:ext cx="336550" cy="28257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7">
            <a:extLst>
              <a:ext uri="{FF2B5EF4-FFF2-40B4-BE49-F238E27FC236}">
                <a16:creationId xmlns:a16="http://schemas.microsoft.com/office/drawing/2014/main" id="{F3FE3971-6FE5-C952-666A-620C36CD77E2}"/>
              </a:ext>
            </a:extLst>
          </p:cNvPr>
          <p:cNvSpPr>
            <a:spLocks noEditPoints="1"/>
          </p:cNvSpPr>
          <p:nvPr/>
        </p:nvSpPr>
        <p:spPr bwMode="auto">
          <a:xfrm>
            <a:off x="7908288" y="2144607"/>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5">
            <a:extLst>
              <a:ext uri="{FF2B5EF4-FFF2-40B4-BE49-F238E27FC236}">
                <a16:creationId xmlns:a16="http://schemas.microsoft.com/office/drawing/2014/main" id="{4DAB96E0-896B-4EAC-412D-19412EC13A53}"/>
              </a:ext>
            </a:extLst>
          </p:cNvPr>
          <p:cNvSpPr>
            <a:spLocks noEditPoints="1"/>
          </p:cNvSpPr>
          <p:nvPr/>
        </p:nvSpPr>
        <p:spPr bwMode="auto">
          <a:xfrm>
            <a:off x="7390059" y="2814688"/>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4">
            <a:extLst>
              <a:ext uri="{FF2B5EF4-FFF2-40B4-BE49-F238E27FC236}">
                <a16:creationId xmlns:a16="http://schemas.microsoft.com/office/drawing/2014/main" id="{ECF5FB16-B3D6-A1B4-5B35-61E9C665AA5D}"/>
              </a:ext>
            </a:extLst>
          </p:cNvPr>
          <p:cNvSpPr>
            <a:spLocks noEditPoints="1"/>
          </p:cNvSpPr>
          <p:nvPr/>
        </p:nvSpPr>
        <p:spPr bwMode="auto">
          <a:xfrm>
            <a:off x="7420222" y="3701710"/>
            <a:ext cx="307975" cy="341313"/>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Shape 3599">
            <a:extLst>
              <a:ext uri="{FF2B5EF4-FFF2-40B4-BE49-F238E27FC236}">
                <a16:creationId xmlns:a16="http://schemas.microsoft.com/office/drawing/2014/main" id="{607583B3-1502-6DE7-DA1F-F66797B11CA9}"/>
              </a:ext>
            </a:extLst>
          </p:cNvPr>
          <p:cNvSpPr/>
          <p:nvPr/>
        </p:nvSpPr>
        <p:spPr>
          <a:xfrm>
            <a:off x="7808616" y="4327802"/>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14" name="Shape 3647">
            <a:extLst>
              <a:ext uri="{FF2B5EF4-FFF2-40B4-BE49-F238E27FC236}">
                <a16:creationId xmlns:a16="http://schemas.microsoft.com/office/drawing/2014/main" id="{48AE2590-A890-E8C7-10FD-D70870AC38A3}"/>
              </a:ext>
            </a:extLst>
          </p:cNvPr>
          <p:cNvSpPr/>
          <p:nvPr/>
        </p:nvSpPr>
        <p:spPr>
          <a:xfrm>
            <a:off x="9002864" y="4365797"/>
            <a:ext cx="41079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30" name="TextBox 129">
            <a:extLst>
              <a:ext uri="{FF2B5EF4-FFF2-40B4-BE49-F238E27FC236}">
                <a16:creationId xmlns:a16="http://schemas.microsoft.com/office/drawing/2014/main" id="{55596C3E-1DB7-646F-911B-13824584846C}"/>
              </a:ext>
            </a:extLst>
          </p:cNvPr>
          <p:cNvSpPr txBox="1"/>
          <p:nvPr/>
        </p:nvSpPr>
        <p:spPr>
          <a:xfrm>
            <a:off x="4626789" y="1869183"/>
            <a:ext cx="1937297" cy="523220"/>
          </a:xfrm>
          <a:prstGeom prst="rect">
            <a:avLst/>
          </a:prstGeom>
          <a:noFill/>
        </p:spPr>
        <p:txBody>
          <a:bodyPr wrap="square" rtlCol="0">
            <a:spAutoFit/>
          </a:bodyPr>
          <a:lstStyle/>
          <a:p>
            <a:pPr algn="r"/>
            <a:r>
              <a:rPr lang="en-US" sz="1400" dirty="0">
                <a:solidFill>
                  <a:schemeClr val="tx2"/>
                </a:solidFill>
                <a:latin typeface="Lato" panose="020F0502020204030203" pitchFamily="34" charset="77"/>
              </a:rPr>
              <a:t>YOUR AWESOME </a:t>
            </a:r>
          </a:p>
          <a:p>
            <a:pPr algn="r"/>
            <a:r>
              <a:rPr lang="en-US" sz="1400" dirty="0">
                <a:solidFill>
                  <a:schemeClr val="tx2"/>
                </a:solidFill>
                <a:latin typeface="Lato" panose="020F0502020204030203" pitchFamily="34" charset="77"/>
              </a:rPr>
              <a:t>HEADLINE</a:t>
            </a:r>
          </a:p>
        </p:txBody>
      </p:sp>
      <p:sp>
        <p:nvSpPr>
          <p:cNvPr id="131" name="TextBox 130">
            <a:extLst>
              <a:ext uri="{FF2B5EF4-FFF2-40B4-BE49-F238E27FC236}">
                <a16:creationId xmlns:a16="http://schemas.microsoft.com/office/drawing/2014/main" id="{6EE4FD8D-D691-11AA-89F8-20296ACAC984}"/>
              </a:ext>
            </a:extLst>
          </p:cNvPr>
          <p:cNvSpPr txBox="1"/>
          <p:nvPr/>
        </p:nvSpPr>
        <p:spPr>
          <a:xfrm>
            <a:off x="4664267" y="2343056"/>
            <a:ext cx="1937297" cy="707886"/>
          </a:xfrm>
          <a:prstGeom prst="rect">
            <a:avLst/>
          </a:prstGeom>
          <a:noFill/>
        </p:spPr>
        <p:txBody>
          <a:bodyPr wrap="square" rtlCol="0">
            <a:spAutoFit/>
          </a:bodyPr>
          <a:lstStyle/>
          <a:p>
            <a:pPr algn="r"/>
            <a:r>
              <a:rPr lang="en-US" sz="4000" dirty="0">
                <a:solidFill>
                  <a:schemeClr val="tx2"/>
                </a:solidFill>
                <a:latin typeface="Lato" panose="020F0502020204030203" pitchFamily="34" charset="77"/>
              </a:rPr>
              <a:t>36%</a:t>
            </a:r>
          </a:p>
        </p:txBody>
      </p:sp>
      <p:sp>
        <p:nvSpPr>
          <p:cNvPr id="132" name="TextBox 131">
            <a:extLst>
              <a:ext uri="{FF2B5EF4-FFF2-40B4-BE49-F238E27FC236}">
                <a16:creationId xmlns:a16="http://schemas.microsoft.com/office/drawing/2014/main" id="{4E49E9E3-5015-D970-BBC3-148DA2A3F54F}"/>
              </a:ext>
            </a:extLst>
          </p:cNvPr>
          <p:cNvSpPr txBox="1"/>
          <p:nvPr/>
        </p:nvSpPr>
        <p:spPr>
          <a:xfrm>
            <a:off x="4768303" y="3883040"/>
            <a:ext cx="1937297" cy="523220"/>
          </a:xfrm>
          <a:prstGeom prst="rect">
            <a:avLst/>
          </a:prstGeom>
          <a:noFill/>
        </p:spPr>
        <p:txBody>
          <a:bodyPr wrap="square" rtlCol="0">
            <a:spAutoFit/>
          </a:bodyPr>
          <a:lstStyle/>
          <a:p>
            <a:pPr algn="r"/>
            <a:r>
              <a:rPr lang="en-US" sz="1400" dirty="0">
                <a:solidFill>
                  <a:schemeClr val="tx2"/>
                </a:solidFill>
                <a:latin typeface="Lato" panose="020F0502020204030203" pitchFamily="34" charset="77"/>
              </a:rPr>
              <a:t>YOUR AWESOME </a:t>
            </a:r>
          </a:p>
          <a:p>
            <a:pPr algn="r"/>
            <a:r>
              <a:rPr lang="en-US" sz="1400" dirty="0">
                <a:solidFill>
                  <a:schemeClr val="tx2"/>
                </a:solidFill>
                <a:latin typeface="Lato" panose="020F0502020204030203" pitchFamily="34" charset="77"/>
              </a:rPr>
              <a:t>HEADLINE</a:t>
            </a:r>
          </a:p>
        </p:txBody>
      </p:sp>
      <p:sp>
        <p:nvSpPr>
          <p:cNvPr id="133" name="TextBox 132">
            <a:extLst>
              <a:ext uri="{FF2B5EF4-FFF2-40B4-BE49-F238E27FC236}">
                <a16:creationId xmlns:a16="http://schemas.microsoft.com/office/drawing/2014/main" id="{42FA9581-56C5-F8BA-CA7F-763B9F132375}"/>
              </a:ext>
            </a:extLst>
          </p:cNvPr>
          <p:cNvSpPr txBox="1"/>
          <p:nvPr/>
        </p:nvSpPr>
        <p:spPr>
          <a:xfrm>
            <a:off x="4758359" y="4391333"/>
            <a:ext cx="1937297" cy="707886"/>
          </a:xfrm>
          <a:prstGeom prst="rect">
            <a:avLst/>
          </a:prstGeom>
          <a:noFill/>
        </p:spPr>
        <p:txBody>
          <a:bodyPr wrap="square" rtlCol="0">
            <a:spAutoFit/>
          </a:bodyPr>
          <a:lstStyle/>
          <a:p>
            <a:pPr algn="r"/>
            <a:r>
              <a:rPr lang="en-US" sz="4000" dirty="0">
                <a:solidFill>
                  <a:schemeClr val="tx2"/>
                </a:solidFill>
                <a:latin typeface="Lato" panose="020F0502020204030203" pitchFamily="34" charset="77"/>
              </a:rPr>
              <a:t>12%</a:t>
            </a:r>
          </a:p>
        </p:txBody>
      </p:sp>
      <p:sp>
        <p:nvSpPr>
          <p:cNvPr id="134" name="TextBox 133">
            <a:extLst>
              <a:ext uri="{FF2B5EF4-FFF2-40B4-BE49-F238E27FC236}">
                <a16:creationId xmlns:a16="http://schemas.microsoft.com/office/drawing/2014/main" id="{A1B88A33-7406-D067-A6AC-7B1D338B58F3}"/>
              </a:ext>
            </a:extLst>
          </p:cNvPr>
          <p:cNvSpPr txBox="1"/>
          <p:nvPr/>
        </p:nvSpPr>
        <p:spPr>
          <a:xfrm>
            <a:off x="6379389" y="649983"/>
            <a:ext cx="1937297" cy="523220"/>
          </a:xfrm>
          <a:prstGeom prst="rect">
            <a:avLst/>
          </a:prstGeom>
          <a:noFill/>
        </p:spPr>
        <p:txBody>
          <a:bodyPr wrap="square" rtlCol="0">
            <a:spAutoFit/>
          </a:bodyPr>
          <a:lstStyle/>
          <a:p>
            <a:pPr algn="r"/>
            <a:r>
              <a:rPr lang="en-US" sz="1400" dirty="0">
                <a:solidFill>
                  <a:schemeClr val="tx2"/>
                </a:solidFill>
                <a:latin typeface="Lato" panose="020F0502020204030203" pitchFamily="34" charset="77"/>
              </a:rPr>
              <a:t>YOUR AWESOME </a:t>
            </a:r>
          </a:p>
          <a:p>
            <a:pPr algn="r"/>
            <a:r>
              <a:rPr lang="en-US" sz="1400" dirty="0">
                <a:solidFill>
                  <a:schemeClr val="tx2"/>
                </a:solidFill>
                <a:latin typeface="Lato" panose="020F0502020204030203" pitchFamily="34" charset="77"/>
              </a:rPr>
              <a:t>HEADLINE</a:t>
            </a:r>
          </a:p>
        </p:txBody>
      </p:sp>
      <p:sp>
        <p:nvSpPr>
          <p:cNvPr id="135" name="TextBox 134">
            <a:extLst>
              <a:ext uri="{FF2B5EF4-FFF2-40B4-BE49-F238E27FC236}">
                <a16:creationId xmlns:a16="http://schemas.microsoft.com/office/drawing/2014/main" id="{6A547E4B-C1DA-9C5F-1267-7A5FE9565BFC}"/>
              </a:ext>
            </a:extLst>
          </p:cNvPr>
          <p:cNvSpPr txBox="1"/>
          <p:nvPr/>
        </p:nvSpPr>
        <p:spPr>
          <a:xfrm>
            <a:off x="6369445" y="1158276"/>
            <a:ext cx="1937297" cy="707886"/>
          </a:xfrm>
          <a:prstGeom prst="rect">
            <a:avLst/>
          </a:prstGeom>
          <a:noFill/>
        </p:spPr>
        <p:txBody>
          <a:bodyPr wrap="square" rtlCol="0">
            <a:spAutoFit/>
          </a:bodyPr>
          <a:lstStyle/>
          <a:p>
            <a:pPr algn="r"/>
            <a:r>
              <a:rPr lang="en-US" sz="4000" dirty="0">
                <a:solidFill>
                  <a:schemeClr val="tx2"/>
                </a:solidFill>
                <a:latin typeface="Lato" panose="020F0502020204030203" pitchFamily="34" charset="77"/>
              </a:rPr>
              <a:t>24%</a:t>
            </a:r>
          </a:p>
        </p:txBody>
      </p:sp>
      <p:sp>
        <p:nvSpPr>
          <p:cNvPr id="136" name="TextBox 135">
            <a:extLst>
              <a:ext uri="{FF2B5EF4-FFF2-40B4-BE49-F238E27FC236}">
                <a16:creationId xmlns:a16="http://schemas.microsoft.com/office/drawing/2014/main" id="{450193B4-E8F3-6B44-4DE3-D845533FA375}"/>
              </a:ext>
            </a:extLst>
          </p:cNvPr>
          <p:cNvSpPr txBox="1"/>
          <p:nvPr/>
        </p:nvSpPr>
        <p:spPr>
          <a:xfrm>
            <a:off x="8798864" y="641001"/>
            <a:ext cx="1937297" cy="523220"/>
          </a:xfrm>
          <a:prstGeom prst="rect">
            <a:avLst/>
          </a:prstGeom>
          <a:noFill/>
        </p:spPr>
        <p:txBody>
          <a:bodyPr wrap="square" rtlCol="0">
            <a:spAutoFit/>
          </a:bodyPr>
          <a:lstStyle/>
          <a:p>
            <a:r>
              <a:rPr lang="en-US" sz="1400" dirty="0">
                <a:solidFill>
                  <a:schemeClr val="tx2"/>
                </a:solidFill>
                <a:latin typeface="Lato" panose="020F0502020204030203" pitchFamily="34" charset="77"/>
              </a:rPr>
              <a:t>YOUR AWESOME </a:t>
            </a:r>
          </a:p>
          <a:p>
            <a:r>
              <a:rPr lang="en-US" sz="1400" dirty="0">
                <a:solidFill>
                  <a:schemeClr val="tx2"/>
                </a:solidFill>
                <a:latin typeface="Lato" panose="020F0502020204030203" pitchFamily="34" charset="77"/>
              </a:rPr>
              <a:t>HEADLINE</a:t>
            </a:r>
          </a:p>
        </p:txBody>
      </p:sp>
      <p:sp>
        <p:nvSpPr>
          <p:cNvPr id="137" name="TextBox 136">
            <a:extLst>
              <a:ext uri="{FF2B5EF4-FFF2-40B4-BE49-F238E27FC236}">
                <a16:creationId xmlns:a16="http://schemas.microsoft.com/office/drawing/2014/main" id="{AD606B95-92C9-629F-BE1D-ABAE197E8DFC}"/>
              </a:ext>
            </a:extLst>
          </p:cNvPr>
          <p:cNvSpPr txBox="1"/>
          <p:nvPr/>
        </p:nvSpPr>
        <p:spPr>
          <a:xfrm>
            <a:off x="8788920" y="1149294"/>
            <a:ext cx="1937297" cy="707886"/>
          </a:xfrm>
          <a:prstGeom prst="rect">
            <a:avLst/>
          </a:prstGeom>
          <a:noFill/>
        </p:spPr>
        <p:txBody>
          <a:bodyPr wrap="square" rtlCol="0">
            <a:spAutoFit/>
          </a:bodyPr>
          <a:lstStyle/>
          <a:p>
            <a:r>
              <a:rPr lang="en-US" sz="4000" dirty="0">
                <a:solidFill>
                  <a:schemeClr val="tx2"/>
                </a:solidFill>
                <a:latin typeface="Lato" panose="020F0502020204030203" pitchFamily="34" charset="77"/>
              </a:rPr>
              <a:t>48%</a:t>
            </a:r>
          </a:p>
        </p:txBody>
      </p:sp>
      <p:sp>
        <p:nvSpPr>
          <p:cNvPr id="138" name="TextBox 137">
            <a:extLst>
              <a:ext uri="{FF2B5EF4-FFF2-40B4-BE49-F238E27FC236}">
                <a16:creationId xmlns:a16="http://schemas.microsoft.com/office/drawing/2014/main" id="{A6E68B4A-7C14-C9C5-D4F0-D34502D50193}"/>
              </a:ext>
            </a:extLst>
          </p:cNvPr>
          <p:cNvSpPr txBox="1"/>
          <p:nvPr/>
        </p:nvSpPr>
        <p:spPr>
          <a:xfrm>
            <a:off x="10344636" y="1903744"/>
            <a:ext cx="1937297" cy="523220"/>
          </a:xfrm>
          <a:prstGeom prst="rect">
            <a:avLst/>
          </a:prstGeom>
          <a:noFill/>
        </p:spPr>
        <p:txBody>
          <a:bodyPr wrap="square" rtlCol="0">
            <a:spAutoFit/>
          </a:bodyPr>
          <a:lstStyle/>
          <a:p>
            <a:r>
              <a:rPr lang="en-US" sz="1400" dirty="0">
                <a:solidFill>
                  <a:schemeClr val="tx2"/>
                </a:solidFill>
                <a:latin typeface="Lato" panose="020F0502020204030203" pitchFamily="34" charset="77"/>
              </a:rPr>
              <a:t>YOUR AWESOME </a:t>
            </a:r>
          </a:p>
          <a:p>
            <a:r>
              <a:rPr lang="en-US" sz="1400" dirty="0">
                <a:solidFill>
                  <a:schemeClr val="tx2"/>
                </a:solidFill>
                <a:latin typeface="Lato" panose="020F0502020204030203" pitchFamily="34" charset="77"/>
              </a:rPr>
              <a:t>HEADLINE</a:t>
            </a:r>
          </a:p>
        </p:txBody>
      </p:sp>
      <p:sp>
        <p:nvSpPr>
          <p:cNvPr id="139" name="TextBox 138">
            <a:extLst>
              <a:ext uri="{FF2B5EF4-FFF2-40B4-BE49-F238E27FC236}">
                <a16:creationId xmlns:a16="http://schemas.microsoft.com/office/drawing/2014/main" id="{03CAA4D7-36BD-461C-C1E0-AFDD7FD426A1}"/>
              </a:ext>
            </a:extLst>
          </p:cNvPr>
          <p:cNvSpPr txBox="1"/>
          <p:nvPr/>
        </p:nvSpPr>
        <p:spPr>
          <a:xfrm>
            <a:off x="10334692" y="2412037"/>
            <a:ext cx="1937297" cy="707886"/>
          </a:xfrm>
          <a:prstGeom prst="rect">
            <a:avLst/>
          </a:prstGeom>
          <a:noFill/>
        </p:spPr>
        <p:txBody>
          <a:bodyPr wrap="square" rtlCol="0">
            <a:spAutoFit/>
          </a:bodyPr>
          <a:lstStyle/>
          <a:p>
            <a:r>
              <a:rPr lang="en-US" sz="4000" dirty="0">
                <a:solidFill>
                  <a:schemeClr val="tx2"/>
                </a:solidFill>
                <a:latin typeface="Lato" panose="020F0502020204030203" pitchFamily="34" charset="77"/>
              </a:rPr>
              <a:t>72%</a:t>
            </a:r>
          </a:p>
        </p:txBody>
      </p:sp>
      <p:sp>
        <p:nvSpPr>
          <p:cNvPr id="140" name="TextBox 139">
            <a:extLst>
              <a:ext uri="{FF2B5EF4-FFF2-40B4-BE49-F238E27FC236}">
                <a16:creationId xmlns:a16="http://schemas.microsoft.com/office/drawing/2014/main" id="{035502B6-A309-5AE6-DDC4-311C1E5B7B3D}"/>
              </a:ext>
            </a:extLst>
          </p:cNvPr>
          <p:cNvSpPr txBox="1"/>
          <p:nvPr/>
        </p:nvSpPr>
        <p:spPr>
          <a:xfrm>
            <a:off x="10301094" y="3634573"/>
            <a:ext cx="1937297" cy="523220"/>
          </a:xfrm>
          <a:prstGeom prst="rect">
            <a:avLst/>
          </a:prstGeom>
          <a:noFill/>
        </p:spPr>
        <p:txBody>
          <a:bodyPr wrap="square" rtlCol="0">
            <a:spAutoFit/>
          </a:bodyPr>
          <a:lstStyle/>
          <a:p>
            <a:r>
              <a:rPr lang="en-US" sz="1400" dirty="0">
                <a:solidFill>
                  <a:schemeClr val="tx2"/>
                </a:solidFill>
                <a:latin typeface="Lato" panose="020F0502020204030203" pitchFamily="34" charset="77"/>
              </a:rPr>
              <a:t>YOUR AWESOME </a:t>
            </a:r>
          </a:p>
          <a:p>
            <a:r>
              <a:rPr lang="en-US" sz="1400" dirty="0">
                <a:solidFill>
                  <a:schemeClr val="tx2"/>
                </a:solidFill>
                <a:latin typeface="Lato" panose="020F0502020204030203" pitchFamily="34" charset="77"/>
              </a:rPr>
              <a:t>HEADLINE</a:t>
            </a:r>
          </a:p>
        </p:txBody>
      </p:sp>
      <p:sp>
        <p:nvSpPr>
          <p:cNvPr id="141" name="TextBox 140">
            <a:extLst>
              <a:ext uri="{FF2B5EF4-FFF2-40B4-BE49-F238E27FC236}">
                <a16:creationId xmlns:a16="http://schemas.microsoft.com/office/drawing/2014/main" id="{6F3F0B88-A120-4965-73D4-43E248195FE9}"/>
              </a:ext>
            </a:extLst>
          </p:cNvPr>
          <p:cNvSpPr txBox="1"/>
          <p:nvPr/>
        </p:nvSpPr>
        <p:spPr>
          <a:xfrm>
            <a:off x="10291150" y="4142866"/>
            <a:ext cx="1937297" cy="707886"/>
          </a:xfrm>
          <a:prstGeom prst="rect">
            <a:avLst/>
          </a:prstGeom>
          <a:noFill/>
        </p:spPr>
        <p:txBody>
          <a:bodyPr wrap="square" rtlCol="0">
            <a:spAutoFit/>
          </a:bodyPr>
          <a:lstStyle/>
          <a:p>
            <a:r>
              <a:rPr lang="en-US" sz="4000" dirty="0">
                <a:solidFill>
                  <a:schemeClr val="tx2"/>
                </a:solidFill>
                <a:latin typeface="Lato" panose="020F0502020204030203" pitchFamily="34" charset="77"/>
              </a:rPr>
              <a:t>84%</a:t>
            </a:r>
          </a:p>
        </p:txBody>
      </p:sp>
      <p:sp>
        <p:nvSpPr>
          <p:cNvPr id="145" name="TextBox 144">
            <a:extLst>
              <a:ext uri="{FF2B5EF4-FFF2-40B4-BE49-F238E27FC236}">
                <a16:creationId xmlns:a16="http://schemas.microsoft.com/office/drawing/2014/main" id="{0AD68D85-A74D-1D0E-7522-443F4E9A8A9A}"/>
              </a:ext>
            </a:extLst>
          </p:cNvPr>
          <p:cNvSpPr txBox="1"/>
          <p:nvPr/>
        </p:nvSpPr>
        <p:spPr>
          <a:xfrm>
            <a:off x="448608" y="2888218"/>
            <a:ext cx="3929742" cy="1754326"/>
          </a:xfrm>
          <a:prstGeom prst="rect">
            <a:avLst/>
          </a:prstGeom>
          <a:noFill/>
        </p:spPr>
        <p:txBody>
          <a:bodyPr wrap="square" rtlCol="0">
            <a:spAutoFit/>
          </a:bodyPr>
          <a:lstStyle/>
          <a:p>
            <a:r>
              <a:rPr lang="en-US" sz="3600" b="1" dirty="0">
                <a:solidFill>
                  <a:schemeClr val="bg1"/>
                </a:solidFill>
                <a:effectLst>
                  <a:outerShdw blurRad="50800" dist="38100" dir="5400000" algn="t" rotWithShape="0">
                    <a:prstClr val="black">
                      <a:alpha val="40000"/>
                    </a:prstClr>
                  </a:outerShdw>
                </a:effectLst>
                <a:latin typeface="Montserrat ExtraBold" pitchFamily="2" charset="77"/>
              </a:rPr>
              <a:t>YOUR </a:t>
            </a:r>
            <a:r>
              <a:rPr lang="en-US" sz="3600" b="1" i="1" dirty="0">
                <a:solidFill>
                  <a:schemeClr val="accent1"/>
                </a:solidFill>
                <a:effectLst>
                  <a:outerShdw blurRad="50800" dist="38100" dir="5400000" algn="t" rotWithShape="0">
                    <a:prstClr val="black">
                      <a:alpha val="40000"/>
                    </a:prstClr>
                  </a:outerShdw>
                </a:effectLst>
                <a:latin typeface="Montserrat ExtraBold" pitchFamily="2" charset="77"/>
              </a:rPr>
              <a:t>AWESOME</a:t>
            </a:r>
            <a:r>
              <a:rPr lang="en-US" sz="3600" b="1" dirty="0">
                <a:solidFill>
                  <a:schemeClr val="bg1"/>
                </a:solidFill>
                <a:effectLst>
                  <a:outerShdw blurRad="50800" dist="38100" dir="5400000" algn="t" rotWithShape="0">
                    <a:prstClr val="black">
                      <a:alpha val="40000"/>
                    </a:prstClr>
                  </a:outerShdw>
                </a:effectLst>
                <a:latin typeface="Montserrat ExtraBold" pitchFamily="2" charset="77"/>
              </a:rPr>
              <a:t> </a:t>
            </a:r>
          </a:p>
          <a:p>
            <a:r>
              <a:rPr lang="en-US" sz="3600" b="1" dirty="0">
                <a:solidFill>
                  <a:schemeClr val="bg1"/>
                </a:solidFill>
                <a:effectLst>
                  <a:outerShdw blurRad="50800" dist="38100" dir="5400000" algn="t" rotWithShape="0">
                    <a:prstClr val="black">
                      <a:alpha val="40000"/>
                    </a:prstClr>
                  </a:outerShdw>
                </a:effectLst>
                <a:latin typeface="Montserrat ExtraBold" pitchFamily="2" charset="77"/>
              </a:rPr>
              <a:t>HEADLINE</a:t>
            </a:r>
          </a:p>
        </p:txBody>
      </p:sp>
    </p:spTree>
    <p:extLst>
      <p:ext uri="{BB962C8B-B14F-4D97-AF65-F5344CB8AC3E}">
        <p14:creationId xmlns:p14="http://schemas.microsoft.com/office/powerpoint/2010/main" val="4392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5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225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500"/>
                                        <p:tgtEl>
                                          <p:spTgt spid="112"/>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par>
                                <p:cTn id="23" presetID="2" presetClass="entr" presetSubtype="2" decel="50000" fill="hold" grpId="0" nodeType="withEffect">
                                  <p:stCondLst>
                                    <p:cond delay="125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1000" fill="hold"/>
                                        <p:tgtEl>
                                          <p:spTgt spid="113"/>
                                        </p:tgtEl>
                                        <p:attrNameLst>
                                          <p:attrName>ppt_x</p:attrName>
                                        </p:attrNameLst>
                                      </p:cBhvr>
                                      <p:tavLst>
                                        <p:tav tm="0">
                                          <p:val>
                                            <p:strVal val="1+#ppt_w/2"/>
                                          </p:val>
                                        </p:tav>
                                        <p:tav tm="100000">
                                          <p:val>
                                            <p:strVal val="#ppt_x"/>
                                          </p:val>
                                        </p:tav>
                                      </p:tavLst>
                                    </p:anim>
                                    <p:anim calcmode="lin" valueType="num">
                                      <p:cBhvr additive="base">
                                        <p:cTn id="26" dur="1000" fill="hold"/>
                                        <p:tgtEl>
                                          <p:spTgt spid="113"/>
                                        </p:tgtEl>
                                        <p:attrNameLst>
                                          <p:attrName>ppt_y</p:attrName>
                                        </p:attrNameLst>
                                      </p:cBhvr>
                                      <p:tavLst>
                                        <p:tav tm="0">
                                          <p:val>
                                            <p:strVal val="#ppt_y"/>
                                          </p:val>
                                        </p:tav>
                                        <p:tav tm="100000">
                                          <p:val>
                                            <p:strVal val="#ppt_y"/>
                                          </p:val>
                                        </p:tav>
                                      </p:tavLst>
                                    </p:anim>
                                  </p:childTnLst>
                                </p:cTn>
                              </p:par>
                              <p:par>
                                <p:cTn id="27" presetID="2" presetClass="entr" presetSubtype="2" decel="50000" fill="hold" grpId="0" nodeType="withEffect">
                                  <p:stCondLst>
                                    <p:cond delay="275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1000" fill="hold"/>
                                        <p:tgtEl>
                                          <p:spTgt spid="114"/>
                                        </p:tgtEl>
                                        <p:attrNameLst>
                                          <p:attrName>ppt_x</p:attrName>
                                        </p:attrNameLst>
                                      </p:cBhvr>
                                      <p:tavLst>
                                        <p:tav tm="0">
                                          <p:val>
                                            <p:strVal val="1+#ppt_w/2"/>
                                          </p:val>
                                        </p:tav>
                                        <p:tav tm="100000">
                                          <p:val>
                                            <p:strVal val="#ppt_x"/>
                                          </p:val>
                                        </p:tav>
                                      </p:tavLst>
                                    </p:anim>
                                    <p:anim calcmode="lin" valueType="num">
                                      <p:cBhvr additive="base">
                                        <p:cTn id="30"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0754624C-108E-9A90-B5E7-FFB7FF60D24A}"/>
              </a:ext>
            </a:extLst>
          </p:cNvPr>
          <p:cNvSpPr txBox="1"/>
          <p:nvPr/>
        </p:nvSpPr>
        <p:spPr>
          <a:xfrm>
            <a:off x="9685954" y="1291974"/>
            <a:ext cx="1301389" cy="1107996"/>
          </a:xfrm>
          <a:prstGeom prst="rect">
            <a:avLst/>
          </a:prstGeom>
          <a:noFill/>
        </p:spPr>
        <p:txBody>
          <a:bodyPr wrap="square" rtlCol="0">
            <a:spAutoFit/>
          </a:bodyPr>
          <a:lstStyle/>
          <a:p>
            <a:r>
              <a:rPr lang="en-US" sz="6600" b="1" dirty="0">
                <a:solidFill>
                  <a:schemeClr val="bg2">
                    <a:lumMod val="90000"/>
                  </a:schemeClr>
                </a:solidFill>
                <a:latin typeface=""/>
              </a:rPr>
              <a:t>06</a:t>
            </a:r>
          </a:p>
        </p:txBody>
      </p:sp>
      <p:sp>
        <p:nvSpPr>
          <p:cNvPr id="62" name="TextBox 61">
            <a:extLst>
              <a:ext uri="{FF2B5EF4-FFF2-40B4-BE49-F238E27FC236}">
                <a16:creationId xmlns:a16="http://schemas.microsoft.com/office/drawing/2014/main" id="{DFEE3920-21A3-1991-F3D8-232CDF59B89D}"/>
              </a:ext>
            </a:extLst>
          </p:cNvPr>
          <p:cNvSpPr txBox="1"/>
          <p:nvPr/>
        </p:nvSpPr>
        <p:spPr>
          <a:xfrm>
            <a:off x="10081608" y="2716328"/>
            <a:ext cx="1301389" cy="1107996"/>
          </a:xfrm>
          <a:prstGeom prst="rect">
            <a:avLst/>
          </a:prstGeom>
          <a:noFill/>
        </p:spPr>
        <p:txBody>
          <a:bodyPr wrap="square" rtlCol="0">
            <a:spAutoFit/>
          </a:bodyPr>
          <a:lstStyle/>
          <a:p>
            <a:r>
              <a:rPr lang="en-US" sz="6600" b="1" dirty="0">
                <a:solidFill>
                  <a:schemeClr val="bg2">
                    <a:lumMod val="90000"/>
                  </a:schemeClr>
                </a:solidFill>
                <a:latin typeface=""/>
              </a:rPr>
              <a:t>05</a:t>
            </a:r>
          </a:p>
        </p:txBody>
      </p:sp>
      <p:sp>
        <p:nvSpPr>
          <p:cNvPr id="61" name="TextBox 60">
            <a:extLst>
              <a:ext uri="{FF2B5EF4-FFF2-40B4-BE49-F238E27FC236}">
                <a16:creationId xmlns:a16="http://schemas.microsoft.com/office/drawing/2014/main" id="{39C07F2C-5BD6-8C66-A069-71D7543086AD}"/>
              </a:ext>
            </a:extLst>
          </p:cNvPr>
          <p:cNvSpPr txBox="1"/>
          <p:nvPr/>
        </p:nvSpPr>
        <p:spPr>
          <a:xfrm>
            <a:off x="9633200" y="4219813"/>
            <a:ext cx="1301389" cy="1107996"/>
          </a:xfrm>
          <a:prstGeom prst="rect">
            <a:avLst/>
          </a:prstGeom>
          <a:noFill/>
        </p:spPr>
        <p:txBody>
          <a:bodyPr wrap="square" rtlCol="0">
            <a:spAutoFit/>
          </a:bodyPr>
          <a:lstStyle/>
          <a:p>
            <a:r>
              <a:rPr lang="en-US" sz="6600" b="1" dirty="0">
                <a:solidFill>
                  <a:schemeClr val="bg2">
                    <a:lumMod val="90000"/>
                  </a:schemeClr>
                </a:solidFill>
                <a:latin typeface=""/>
              </a:rPr>
              <a:t>04</a:t>
            </a:r>
          </a:p>
        </p:txBody>
      </p:sp>
      <p:sp>
        <p:nvSpPr>
          <p:cNvPr id="60" name="TextBox 59">
            <a:extLst>
              <a:ext uri="{FF2B5EF4-FFF2-40B4-BE49-F238E27FC236}">
                <a16:creationId xmlns:a16="http://schemas.microsoft.com/office/drawing/2014/main" id="{A0783045-252E-E262-0D64-0593EFC0D535}"/>
              </a:ext>
            </a:extLst>
          </p:cNvPr>
          <p:cNvSpPr txBox="1"/>
          <p:nvPr/>
        </p:nvSpPr>
        <p:spPr>
          <a:xfrm>
            <a:off x="1482731" y="4219813"/>
            <a:ext cx="1301389" cy="1107996"/>
          </a:xfrm>
          <a:prstGeom prst="rect">
            <a:avLst/>
          </a:prstGeom>
          <a:noFill/>
        </p:spPr>
        <p:txBody>
          <a:bodyPr wrap="square" rtlCol="0">
            <a:spAutoFit/>
          </a:bodyPr>
          <a:lstStyle/>
          <a:p>
            <a:r>
              <a:rPr lang="en-US" sz="6600" b="1" dirty="0">
                <a:solidFill>
                  <a:schemeClr val="bg2">
                    <a:lumMod val="90000"/>
                  </a:schemeClr>
                </a:solidFill>
                <a:latin typeface=""/>
              </a:rPr>
              <a:t>03</a:t>
            </a:r>
          </a:p>
        </p:txBody>
      </p:sp>
      <p:sp>
        <p:nvSpPr>
          <p:cNvPr id="59" name="TextBox 58">
            <a:extLst>
              <a:ext uri="{FF2B5EF4-FFF2-40B4-BE49-F238E27FC236}">
                <a16:creationId xmlns:a16="http://schemas.microsoft.com/office/drawing/2014/main" id="{56C312D3-1C13-E715-16BB-B93C0C5470E3}"/>
              </a:ext>
            </a:extLst>
          </p:cNvPr>
          <p:cNvSpPr txBox="1"/>
          <p:nvPr/>
        </p:nvSpPr>
        <p:spPr>
          <a:xfrm>
            <a:off x="832100" y="2742705"/>
            <a:ext cx="1301389" cy="1107996"/>
          </a:xfrm>
          <a:prstGeom prst="rect">
            <a:avLst/>
          </a:prstGeom>
          <a:noFill/>
        </p:spPr>
        <p:txBody>
          <a:bodyPr wrap="square" rtlCol="0">
            <a:spAutoFit/>
          </a:bodyPr>
          <a:lstStyle/>
          <a:p>
            <a:r>
              <a:rPr lang="en-US" sz="6600" b="1" dirty="0">
                <a:solidFill>
                  <a:schemeClr val="bg2">
                    <a:lumMod val="90000"/>
                  </a:schemeClr>
                </a:solidFill>
                <a:latin typeface=""/>
              </a:rPr>
              <a:t>02</a:t>
            </a:r>
          </a:p>
        </p:txBody>
      </p:sp>
      <p:sp>
        <p:nvSpPr>
          <p:cNvPr id="58" name="TextBox 57">
            <a:extLst>
              <a:ext uri="{FF2B5EF4-FFF2-40B4-BE49-F238E27FC236}">
                <a16:creationId xmlns:a16="http://schemas.microsoft.com/office/drawing/2014/main" id="{FBCD85E1-3F72-5FDE-0013-0A6A2D57EE68}"/>
              </a:ext>
            </a:extLst>
          </p:cNvPr>
          <p:cNvSpPr txBox="1"/>
          <p:nvPr/>
        </p:nvSpPr>
        <p:spPr>
          <a:xfrm>
            <a:off x="1649785" y="1239220"/>
            <a:ext cx="1301389" cy="1107996"/>
          </a:xfrm>
          <a:prstGeom prst="rect">
            <a:avLst/>
          </a:prstGeom>
          <a:noFill/>
        </p:spPr>
        <p:txBody>
          <a:bodyPr wrap="square" rtlCol="0">
            <a:spAutoFit/>
          </a:bodyPr>
          <a:lstStyle/>
          <a:p>
            <a:r>
              <a:rPr lang="en-US" sz="6600" b="1" dirty="0">
                <a:solidFill>
                  <a:schemeClr val="bg2">
                    <a:lumMod val="90000"/>
                  </a:schemeClr>
                </a:solidFill>
                <a:latin typeface=""/>
              </a:rPr>
              <a:t>01</a:t>
            </a:r>
          </a:p>
        </p:txBody>
      </p:sp>
      <p:sp>
        <p:nvSpPr>
          <p:cNvPr id="12" name="Oval 11">
            <a:extLst>
              <a:ext uri="{FF2B5EF4-FFF2-40B4-BE49-F238E27FC236}">
                <a16:creationId xmlns:a16="http://schemas.microsoft.com/office/drawing/2014/main" id="{3EC7E366-ABFF-C9A2-933E-A1E90878C6C2}"/>
              </a:ext>
            </a:extLst>
          </p:cNvPr>
          <p:cNvSpPr/>
          <p:nvPr/>
        </p:nvSpPr>
        <p:spPr>
          <a:xfrm>
            <a:off x="4042996" y="1815613"/>
            <a:ext cx="4106008" cy="4106008"/>
          </a:xfrm>
          <a:prstGeom prst="ellipse">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FEE53A6E-847B-4A07-E9EC-2F2FFB225297}"/>
              </a:ext>
            </a:extLst>
          </p:cNvPr>
          <p:cNvSpPr/>
          <p:nvPr/>
        </p:nvSpPr>
        <p:spPr>
          <a:xfrm rot="18900000">
            <a:off x="4546576" y="1828753"/>
            <a:ext cx="3098848" cy="3098849"/>
          </a:xfrm>
          <a:custGeom>
            <a:avLst/>
            <a:gdLst>
              <a:gd name="connsiteX0" fmla="*/ 0 w 2523392"/>
              <a:gd name="connsiteY0" fmla="*/ 1261696 h 2523392"/>
              <a:gd name="connsiteX1" fmla="*/ 1261696 w 2523392"/>
              <a:gd name="connsiteY1" fmla="*/ 0 h 2523392"/>
              <a:gd name="connsiteX2" fmla="*/ 2523392 w 2523392"/>
              <a:gd name="connsiteY2" fmla="*/ 0 h 2523392"/>
              <a:gd name="connsiteX3" fmla="*/ 2523392 w 2523392"/>
              <a:gd name="connsiteY3" fmla="*/ 1261696 h 2523392"/>
              <a:gd name="connsiteX4" fmla="*/ 1261696 w 2523392"/>
              <a:gd name="connsiteY4" fmla="*/ 2523392 h 2523392"/>
              <a:gd name="connsiteX5" fmla="*/ 0 w 2523392"/>
              <a:gd name="connsiteY5" fmla="*/ 1261696 h 2523392"/>
              <a:gd name="connsiteX0" fmla="*/ 0 w 2715148"/>
              <a:gd name="connsiteY0" fmla="*/ 1261696 h 2523392"/>
              <a:gd name="connsiteX1" fmla="*/ 1261696 w 2715148"/>
              <a:gd name="connsiteY1" fmla="*/ 0 h 2523392"/>
              <a:gd name="connsiteX2" fmla="*/ 2523392 w 2715148"/>
              <a:gd name="connsiteY2" fmla="*/ 0 h 2523392"/>
              <a:gd name="connsiteX3" fmla="*/ 2523392 w 2715148"/>
              <a:gd name="connsiteY3" fmla="*/ 1261696 h 2523392"/>
              <a:gd name="connsiteX4" fmla="*/ 1261696 w 2715148"/>
              <a:gd name="connsiteY4" fmla="*/ 2523392 h 2523392"/>
              <a:gd name="connsiteX5" fmla="*/ 0 w 2715148"/>
              <a:gd name="connsiteY5" fmla="*/ 1261696 h 2523392"/>
              <a:gd name="connsiteX0" fmla="*/ 0 w 2679104"/>
              <a:gd name="connsiteY0" fmla="*/ 1394327 h 2656023"/>
              <a:gd name="connsiteX1" fmla="*/ 1261696 w 2679104"/>
              <a:gd name="connsiteY1" fmla="*/ 132631 h 2656023"/>
              <a:gd name="connsiteX2" fmla="*/ 2523392 w 2679104"/>
              <a:gd name="connsiteY2" fmla="*/ 132631 h 2656023"/>
              <a:gd name="connsiteX3" fmla="*/ 2523392 w 2679104"/>
              <a:gd name="connsiteY3" fmla="*/ 1394327 h 2656023"/>
              <a:gd name="connsiteX4" fmla="*/ 1261696 w 2679104"/>
              <a:gd name="connsiteY4" fmla="*/ 2656023 h 2656023"/>
              <a:gd name="connsiteX5" fmla="*/ 0 w 2679104"/>
              <a:gd name="connsiteY5" fmla="*/ 1394327 h 2656023"/>
              <a:gd name="connsiteX0" fmla="*/ 0 w 2674508"/>
              <a:gd name="connsiteY0" fmla="*/ 1390485 h 2652181"/>
              <a:gd name="connsiteX1" fmla="*/ 1261696 w 2674508"/>
              <a:gd name="connsiteY1" fmla="*/ 128789 h 2652181"/>
              <a:gd name="connsiteX2" fmla="*/ 2523392 w 2674508"/>
              <a:gd name="connsiteY2" fmla="*/ 128789 h 2652181"/>
              <a:gd name="connsiteX3" fmla="*/ 2523392 w 2674508"/>
              <a:gd name="connsiteY3" fmla="*/ 1390485 h 2652181"/>
              <a:gd name="connsiteX4" fmla="*/ 1261696 w 2674508"/>
              <a:gd name="connsiteY4" fmla="*/ 2652181 h 2652181"/>
              <a:gd name="connsiteX5" fmla="*/ 0 w 2674508"/>
              <a:gd name="connsiteY5" fmla="*/ 1390485 h 2652181"/>
              <a:gd name="connsiteX0" fmla="*/ 0 w 2790832"/>
              <a:gd name="connsiteY0" fmla="*/ 1385481 h 2647177"/>
              <a:gd name="connsiteX1" fmla="*/ 1261696 w 2790832"/>
              <a:gd name="connsiteY1" fmla="*/ 123785 h 2647177"/>
              <a:gd name="connsiteX2" fmla="*/ 2523392 w 2790832"/>
              <a:gd name="connsiteY2" fmla="*/ 123785 h 2647177"/>
              <a:gd name="connsiteX3" fmla="*/ 2523392 w 2790832"/>
              <a:gd name="connsiteY3" fmla="*/ 1385481 h 2647177"/>
              <a:gd name="connsiteX4" fmla="*/ 1261696 w 2790832"/>
              <a:gd name="connsiteY4" fmla="*/ 2647177 h 2647177"/>
              <a:gd name="connsiteX5" fmla="*/ 0 w 2790832"/>
              <a:gd name="connsiteY5" fmla="*/ 1385481 h 2647177"/>
              <a:gd name="connsiteX0" fmla="*/ 0 w 2785113"/>
              <a:gd name="connsiteY0" fmla="*/ 1476664 h 2738360"/>
              <a:gd name="connsiteX1" fmla="*/ 1261696 w 2785113"/>
              <a:gd name="connsiteY1" fmla="*/ 214968 h 2738360"/>
              <a:gd name="connsiteX2" fmla="*/ 2523392 w 2785113"/>
              <a:gd name="connsiteY2" fmla="*/ 214968 h 2738360"/>
              <a:gd name="connsiteX3" fmla="*/ 2523392 w 2785113"/>
              <a:gd name="connsiteY3" fmla="*/ 1476664 h 2738360"/>
              <a:gd name="connsiteX4" fmla="*/ 1261696 w 2785113"/>
              <a:gd name="connsiteY4" fmla="*/ 2738360 h 2738360"/>
              <a:gd name="connsiteX5" fmla="*/ 0 w 2785113"/>
              <a:gd name="connsiteY5" fmla="*/ 1476664 h 2738360"/>
              <a:gd name="connsiteX0" fmla="*/ 0 w 2789297"/>
              <a:gd name="connsiteY0" fmla="*/ 1493244 h 2754940"/>
              <a:gd name="connsiteX1" fmla="*/ 1261696 w 2789297"/>
              <a:gd name="connsiteY1" fmla="*/ 231548 h 2754940"/>
              <a:gd name="connsiteX2" fmla="*/ 2523392 w 2789297"/>
              <a:gd name="connsiteY2" fmla="*/ 231548 h 2754940"/>
              <a:gd name="connsiteX3" fmla="*/ 2523392 w 2789297"/>
              <a:gd name="connsiteY3" fmla="*/ 1493244 h 2754940"/>
              <a:gd name="connsiteX4" fmla="*/ 1261696 w 2789297"/>
              <a:gd name="connsiteY4" fmla="*/ 2754940 h 2754940"/>
              <a:gd name="connsiteX5" fmla="*/ 0 w 2789297"/>
              <a:gd name="connsiteY5" fmla="*/ 1493244 h 2754940"/>
              <a:gd name="connsiteX0" fmla="*/ 0 w 2887168"/>
              <a:gd name="connsiteY0" fmla="*/ 1594207 h 2855903"/>
              <a:gd name="connsiteX1" fmla="*/ 1261696 w 2887168"/>
              <a:gd name="connsiteY1" fmla="*/ 332511 h 2855903"/>
              <a:gd name="connsiteX2" fmla="*/ 2666386 w 2887168"/>
              <a:gd name="connsiteY2" fmla="*/ 201951 h 2855903"/>
              <a:gd name="connsiteX3" fmla="*/ 2523392 w 2887168"/>
              <a:gd name="connsiteY3" fmla="*/ 1594207 h 2855903"/>
              <a:gd name="connsiteX4" fmla="*/ 1261696 w 2887168"/>
              <a:gd name="connsiteY4" fmla="*/ 2855903 h 2855903"/>
              <a:gd name="connsiteX5" fmla="*/ 0 w 2887168"/>
              <a:gd name="connsiteY5" fmla="*/ 1594207 h 2855903"/>
              <a:gd name="connsiteX0" fmla="*/ 0 w 2905557"/>
              <a:gd name="connsiteY0" fmla="*/ 1584268 h 2845964"/>
              <a:gd name="connsiteX1" fmla="*/ 1261696 w 2905557"/>
              <a:gd name="connsiteY1" fmla="*/ 322572 h 2845964"/>
              <a:gd name="connsiteX2" fmla="*/ 2691255 w 2905557"/>
              <a:gd name="connsiteY2" fmla="*/ 204446 h 2845964"/>
              <a:gd name="connsiteX3" fmla="*/ 2523392 w 2905557"/>
              <a:gd name="connsiteY3" fmla="*/ 1584268 h 2845964"/>
              <a:gd name="connsiteX4" fmla="*/ 1261696 w 2905557"/>
              <a:gd name="connsiteY4" fmla="*/ 2845964 h 2845964"/>
              <a:gd name="connsiteX5" fmla="*/ 0 w 2905557"/>
              <a:gd name="connsiteY5" fmla="*/ 1584268 h 2845964"/>
              <a:gd name="connsiteX0" fmla="*/ 0 w 2900032"/>
              <a:gd name="connsiteY0" fmla="*/ 1594002 h 2855698"/>
              <a:gd name="connsiteX1" fmla="*/ 1261696 w 2900032"/>
              <a:gd name="connsiteY1" fmla="*/ 332306 h 2855698"/>
              <a:gd name="connsiteX2" fmla="*/ 2691255 w 2900032"/>
              <a:gd name="connsiteY2" fmla="*/ 214180 h 2855698"/>
              <a:gd name="connsiteX3" fmla="*/ 2523392 w 2900032"/>
              <a:gd name="connsiteY3" fmla="*/ 1594002 h 2855698"/>
              <a:gd name="connsiteX4" fmla="*/ 1261696 w 2900032"/>
              <a:gd name="connsiteY4" fmla="*/ 2855698 h 2855698"/>
              <a:gd name="connsiteX5" fmla="*/ 0 w 2900032"/>
              <a:gd name="connsiteY5" fmla="*/ 1594002 h 28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0032" h="2855698">
                <a:moveTo>
                  <a:pt x="0" y="1594002"/>
                </a:moveTo>
                <a:cubicBezTo>
                  <a:pt x="0" y="897187"/>
                  <a:pt x="564881" y="332306"/>
                  <a:pt x="1261696" y="332306"/>
                </a:cubicBezTo>
                <a:cubicBezTo>
                  <a:pt x="1682261" y="332306"/>
                  <a:pt x="2154578" y="-328997"/>
                  <a:pt x="2691255" y="214180"/>
                </a:cubicBezTo>
                <a:cubicBezTo>
                  <a:pt x="3153716" y="682242"/>
                  <a:pt x="2733675" y="1173437"/>
                  <a:pt x="2523392" y="1594002"/>
                </a:cubicBezTo>
                <a:cubicBezTo>
                  <a:pt x="2523392" y="2290817"/>
                  <a:pt x="1958511" y="2855698"/>
                  <a:pt x="1261696" y="2855698"/>
                </a:cubicBezTo>
                <a:cubicBezTo>
                  <a:pt x="564881" y="2855698"/>
                  <a:pt x="0" y="2290817"/>
                  <a:pt x="0" y="1594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E6AFF9EA-106D-3CE2-5C7D-77DA18967D9E}"/>
              </a:ext>
            </a:extLst>
          </p:cNvPr>
          <p:cNvSpPr/>
          <p:nvPr/>
        </p:nvSpPr>
        <p:spPr>
          <a:xfrm>
            <a:off x="5630008" y="1318845"/>
            <a:ext cx="931984" cy="140677"/>
          </a:xfrm>
          <a:prstGeom prst="roundRect">
            <a:avLst>
              <a:gd name="adj" fmla="val 4414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1B6F9E14-2C1B-2E92-30F4-C2E8215602E7}"/>
              </a:ext>
            </a:extLst>
          </p:cNvPr>
          <p:cNvSpPr/>
          <p:nvPr/>
        </p:nvSpPr>
        <p:spPr>
          <a:xfrm>
            <a:off x="5630008" y="1138602"/>
            <a:ext cx="931984" cy="140677"/>
          </a:xfrm>
          <a:prstGeom prst="roundRect">
            <a:avLst>
              <a:gd name="adj" fmla="val 4414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59E95DD-DA5A-7330-BA78-ADA3B4FF2DC8}"/>
              </a:ext>
            </a:extLst>
          </p:cNvPr>
          <p:cNvSpPr/>
          <p:nvPr/>
        </p:nvSpPr>
        <p:spPr>
          <a:xfrm>
            <a:off x="5630008" y="936379"/>
            <a:ext cx="931984" cy="140677"/>
          </a:xfrm>
          <a:prstGeom prst="roundRect">
            <a:avLst>
              <a:gd name="adj" fmla="val 4414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7C3A8087-D0CF-E230-D447-3545A3A35118}"/>
              </a:ext>
            </a:extLst>
          </p:cNvPr>
          <p:cNvSpPr/>
          <p:nvPr/>
        </p:nvSpPr>
        <p:spPr>
          <a:xfrm rot="16200000">
            <a:off x="5784973" y="347029"/>
            <a:ext cx="622054" cy="50828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873853-BADF-2BC4-08C8-7782CE37F730}"/>
              </a:ext>
            </a:extLst>
          </p:cNvPr>
          <p:cNvSpPr/>
          <p:nvPr/>
        </p:nvSpPr>
        <p:spPr>
          <a:xfrm>
            <a:off x="5987562" y="131884"/>
            <a:ext cx="175846" cy="298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CDA556-590B-8997-889F-13C48E09D11E}"/>
              </a:ext>
            </a:extLst>
          </p:cNvPr>
          <p:cNvSpPr/>
          <p:nvPr/>
        </p:nvSpPr>
        <p:spPr>
          <a:xfrm>
            <a:off x="5794131" y="0"/>
            <a:ext cx="562707" cy="1318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E10CCF0-6B33-3FAD-A2E2-E6B8FEE75A2C}"/>
              </a:ext>
            </a:extLst>
          </p:cNvPr>
          <p:cNvSpPr/>
          <p:nvPr/>
        </p:nvSpPr>
        <p:spPr>
          <a:xfrm>
            <a:off x="4334608" y="2417884"/>
            <a:ext cx="325316" cy="325316"/>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FC4C879-00E7-1DF8-9AF7-06B6D509DC08}"/>
              </a:ext>
            </a:extLst>
          </p:cNvPr>
          <p:cNvSpPr/>
          <p:nvPr/>
        </p:nvSpPr>
        <p:spPr>
          <a:xfrm>
            <a:off x="3880338" y="3846636"/>
            <a:ext cx="325316" cy="325316"/>
          </a:xfrm>
          <a:prstGeom prst="ellipse">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5F2D78-A1A9-3CB5-0DF5-50F4405018F6}"/>
              </a:ext>
            </a:extLst>
          </p:cNvPr>
          <p:cNvSpPr/>
          <p:nvPr/>
        </p:nvSpPr>
        <p:spPr>
          <a:xfrm>
            <a:off x="4721470" y="5345723"/>
            <a:ext cx="325316" cy="325316"/>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30D695-CC8D-1326-C7A7-D033C861C8F9}"/>
              </a:ext>
            </a:extLst>
          </p:cNvPr>
          <p:cNvSpPr/>
          <p:nvPr/>
        </p:nvSpPr>
        <p:spPr>
          <a:xfrm>
            <a:off x="7532078" y="2417884"/>
            <a:ext cx="325316" cy="325316"/>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B3E3580-399E-EAD9-82F3-D3F0C7E24B58}"/>
              </a:ext>
            </a:extLst>
          </p:cNvPr>
          <p:cNvSpPr/>
          <p:nvPr/>
        </p:nvSpPr>
        <p:spPr>
          <a:xfrm>
            <a:off x="8003930" y="3846636"/>
            <a:ext cx="325316" cy="325316"/>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8802958-B392-914F-374B-78F9AE7274EB}"/>
              </a:ext>
            </a:extLst>
          </p:cNvPr>
          <p:cNvSpPr/>
          <p:nvPr/>
        </p:nvSpPr>
        <p:spPr>
          <a:xfrm>
            <a:off x="7167198" y="5345723"/>
            <a:ext cx="325316" cy="325316"/>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86D347-04E2-C0A9-56EB-AECF44249916}"/>
              </a:ext>
            </a:extLst>
          </p:cNvPr>
          <p:cNvSpPr/>
          <p:nvPr/>
        </p:nvSpPr>
        <p:spPr>
          <a:xfrm>
            <a:off x="948104" y="1714501"/>
            <a:ext cx="1028699" cy="1028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05E2F3E-058D-79BA-ABD2-F1561A0D32ED}"/>
              </a:ext>
            </a:extLst>
          </p:cNvPr>
          <p:cNvSpPr/>
          <p:nvPr/>
        </p:nvSpPr>
        <p:spPr>
          <a:xfrm>
            <a:off x="205154" y="3143254"/>
            <a:ext cx="1028698" cy="10286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3D896A-F9D5-9DA0-DB86-675E9A68566E}"/>
              </a:ext>
            </a:extLst>
          </p:cNvPr>
          <p:cNvSpPr/>
          <p:nvPr/>
        </p:nvSpPr>
        <p:spPr>
          <a:xfrm>
            <a:off x="948104" y="4642342"/>
            <a:ext cx="1028697" cy="1028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A5C4568-CAD5-F13C-886C-AF7D8B4E0562}"/>
              </a:ext>
            </a:extLst>
          </p:cNvPr>
          <p:cNvSpPr/>
          <p:nvPr/>
        </p:nvSpPr>
        <p:spPr>
          <a:xfrm>
            <a:off x="10506809" y="1714503"/>
            <a:ext cx="1028697" cy="10286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44CE8A-DC4B-DFB1-E0B0-8D370767A495}"/>
              </a:ext>
            </a:extLst>
          </p:cNvPr>
          <p:cNvSpPr/>
          <p:nvPr/>
        </p:nvSpPr>
        <p:spPr>
          <a:xfrm>
            <a:off x="10949370" y="3156444"/>
            <a:ext cx="1054085" cy="1054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3A3253D-BD49-A1B5-83FF-39016A18EB8C}"/>
              </a:ext>
            </a:extLst>
          </p:cNvPr>
          <p:cNvSpPr/>
          <p:nvPr/>
        </p:nvSpPr>
        <p:spPr>
          <a:xfrm>
            <a:off x="10431105" y="4642342"/>
            <a:ext cx="1054085" cy="10540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7">
            <a:extLst>
              <a:ext uri="{FF2B5EF4-FFF2-40B4-BE49-F238E27FC236}">
                <a16:creationId xmlns:a16="http://schemas.microsoft.com/office/drawing/2014/main" id="{C9788ECB-85B7-79B6-AE50-C71DDD1CD358}"/>
              </a:ext>
            </a:extLst>
          </p:cNvPr>
          <p:cNvSpPr>
            <a:spLocks noEditPoints="1"/>
          </p:cNvSpPr>
          <p:nvPr/>
        </p:nvSpPr>
        <p:spPr bwMode="auto">
          <a:xfrm>
            <a:off x="10855980" y="2015553"/>
            <a:ext cx="379048" cy="382641"/>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5">
            <a:extLst>
              <a:ext uri="{FF2B5EF4-FFF2-40B4-BE49-F238E27FC236}">
                <a16:creationId xmlns:a16="http://schemas.microsoft.com/office/drawing/2014/main" id="{A37D335E-27C8-22F8-D96E-C2FBED328D7E}"/>
              </a:ext>
            </a:extLst>
          </p:cNvPr>
          <p:cNvSpPr>
            <a:spLocks noEditPoints="1"/>
          </p:cNvSpPr>
          <p:nvPr/>
        </p:nvSpPr>
        <p:spPr bwMode="auto">
          <a:xfrm>
            <a:off x="11244012" y="3483314"/>
            <a:ext cx="382641" cy="382641"/>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4">
            <a:extLst>
              <a:ext uri="{FF2B5EF4-FFF2-40B4-BE49-F238E27FC236}">
                <a16:creationId xmlns:a16="http://schemas.microsoft.com/office/drawing/2014/main" id="{0FDB7874-E489-8427-F8B3-B1F9651C63F5}"/>
              </a:ext>
            </a:extLst>
          </p:cNvPr>
          <p:cNvSpPr>
            <a:spLocks noEditPoints="1"/>
          </p:cNvSpPr>
          <p:nvPr/>
        </p:nvSpPr>
        <p:spPr bwMode="auto">
          <a:xfrm>
            <a:off x="545249" y="3429000"/>
            <a:ext cx="348508" cy="386234"/>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Shape 3599">
            <a:extLst>
              <a:ext uri="{FF2B5EF4-FFF2-40B4-BE49-F238E27FC236}">
                <a16:creationId xmlns:a16="http://schemas.microsoft.com/office/drawing/2014/main" id="{B262F776-3367-1E7A-D690-7A19E9BBC672}"/>
              </a:ext>
            </a:extLst>
          </p:cNvPr>
          <p:cNvSpPr/>
          <p:nvPr/>
        </p:nvSpPr>
        <p:spPr>
          <a:xfrm>
            <a:off x="1173842" y="4873940"/>
            <a:ext cx="511349" cy="51134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37" name="Shape 3647">
            <a:extLst>
              <a:ext uri="{FF2B5EF4-FFF2-40B4-BE49-F238E27FC236}">
                <a16:creationId xmlns:a16="http://schemas.microsoft.com/office/drawing/2014/main" id="{D4D4B02E-319A-7864-4833-E596E50F6EDB}"/>
              </a:ext>
            </a:extLst>
          </p:cNvPr>
          <p:cNvSpPr/>
          <p:nvPr/>
        </p:nvSpPr>
        <p:spPr>
          <a:xfrm>
            <a:off x="10746642" y="4913709"/>
            <a:ext cx="464863" cy="511349"/>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38" name="Freeform 36">
            <a:extLst>
              <a:ext uri="{FF2B5EF4-FFF2-40B4-BE49-F238E27FC236}">
                <a16:creationId xmlns:a16="http://schemas.microsoft.com/office/drawing/2014/main" id="{C1F99FCD-FDF5-AD35-BB23-53AF2DBB062A}"/>
              </a:ext>
            </a:extLst>
          </p:cNvPr>
          <p:cNvSpPr>
            <a:spLocks noEditPoints="1"/>
          </p:cNvSpPr>
          <p:nvPr/>
        </p:nvSpPr>
        <p:spPr bwMode="auto">
          <a:xfrm>
            <a:off x="1272030" y="2015552"/>
            <a:ext cx="380844" cy="382641"/>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10">
            <a:extLst>
              <a:ext uri="{FF2B5EF4-FFF2-40B4-BE49-F238E27FC236}">
                <a16:creationId xmlns:a16="http://schemas.microsoft.com/office/drawing/2014/main" id="{F59B7C6D-9CA7-3CCE-A00B-B5C2F0374B4F}"/>
              </a:ext>
            </a:extLst>
          </p:cNvPr>
          <p:cNvSpPr txBox="1">
            <a:spLocks noChangeArrowheads="1"/>
          </p:cNvSpPr>
          <p:nvPr/>
        </p:nvSpPr>
        <p:spPr bwMode="auto">
          <a:xfrm>
            <a:off x="2127268" y="2002394"/>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40" name="CuadroTexto 39">
            <a:extLst>
              <a:ext uri="{FF2B5EF4-FFF2-40B4-BE49-F238E27FC236}">
                <a16:creationId xmlns:a16="http://schemas.microsoft.com/office/drawing/2014/main" id="{241B74FC-CFCC-D01B-D1A5-1F1BFCF532C2}"/>
              </a:ext>
            </a:extLst>
          </p:cNvPr>
          <p:cNvSpPr txBox="1"/>
          <p:nvPr/>
        </p:nvSpPr>
        <p:spPr>
          <a:xfrm>
            <a:off x="2127269" y="1756155"/>
            <a:ext cx="1777514" cy="338554"/>
          </a:xfrm>
          <a:prstGeom prst="rect">
            <a:avLst/>
          </a:prstGeom>
          <a:noFill/>
        </p:spPr>
        <p:txBody>
          <a:bodyPr wrap="square" rtlCol="0">
            <a:spAutoFit/>
          </a:bodyPr>
          <a:lstStyle/>
          <a:p>
            <a:r>
              <a:rPr lang="en-US" sz="1600" b="1" dirty="0">
                <a:solidFill>
                  <a:schemeClr val="accent2"/>
                </a:solidFill>
              </a:rPr>
              <a:t>YOUR TITLE HERE</a:t>
            </a:r>
          </a:p>
        </p:txBody>
      </p:sp>
      <p:sp>
        <p:nvSpPr>
          <p:cNvPr id="41" name="TextBox 10">
            <a:extLst>
              <a:ext uri="{FF2B5EF4-FFF2-40B4-BE49-F238E27FC236}">
                <a16:creationId xmlns:a16="http://schemas.microsoft.com/office/drawing/2014/main" id="{BF6A0929-F58D-8A21-54C3-44F98B92696D}"/>
              </a:ext>
            </a:extLst>
          </p:cNvPr>
          <p:cNvSpPr txBox="1">
            <a:spLocks noChangeArrowheads="1"/>
          </p:cNvSpPr>
          <p:nvPr/>
        </p:nvSpPr>
        <p:spPr bwMode="auto">
          <a:xfrm>
            <a:off x="1335960" y="3400371"/>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42" name="CuadroTexto 39">
            <a:extLst>
              <a:ext uri="{FF2B5EF4-FFF2-40B4-BE49-F238E27FC236}">
                <a16:creationId xmlns:a16="http://schemas.microsoft.com/office/drawing/2014/main" id="{C08ED324-71EF-C2FC-E46B-98027FFC62D2}"/>
              </a:ext>
            </a:extLst>
          </p:cNvPr>
          <p:cNvSpPr txBox="1"/>
          <p:nvPr/>
        </p:nvSpPr>
        <p:spPr>
          <a:xfrm>
            <a:off x="1335961" y="3154132"/>
            <a:ext cx="1777514" cy="338554"/>
          </a:xfrm>
          <a:prstGeom prst="rect">
            <a:avLst/>
          </a:prstGeom>
          <a:noFill/>
        </p:spPr>
        <p:txBody>
          <a:bodyPr wrap="square" rtlCol="0">
            <a:spAutoFit/>
          </a:bodyPr>
          <a:lstStyle/>
          <a:p>
            <a:r>
              <a:rPr lang="en-US" sz="1600" b="1" dirty="0">
                <a:solidFill>
                  <a:schemeClr val="accent1"/>
                </a:solidFill>
              </a:rPr>
              <a:t>YOUR TITLE HERE</a:t>
            </a:r>
          </a:p>
        </p:txBody>
      </p:sp>
      <p:sp>
        <p:nvSpPr>
          <p:cNvPr id="43" name="TextBox 10">
            <a:extLst>
              <a:ext uri="{FF2B5EF4-FFF2-40B4-BE49-F238E27FC236}">
                <a16:creationId xmlns:a16="http://schemas.microsoft.com/office/drawing/2014/main" id="{64B81072-AA3C-DC0A-13DF-57C8E769DC4B}"/>
              </a:ext>
            </a:extLst>
          </p:cNvPr>
          <p:cNvSpPr txBox="1">
            <a:spLocks noChangeArrowheads="1"/>
          </p:cNvSpPr>
          <p:nvPr/>
        </p:nvSpPr>
        <p:spPr bwMode="auto">
          <a:xfrm>
            <a:off x="2162437" y="4930232"/>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44" name="CuadroTexto 39">
            <a:extLst>
              <a:ext uri="{FF2B5EF4-FFF2-40B4-BE49-F238E27FC236}">
                <a16:creationId xmlns:a16="http://schemas.microsoft.com/office/drawing/2014/main" id="{C57D4F90-8598-EAA8-944A-3D8B27654019}"/>
              </a:ext>
            </a:extLst>
          </p:cNvPr>
          <p:cNvSpPr txBox="1"/>
          <p:nvPr/>
        </p:nvSpPr>
        <p:spPr>
          <a:xfrm>
            <a:off x="2162438" y="4683993"/>
            <a:ext cx="1777514" cy="338554"/>
          </a:xfrm>
          <a:prstGeom prst="rect">
            <a:avLst/>
          </a:prstGeom>
          <a:noFill/>
        </p:spPr>
        <p:txBody>
          <a:bodyPr wrap="square" rtlCol="0">
            <a:spAutoFit/>
          </a:bodyPr>
          <a:lstStyle/>
          <a:p>
            <a:r>
              <a:rPr lang="en-US" sz="1600" b="1" dirty="0">
                <a:solidFill>
                  <a:schemeClr val="accent3"/>
                </a:solidFill>
              </a:rPr>
              <a:t>YOUR TITLE HERE</a:t>
            </a:r>
          </a:p>
        </p:txBody>
      </p:sp>
      <p:sp>
        <p:nvSpPr>
          <p:cNvPr id="45" name="TextBox 10">
            <a:extLst>
              <a:ext uri="{FF2B5EF4-FFF2-40B4-BE49-F238E27FC236}">
                <a16:creationId xmlns:a16="http://schemas.microsoft.com/office/drawing/2014/main" id="{A028A8AA-35C4-224E-EDBE-BA401D606FDA}"/>
              </a:ext>
            </a:extLst>
          </p:cNvPr>
          <p:cNvSpPr txBox="1">
            <a:spLocks noChangeArrowheads="1"/>
          </p:cNvSpPr>
          <p:nvPr/>
        </p:nvSpPr>
        <p:spPr bwMode="auto">
          <a:xfrm>
            <a:off x="8504950" y="4930232"/>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46" name="CuadroTexto 39">
            <a:extLst>
              <a:ext uri="{FF2B5EF4-FFF2-40B4-BE49-F238E27FC236}">
                <a16:creationId xmlns:a16="http://schemas.microsoft.com/office/drawing/2014/main" id="{65D43A94-0E1F-C2A8-C11F-D693D7EFDB1D}"/>
              </a:ext>
            </a:extLst>
          </p:cNvPr>
          <p:cNvSpPr txBox="1"/>
          <p:nvPr/>
        </p:nvSpPr>
        <p:spPr>
          <a:xfrm>
            <a:off x="8378600" y="4683993"/>
            <a:ext cx="1777514" cy="338554"/>
          </a:xfrm>
          <a:prstGeom prst="rect">
            <a:avLst/>
          </a:prstGeom>
          <a:noFill/>
        </p:spPr>
        <p:txBody>
          <a:bodyPr wrap="square" rtlCol="0">
            <a:spAutoFit/>
          </a:bodyPr>
          <a:lstStyle/>
          <a:p>
            <a:pPr algn="r"/>
            <a:r>
              <a:rPr lang="en-US" sz="1600" b="1" dirty="0">
                <a:solidFill>
                  <a:schemeClr val="accent4"/>
                </a:solidFill>
              </a:rPr>
              <a:t>YOUR TITLE HERE</a:t>
            </a:r>
          </a:p>
        </p:txBody>
      </p:sp>
      <p:sp>
        <p:nvSpPr>
          <p:cNvPr id="47" name="TextBox 10">
            <a:extLst>
              <a:ext uri="{FF2B5EF4-FFF2-40B4-BE49-F238E27FC236}">
                <a16:creationId xmlns:a16="http://schemas.microsoft.com/office/drawing/2014/main" id="{D21380B8-1063-AED5-9E7E-06D85EA7D015}"/>
              </a:ext>
            </a:extLst>
          </p:cNvPr>
          <p:cNvSpPr txBox="1">
            <a:spLocks noChangeArrowheads="1"/>
          </p:cNvSpPr>
          <p:nvPr/>
        </p:nvSpPr>
        <p:spPr bwMode="auto">
          <a:xfrm>
            <a:off x="9181957" y="3373993"/>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48" name="CuadroTexto 39">
            <a:extLst>
              <a:ext uri="{FF2B5EF4-FFF2-40B4-BE49-F238E27FC236}">
                <a16:creationId xmlns:a16="http://schemas.microsoft.com/office/drawing/2014/main" id="{FF2246D3-3A13-D40B-488D-18726900BBB1}"/>
              </a:ext>
            </a:extLst>
          </p:cNvPr>
          <p:cNvSpPr txBox="1"/>
          <p:nvPr/>
        </p:nvSpPr>
        <p:spPr>
          <a:xfrm>
            <a:off x="9055607" y="3127754"/>
            <a:ext cx="1777514" cy="338554"/>
          </a:xfrm>
          <a:prstGeom prst="rect">
            <a:avLst/>
          </a:prstGeom>
          <a:noFill/>
        </p:spPr>
        <p:txBody>
          <a:bodyPr wrap="square" rtlCol="0">
            <a:spAutoFit/>
          </a:bodyPr>
          <a:lstStyle/>
          <a:p>
            <a:pPr algn="r"/>
            <a:r>
              <a:rPr lang="en-US" sz="1600" b="1" dirty="0"/>
              <a:t>YOUR TITLE </a:t>
            </a:r>
            <a:r>
              <a:rPr lang="en-US" sz="1600" b="1" dirty="0">
                <a:solidFill>
                  <a:schemeClr val="accent5"/>
                </a:solidFill>
              </a:rPr>
              <a:t>HERE</a:t>
            </a:r>
          </a:p>
        </p:txBody>
      </p:sp>
      <p:sp>
        <p:nvSpPr>
          <p:cNvPr id="49" name="TextBox 10">
            <a:extLst>
              <a:ext uri="{FF2B5EF4-FFF2-40B4-BE49-F238E27FC236}">
                <a16:creationId xmlns:a16="http://schemas.microsoft.com/office/drawing/2014/main" id="{352C2069-5D75-2539-12C0-8DA03FF5577A}"/>
              </a:ext>
            </a:extLst>
          </p:cNvPr>
          <p:cNvSpPr txBox="1">
            <a:spLocks noChangeArrowheads="1"/>
          </p:cNvSpPr>
          <p:nvPr/>
        </p:nvSpPr>
        <p:spPr bwMode="auto">
          <a:xfrm>
            <a:off x="8566966" y="1932055"/>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50" name="CuadroTexto 39">
            <a:extLst>
              <a:ext uri="{FF2B5EF4-FFF2-40B4-BE49-F238E27FC236}">
                <a16:creationId xmlns:a16="http://schemas.microsoft.com/office/drawing/2014/main" id="{115959D8-FD4D-F029-603E-78DA62973210}"/>
              </a:ext>
            </a:extLst>
          </p:cNvPr>
          <p:cNvSpPr txBox="1"/>
          <p:nvPr/>
        </p:nvSpPr>
        <p:spPr>
          <a:xfrm>
            <a:off x="8440616" y="1685816"/>
            <a:ext cx="1777514" cy="338554"/>
          </a:xfrm>
          <a:prstGeom prst="rect">
            <a:avLst/>
          </a:prstGeom>
          <a:noFill/>
        </p:spPr>
        <p:txBody>
          <a:bodyPr wrap="square" rtlCol="0">
            <a:spAutoFit/>
          </a:bodyPr>
          <a:lstStyle/>
          <a:p>
            <a:pPr algn="r"/>
            <a:r>
              <a:rPr lang="en-US" sz="1600" b="1" dirty="0"/>
              <a:t>YOUR TITLE </a:t>
            </a:r>
            <a:r>
              <a:rPr lang="en-US" sz="1600" b="1" dirty="0">
                <a:solidFill>
                  <a:schemeClr val="accent6"/>
                </a:solidFill>
              </a:rPr>
              <a:t>HERE</a:t>
            </a:r>
          </a:p>
        </p:txBody>
      </p:sp>
      <p:sp>
        <p:nvSpPr>
          <p:cNvPr id="51" name="Oval 50">
            <a:extLst>
              <a:ext uri="{FF2B5EF4-FFF2-40B4-BE49-F238E27FC236}">
                <a16:creationId xmlns:a16="http://schemas.microsoft.com/office/drawing/2014/main" id="{6BF37C60-EA1C-6696-CCAD-235953D2BCA0}"/>
              </a:ext>
            </a:extLst>
          </p:cNvPr>
          <p:cNvSpPr/>
          <p:nvPr/>
        </p:nvSpPr>
        <p:spPr>
          <a:xfrm>
            <a:off x="891388" y="1664079"/>
            <a:ext cx="1142128" cy="1142128"/>
          </a:xfrm>
          <a:prstGeom prst="ellipse">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548D45E-A024-49E2-1DE9-F4418247924D}"/>
              </a:ext>
            </a:extLst>
          </p:cNvPr>
          <p:cNvSpPr/>
          <p:nvPr/>
        </p:nvSpPr>
        <p:spPr>
          <a:xfrm>
            <a:off x="144042" y="3097226"/>
            <a:ext cx="1142128" cy="1142128"/>
          </a:xfrm>
          <a:prstGeom prst="ellipse">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E49C0CB-6E6B-05C2-CD53-C6737AFA7974}"/>
              </a:ext>
            </a:extLst>
          </p:cNvPr>
          <p:cNvSpPr/>
          <p:nvPr/>
        </p:nvSpPr>
        <p:spPr>
          <a:xfrm>
            <a:off x="891388" y="4574334"/>
            <a:ext cx="1142128" cy="1142128"/>
          </a:xfrm>
          <a:prstGeom prst="ellipse">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46674CF-5422-8BC6-2679-73E6C65B287C}"/>
              </a:ext>
            </a:extLst>
          </p:cNvPr>
          <p:cNvSpPr/>
          <p:nvPr/>
        </p:nvSpPr>
        <p:spPr>
          <a:xfrm>
            <a:off x="10369496" y="4600711"/>
            <a:ext cx="1142128" cy="1142128"/>
          </a:xfrm>
          <a:prstGeom prst="ellipse">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CF74331-753C-884A-7CC0-DC9874B0366E}"/>
              </a:ext>
            </a:extLst>
          </p:cNvPr>
          <p:cNvSpPr/>
          <p:nvPr/>
        </p:nvSpPr>
        <p:spPr>
          <a:xfrm>
            <a:off x="10897034" y="3114811"/>
            <a:ext cx="1142128" cy="1142128"/>
          </a:xfrm>
          <a:prstGeom prst="ellipse">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159E1B7-7BCA-7A7A-7EE9-A3DB2C42EE75}"/>
              </a:ext>
            </a:extLst>
          </p:cNvPr>
          <p:cNvSpPr/>
          <p:nvPr/>
        </p:nvSpPr>
        <p:spPr>
          <a:xfrm>
            <a:off x="10439834" y="1655288"/>
            <a:ext cx="1142128" cy="1142128"/>
          </a:xfrm>
          <a:prstGeom prst="ellipse">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5E428D04-B52D-51A1-00DD-1D27D7C2CDD3}"/>
              </a:ext>
            </a:extLst>
          </p:cNvPr>
          <p:cNvSpPr txBox="1"/>
          <p:nvPr/>
        </p:nvSpPr>
        <p:spPr>
          <a:xfrm>
            <a:off x="4978775" y="2925609"/>
            <a:ext cx="2243025" cy="1138773"/>
          </a:xfrm>
          <a:prstGeom prst="rect">
            <a:avLst/>
          </a:prstGeom>
          <a:noFill/>
        </p:spPr>
        <p:txBody>
          <a:bodyPr wrap="square" rtlCol="0">
            <a:spAutoFit/>
          </a:bodyPr>
          <a:lstStyle/>
          <a:p>
            <a:pPr algn="ctr"/>
            <a:r>
              <a:rPr lang="en-US" sz="2800" b="1" dirty="0">
                <a:solidFill>
                  <a:schemeClr val="bg1"/>
                </a:solidFill>
                <a:latin typeface="Montserrat ExtraBold" pitchFamily="2" charset="77"/>
              </a:rPr>
              <a:t>BUSINESS</a:t>
            </a:r>
          </a:p>
          <a:p>
            <a:pPr algn="ctr"/>
            <a:r>
              <a:rPr lang="en-US" sz="4000" b="1" dirty="0">
                <a:solidFill>
                  <a:schemeClr val="bg1"/>
                </a:solidFill>
                <a:latin typeface="Montserrat ExtraBold" pitchFamily="2" charset="77"/>
              </a:rPr>
              <a:t>IDEA</a:t>
            </a:r>
            <a:endParaRPr lang="en-US" sz="2800" b="1" dirty="0">
              <a:solidFill>
                <a:schemeClr val="bg1"/>
              </a:solidFill>
              <a:latin typeface="Montserrat ExtraBold" pitchFamily="2" charset="77"/>
            </a:endParaRPr>
          </a:p>
        </p:txBody>
      </p:sp>
    </p:spTree>
    <p:extLst>
      <p:ext uri="{BB962C8B-B14F-4D97-AF65-F5344CB8AC3E}">
        <p14:creationId xmlns:p14="http://schemas.microsoft.com/office/powerpoint/2010/main" val="162330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852BD12-5A6A-AC5E-95CB-8A567AE723E5}"/>
              </a:ext>
            </a:extLst>
          </p:cNvPr>
          <p:cNvSpPr/>
          <p:nvPr/>
        </p:nvSpPr>
        <p:spPr>
          <a:xfrm>
            <a:off x="8604941" y="5252949"/>
            <a:ext cx="581388" cy="818673"/>
          </a:xfrm>
          <a:custGeom>
            <a:avLst/>
            <a:gdLst>
              <a:gd name="connsiteX0" fmla="*/ 188910 w 312205"/>
              <a:gd name="connsiteY0" fmla="*/ 261695 h 439627"/>
              <a:gd name="connsiteX1" fmla="*/ 188910 w 312205"/>
              <a:gd name="connsiteY1" fmla="*/ 181115 h 439627"/>
              <a:gd name="connsiteX2" fmla="*/ 259166 w 312205"/>
              <a:gd name="connsiteY2" fmla="*/ 181115 h 439627"/>
              <a:gd name="connsiteX3" fmla="*/ 259166 w 312205"/>
              <a:gd name="connsiteY3" fmla="*/ 261695 h 439627"/>
              <a:gd name="connsiteX4" fmla="*/ 312024 w 312205"/>
              <a:gd name="connsiteY4" fmla="*/ 261695 h 439627"/>
              <a:gd name="connsiteX5" fmla="*/ 312024 w 312205"/>
              <a:gd name="connsiteY5" fmla="*/ 328987 h 439627"/>
              <a:gd name="connsiteX6" fmla="*/ 259166 w 312205"/>
              <a:gd name="connsiteY6" fmla="*/ 328987 h 439627"/>
              <a:gd name="connsiteX7" fmla="*/ 259166 w 312205"/>
              <a:gd name="connsiteY7" fmla="*/ 439558 h 439627"/>
              <a:gd name="connsiteX8" fmla="*/ 188530 w 312205"/>
              <a:gd name="connsiteY8" fmla="*/ 439558 h 439627"/>
              <a:gd name="connsiteX9" fmla="*/ 188530 w 312205"/>
              <a:gd name="connsiteY9" fmla="*/ 328987 h 439627"/>
              <a:gd name="connsiteX10" fmla="*/ -181 w 312205"/>
              <a:gd name="connsiteY10" fmla="*/ 328987 h 439627"/>
              <a:gd name="connsiteX11" fmla="*/ -181 w 312205"/>
              <a:gd name="connsiteY11" fmla="*/ 263593 h 439627"/>
              <a:gd name="connsiteX12" fmla="*/ 161435 w 312205"/>
              <a:gd name="connsiteY12" fmla="*/ -70 h 439627"/>
              <a:gd name="connsiteX13" fmla="*/ 242719 w 312205"/>
              <a:gd name="connsiteY13" fmla="*/ -70 h 439627"/>
              <a:gd name="connsiteX14" fmla="*/ 83289 w 312205"/>
              <a:gd name="connsiteY14" fmla="*/ 261695 h 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205" h="439627">
                <a:moveTo>
                  <a:pt x="188910" y="261695"/>
                </a:moveTo>
                <a:lnTo>
                  <a:pt x="188910" y="181115"/>
                </a:lnTo>
                <a:lnTo>
                  <a:pt x="259166" y="181115"/>
                </a:lnTo>
                <a:lnTo>
                  <a:pt x="259166" y="261695"/>
                </a:lnTo>
                <a:lnTo>
                  <a:pt x="312024" y="261695"/>
                </a:lnTo>
                <a:lnTo>
                  <a:pt x="312024" y="328987"/>
                </a:lnTo>
                <a:lnTo>
                  <a:pt x="259166" y="328987"/>
                </a:lnTo>
                <a:lnTo>
                  <a:pt x="259166" y="439558"/>
                </a:lnTo>
                <a:lnTo>
                  <a:pt x="188530" y="439558"/>
                </a:lnTo>
                <a:lnTo>
                  <a:pt x="188530" y="328987"/>
                </a:lnTo>
                <a:lnTo>
                  <a:pt x="-181" y="328987"/>
                </a:lnTo>
                <a:lnTo>
                  <a:pt x="-181" y="263593"/>
                </a:lnTo>
                <a:lnTo>
                  <a:pt x="161435" y="-70"/>
                </a:lnTo>
                <a:lnTo>
                  <a:pt x="242719" y="-70"/>
                </a:lnTo>
                <a:lnTo>
                  <a:pt x="83289" y="261695"/>
                </a:lnTo>
                <a:close/>
              </a:path>
            </a:pathLst>
          </a:custGeom>
          <a:solidFill>
            <a:schemeClr val="accent4">
              <a:lumMod val="75000"/>
            </a:schemeClr>
          </a:solidFill>
          <a:ln w="9498"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E38BD4E5-A891-FFF3-97E6-84051839B30D}"/>
              </a:ext>
            </a:extLst>
          </p:cNvPr>
          <p:cNvSpPr/>
          <p:nvPr/>
        </p:nvSpPr>
        <p:spPr>
          <a:xfrm>
            <a:off x="8630081" y="3195657"/>
            <a:ext cx="555218" cy="816321"/>
          </a:xfrm>
          <a:custGeom>
            <a:avLst/>
            <a:gdLst>
              <a:gd name="connsiteX0" fmla="*/ 270194 w 298152"/>
              <a:gd name="connsiteY0" fmla="*/ -70 h 438364"/>
              <a:gd name="connsiteX1" fmla="*/ 270194 w 298152"/>
              <a:gd name="connsiteY1" fmla="*/ 66368 h 438364"/>
              <a:gd name="connsiteX2" fmla="*/ 87377 w 298152"/>
              <a:gd name="connsiteY2" fmla="*/ 66368 h 438364"/>
              <a:gd name="connsiteX3" fmla="*/ 87377 w 298152"/>
              <a:gd name="connsiteY3" fmla="*/ 172763 h 438364"/>
              <a:gd name="connsiteX4" fmla="*/ 149362 w 298152"/>
              <a:gd name="connsiteY4" fmla="*/ 157957 h 438364"/>
              <a:gd name="connsiteX5" fmla="*/ 253937 w 298152"/>
              <a:gd name="connsiteY5" fmla="*/ 194498 h 438364"/>
              <a:gd name="connsiteX6" fmla="*/ 297859 w 298152"/>
              <a:gd name="connsiteY6" fmla="*/ 293490 h 438364"/>
              <a:gd name="connsiteX7" fmla="*/ 252036 w 298152"/>
              <a:gd name="connsiteY7" fmla="*/ 397038 h 438364"/>
              <a:gd name="connsiteX8" fmla="*/ 139284 w 298152"/>
              <a:gd name="connsiteY8" fmla="*/ 438229 h 438364"/>
              <a:gd name="connsiteX9" fmla="*/ -181 w 298152"/>
              <a:gd name="connsiteY9" fmla="*/ 380049 h 438364"/>
              <a:gd name="connsiteX10" fmla="*/ 38892 w 298152"/>
              <a:gd name="connsiteY10" fmla="*/ 326898 h 438364"/>
              <a:gd name="connsiteX11" fmla="*/ 52202 w 298152"/>
              <a:gd name="connsiteY11" fmla="*/ 338573 h 438364"/>
              <a:gd name="connsiteX12" fmla="*/ 86616 w 298152"/>
              <a:gd name="connsiteY12" fmla="*/ 356890 h 438364"/>
              <a:gd name="connsiteX13" fmla="*/ 143658 w 298152"/>
              <a:gd name="connsiteY13" fmla="*/ 368280 h 438364"/>
              <a:gd name="connsiteX14" fmla="*/ 200033 w 298152"/>
              <a:gd name="connsiteY14" fmla="*/ 349772 h 438364"/>
              <a:gd name="connsiteX15" fmla="*/ 225416 w 298152"/>
              <a:gd name="connsiteY15" fmla="*/ 295673 h 438364"/>
              <a:gd name="connsiteX16" fmla="*/ 198417 w 298152"/>
              <a:gd name="connsiteY16" fmla="*/ 240530 h 438364"/>
              <a:gd name="connsiteX17" fmla="*/ 130253 w 298152"/>
              <a:gd name="connsiteY17" fmla="*/ 221547 h 438364"/>
              <a:gd name="connsiteX18" fmla="*/ 51916 w 298152"/>
              <a:gd name="connsiteY18" fmla="*/ 241953 h 438364"/>
              <a:gd name="connsiteX19" fmla="*/ 20924 w 298152"/>
              <a:gd name="connsiteY19" fmla="*/ 208544 h 438364"/>
              <a:gd name="connsiteX20" fmla="*/ 20924 w 298152"/>
              <a:gd name="connsiteY20" fmla="*/ 689 h 4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52" h="438364">
                <a:moveTo>
                  <a:pt x="270194" y="-70"/>
                </a:moveTo>
                <a:lnTo>
                  <a:pt x="270194" y="66368"/>
                </a:lnTo>
                <a:lnTo>
                  <a:pt x="87377" y="66368"/>
                </a:lnTo>
                <a:lnTo>
                  <a:pt x="87377" y="172763"/>
                </a:lnTo>
                <a:cubicBezTo>
                  <a:pt x="106453" y="162676"/>
                  <a:pt x="127779" y="157582"/>
                  <a:pt x="149362" y="157957"/>
                </a:cubicBezTo>
                <a:cubicBezTo>
                  <a:pt x="187487" y="157188"/>
                  <a:pt x="224613" y="170161"/>
                  <a:pt x="253937" y="194498"/>
                </a:cubicBezTo>
                <a:cubicBezTo>
                  <a:pt x="283250" y="218844"/>
                  <a:pt x="299496" y="255458"/>
                  <a:pt x="297859" y="293490"/>
                </a:cubicBezTo>
                <a:cubicBezTo>
                  <a:pt x="298812" y="333100"/>
                  <a:pt x="282010" y="371069"/>
                  <a:pt x="252036" y="397038"/>
                </a:cubicBezTo>
                <a:cubicBezTo>
                  <a:pt x="221114" y="424662"/>
                  <a:pt x="180762" y="439404"/>
                  <a:pt x="139284" y="438229"/>
                </a:cubicBezTo>
                <a:cubicBezTo>
                  <a:pt x="80976" y="438229"/>
                  <a:pt x="34487" y="418836"/>
                  <a:pt x="-181" y="380049"/>
                </a:cubicBezTo>
                <a:lnTo>
                  <a:pt x="38892" y="326898"/>
                </a:lnTo>
                <a:cubicBezTo>
                  <a:pt x="42219" y="330126"/>
                  <a:pt x="46593" y="334112"/>
                  <a:pt x="52202" y="338573"/>
                </a:cubicBezTo>
                <a:cubicBezTo>
                  <a:pt x="62948" y="345950"/>
                  <a:pt x="74492" y="352094"/>
                  <a:pt x="86616" y="356890"/>
                </a:cubicBezTo>
                <a:cubicBezTo>
                  <a:pt x="104624" y="364626"/>
                  <a:pt x="124055" y="368506"/>
                  <a:pt x="143658" y="368280"/>
                </a:cubicBezTo>
                <a:cubicBezTo>
                  <a:pt x="163965" y="368389"/>
                  <a:pt x="183755" y="361892"/>
                  <a:pt x="200033" y="349772"/>
                </a:cubicBezTo>
                <a:cubicBezTo>
                  <a:pt x="217076" y="337154"/>
                  <a:pt x="226616" y="316822"/>
                  <a:pt x="225416" y="295673"/>
                </a:cubicBezTo>
                <a:cubicBezTo>
                  <a:pt x="226414" y="273900"/>
                  <a:pt x="216239" y="253118"/>
                  <a:pt x="198417" y="240530"/>
                </a:cubicBezTo>
                <a:cubicBezTo>
                  <a:pt x="178313" y="227088"/>
                  <a:pt x="154423" y="220435"/>
                  <a:pt x="130253" y="221547"/>
                </a:cubicBezTo>
                <a:cubicBezTo>
                  <a:pt x="102823" y="221558"/>
                  <a:pt x="75854" y="228583"/>
                  <a:pt x="51916" y="241953"/>
                </a:cubicBezTo>
                <a:lnTo>
                  <a:pt x="20924" y="208544"/>
                </a:lnTo>
                <a:lnTo>
                  <a:pt x="20924" y="689"/>
                </a:lnTo>
                <a:close/>
              </a:path>
            </a:pathLst>
          </a:custGeom>
          <a:solidFill>
            <a:schemeClr val="accent5"/>
          </a:solidFill>
          <a:ln w="949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C0626B3-1196-F3A2-8FDC-F94A59A3AB54}"/>
              </a:ext>
            </a:extLst>
          </p:cNvPr>
          <p:cNvSpPr/>
          <p:nvPr/>
        </p:nvSpPr>
        <p:spPr>
          <a:xfrm>
            <a:off x="8605623" y="1128426"/>
            <a:ext cx="587654" cy="829828"/>
          </a:xfrm>
          <a:custGeom>
            <a:avLst/>
            <a:gdLst>
              <a:gd name="connsiteX0" fmla="*/ 182079 w 315570"/>
              <a:gd name="connsiteY0" fmla="*/ 65537 h 445617"/>
              <a:gd name="connsiteX1" fmla="*/ 97183 w 315570"/>
              <a:gd name="connsiteY1" fmla="*/ 104545 h 445617"/>
              <a:gd name="connsiteX2" fmla="*/ 69328 w 315570"/>
              <a:gd name="connsiteY2" fmla="*/ 209707 h 445617"/>
              <a:gd name="connsiteX3" fmla="*/ 113915 w 315570"/>
              <a:gd name="connsiteY3" fmla="*/ 177247 h 445617"/>
              <a:gd name="connsiteX4" fmla="*/ 178372 w 315570"/>
              <a:gd name="connsiteY4" fmla="*/ 162156 h 445617"/>
              <a:gd name="connsiteX5" fmla="*/ 275913 w 315570"/>
              <a:gd name="connsiteY5" fmla="*/ 200785 h 445617"/>
              <a:gd name="connsiteX6" fmla="*/ 315271 w 315570"/>
              <a:gd name="connsiteY6" fmla="*/ 303479 h 445617"/>
              <a:gd name="connsiteX7" fmla="*/ 272870 w 315570"/>
              <a:gd name="connsiteY7" fmla="*/ 406457 h 445617"/>
              <a:gd name="connsiteX8" fmla="*/ 166013 w 315570"/>
              <a:gd name="connsiteY8" fmla="*/ 445466 h 445617"/>
              <a:gd name="connsiteX9" fmla="*/ 22174 w 315570"/>
              <a:gd name="connsiteY9" fmla="*/ 352643 h 445617"/>
              <a:gd name="connsiteX10" fmla="*/ -72 w 315570"/>
              <a:gd name="connsiteY10" fmla="*/ 232580 h 445617"/>
              <a:gd name="connsiteX11" fmla="*/ 14093 w 315570"/>
              <a:gd name="connsiteY11" fmla="*/ 121249 h 445617"/>
              <a:gd name="connsiteX12" fmla="*/ 53166 w 315570"/>
              <a:gd name="connsiteY12" fmla="*/ 50731 h 445617"/>
              <a:gd name="connsiteX13" fmla="*/ 171812 w 315570"/>
              <a:gd name="connsiteY13" fmla="*/ -47 h 445617"/>
              <a:gd name="connsiteX14" fmla="*/ 299204 w 315570"/>
              <a:gd name="connsiteY14" fmla="*/ 44372 h 445617"/>
              <a:gd name="connsiteX15" fmla="*/ 262603 w 315570"/>
              <a:gd name="connsiteY15" fmla="*/ 98186 h 445617"/>
              <a:gd name="connsiteX16" fmla="*/ 224575 w 315570"/>
              <a:gd name="connsiteY16" fmla="*/ 75977 h 445617"/>
              <a:gd name="connsiteX17" fmla="*/ 182080 w 315570"/>
              <a:gd name="connsiteY17" fmla="*/ 65537 h 445617"/>
              <a:gd name="connsiteX18" fmla="*/ 168770 w 315570"/>
              <a:gd name="connsiteY18" fmla="*/ 226886 h 445617"/>
              <a:gd name="connsiteX19" fmla="*/ 106120 w 315570"/>
              <a:gd name="connsiteY19" fmla="*/ 247671 h 445617"/>
              <a:gd name="connsiteX20" fmla="*/ 81117 w 315570"/>
              <a:gd name="connsiteY20" fmla="*/ 301486 h 445617"/>
              <a:gd name="connsiteX21" fmla="*/ 105264 w 315570"/>
              <a:gd name="connsiteY21" fmla="*/ 358432 h 445617"/>
              <a:gd name="connsiteX22" fmla="*/ 166013 w 315570"/>
              <a:gd name="connsiteY22" fmla="*/ 382255 h 445617"/>
              <a:gd name="connsiteX23" fmla="*/ 226667 w 315570"/>
              <a:gd name="connsiteY23" fmla="*/ 360995 h 445617"/>
              <a:gd name="connsiteX24" fmla="*/ 250910 w 315570"/>
              <a:gd name="connsiteY24" fmla="*/ 306516 h 445617"/>
              <a:gd name="connsiteX25" fmla="*/ 174404 w 315570"/>
              <a:gd name="connsiteY25" fmla="*/ 226895 h 445617"/>
              <a:gd name="connsiteX26" fmla="*/ 168770 w 315570"/>
              <a:gd name="connsiteY26" fmla="*/ 226981 h 44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5570" h="445617">
                <a:moveTo>
                  <a:pt x="182079" y="65537"/>
                </a:moveTo>
                <a:cubicBezTo>
                  <a:pt x="143672" y="65537"/>
                  <a:pt x="115373" y="78540"/>
                  <a:pt x="97183" y="104545"/>
                </a:cubicBezTo>
                <a:cubicBezTo>
                  <a:pt x="78994" y="130551"/>
                  <a:pt x="69708" y="165605"/>
                  <a:pt x="69328" y="209707"/>
                </a:cubicBezTo>
                <a:cubicBezTo>
                  <a:pt x="82132" y="196318"/>
                  <a:pt x="97233" y="185325"/>
                  <a:pt x="113915" y="177247"/>
                </a:cubicBezTo>
                <a:cubicBezTo>
                  <a:pt x="133851" y="167057"/>
                  <a:pt x="155977" y="161877"/>
                  <a:pt x="178372" y="162156"/>
                </a:cubicBezTo>
                <a:cubicBezTo>
                  <a:pt x="214813" y="161153"/>
                  <a:pt x="250070" y="175116"/>
                  <a:pt x="275913" y="200785"/>
                </a:cubicBezTo>
                <a:cubicBezTo>
                  <a:pt x="302151" y="226474"/>
                  <a:pt x="315271" y="260705"/>
                  <a:pt x="315271" y="303479"/>
                </a:cubicBezTo>
                <a:cubicBezTo>
                  <a:pt x="316919" y="342346"/>
                  <a:pt x="301422" y="379983"/>
                  <a:pt x="272870" y="406457"/>
                </a:cubicBezTo>
                <a:cubicBezTo>
                  <a:pt x="243647" y="432770"/>
                  <a:pt x="205345" y="446752"/>
                  <a:pt x="166013" y="445466"/>
                </a:cubicBezTo>
                <a:cubicBezTo>
                  <a:pt x="96296" y="445466"/>
                  <a:pt x="48350" y="414525"/>
                  <a:pt x="22174" y="352643"/>
                </a:cubicBezTo>
                <a:cubicBezTo>
                  <a:pt x="6834" y="314497"/>
                  <a:pt x="-729" y="273680"/>
                  <a:pt x="-72" y="232580"/>
                </a:cubicBezTo>
                <a:cubicBezTo>
                  <a:pt x="-981" y="194970"/>
                  <a:pt x="3795" y="157438"/>
                  <a:pt x="14093" y="121249"/>
                </a:cubicBezTo>
                <a:cubicBezTo>
                  <a:pt x="21622" y="95102"/>
                  <a:pt x="34980" y="70993"/>
                  <a:pt x="53166" y="50731"/>
                </a:cubicBezTo>
                <a:cubicBezTo>
                  <a:pt x="83634" y="17662"/>
                  <a:pt x="126814" y="-818"/>
                  <a:pt x="171812" y="-47"/>
                </a:cubicBezTo>
                <a:cubicBezTo>
                  <a:pt x="218098" y="-125"/>
                  <a:pt x="263031" y="15542"/>
                  <a:pt x="299204" y="44372"/>
                </a:cubicBezTo>
                <a:lnTo>
                  <a:pt x="262603" y="98186"/>
                </a:lnTo>
                <a:cubicBezTo>
                  <a:pt x="251209" y="88785"/>
                  <a:pt x="238367" y="81285"/>
                  <a:pt x="224575" y="75977"/>
                </a:cubicBezTo>
                <a:cubicBezTo>
                  <a:pt x="211225" y="69771"/>
                  <a:pt x="196790" y="66225"/>
                  <a:pt x="182080" y="65537"/>
                </a:cubicBezTo>
                <a:close/>
                <a:moveTo>
                  <a:pt x="168770" y="226886"/>
                </a:moveTo>
                <a:cubicBezTo>
                  <a:pt x="146070" y="226120"/>
                  <a:pt x="123846" y="233493"/>
                  <a:pt x="106120" y="247671"/>
                </a:cubicBezTo>
                <a:cubicBezTo>
                  <a:pt x="89781" y="260693"/>
                  <a:pt x="80522" y="280622"/>
                  <a:pt x="81117" y="301486"/>
                </a:cubicBezTo>
                <a:cubicBezTo>
                  <a:pt x="80827" y="323005"/>
                  <a:pt x="89586" y="343661"/>
                  <a:pt x="105264" y="358432"/>
                </a:cubicBezTo>
                <a:cubicBezTo>
                  <a:pt x="121374" y="374370"/>
                  <a:pt x="143345" y="382986"/>
                  <a:pt x="166013" y="382255"/>
                </a:cubicBezTo>
                <a:cubicBezTo>
                  <a:pt x="188187" y="383017"/>
                  <a:pt x="209838" y="375428"/>
                  <a:pt x="226667" y="360995"/>
                </a:cubicBezTo>
                <a:cubicBezTo>
                  <a:pt x="242538" y="347395"/>
                  <a:pt x="251440" y="327390"/>
                  <a:pt x="250910" y="306516"/>
                </a:cubicBezTo>
                <a:cubicBezTo>
                  <a:pt x="251807" y="263438"/>
                  <a:pt x="217554" y="227790"/>
                  <a:pt x="174404" y="226895"/>
                </a:cubicBezTo>
                <a:cubicBezTo>
                  <a:pt x="172526" y="226856"/>
                  <a:pt x="170646" y="226884"/>
                  <a:pt x="168770" y="226981"/>
                </a:cubicBezTo>
                <a:close/>
              </a:path>
            </a:pathLst>
          </a:custGeom>
          <a:solidFill>
            <a:schemeClr val="accent1"/>
          </a:solidFill>
          <a:ln w="9498"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69A9595-DC94-8FEA-6568-88CD83905D26}"/>
              </a:ext>
            </a:extLst>
          </p:cNvPr>
          <p:cNvSpPr/>
          <p:nvPr/>
        </p:nvSpPr>
        <p:spPr>
          <a:xfrm>
            <a:off x="2998723" y="5251534"/>
            <a:ext cx="560874" cy="820617"/>
          </a:xfrm>
          <a:custGeom>
            <a:avLst/>
            <a:gdLst>
              <a:gd name="connsiteX0" fmla="*/ 23586 w 301189"/>
              <a:gd name="connsiteY0" fmla="*/ 65419 h 440671"/>
              <a:gd name="connsiteX1" fmla="*/ 23586 w 301189"/>
              <a:gd name="connsiteY1" fmla="*/ -70 h 440671"/>
              <a:gd name="connsiteX2" fmla="*/ 279130 w 301189"/>
              <a:gd name="connsiteY2" fmla="*/ -70 h 440671"/>
              <a:gd name="connsiteX3" fmla="*/ 279130 w 301189"/>
              <a:gd name="connsiteY3" fmla="*/ 56877 h 440671"/>
              <a:gd name="connsiteX4" fmla="*/ 173509 w 301189"/>
              <a:gd name="connsiteY4" fmla="*/ 174851 h 440671"/>
              <a:gd name="connsiteX5" fmla="*/ 267247 w 301189"/>
              <a:gd name="connsiteY5" fmla="*/ 212815 h 440671"/>
              <a:gd name="connsiteX6" fmla="*/ 300996 w 301189"/>
              <a:gd name="connsiteY6" fmla="*/ 298235 h 440671"/>
              <a:gd name="connsiteX7" fmla="*/ 255649 w 301189"/>
              <a:gd name="connsiteY7" fmla="*/ 402637 h 440671"/>
              <a:gd name="connsiteX8" fmla="*/ 139190 w 301189"/>
              <a:gd name="connsiteY8" fmla="*/ 440602 h 440671"/>
              <a:gd name="connsiteX9" fmla="*/ -181 w 301189"/>
              <a:gd name="connsiteY9" fmla="*/ 395045 h 440671"/>
              <a:gd name="connsiteX10" fmla="*/ 31096 w 301189"/>
              <a:gd name="connsiteY10" fmla="*/ 335820 h 440671"/>
              <a:gd name="connsiteX11" fmla="*/ 143563 w 301189"/>
              <a:gd name="connsiteY11" fmla="*/ 373879 h 440671"/>
              <a:gd name="connsiteX12" fmla="*/ 206308 w 301189"/>
              <a:gd name="connsiteY12" fmla="*/ 356131 h 440671"/>
              <a:gd name="connsiteX13" fmla="*/ 231026 w 301189"/>
              <a:gd name="connsiteY13" fmla="*/ 304974 h 440671"/>
              <a:gd name="connsiteX14" fmla="*/ 203456 w 301189"/>
              <a:gd name="connsiteY14" fmla="*/ 251634 h 440671"/>
              <a:gd name="connsiteX15" fmla="*/ 127401 w 301189"/>
              <a:gd name="connsiteY15" fmla="*/ 231703 h 440671"/>
              <a:gd name="connsiteX16" fmla="*/ 80532 w 301189"/>
              <a:gd name="connsiteY16" fmla="*/ 238536 h 440671"/>
              <a:gd name="connsiteX17" fmla="*/ 80532 w 301189"/>
              <a:gd name="connsiteY17" fmla="*/ 182444 h 440671"/>
              <a:gd name="connsiteX18" fmla="*/ 181780 w 301189"/>
              <a:gd name="connsiteY18" fmla="*/ 65134 h 44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189" h="440671">
                <a:moveTo>
                  <a:pt x="23586" y="65419"/>
                </a:moveTo>
                <a:lnTo>
                  <a:pt x="23586" y="-70"/>
                </a:lnTo>
                <a:lnTo>
                  <a:pt x="279130" y="-70"/>
                </a:lnTo>
                <a:lnTo>
                  <a:pt x="279130" y="56877"/>
                </a:lnTo>
                <a:lnTo>
                  <a:pt x="173509" y="174851"/>
                </a:lnTo>
                <a:cubicBezTo>
                  <a:pt x="213501" y="176053"/>
                  <a:pt x="244747" y="188708"/>
                  <a:pt x="267247" y="212815"/>
                </a:cubicBezTo>
                <a:cubicBezTo>
                  <a:pt x="289318" y="235745"/>
                  <a:pt x="301445" y="266437"/>
                  <a:pt x="300996" y="298235"/>
                </a:cubicBezTo>
                <a:cubicBezTo>
                  <a:pt x="300996" y="342527"/>
                  <a:pt x="285880" y="377328"/>
                  <a:pt x="255649" y="402637"/>
                </a:cubicBezTo>
                <a:cubicBezTo>
                  <a:pt x="225417" y="427947"/>
                  <a:pt x="186597" y="440602"/>
                  <a:pt x="139190" y="440602"/>
                </a:cubicBezTo>
                <a:cubicBezTo>
                  <a:pt x="89192" y="439806"/>
                  <a:pt x="40606" y="423924"/>
                  <a:pt x="-181" y="395045"/>
                </a:cubicBezTo>
                <a:lnTo>
                  <a:pt x="31096" y="335820"/>
                </a:lnTo>
                <a:cubicBezTo>
                  <a:pt x="63659" y="359969"/>
                  <a:pt x="103003" y="373284"/>
                  <a:pt x="143563" y="373879"/>
                </a:cubicBezTo>
                <a:cubicBezTo>
                  <a:pt x="165838" y="374792"/>
                  <a:pt x="187823" y="368573"/>
                  <a:pt x="206308" y="356131"/>
                </a:cubicBezTo>
                <a:cubicBezTo>
                  <a:pt x="222720" y="344381"/>
                  <a:pt x="232031" y="325112"/>
                  <a:pt x="231026" y="304974"/>
                </a:cubicBezTo>
                <a:cubicBezTo>
                  <a:pt x="231504" y="283674"/>
                  <a:pt x="221122" y="263587"/>
                  <a:pt x="203456" y="251634"/>
                </a:cubicBezTo>
                <a:cubicBezTo>
                  <a:pt x="185203" y="238346"/>
                  <a:pt x="159851" y="231703"/>
                  <a:pt x="127401" y="231703"/>
                </a:cubicBezTo>
                <a:cubicBezTo>
                  <a:pt x="111525" y="231649"/>
                  <a:pt x="95730" y="233952"/>
                  <a:pt x="80532" y="238536"/>
                </a:cubicBezTo>
                <a:lnTo>
                  <a:pt x="80532" y="182444"/>
                </a:lnTo>
                <a:lnTo>
                  <a:pt x="181780" y="65134"/>
                </a:lnTo>
                <a:close/>
              </a:path>
            </a:pathLst>
          </a:custGeom>
          <a:solidFill>
            <a:schemeClr val="accent2"/>
          </a:solidFill>
          <a:ln w="949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A2AF88F-63CB-B9B8-E92F-2A44287E4D86}"/>
              </a:ext>
            </a:extLst>
          </p:cNvPr>
          <p:cNvSpPr/>
          <p:nvPr/>
        </p:nvSpPr>
        <p:spPr>
          <a:xfrm>
            <a:off x="3012177" y="3178413"/>
            <a:ext cx="567578" cy="835740"/>
          </a:xfrm>
          <a:custGeom>
            <a:avLst/>
            <a:gdLst>
              <a:gd name="connsiteX0" fmla="*/ 201269 w 304789"/>
              <a:gd name="connsiteY0" fmla="*/ 182403 h 448792"/>
              <a:gd name="connsiteX1" fmla="*/ 220283 w 304789"/>
              <a:gd name="connsiteY1" fmla="*/ 130296 h 448792"/>
              <a:gd name="connsiteX2" fmla="*/ 200224 w 304789"/>
              <a:gd name="connsiteY2" fmla="*/ 85498 h 448792"/>
              <a:gd name="connsiteX3" fmla="*/ 149362 w 304789"/>
              <a:gd name="connsiteY3" fmla="*/ 66516 h 448792"/>
              <a:gd name="connsiteX4" fmla="*/ 59522 w 304789"/>
              <a:gd name="connsiteY4" fmla="*/ 121754 h 448792"/>
              <a:gd name="connsiteX5" fmla="*/ -181 w 304789"/>
              <a:gd name="connsiteY5" fmla="*/ 87207 h 448792"/>
              <a:gd name="connsiteX6" fmla="*/ 63515 w 304789"/>
              <a:gd name="connsiteY6" fmla="*/ 22003 h 448792"/>
              <a:gd name="connsiteX7" fmla="*/ 153450 w 304789"/>
              <a:gd name="connsiteY7" fmla="*/ 79 h 448792"/>
              <a:gd name="connsiteX8" fmla="*/ 249374 w 304789"/>
              <a:gd name="connsiteY8" fmla="*/ 35006 h 448792"/>
              <a:gd name="connsiteX9" fmla="*/ 290824 w 304789"/>
              <a:gd name="connsiteY9" fmla="*/ 129917 h 448792"/>
              <a:gd name="connsiteX10" fmla="*/ 273236 w 304789"/>
              <a:gd name="connsiteY10" fmla="*/ 194456 h 448792"/>
              <a:gd name="connsiteX11" fmla="*/ 208494 w 304789"/>
              <a:gd name="connsiteY11" fmla="*/ 273517 h 448792"/>
              <a:gd name="connsiteX12" fmla="*/ 105535 w 304789"/>
              <a:gd name="connsiteY12" fmla="*/ 377919 h 448792"/>
              <a:gd name="connsiteX13" fmla="*/ 304609 w 304789"/>
              <a:gd name="connsiteY13" fmla="*/ 377919 h 448792"/>
              <a:gd name="connsiteX14" fmla="*/ 304609 w 304789"/>
              <a:gd name="connsiteY14" fmla="*/ 448723 h 448792"/>
              <a:gd name="connsiteX15" fmla="*/ 4382 w 304789"/>
              <a:gd name="connsiteY15" fmla="*/ 448723 h 448792"/>
              <a:gd name="connsiteX16" fmla="*/ 4382 w 304789"/>
              <a:gd name="connsiteY16" fmla="*/ 386082 h 448792"/>
              <a:gd name="connsiteX17" fmla="*/ 137478 w 304789"/>
              <a:gd name="connsiteY17" fmla="*/ 252447 h 448792"/>
              <a:gd name="connsiteX18" fmla="*/ 201269 w 304789"/>
              <a:gd name="connsiteY18" fmla="*/ 182403 h 44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789" h="448792">
                <a:moveTo>
                  <a:pt x="201269" y="182403"/>
                </a:moveTo>
                <a:cubicBezTo>
                  <a:pt x="213074" y="167538"/>
                  <a:pt x="219744" y="149259"/>
                  <a:pt x="220283" y="130296"/>
                </a:cubicBezTo>
                <a:cubicBezTo>
                  <a:pt x="220501" y="113149"/>
                  <a:pt x="213167" y="96771"/>
                  <a:pt x="200224" y="85498"/>
                </a:cubicBezTo>
                <a:cubicBezTo>
                  <a:pt x="186408" y="72775"/>
                  <a:pt x="168150" y="65960"/>
                  <a:pt x="149362" y="66516"/>
                </a:cubicBezTo>
                <a:cubicBezTo>
                  <a:pt x="113331" y="66516"/>
                  <a:pt x="83384" y="85024"/>
                  <a:pt x="59522" y="121754"/>
                </a:cubicBezTo>
                <a:lnTo>
                  <a:pt x="-181" y="87207"/>
                </a:lnTo>
                <a:cubicBezTo>
                  <a:pt x="16263" y="61275"/>
                  <a:pt x="37960" y="39064"/>
                  <a:pt x="63515" y="22003"/>
                </a:cubicBezTo>
                <a:cubicBezTo>
                  <a:pt x="90814" y="6352"/>
                  <a:pt x="121998" y="-1250"/>
                  <a:pt x="153450" y="79"/>
                </a:cubicBezTo>
                <a:cubicBezTo>
                  <a:pt x="188606" y="-260"/>
                  <a:pt x="222691" y="12151"/>
                  <a:pt x="249374" y="35006"/>
                </a:cubicBezTo>
                <a:cubicBezTo>
                  <a:pt x="277137" y="58550"/>
                  <a:pt x="292438" y="93585"/>
                  <a:pt x="290824" y="129917"/>
                </a:cubicBezTo>
                <a:cubicBezTo>
                  <a:pt x="290784" y="152604"/>
                  <a:pt x="284715" y="174875"/>
                  <a:pt x="273236" y="194456"/>
                </a:cubicBezTo>
                <a:cubicBezTo>
                  <a:pt x="254841" y="223257"/>
                  <a:pt x="233110" y="249793"/>
                  <a:pt x="208494" y="273517"/>
                </a:cubicBezTo>
                <a:lnTo>
                  <a:pt x="105535" y="377919"/>
                </a:lnTo>
                <a:lnTo>
                  <a:pt x="304609" y="377919"/>
                </a:lnTo>
                <a:lnTo>
                  <a:pt x="304609" y="448723"/>
                </a:lnTo>
                <a:lnTo>
                  <a:pt x="4382" y="448723"/>
                </a:lnTo>
                <a:lnTo>
                  <a:pt x="4382" y="386082"/>
                </a:lnTo>
                <a:lnTo>
                  <a:pt x="137478" y="252447"/>
                </a:lnTo>
                <a:cubicBezTo>
                  <a:pt x="160259" y="230523"/>
                  <a:pt x="181569" y="207124"/>
                  <a:pt x="201269" y="182403"/>
                </a:cubicBezTo>
                <a:close/>
              </a:path>
            </a:pathLst>
          </a:custGeom>
          <a:solidFill>
            <a:schemeClr val="accent3"/>
          </a:solidFill>
          <a:ln w="949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C87ABA9-E4F5-4674-0D4F-CDE9B198D54C}"/>
              </a:ext>
            </a:extLst>
          </p:cNvPr>
          <p:cNvSpPr/>
          <p:nvPr/>
        </p:nvSpPr>
        <p:spPr>
          <a:xfrm>
            <a:off x="3034483" y="1122813"/>
            <a:ext cx="303263" cy="833167"/>
          </a:xfrm>
          <a:custGeom>
            <a:avLst/>
            <a:gdLst>
              <a:gd name="connsiteX0" fmla="*/ -181 w 162852"/>
              <a:gd name="connsiteY0" fmla="*/ -70 h 447410"/>
              <a:gd name="connsiteX1" fmla="*/ 162671 w 162852"/>
              <a:gd name="connsiteY1" fmla="*/ -70 h 447410"/>
              <a:gd name="connsiteX2" fmla="*/ 162671 w 162852"/>
              <a:gd name="connsiteY2" fmla="*/ 447341 h 447410"/>
              <a:gd name="connsiteX3" fmla="*/ 90895 w 162852"/>
              <a:gd name="connsiteY3" fmla="*/ 447341 h 447410"/>
              <a:gd name="connsiteX4" fmla="*/ 90895 w 162852"/>
              <a:gd name="connsiteY4" fmla="*/ 67317 h 447410"/>
              <a:gd name="connsiteX5" fmla="*/ -181 w 162852"/>
              <a:gd name="connsiteY5" fmla="*/ 67317 h 4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52" h="447410">
                <a:moveTo>
                  <a:pt x="-181" y="-70"/>
                </a:moveTo>
                <a:lnTo>
                  <a:pt x="162671" y="-70"/>
                </a:lnTo>
                <a:lnTo>
                  <a:pt x="162671" y="447341"/>
                </a:lnTo>
                <a:lnTo>
                  <a:pt x="90895" y="447341"/>
                </a:lnTo>
                <a:lnTo>
                  <a:pt x="90895" y="67317"/>
                </a:lnTo>
                <a:lnTo>
                  <a:pt x="-181" y="67317"/>
                </a:lnTo>
                <a:close/>
              </a:path>
            </a:pathLst>
          </a:custGeom>
          <a:solidFill>
            <a:schemeClr val="tx2"/>
          </a:solidFill>
          <a:ln w="94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3F4AB2F-7FAA-6D4A-4733-CC3028B63E2F}"/>
              </a:ext>
            </a:extLst>
          </p:cNvPr>
          <p:cNvSpPr/>
          <p:nvPr/>
        </p:nvSpPr>
        <p:spPr>
          <a:xfrm>
            <a:off x="7109690" y="1463396"/>
            <a:ext cx="17702" cy="17674"/>
          </a:xfrm>
          <a:custGeom>
            <a:avLst/>
            <a:gdLst>
              <a:gd name="connsiteX0" fmla="*/ 0 w 9506"/>
              <a:gd name="connsiteY0" fmla="*/ 0 h 9491"/>
              <a:gd name="connsiteX1" fmla="*/ 0 w 9506"/>
              <a:gd name="connsiteY1" fmla="*/ 0 h 9491"/>
              <a:gd name="connsiteX2" fmla="*/ 0 w 9506"/>
              <a:gd name="connsiteY2" fmla="*/ 0 h 9491"/>
              <a:gd name="connsiteX3" fmla="*/ 0 w 9506"/>
              <a:gd name="connsiteY3" fmla="*/ 0 h 9491"/>
            </a:gdLst>
            <a:ahLst/>
            <a:cxnLst>
              <a:cxn ang="0">
                <a:pos x="connsiteX0" y="connsiteY0"/>
              </a:cxn>
              <a:cxn ang="0">
                <a:pos x="connsiteX1" y="connsiteY1"/>
              </a:cxn>
              <a:cxn ang="0">
                <a:pos x="connsiteX2" y="connsiteY2"/>
              </a:cxn>
              <a:cxn ang="0">
                <a:pos x="connsiteX3" y="connsiteY3"/>
              </a:cxn>
            </a:cxnLst>
            <a:rect l="l" t="t" r="r" b="b"/>
            <a:pathLst>
              <a:path w="9506" h="9491">
                <a:moveTo>
                  <a:pt x="0" y="0"/>
                </a:moveTo>
                <a:lnTo>
                  <a:pt x="0" y="0"/>
                </a:lnTo>
                <a:lnTo>
                  <a:pt x="0" y="0"/>
                </a:lnTo>
                <a:lnTo>
                  <a:pt x="0" y="0"/>
                </a:lnTo>
                <a:close/>
              </a:path>
            </a:pathLst>
          </a:custGeom>
          <a:noFill/>
          <a:ln w="94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ABACC4C-86F9-DE30-5FF9-14F3EE6F2BC3}"/>
              </a:ext>
            </a:extLst>
          </p:cNvPr>
          <p:cNvSpPr/>
          <p:nvPr/>
        </p:nvSpPr>
        <p:spPr>
          <a:xfrm>
            <a:off x="5496709" y="5247822"/>
            <a:ext cx="1214471" cy="355429"/>
          </a:xfrm>
          <a:custGeom>
            <a:avLst/>
            <a:gdLst>
              <a:gd name="connsiteX0" fmla="*/ -181 w 652170"/>
              <a:gd name="connsiteY0" fmla="*/ 190796 h 190865"/>
              <a:gd name="connsiteX1" fmla="*/ 6094 w 652170"/>
              <a:gd name="connsiteY1" fmla="*/ 190796 h 190865"/>
              <a:gd name="connsiteX2" fmla="*/ 642483 w 652170"/>
              <a:gd name="connsiteY2" fmla="*/ 190796 h 190865"/>
              <a:gd name="connsiteX3" fmla="*/ 651989 w 652170"/>
              <a:gd name="connsiteY3" fmla="*/ 190796 h 190865"/>
              <a:gd name="connsiteX4" fmla="*/ 324478 w 652170"/>
              <a:gd name="connsiteY4" fmla="*/ -70 h 19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170" h="190865">
                <a:moveTo>
                  <a:pt x="-181" y="190796"/>
                </a:moveTo>
                <a:lnTo>
                  <a:pt x="6094" y="190796"/>
                </a:lnTo>
                <a:lnTo>
                  <a:pt x="642483" y="190796"/>
                </a:lnTo>
                <a:cubicBezTo>
                  <a:pt x="645620" y="190796"/>
                  <a:pt x="648757" y="190796"/>
                  <a:pt x="651989" y="190796"/>
                </a:cubicBezTo>
                <a:lnTo>
                  <a:pt x="324478" y="-70"/>
                </a:lnTo>
                <a:close/>
              </a:path>
            </a:pathLst>
          </a:custGeom>
          <a:solidFill>
            <a:schemeClr val="accent6">
              <a:lumMod val="20000"/>
              <a:lumOff val="80000"/>
            </a:schemeClr>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5188CBE-C49A-60A4-ECD8-61A7AB2D07A8}"/>
              </a:ext>
            </a:extLst>
          </p:cNvPr>
          <p:cNvSpPr/>
          <p:nvPr/>
        </p:nvSpPr>
        <p:spPr>
          <a:xfrm>
            <a:off x="6100935" y="5247469"/>
            <a:ext cx="770604" cy="355431"/>
          </a:xfrm>
          <a:custGeom>
            <a:avLst/>
            <a:gdLst>
              <a:gd name="connsiteX0" fmla="*/ 318013 w 413814"/>
              <a:gd name="connsiteY0" fmla="*/ -70 h 190866"/>
              <a:gd name="connsiteX1" fmla="*/ -181 w 413814"/>
              <a:gd name="connsiteY1" fmla="*/ -70 h 190866"/>
              <a:gd name="connsiteX2" fmla="*/ 327330 w 413814"/>
              <a:gd name="connsiteY2" fmla="*/ 190796 h 190866"/>
              <a:gd name="connsiteX3" fmla="*/ 413151 w 413814"/>
              <a:gd name="connsiteY3" fmla="*/ 86083 h 190866"/>
              <a:gd name="connsiteX4" fmla="*/ 317823 w 413814"/>
              <a:gd name="connsiteY4" fmla="*/ -70 h 19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14" h="190866">
                <a:moveTo>
                  <a:pt x="318013" y="-70"/>
                </a:moveTo>
                <a:lnTo>
                  <a:pt x="-181" y="-70"/>
                </a:lnTo>
                <a:lnTo>
                  <a:pt x="327330" y="190796"/>
                </a:lnTo>
                <a:cubicBezTo>
                  <a:pt x="379993" y="185540"/>
                  <a:pt x="418416" y="138659"/>
                  <a:pt x="413151" y="86083"/>
                </a:cubicBezTo>
                <a:cubicBezTo>
                  <a:pt x="408254" y="37185"/>
                  <a:pt x="367047" y="-56"/>
                  <a:pt x="317823" y="-70"/>
                </a:cubicBezTo>
                <a:close/>
              </a:path>
            </a:pathLst>
          </a:custGeom>
          <a:solidFill>
            <a:schemeClr val="accent6">
              <a:lumMod val="60000"/>
              <a:lumOff val="40000"/>
            </a:schemeClr>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D427D31-1756-B861-F22D-0D396A6CFCF9}"/>
              </a:ext>
            </a:extLst>
          </p:cNvPr>
          <p:cNvSpPr/>
          <p:nvPr/>
        </p:nvSpPr>
        <p:spPr>
          <a:xfrm>
            <a:off x="5331876" y="5247469"/>
            <a:ext cx="769057" cy="355782"/>
          </a:xfrm>
          <a:custGeom>
            <a:avLst/>
            <a:gdLst>
              <a:gd name="connsiteX0" fmla="*/ 94608 w 412983"/>
              <a:gd name="connsiteY0" fmla="*/ -70 h 191055"/>
              <a:gd name="connsiteX1" fmla="*/ -175 w 412983"/>
              <a:gd name="connsiteY1" fmla="*/ 96633 h 191055"/>
              <a:gd name="connsiteX2" fmla="*/ 88334 w 412983"/>
              <a:gd name="connsiteY2" fmla="*/ 190986 h 191055"/>
              <a:gd name="connsiteX3" fmla="*/ 412803 w 412983"/>
              <a:gd name="connsiteY3" fmla="*/ -70 h 191055"/>
            </a:gdLst>
            <a:ahLst/>
            <a:cxnLst>
              <a:cxn ang="0">
                <a:pos x="connsiteX0" y="connsiteY0"/>
              </a:cxn>
              <a:cxn ang="0">
                <a:pos x="connsiteX1" y="connsiteY1"/>
              </a:cxn>
              <a:cxn ang="0">
                <a:pos x="connsiteX2" y="connsiteY2"/>
              </a:cxn>
              <a:cxn ang="0">
                <a:pos x="connsiteX3" y="connsiteY3"/>
              </a:cxn>
            </a:cxnLst>
            <a:rect l="l" t="t" r="r" b="b"/>
            <a:pathLst>
              <a:path w="412983" h="191055">
                <a:moveTo>
                  <a:pt x="94608" y="-70"/>
                </a:moveTo>
                <a:cubicBezTo>
                  <a:pt x="41686" y="503"/>
                  <a:pt x="-750" y="43799"/>
                  <a:pt x="-175" y="96633"/>
                </a:cubicBezTo>
                <a:cubicBezTo>
                  <a:pt x="364" y="146236"/>
                  <a:pt x="38790" y="187200"/>
                  <a:pt x="88334" y="190986"/>
                </a:cubicBezTo>
                <a:lnTo>
                  <a:pt x="412803" y="-70"/>
                </a:lnTo>
                <a:close/>
              </a:path>
            </a:pathLst>
          </a:custGeom>
          <a:solidFill>
            <a:schemeClr val="accent6"/>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5552C63-1711-3CE8-7DEB-46D359676500}"/>
              </a:ext>
            </a:extLst>
          </p:cNvPr>
          <p:cNvSpPr/>
          <p:nvPr/>
        </p:nvSpPr>
        <p:spPr>
          <a:xfrm>
            <a:off x="4593114" y="3129202"/>
            <a:ext cx="709031" cy="573177"/>
          </a:xfrm>
          <a:custGeom>
            <a:avLst/>
            <a:gdLst>
              <a:gd name="connsiteX0" fmla="*/ -181 w 380749"/>
              <a:gd name="connsiteY0" fmla="*/ -70 h 307796"/>
              <a:gd name="connsiteX1" fmla="*/ 61994 w 380749"/>
              <a:gd name="connsiteY1" fmla="*/ 150364 h 307796"/>
              <a:gd name="connsiteX2" fmla="*/ 142897 w 380749"/>
              <a:gd name="connsiteY2" fmla="*/ 307726 h 307796"/>
              <a:gd name="connsiteX3" fmla="*/ 380569 w 380749"/>
              <a:gd name="connsiteY3" fmla="*/ 307726 h 307796"/>
            </a:gdLst>
            <a:ahLst/>
            <a:cxnLst>
              <a:cxn ang="0">
                <a:pos x="connsiteX0" y="connsiteY0"/>
              </a:cxn>
              <a:cxn ang="0">
                <a:pos x="connsiteX1" y="connsiteY1"/>
              </a:cxn>
              <a:cxn ang="0">
                <a:pos x="connsiteX2" y="connsiteY2"/>
              </a:cxn>
              <a:cxn ang="0">
                <a:pos x="connsiteX3" y="connsiteY3"/>
              </a:cxn>
            </a:cxnLst>
            <a:rect l="l" t="t" r="r" b="b"/>
            <a:pathLst>
              <a:path w="380749" h="307796">
                <a:moveTo>
                  <a:pt x="-181" y="-70"/>
                </a:moveTo>
                <a:cubicBezTo>
                  <a:pt x="17189" y="51392"/>
                  <a:pt x="37960" y="101647"/>
                  <a:pt x="61994" y="150364"/>
                </a:cubicBezTo>
                <a:cubicBezTo>
                  <a:pt x="88993" y="205792"/>
                  <a:pt x="116278" y="257613"/>
                  <a:pt x="142897" y="307726"/>
                </a:cubicBezTo>
                <a:lnTo>
                  <a:pt x="380569" y="307726"/>
                </a:lnTo>
                <a:close/>
              </a:path>
            </a:pathLst>
          </a:custGeom>
          <a:solidFill>
            <a:schemeClr val="accent3"/>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287B88A-ADC9-A508-5D57-BB487241BFE1}"/>
              </a:ext>
            </a:extLst>
          </p:cNvPr>
          <p:cNvSpPr/>
          <p:nvPr/>
        </p:nvSpPr>
        <p:spPr>
          <a:xfrm>
            <a:off x="4592937" y="2367438"/>
            <a:ext cx="708146" cy="1334765"/>
          </a:xfrm>
          <a:custGeom>
            <a:avLst/>
            <a:gdLst>
              <a:gd name="connsiteX0" fmla="*/ 336362 w 380274"/>
              <a:gd name="connsiteY0" fmla="*/ 632892 h 716768"/>
              <a:gd name="connsiteX1" fmla="*/ 250800 w 380274"/>
              <a:gd name="connsiteY1" fmla="*/ 467462 h 716768"/>
              <a:gd name="connsiteX2" fmla="*/ 174175 w 380274"/>
              <a:gd name="connsiteY2" fmla="*/ -70 h 716768"/>
              <a:gd name="connsiteX3" fmla="*/ -181 w 380274"/>
              <a:gd name="connsiteY3" fmla="*/ 408902 h 716768"/>
              <a:gd name="connsiteX4" fmla="*/ -181 w 380274"/>
              <a:gd name="connsiteY4" fmla="*/ 408902 h 716768"/>
              <a:gd name="connsiteX5" fmla="*/ 380093 w 380274"/>
              <a:gd name="connsiteY5" fmla="*/ 716698 h 716768"/>
              <a:gd name="connsiteX6" fmla="*/ 336362 w 380274"/>
              <a:gd name="connsiteY6" fmla="*/ 632892 h 71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274" h="716768">
                <a:moveTo>
                  <a:pt x="336362" y="632892"/>
                </a:moveTo>
                <a:cubicBezTo>
                  <a:pt x="308316" y="579836"/>
                  <a:pt x="279321" y="524978"/>
                  <a:pt x="250800" y="467462"/>
                </a:cubicBezTo>
                <a:cubicBezTo>
                  <a:pt x="166379" y="294629"/>
                  <a:pt x="142041" y="145713"/>
                  <a:pt x="174175" y="-70"/>
                </a:cubicBezTo>
                <a:lnTo>
                  <a:pt x="-181" y="408902"/>
                </a:lnTo>
                <a:lnTo>
                  <a:pt x="-181" y="408902"/>
                </a:lnTo>
                <a:lnTo>
                  <a:pt x="380093" y="716698"/>
                </a:lnTo>
                <a:cubicBezTo>
                  <a:pt x="365579" y="688415"/>
                  <a:pt x="351002" y="660479"/>
                  <a:pt x="336362" y="632892"/>
                </a:cubicBezTo>
                <a:close/>
              </a:path>
            </a:pathLst>
          </a:custGeom>
          <a:solidFill>
            <a:schemeClr val="accent3">
              <a:lumMod val="60000"/>
              <a:lumOff val="40000"/>
            </a:schemeClr>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4CD5262-49F3-8CF5-BD90-202B685E7AAA}"/>
              </a:ext>
            </a:extLst>
          </p:cNvPr>
          <p:cNvSpPr/>
          <p:nvPr/>
        </p:nvSpPr>
        <p:spPr>
          <a:xfrm>
            <a:off x="4502145" y="2367438"/>
            <a:ext cx="416892" cy="761585"/>
          </a:xfrm>
          <a:custGeom>
            <a:avLst/>
            <a:gdLst>
              <a:gd name="connsiteX0" fmla="*/ 9596 w 223871"/>
              <a:gd name="connsiteY0" fmla="*/ -70 h 408971"/>
              <a:gd name="connsiteX1" fmla="*/ 49050 w 223871"/>
              <a:gd name="connsiteY1" fmla="*/ 408902 h 408971"/>
              <a:gd name="connsiteX2" fmla="*/ 223690 w 223871"/>
              <a:gd name="connsiteY2" fmla="*/ -70 h 408971"/>
            </a:gdLst>
            <a:ahLst/>
            <a:cxnLst>
              <a:cxn ang="0">
                <a:pos x="connsiteX0" y="connsiteY0"/>
              </a:cxn>
              <a:cxn ang="0">
                <a:pos x="connsiteX1" y="connsiteY1"/>
              </a:cxn>
              <a:cxn ang="0">
                <a:pos x="connsiteX2" y="connsiteY2"/>
              </a:cxn>
            </a:cxnLst>
            <a:rect l="l" t="t" r="r" b="b"/>
            <a:pathLst>
              <a:path w="223871" h="408971">
                <a:moveTo>
                  <a:pt x="9596" y="-70"/>
                </a:moveTo>
                <a:cubicBezTo>
                  <a:pt x="-11509" y="131951"/>
                  <a:pt x="1515" y="267105"/>
                  <a:pt x="49050" y="408902"/>
                </a:cubicBezTo>
                <a:lnTo>
                  <a:pt x="223690" y="-70"/>
                </a:lnTo>
                <a:close/>
              </a:path>
            </a:pathLst>
          </a:custGeom>
          <a:solidFill>
            <a:schemeClr val="accent3">
              <a:lumMod val="20000"/>
              <a:lumOff val="80000"/>
            </a:schemeClr>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99D0CE9-F791-CED4-3271-CC4E460AD7AB}"/>
              </a:ext>
            </a:extLst>
          </p:cNvPr>
          <p:cNvSpPr/>
          <p:nvPr/>
        </p:nvSpPr>
        <p:spPr>
          <a:xfrm>
            <a:off x="4911248" y="3800296"/>
            <a:ext cx="441176" cy="930198"/>
          </a:xfrm>
          <a:custGeom>
            <a:avLst/>
            <a:gdLst>
              <a:gd name="connsiteX0" fmla="*/ 236730 w 236911"/>
              <a:gd name="connsiteY0" fmla="*/ -70 h 499516"/>
              <a:gd name="connsiteX1" fmla="*/ -181 w 236911"/>
              <a:gd name="connsiteY1" fmla="*/ -70 h 499516"/>
              <a:gd name="connsiteX2" fmla="*/ 113901 w 236911"/>
              <a:gd name="connsiteY2" fmla="*/ 237208 h 499516"/>
              <a:gd name="connsiteX3" fmla="*/ 162577 w 236911"/>
              <a:gd name="connsiteY3" fmla="*/ 440127 h 499516"/>
              <a:gd name="connsiteX4" fmla="*/ 173414 w 236911"/>
              <a:gd name="connsiteY4" fmla="*/ 499447 h 49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11" h="499516">
                <a:moveTo>
                  <a:pt x="236730" y="-70"/>
                </a:moveTo>
                <a:lnTo>
                  <a:pt x="-181" y="-70"/>
                </a:lnTo>
                <a:cubicBezTo>
                  <a:pt x="40794" y="77472"/>
                  <a:pt x="79486" y="153211"/>
                  <a:pt x="113901" y="237208"/>
                </a:cubicBezTo>
                <a:cubicBezTo>
                  <a:pt x="136148" y="291307"/>
                  <a:pt x="150218" y="370083"/>
                  <a:pt x="162577" y="440127"/>
                </a:cubicBezTo>
                <a:cubicBezTo>
                  <a:pt x="166189" y="460628"/>
                  <a:pt x="169707" y="480275"/>
                  <a:pt x="173414" y="499447"/>
                </a:cubicBezTo>
                <a:close/>
              </a:path>
            </a:pathLst>
          </a:custGeom>
          <a:solidFill>
            <a:schemeClr val="accent3"/>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062D660-C1BF-A400-AEB5-30C7CBA9F4BA}"/>
              </a:ext>
            </a:extLst>
          </p:cNvPr>
          <p:cNvSpPr/>
          <p:nvPr/>
        </p:nvSpPr>
        <p:spPr>
          <a:xfrm>
            <a:off x="5235049" y="4731379"/>
            <a:ext cx="815429" cy="393077"/>
          </a:xfrm>
          <a:custGeom>
            <a:avLst/>
            <a:gdLst>
              <a:gd name="connsiteX0" fmla="*/ 5143 w 437885"/>
              <a:gd name="connsiteY0" fmla="*/ 26790 h 211082"/>
              <a:gd name="connsiteX1" fmla="*/ 235209 w 437885"/>
              <a:gd name="connsiteY1" fmla="*/ 211012 h 211082"/>
              <a:gd name="connsiteX2" fmla="*/ 289778 w 437885"/>
              <a:gd name="connsiteY2" fmla="*/ 211012 h 211082"/>
              <a:gd name="connsiteX3" fmla="*/ 437705 w 437885"/>
              <a:gd name="connsiteY3" fmla="*/ 211012 h 211082"/>
              <a:gd name="connsiteX4" fmla="*/ 437705 w 437885"/>
              <a:gd name="connsiteY4" fmla="*/ 1069 h 211082"/>
              <a:gd name="connsiteX5" fmla="*/ 289778 w 437885"/>
              <a:gd name="connsiteY5" fmla="*/ 1069 h 211082"/>
              <a:gd name="connsiteX6" fmla="*/ 236920 w 437885"/>
              <a:gd name="connsiteY6" fmla="*/ 1069 h 211082"/>
              <a:gd name="connsiteX7" fmla="*/ 215054 w 437885"/>
              <a:gd name="connsiteY7" fmla="*/ -70 h 211082"/>
              <a:gd name="connsiteX8" fmla="*/ -181 w 437885"/>
              <a:gd name="connsiteY8" fmla="*/ -70 h 211082"/>
              <a:gd name="connsiteX9" fmla="*/ 5143 w 437885"/>
              <a:gd name="connsiteY9" fmla="*/ 26790 h 21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885" h="211082">
                <a:moveTo>
                  <a:pt x="5143" y="26790"/>
                </a:moveTo>
                <a:cubicBezTo>
                  <a:pt x="31667" y="153211"/>
                  <a:pt x="102683" y="210063"/>
                  <a:pt x="235209" y="211012"/>
                </a:cubicBezTo>
                <a:cubicBezTo>
                  <a:pt x="253367" y="211012"/>
                  <a:pt x="271525" y="211012"/>
                  <a:pt x="289778" y="211012"/>
                </a:cubicBezTo>
                <a:lnTo>
                  <a:pt x="437705" y="211012"/>
                </a:lnTo>
                <a:lnTo>
                  <a:pt x="437705" y="1069"/>
                </a:lnTo>
                <a:lnTo>
                  <a:pt x="289778" y="1069"/>
                </a:lnTo>
                <a:cubicBezTo>
                  <a:pt x="272190" y="1069"/>
                  <a:pt x="254603" y="1069"/>
                  <a:pt x="236920" y="1069"/>
                </a:cubicBezTo>
                <a:cubicBezTo>
                  <a:pt x="229616" y="1074"/>
                  <a:pt x="222318" y="694"/>
                  <a:pt x="215054" y="-70"/>
                </a:cubicBezTo>
                <a:lnTo>
                  <a:pt x="-181" y="-70"/>
                </a:lnTo>
                <a:cubicBezTo>
                  <a:pt x="1530" y="8757"/>
                  <a:pt x="3336" y="17773"/>
                  <a:pt x="5143" y="26790"/>
                </a:cubicBezTo>
                <a:close/>
              </a:path>
            </a:pathLst>
          </a:custGeom>
          <a:solidFill>
            <a:schemeClr val="accent3">
              <a:lumMod val="60000"/>
              <a:lumOff val="40000"/>
            </a:schemeClr>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E5F90D6-DBDF-1FFE-BD88-C3992B59A1CC}"/>
              </a:ext>
            </a:extLst>
          </p:cNvPr>
          <p:cNvSpPr/>
          <p:nvPr/>
        </p:nvSpPr>
        <p:spPr>
          <a:xfrm>
            <a:off x="5234871" y="3800296"/>
            <a:ext cx="400810" cy="930729"/>
          </a:xfrm>
          <a:custGeom>
            <a:avLst/>
            <a:gdLst>
              <a:gd name="connsiteX0" fmla="*/ -86 w 215235"/>
              <a:gd name="connsiteY0" fmla="*/ 499731 h 499801"/>
              <a:gd name="connsiteX1" fmla="*/ 215054 w 215235"/>
              <a:gd name="connsiteY1" fmla="*/ 499731 h 499801"/>
              <a:gd name="connsiteX2" fmla="*/ 211061 w 215235"/>
              <a:gd name="connsiteY2" fmla="*/ 483597 h 499801"/>
              <a:gd name="connsiteX3" fmla="*/ 196041 w 215235"/>
              <a:gd name="connsiteY3" fmla="*/ 403586 h 499801"/>
              <a:gd name="connsiteX4" fmla="*/ 134816 w 215235"/>
              <a:gd name="connsiteY4" fmla="*/ 157577 h 499801"/>
              <a:gd name="connsiteX5" fmla="*/ 62469 w 215235"/>
              <a:gd name="connsiteY5" fmla="*/ -70 h 499801"/>
              <a:gd name="connsiteX6" fmla="*/ -181 w 215235"/>
              <a:gd name="connsiteY6" fmla="*/ 499637 h 49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235" h="499801">
                <a:moveTo>
                  <a:pt x="-86" y="499731"/>
                </a:moveTo>
                <a:lnTo>
                  <a:pt x="215054" y="499731"/>
                </a:lnTo>
                <a:cubicBezTo>
                  <a:pt x="213914" y="495935"/>
                  <a:pt x="212582" y="490715"/>
                  <a:pt x="211061" y="483597"/>
                </a:cubicBezTo>
                <a:cubicBezTo>
                  <a:pt x="206023" y="459299"/>
                  <a:pt x="201554" y="432250"/>
                  <a:pt x="196041" y="403586"/>
                </a:cubicBezTo>
                <a:cubicBezTo>
                  <a:pt x="181876" y="323482"/>
                  <a:pt x="165714" y="232747"/>
                  <a:pt x="134816" y="157577"/>
                </a:cubicBezTo>
                <a:cubicBezTo>
                  <a:pt x="112000" y="102149"/>
                  <a:pt x="87282" y="49948"/>
                  <a:pt x="62469" y="-70"/>
                </a:cubicBezTo>
                <a:lnTo>
                  <a:pt x="-181" y="499637"/>
                </a:lnTo>
                <a:close/>
              </a:path>
            </a:pathLst>
          </a:custGeom>
          <a:solidFill>
            <a:schemeClr val="accent3">
              <a:lumMod val="40000"/>
              <a:lumOff val="60000"/>
            </a:schemeClr>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DABB0D6-34F2-BB70-C0DF-020917E54B6A}"/>
              </a:ext>
            </a:extLst>
          </p:cNvPr>
          <p:cNvSpPr/>
          <p:nvPr/>
        </p:nvSpPr>
        <p:spPr>
          <a:xfrm>
            <a:off x="4538587" y="1463396"/>
            <a:ext cx="553770" cy="806302"/>
          </a:xfrm>
          <a:custGeom>
            <a:avLst/>
            <a:gdLst>
              <a:gd name="connsiteX0" fmla="*/ 297193 w 297374"/>
              <a:gd name="connsiteY0" fmla="*/ -70 h 432984"/>
              <a:gd name="connsiteX1" fmla="*/ 1245 w 297374"/>
              <a:gd name="connsiteY1" fmla="*/ 426270 h 432984"/>
              <a:gd name="connsiteX2" fmla="*/ -181 w 297374"/>
              <a:gd name="connsiteY2" fmla="*/ 432914 h 432984"/>
              <a:gd name="connsiteX3" fmla="*/ 218477 w 297374"/>
              <a:gd name="connsiteY3" fmla="*/ 432914 h 432984"/>
            </a:gdLst>
            <a:ahLst/>
            <a:cxnLst>
              <a:cxn ang="0">
                <a:pos x="connsiteX0" y="connsiteY0"/>
              </a:cxn>
              <a:cxn ang="0">
                <a:pos x="connsiteX1" y="connsiteY1"/>
              </a:cxn>
              <a:cxn ang="0">
                <a:pos x="connsiteX2" y="connsiteY2"/>
              </a:cxn>
              <a:cxn ang="0">
                <a:pos x="connsiteX3" y="connsiteY3"/>
              </a:cxn>
            </a:cxnLst>
            <a:rect l="l" t="t" r="r" b="b"/>
            <a:pathLst>
              <a:path w="297374" h="432984">
                <a:moveTo>
                  <a:pt x="297193" y="-70"/>
                </a:moveTo>
                <a:cubicBezTo>
                  <a:pt x="142137" y="115816"/>
                  <a:pt x="37561" y="273559"/>
                  <a:pt x="1245" y="426270"/>
                </a:cubicBezTo>
                <a:lnTo>
                  <a:pt x="-181" y="432914"/>
                </a:lnTo>
                <a:lnTo>
                  <a:pt x="218477" y="432914"/>
                </a:lnTo>
                <a:close/>
              </a:path>
            </a:pathLst>
          </a:custGeom>
          <a:solidFill>
            <a:schemeClr val="tx2">
              <a:lumMod val="60000"/>
              <a:lumOff val="40000"/>
            </a:schemeClr>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E94DB0F-9FB4-B6C9-9202-5C7D57D90414}"/>
              </a:ext>
            </a:extLst>
          </p:cNvPr>
          <p:cNvSpPr/>
          <p:nvPr/>
        </p:nvSpPr>
        <p:spPr>
          <a:xfrm>
            <a:off x="5092356" y="1134478"/>
            <a:ext cx="958122" cy="391133"/>
          </a:xfrm>
          <a:custGeom>
            <a:avLst/>
            <a:gdLst>
              <a:gd name="connsiteX0" fmla="*/ 514330 w 514511"/>
              <a:gd name="connsiteY0" fmla="*/ -70 h 210038"/>
              <a:gd name="connsiteX1" fmla="*/ -181 w 514511"/>
              <a:gd name="connsiteY1" fmla="*/ 176559 h 210038"/>
              <a:gd name="connsiteX2" fmla="*/ 514330 w 514511"/>
              <a:gd name="connsiteY2" fmla="*/ 209968 h 210038"/>
            </a:gdLst>
            <a:ahLst/>
            <a:cxnLst>
              <a:cxn ang="0">
                <a:pos x="connsiteX0" y="connsiteY0"/>
              </a:cxn>
              <a:cxn ang="0">
                <a:pos x="connsiteX1" y="connsiteY1"/>
              </a:cxn>
              <a:cxn ang="0">
                <a:pos x="connsiteX2" y="connsiteY2"/>
              </a:cxn>
            </a:cxnLst>
            <a:rect l="l" t="t" r="r" b="b"/>
            <a:pathLst>
              <a:path w="514511" h="210038">
                <a:moveTo>
                  <a:pt x="514330" y="-70"/>
                </a:moveTo>
                <a:cubicBezTo>
                  <a:pt x="328633" y="4137"/>
                  <a:pt x="148836" y="65860"/>
                  <a:pt x="-181" y="176559"/>
                </a:cubicBezTo>
                <a:lnTo>
                  <a:pt x="514330" y="209968"/>
                </a:lnTo>
                <a:close/>
              </a:path>
            </a:pathLst>
          </a:custGeom>
          <a:solidFill>
            <a:schemeClr val="tx2"/>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CDF1714-FFDE-8747-5F55-2F4842D9837C}"/>
              </a:ext>
            </a:extLst>
          </p:cNvPr>
          <p:cNvSpPr/>
          <p:nvPr/>
        </p:nvSpPr>
        <p:spPr>
          <a:xfrm>
            <a:off x="4946125" y="1463396"/>
            <a:ext cx="1104353" cy="806302"/>
          </a:xfrm>
          <a:custGeom>
            <a:avLst/>
            <a:gdLst>
              <a:gd name="connsiteX0" fmla="*/ 592857 w 593037"/>
              <a:gd name="connsiteY0" fmla="*/ 33339 h 432984"/>
              <a:gd name="connsiteX1" fmla="*/ 78346 w 593037"/>
              <a:gd name="connsiteY1" fmla="*/ -70 h 432984"/>
              <a:gd name="connsiteX2" fmla="*/ 78346 w 593037"/>
              <a:gd name="connsiteY2" fmla="*/ -70 h 432984"/>
              <a:gd name="connsiteX3" fmla="*/ -181 w 593037"/>
              <a:gd name="connsiteY3" fmla="*/ 432914 h 432984"/>
              <a:gd name="connsiteX4" fmla="*/ 592857 w 593037"/>
              <a:gd name="connsiteY4" fmla="*/ 33339 h 43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37" h="432984">
                <a:moveTo>
                  <a:pt x="592857" y="33339"/>
                </a:moveTo>
                <a:lnTo>
                  <a:pt x="78346" y="-70"/>
                </a:lnTo>
                <a:lnTo>
                  <a:pt x="78346" y="-70"/>
                </a:lnTo>
                <a:lnTo>
                  <a:pt x="-181" y="432914"/>
                </a:lnTo>
                <a:cubicBezTo>
                  <a:pt x="69790" y="235784"/>
                  <a:pt x="297384" y="44823"/>
                  <a:pt x="592857" y="33339"/>
                </a:cubicBezTo>
                <a:close/>
              </a:path>
            </a:pathLst>
          </a:custGeom>
          <a:solidFill>
            <a:schemeClr val="tx2">
              <a:lumMod val="40000"/>
              <a:lumOff val="60000"/>
            </a:schemeClr>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0C7779E-399F-74CC-CC9A-DD87AE14F2EB}"/>
              </a:ext>
            </a:extLst>
          </p:cNvPr>
          <p:cNvSpPr/>
          <p:nvPr/>
        </p:nvSpPr>
        <p:spPr>
          <a:xfrm>
            <a:off x="6900256" y="2367438"/>
            <a:ext cx="728152" cy="1335824"/>
          </a:xfrm>
          <a:custGeom>
            <a:avLst/>
            <a:gdLst>
              <a:gd name="connsiteX0" fmla="*/ 205738 w 391017"/>
              <a:gd name="connsiteY0" fmla="*/ -70 h 717337"/>
              <a:gd name="connsiteX1" fmla="*/ 129683 w 391017"/>
              <a:gd name="connsiteY1" fmla="*/ 467462 h 717337"/>
              <a:gd name="connsiteX2" fmla="*/ 44121 w 391017"/>
              <a:gd name="connsiteY2" fmla="*/ 632987 h 717337"/>
              <a:gd name="connsiteX3" fmla="*/ -181 w 391017"/>
              <a:gd name="connsiteY3" fmla="*/ 717268 h 717337"/>
              <a:gd name="connsiteX4" fmla="*/ 390836 w 391017"/>
              <a:gd name="connsiteY4" fmla="*/ 376822 h 717337"/>
              <a:gd name="connsiteX5" fmla="*/ 390836 w 391017"/>
              <a:gd name="connsiteY5" fmla="*/ 376822 h 71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017" h="717337">
                <a:moveTo>
                  <a:pt x="205738" y="-70"/>
                </a:moveTo>
                <a:cubicBezTo>
                  <a:pt x="237966" y="145808"/>
                  <a:pt x="213628" y="294724"/>
                  <a:pt x="129683" y="467462"/>
                </a:cubicBezTo>
                <a:cubicBezTo>
                  <a:pt x="101162" y="524978"/>
                  <a:pt x="72642" y="579836"/>
                  <a:pt x="44121" y="632987"/>
                </a:cubicBezTo>
                <a:cubicBezTo>
                  <a:pt x="29195" y="660321"/>
                  <a:pt x="14745" y="688794"/>
                  <a:pt x="-181" y="717268"/>
                </a:cubicBezTo>
                <a:lnTo>
                  <a:pt x="390836" y="376822"/>
                </a:lnTo>
                <a:lnTo>
                  <a:pt x="390836" y="376822"/>
                </a:lnTo>
                <a:close/>
              </a:path>
            </a:pathLst>
          </a:custGeom>
          <a:solidFill>
            <a:schemeClr val="accent5">
              <a:lumMod val="40000"/>
              <a:lumOff val="60000"/>
            </a:schemeClr>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C1DBE6C-5F37-DA40-0948-9CF142772B5D}"/>
              </a:ext>
            </a:extLst>
          </p:cNvPr>
          <p:cNvSpPr/>
          <p:nvPr/>
        </p:nvSpPr>
        <p:spPr>
          <a:xfrm>
            <a:off x="6900256" y="3069286"/>
            <a:ext cx="728152" cy="633976"/>
          </a:xfrm>
          <a:custGeom>
            <a:avLst/>
            <a:gdLst>
              <a:gd name="connsiteX0" fmla="*/ 237300 w 391017"/>
              <a:gd name="connsiteY0" fmla="*/ 340376 h 340445"/>
              <a:gd name="connsiteX1" fmla="*/ 318204 w 391017"/>
              <a:gd name="connsiteY1" fmla="*/ 183108 h 340445"/>
              <a:gd name="connsiteX2" fmla="*/ 390836 w 391017"/>
              <a:gd name="connsiteY2" fmla="*/ -70 h 340445"/>
              <a:gd name="connsiteX3" fmla="*/ -181 w 391017"/>
              <a:gd name="connsiteY3" fmla="*/ 340376 h 340445"/>
            </a:gdLst>
            <a:ahLst/>
            <a:cxnLst>
              <a:cxn ang="0">
                <a:pos x="connsiteX0" y="connsiteY0"/>
              </a:cxn>
              <a:cxn ang="0">
                <a:pos x="connsiteX1" y="connsiteY1"/>
              </a:cxn>
              <a:cxn ang="0">
                <a:pos x="connsiteX2" y="connsiteY2"/>
              </a:cxn>
              <a:cxn ang="0">
                <a:pos x="connsiteX3" y="connsiteY3"/>
              </a:cxn>
            </a:cxnLst>
            <a:rect l="l" t="t" r="r" b="b"/>
            <a:pathLst>
              <a:path w="391017" h="340445">
                <a:moveTo>
                  <a:pt x="237300" y="340376"/>
                </a:moveTo>
                <a:cubicBezTo>
                  <a:pt x="263919" y="290263"/>
                  <a:pt x="291204" y="238441"/>
                  <a:pt x="318204" y="183108"/>
                </a:cubicBezTo>
                <a:cubicBezTo>
                  <a:pt x="347347" y="124115"/>
                  <a:pt x="371638" y="62854"/>
                  <a:pt x="390836" y="-70"/>
                </a:cubicBezTo>
                <a:lnTo>
                  <a:pt x="-181" y="340376"/>
                </a:lnTo>
                <a:close/>
              </a:path>
            </a:pathLst>
          </a:custGeom>
          <a:solidFill>
            <a:schemeClr val="accent5"/>
          </a:solidFill>
          <a:ln w="94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81FDADD-47E5-096A-166B-EC79EFE2DCC4}"/>
              </a:ext>
            </a:extLst>
          </p:cNvPr>
          <p:cNvSpPr/>
          <p:nvPr/>
        </p:nvSpPr>
        <p:spPr>
          <a:xfrm>
            <a:off x="7283716" y="2367438"/>
            <a:ext cx="417027" cy="700787"/>
          </a:xfrm>
          <a:custGeom>
            <a:avLst/>
            <a:gdLst>
              <a:gd name="connsiteX0" fmla="*/ 213913 w 223943"/>
              <a:gd name="connsiteY0" fmla="*/ -70 h 376322"/>
              <a:gd name="connsiteX1" fmla="*/ -181 w 223943"/>
              <a:gd name="connsiteY1" fmla="*/ -70 h 376322"/>
              <a:gd name="connsiteX2" fmla="*/ 184917 w 223943"/>
              <a:gd name="connsiteY2" fmla="*/ 376252 h 376322"/>
              <a:gd name="connsiteX3" fmla="*/ 213913 w 223943"/>
              <a:gd name="connsiteY3" fmla="*/ -70 h 376322"/>
            </a:gdLst>
            <a:ahLst/>
            <a:cxnLst>
              <a:cxn ang="0">
                <a:pos x="connsiteX0" y="connsiteY0"/>
              </a:cxn>
              <a:cxn ang="0">
                <a:pos x="connsiteX1" y="connsiteY1"/>
              </a:cxn>
              <a:cxn ang="0">
                <a:pos x="connsiteX2" y="connsiteY2"/>
              </a:cxn>
              <a:cxn ang="0">
                <a:pos x="connsiteX3" y="connsiteY3"/>
              </a:cxn>
            </a:cxnLst>
            <a:rect l="l" t="t" r="r" b="b"/>
            <a:pathLst>
              <a:path w="223943" h="376322">
                <a:moveTo>
                  <a:pt x="213913" y="-70"/>
                </a:moveTo>
                <a:lnTo>
                  <a:pt x="-181" y="-70"/>
                </a:lnTo>
                <a:lnTo>
                  <a:pt x="184917" y="376252"/>
                </a:lnTo>
                <a:cubicBezTo>
                  <a:pt x="223896" y="246319"/>
                  <a:pt x="233498" y="121796"/>
                  <a:pt x="213913" y="-70"/>
                </a:cubicBezTo>
                <a:close/>
              </a:path>
            </a:pathLst>
          </a:custGeom>
          <a:solidFill>
            <a:schemeClr val="accent5">
              <a:lumMod val="20000"/>
              <a:lumOff val="80000"/>
            </a:schemeClr>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0CB23A2-1EB5-4902-D103-149DD5203657}"/>
              </a:ext>
            </a:extLst>
          </p:cNvPr>
          <p:cNvSpPr/>
          <p:nvPr/>
        </p:nvSpPr>
        <p:spPr>
          <a:xfrm>
            <a:off x="7109690" y="1463396"/>
            <a:ext cx="553770" cy="806302"/>
          </a:xfrm>
          <a:custGeom>
            <a:avLst/>
            <a:gdLst>
              <a:gd name="connsiteX0" fmla="*/ 297193 w 297374"/>
              <a:gd name="connsiteY0" fmla="*/ 432914 h 432984"/>
              <a:gd name="connsiteX1" fmla="*/ 295672 w 297374"/>
              <a:gd name="connsiteY1" fmla="*/ 426365 h 432984"/>
              <a:gd name="connsiteX2" fmla="*/ -181 w 297374"/>
              <a:gd name="connsiteY2" fmla="*/ -70 h 432984"/>
              <a:gd name="connsiteX3" fmla="*/ 78345 w 297374"/>
              <a:gd name="connsiteY3" fmla="*/ 432914 h 432984"/>
            </a:gdLst>
            <a:ahLst/>
            <a:cxnLst>
              <a:cxn ang="0">
                <a:pos x="connsiteX0" y="connsiteY0"/>
              </a:cxn>
              <a:cxn ang="0">
                <a:pos x="connsiteX1" y="connsiteY1"/>
              </a:cxn>
              <a:cxn ang="0">
                <a:pos x="connsiteX2" y="connsiteY2"/>
              </a:cxn>
              <a:cxn ang="0">
                <a:pos x="connsiteX3" y="connsiteY3"/>
              </a:cxn>
            </a:cxnLst>
            <a:rect l="l" t="t" r="r" b="b"/>
            <a:pathLst>
              <a:path w="297374" h="432984">
                <a:moveTo>
                  <a:pt x="297193" y="432914"/>
                </a:moveTo>
                <a:cubicBezTo>
                  <a:pt x="296718" y="430731"/>
                  <a:pt x="296243" y="428548"/>
                  <a:pt x="295672" y="426365"/>
                </a:cubicBezTo>
                <a:cubicBezTo>
                  <a:pt x="259166" y="273653"/>
                  <a:pt x="155161" y="115816"/>
                  <a:pt x="-181" y="-70"/>
                </a:cubicBezTo>
                <a:lnTo>
                  <a:pt x="78345" y="432914"/>
                </a:lnTo>
                <a:close/>
              </a:path>
            </a:pathLst>
          </a:custGeom>
          <a:solidFill>
            <a:schemeClr val="accent1"/>
          </a:solidFill>
          <a:ln w="949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104A12D-BE79-33D1-BBF4-166BBD88C651}"/>
              </a:ext>
            </a:extLst>
          </p:cNvPr>
          <p:cNvSpPr/>
          <p:nvPr/>
        </p:nvSpPr>
        <p:spPr>
          <a:xfrm>
            <a:off x="6149089" y="1463396"/>
            <a:ext cx="1106832" cy="806302"/>
          </a:xfrm>
          <a:custGeom>
            <a:avLst/>
            <a:gdLst>
              <a:gd name="connsiteX0" fmla="*/ 594188 w 594368"/>
              <a:gd name="connsiteY0" fmla="*/ 432914 h 432984"/>
              <a:gd name="connsiteX1" fmla="*/ 515661 w 594368"/>
              <a:gd name="connsiteY1" fmla="*/ -70 h 432984"/>
              <a:gd name="connsiteX2" fmla="*/ 515661 w 594368"/>
              <a:gd name="connsiteY2" fmla="*/ -70 h 432984"/>
              <a:gd name="connsiteX3" fmla="*/ -181 w 594368"/>
              <a:gd name="connsiteY3" fmla="*/ 33339 h 432984"/>
              <a:gd name="connsiteX4" fmla="*/ 594188 w 594368"/>
              <a:gd name="connsiteY4" fmla="*/ 432914 h 43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8" h="432984">
                <a:moveTo>
                  <a:pt x="594188" y="432914"/>
                </a:moveTo>
                <a:lnTo>
                  <a:pt x="515661" y="-70"/>
                </a:lnTo>
                <a:lnTo>
                  <a:pt x="515661" y="-70"/>
                </a:lnTo>
                <a:lnTo>
                  <a:pt x="-181" y="33339"/>
                </a:lnTo>
                <a:cubicBezTo>
                  <a:pt x="295863" y="44159"/>
                  <a:pt x="524027" y="235404"/>
                  <a:pt x="594188" y="432914"/>
                </a:cubicBezTo>
                <a:close/>
              </a:path>
            </a:pathLst>
          </a:custGeom>
          <a:solidFill>
            <a:schemeClr val="accent1">
              <a:lumMod val="60000"/>
              <a:lumOff val="40000"/>
            </a:schemeClr>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DA90889-97B0-C9D8-C1B0-7368843E4070}"/>
              </a:ext>
            </a:extLst>
          </p:cNvPr>
          <p:cNvSpPr/>
          <p:nvPr/>
        </p:nvSpPr>
        <p:spPr>
          <a:xfrm>
            <a:off x="6149089" y="1134301"/>
            <a:ext cx="961308" cy="391309"/>
          </a:xfrm>
          <a:custGeom>
            <a:avLst/>
            <a:gdLst>
              <a:gd name="connsiteX0" fmla="*/ -181 w 516222"/>
              <a:gd name="connsiteY0" fmla="*/ -70 h 210133"/>
              <a:gd name="connsiteX1" fmla="*/ -181 w 516222"/>
              <a:gd name="connsiteY1" fmla="*/ 210063 h 210133"/>
              <a:gd name="connsiteX2" fmla="*/ 516041 w 516222"/>
              <a:gd name="connsiteY2" fmla="*/ 176654 h 210133"/>
              <a:gd name="connsiteX3" fmla="*/ -181 w 516222"/>
              <a:gd name="connsiteY3" fmla="*/ -70 h 210133"/>
            </a:gdLst>
            <a:ahLst/>
            <a:cxnLst>
              <a:cxn ang="0">
                <a:pos x="connsiteX0" y="connsiteY0"/>
              </a:cxn>
              <a:cxn ang="0">
                <a:pos x="connsiteX1" y="connsiteY1"/>
              </a:cxn>
              <a:cxn ang="0">
                <a:pos x="connsiteX2" y="connsiteY2"/>
              </a:cxn>
              <a:cxn ang="0">
                <a:pos x="connsiteX3" y="connsiteY3"/>
              </a:cxn>
            </a:cxnLst>
            <a:rect l="l" t="t" r="r" b="b"/>
            <a:pathLst>
              <a:path w="516222" h="210133">
                <a:moveTo>
                  <a:pt x="-181" y="-70"/>
                </a:moveTo>
                <a:lnTo>
                  <a:pt x="-181" y="210063"/>
                </a:lnTo>
                <a:lnTo>
                  <a:pt x="516041" y="176654"/>
                </a:lnTo>
                <a:cubicBezTo>
                  <a:pt x="366503" y="65699"/>
                  <a:pt x="186092" y="3937"/>
                  <a:pt x="-181" y="-70"/>
                </a:cubicBezTo>
                <a:close/>
              </a:path>
            </a:pathLst>
          </a:custGeom>
          <a:solidFill>
            <a:schemeClr val="accent1">
              <a:lumMod val="20000"/>
              <a:lumOff val="80000"/>
            </a:schemeClr>
          </a:solidFill>
          <a:ln w="949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46083EC-878F-C486-6671-C40644F0E91D}"/>
              </a:ext>
            </a:extLst>
          </p:cNvPr>
          <p:cNvSpPr/>
          <p:nvPr/>
        </p:nvSpPr>
        <p:spPr>
          <a:xfrm>
            <a:off x="6566364" y="3800473"/>
            <a:ext cx="400634" cy="930552"/>
          </a:xfrm>
          <a:custGeom>
            <a:avLst/>
            <a:gdLst>
              <a:gd name="connsiteX0" fmla="*/ 79962 w 215140"/>
              <a:gd name="connsiteY0" fmla="*/ 157482 h 499706"/>
              <a:gd name="connsiteX1" fmla="*/ 18833 w 215140"/>
              <a:gd name="connsiteY1" fmla="*/ 403492 h 499706"/>
              <a:gd name="connsiteX2" fmla="*/ 3812 w 215140"/>
              <a:gd name="connsiteY2" fmla="*/ 483502 h 499706"/>
              <a:gd name="connsiteX3" fmla="*/ -181 w 215140"/>
              <a:gd name="connsiteY3" fmla="*/ 499637 h 499706"/>
              <a:gd name="connsiteX4" fmla="*/ 214959 w 215140"/>
              <a:gd name="connsiteY4" fmla="*/ 499637 h 499706"/>
              <a:gd name="connsiteX5" fmla="*/ 152309 w 215140"/>
              <a:gd name="connsiteY5" fmla="*/ -70 h 499706"/>
              <a:gd name="connsiteX6" fmla="*/ 79962 w 215140"/>
              <a:gd name="connsiteY6" fmla="*/ 157482 h 49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40" h="499706">
                <a:moveTo>
                  <a:pt x="79962" y="157482"/>
                </a:moveTo>
                <a:cubicBezTo>
                  <a:pt x="49160" y="232462"/>
                  <a:pt x="32998" y="323387"/>
                  <a:pt x="18833" y="403492"/>
                </a:cubicBezTo>
                <a:cubicBezTo>
                  <a:pt x="13699" y="431965"/>
                  <a:pt x="8850" y="459205"/>
                  <a:pt x="3812" y="483502"/>
                </a:cubicBezTo>
                <a:cubicBezTo>
                  <a:pt x="2291" y="490620"/>
                  <a:pt x="960" y="495840"/>
                  <a:pt x="-181" y="499637"/>
                </a:cubicBezTo>
                <a:lnTo>
                  <a:pt x="214959" y="499637"/>
                </a:lnTo>
                <a:lnTo>
                  <a:pt x="152309" y="-70"/>
                </a:lnTo>
                <a:cubicBezTo>
                  <a:pt x="127496" y="49853"/>
                  <a:pt x="102778" y="102054"/>
                  <a:pt x="79962" y="157482"/>
                </a:cubicBezTo>
                <a:close/>
              </a:path>
            </a:pathLst>
          </a:custGeom>
          <a:solidFill>
            <a:schemeClr val="accent4">
              <a:lumMod val="40000"/>
              <a:lumOff val="60000"/>
            </a:schemeClr>
          </a:solidFill>
          <a:ln w="949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8BFB456-1641-AB57-0E6C-37E26F26C674}"/>
              </a:ext>
            </a:extLst>
          </p:cNvPr>
          <p:cNvSpPr/>
          <p:nvPr/>
        </p:nvSpPr>
        <p:spPr>
          <a:xfrm>
            <a:off x="6149089" y="4731025"/>
            <a:ext cx="817554" cy="393077"/>
          </a:xfrm>
          <a:custGeom>
            <a:avLst/>
            <a:gdLst>
              <a:gd name="connsiteX0" fmla="*/ 201745 w 439026"/>
              <a:gd name="connsiteY0" fmla="*/ 1069 h 211082"/>
              <a:gd name="connsiteX1" fmla="*/ 149172 w 439026"/>
              <a:gd name="connsiteY1" fmla="*/ 1069 h 211082"/>
              <a:gd name="connsiteX2" fmla="*/ -181 w 439026"/>
              <a:gd name="connsiteY2" fmla="*/ 1069 h 211082"/>
              <a:gd name="connsiteX3" fmla="*/ -181 w 439026"/>
              <a:gd name="connsiteY3" fmla="*/ 211012 h 211082"/>
              <a:gd name="connsiteX4" fmla="*/ 148982 w 439026"/>
              <a:gd name="connsiteY4" fmla="*/ 211012 h 211082"/>
              <a:gd name="connsiteX5" fmla="*/ 203266 w 439026"/>
              <a:gd name="connsiteY5" fmla="*/ 211012 h 211082"/>
              <a:gd name="connsiteX6" fmla="*/ 433427 w 439026"/>
              <a:gd name="connsiteY6" fmla="*/ 26790 h 211082"/>
              <a:gd name="connsiteX7" fmla="*/ 438846 w 439026"/>
              <a:gd name="connsiteY7" fmla="*/ -70 h 211082"/>
              <a:gd name="connsiteX8" fmla="*/ 223800 w 439026"/>
              <a:gd name="connsiteY8" fmla="*/ -70 h 211082"/>
              <a:gd name="connsiteX9" fmla="*/ 201745 w 439026"/>
              <a:gd name="connsiteY9" fmla="*/ 1069 h 21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026" h="211082">
                <a:moveTo>
                  <a:pt x="201745" y="1069"/>
                </a:moveTo>
                <a:cubicBezTo>
                  <a:pt x="184252" y="1069"/>
                  <a:pt x="166664" y="1069"/>
                  <a:pt x="149172" y="1069"/>
                </a:cubicBezTo>
                <a:lnTo>
                  <a:pt x="-181" y="1069"/>
                </a:lnTo>
                <a:lnTo>
                  <a:pt x="-181" y="211012"/>
                </a:lnTo>
                <a:lnTo>
                  <a:pt x="148982" y="211012"/>
                </a:lnTo>
                <a:cubicBezTo>
                  <a:pt x="167140" y="211012"/>
                  <a:pt x="185298" y="211012"/>
                  <a:pt x="203266" y="211012"/>
                </a:cubicBezTo>
                <a:cubicBezTo>
                  <a:pt x="336362" y="210063"/>
                  <a:pt x="406998" y="153211"/>
                  <a:pt x="433427" y="26790"/>
                </a:cubicBezTo>
                <a:cubicBezTo>
                  <a:pt x="435328" y="17963"/>
                  <a:pt x="437134" y="8947"/>
                  <a:pt x="438846" y="-70"/>
                </a:cubicBezTo>
                <a:lnTo>
                  <a:pt x="223800" y="-70"/>
                </a:lnTo>
                <a:cubicBezTo>
                  <a:pt x="216474" y="696"/>
                  <a:pt x="209111" y="1076"/>
                  <a:pt x="201745" y="1069"/>
                </a:cubicBezTo>
                <a:close/>
              </a:path>
            </a:pathLst>
          </a:custGeom>
          <a:solidFill>
            <a:schemeClr val="accent4">
              <a:lumMod val="75000"/>
            </a:schemeClr>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9D0C40D-22BA-0056-35E4-2E93060E8C85}"/>
              </a:ext>
            </a:extLst>
          </p:cNvPr>
          <p:cNvSpPr/>
          <p:nvPr/>
        </p:nvSpPr>
        <p:spPr>
          <a:xfrm>
            <a:off x="6850330" y="3800650"/>
            <a:ext cx="439935" cy="930198"/>
          </a:xfrm>
          <a:custGeom>
            <a:avLst/>
            <a:gdLst>
              <a:gd name="connsiteX0" fmla="*/ 62469 w 236245"/>
              <a:gd name="connsiteY0" fmla="*/ 499447 h 499516"/>
              <a:gd name="connsiteX1" fmla="*/ 73307 w 236245"/>
              <a:gd name="connsiteY1" fmla="*/ 440033 h 499516"/>
              <a:gd name="connsiteX2" fmla="*/ 121982 w 236245"/>
              <a:gd name="connsiteY2" fmla="*/ 237208 h 499516"/>
              <a:gd name="connsiteX3" fmla="*/ 236064 w 236245"/>
              <a:gd name="connsiteY3" fmla="*/ -70 h 499516"/>
              <a:gd name="connsiteX4" fmla="*/ -181 w 236245"/>
              <a:gd name="connsiteY4" fmla="*/ -70 h 49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45" h="499516">
                <a:moveTo>
                  <a:pt x="62469" y="499447"/>
                </a:moveTo>
                <a:cubicBezTo>
                  <a:pt x="66177" y="480465"/>
                  <a:pt x="69694" y="460533"/>
                  <a:pt x="73307" y="440033"/>
                </a:cubicBezTo>
                <a:cubicBezTo>
                  <a:pt x="85666" y="370273"/>
                  <a:pt x="99641" y="291307"/>
                  <a:pt x="121982" y="237208"/>
                </a:cubicBezTo>
                <a:cubicBezTo>
                  <a:pt x="156587" y="153022"/>
                  <a:pt x="195375" y="77283"/>
                  <a:pt x="236064" y="-70"/>
                </a:cubicBezTo>
                <a:lnTo>
                  <a:pt x="-181" y="-70"/>
                </a:lnTo>
                <a:close/>
              </a:path>
            </a:pathLst>
          </a:custGeom>
          <a:solidFill>
            <a:schemeClr val="accent4"/>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6A6EFD4-D9BC-C0D4-0FFD-76B76B46C903}"/>
              </a:ext>
            </a:extLst>
          </p:cNvPr>
          <p:cNvSpPr/>
          <p:nvPr/>
        </p:nvSpPr>
        <p:spPr>
          <a:xfrm>
            <a:off x="6100935" y="5727505"/>
            <a:ext cx="770604" cy="355431"/>
          </a:xfrm>
          <a:custGeom>
            <a:avLst/>
            <a:gdLst>
              <a:gd name="connsiteX0" fmla="*/ 318013 w 413814"/>
              <a:gd name="connsiteY0" fmla="*/ -70 h 190866"/>
              <a:gd name="connsiteX1" fmla="*/ -181 w 413814"/>
              <a:gd name="connsiteY1" fmla="*/ -70 h 190866"/>
              <a:gd name="connsiteX2" fmla="*/ 327330 w 413814"/>
              <a:gd name="connsiteY2" fmla="*/ 190796 h 190866"/>
              <a:gd name="connsiteX3" fmla="*/ 413151 w 413814"/>
              <a:gd name="connsiteY3" fmla="*/ 86083 h 190866"/>
              <a:gd name="connsiteX4" fmla="*/ 317823 w 413814"/>
              <a:gd name="connsiteY4" fmla="*/ -70 h 19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14" h="190866">
                <a:moveTo>
                  <a:pt x="318013" y="-70"/>
                </a:moveTo>
                <a:lnTo>
                  <a:pt x="-181" y="-70"/>
                </a:lnTo>
                <a:lnTo>
                  <a:pt x="327330" y="190796"/>
                </a:lnTo>
                <a:cubicBezTo>
                  <a:pt x="379993" y="185540"/>
                  <a:pt x="418416" y="138659"/>
                  <a:pt x="413151" y="86083"/>
                </a:cubicBezTo>
                <a:cubicBezTo>
                  <a:pt x="408254" y="37185"/>
                  <a:pt x="367047" y="-56"/>
                  <a:pt x="317823" y="-70"/>
                </a:cubicBezTo>
                <a:close/>
              </a:path>
            </a:pathLst>
          </a:custGeom>
          <a:solidFill>
            <a:schemeClr val="accent3">
              <a:lumMod val="20000"/>
              <a:lumOff val="80000"/>
            </a:schemeClr>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DD6BA5E-19BF-1C47-5A2E-1E931A0D1A82}"/>
              </a:ext>
            </a:extLst>
          </p:cNvPr>
          <p:cNvSpPr/>
          <p:nvPr/>
        </p:nvSpPr>
        <p:spPr>
          <a:xfrm>
            <a:off x="5331876" y="5727505"/>
            <a:ext cx="769057" cy="355782"/>
          </a:xfrm>
          <a:custGeom>
            <a:avLst/>
            <a:gdLst>
              <a:gd name="connsiteX0" fmla="*/ 94608 w 412983"/>
              <a:gd name="connsiteY0" fmla="*/ -70 h 191055"/>
              <a:gd name="connsiteX1" fmla="*/ -175 w 412983"/>
              <a:gd name="connsiteY1" fmla="*/ 96633 h 191055"/>
              <a:gd name="connsiteX2" fmla="*/ 88334 w 412983"/>
              <a:gd name="connsiteY2" fmla="*/ 190986 h 191055"/>
              <a:gd name="connsiteX3" fmla="*/ 412803 w 412983"/>
              <a:gd name="connsiteY3" fmla="*/ -70 h 191055"/>
            </a:gdLst>
            <a:ahLst/>
            <a:cxnLst>
              <a:cxn ang="0">
                <a:pos x="connsiteX0" y="connsiteY0"/>
              </a:cxn>
              <a:cxn ang="0">
                <a:pos x="connsiteX1" y="connsiteY1"/>
              </a:cxn>
              <a:cxn ang="0">
                <a:pos x="connsiteX2" y="connsiteY2"/>
              </a:cxn>
              <a:cxn ang="0">
                <a:pos x="connsiteX3" y="connsiteY3"/>
              </a:cxn>
            </a:cxnLst>
            <a:rect l="l" t="t" r="r" b="b"/>
            <a:pathLst>
              <a:path w="412983" h="191055">
                <a:moveTo>
                  <a:pt x="94608" y="-70"/>
                </a:moveTo>
                <a:cubicBezTo>
                  <a:pt x="41686" y="503"/>
                  <a:pt x="-750" y="43799"/>
                  <a:pt x="-175" y="96633"/>
                </a:cubicBezTo>
                <a:cubicBezTo>
                  <a:pt x="364" y="146236"/>
                  <a:pt x="38790" y="187200"/>
                  <a:pt x="88334" y="190986"/>
                </a:cubicBezTo>
                <a:lnTo>
                  <a:pt x="412803" y="-70"/>
                </a:lnTo>
                <a:close/>
              </a:path>
            </a:pathLst>
          </a:custGeom>
          <a:solidFill>
            <a:schemeClr val="accent3"/>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68FFA9A-C121-D1CE-D53A-8A49DD7D2F8A}"/>
              </a:ext>
            </a:extLst>
          </p:cNvPr>
          <p:cNvSpPr/>
          <p:nvPr/>
        </p:nvSpPr>
        <p:spPr>
          <a:xfrm>
            <a:off x="5496709" y="5726974"/>
            <a:ext cx="1214471" cy="356326"/>
          </a:xfrm>
          <a:custGeom>
            <a:avLst/>
            <a:gdLst>
              <a:gd name="connsiteX0" fmla="*/ -181 w 652170"/>
              <a:gd name="connsiteY0" fmla="*/ 191271 h 191347"/>
              <a:gd name="connsiteX1" fmla="*/ 6094 w 652170"/>
              <a:gd name="connsiteY1" fmla="*/ 191271 h 191347"/>
              <a:gd name="connsiteX2" fmla="*/ 642483 w 652170"/>
              <a:gd name="connsiteY2" fmla="*/ 191271 h 191347"/>
              <a:gd name="connsiteX3" fmla="*/ 651989 w 652170"/>
              <a:gd name="connsiteY3" fmla="*/ 190796 h 191347"/>
              <a:gd name="connsiteX4" fmla="*/ 324478 w 652170"/>
              <a:gd name="connsiteY4" fmla="*/ -70 h 191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170" h="191347">
                <a:moveTo>
                  <a:pt x="-181" y="191271"/>
                </a:moveTo>
                <a:lnTo>
                  <a:pt x="6094" y="191271"/>
                </a:lnTo>
                <a:lnTo>
                  <a:pt x="642483" y="191271"/>
                </a:lnTo>
                <a:cubicBezTo>
                  <a:pt x="645658" y="191312"/>
                  <a:pt x="648834" y="191154"/>
                  <a:pt x="651989" y="190796"/>
                </a:cubicBezTo>
                <a:lnTo>
                  <a:pt x="324478" y="-70"/>
                </a:lnTo>
                <a:close/>
              </a:path>
            </a:pathLst>
          </a:custGeom>
          <a:solidFill>
            <a:schemeClr val="accent3">
              <a:lumMod val="60000"/>
              <a:lumOff val="40000"/>
            </a:schemeClr>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B7E520C-A387-AD1B-AF94-8FBA3CE99548}"/>
              </a:ext>
            </a:extLst>
          </p:cNvPr>
          <p:cNvSpPr/>
          <p:nvPr/>
        </p:nvSpPr>
        <p:spPr>
          <a:xfrm>
            <a:off x="5235049" y="4656263"/>
            <a:ext cx="400810" cy="74585"/>
          </a:xfrm>
          <a:custGeom>
            <a:avLst/>
            <a:gdLst>
              <a:gd name="connsiteX0" fmla="*/ 0 w 215235"/>
              <a:gd name="connsiteY0" fmla="*/ 40052 h 40052"/>
              <a:gd name="connsiteX1" fmla="*/ 215235 w 215235"/>
              <a:gd name="connsiteY1" fmla="*/ 40052 h 40052"/>
              <a:gd name="connsiteX2" fmla="*/ 206489 w 215235"/>
              <a:gd name="connsiteY2" fmla="*/ 0 h 40052"/>
              <a:gd name="connsiteX3" fmla="*/ 0 w 215235"/>
              <a:gd name="connsiteY3" fmla="*/ 40052 h 40052"/>
            </a:gdLst>
            <a:ahLst/>
            <a:cxnLst>
              <a:cxn ang="0">
                <a:pos x="connsiteX0" y="connsiteY0"/>
              </a:cxn>
              <a:cxn ang="0">
                <a:pos x="connsiteX1" y="connsiteY1"/>
              </a:cxn>
              <a:cxn ang="0">
                <a:pos x="connsiteX2" y="connsiteY2"/>
              </a:cxn>
              <a:cxn ang="0">
                <a:pos x="connsiteX3" y="connsiteY3"/>
              </a:cxn>
            </a:cxnLst>
            <a:rect l="l" t="t" r="r" b="b"/>
            <a:pathLst>
              <a:path w="215235" h="40052">
                <a:moveTo>
                  <a:pt x="0" y="40052"/>
                </a:moveTo>
                <a:lnTo>
                  <a:pt x="215235" y="40052"/>
                </a:lnTo>
                <a:lnTo>
                  <a:pt x="206489" y="0"/>
                </a:lnTo>
                <a:lnTo>
                  <a:pt x="0" y="40052"/>
                </a:lnTo>
                <a:close/>
              </a:path>
            </a:pathLst>
          </a:custGeom>
          <a:solidFill>
            <a:schemeClr val="accent3">
              <a:alpha val="50000"/>
            </a:schemeClr>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AA17479-A64A-F2CB-499D-F7550665DE47}"/>
              </a:ext>
            </a:extLst>
          </p:cNvPr>
          <p:cNvSpPr/>
          <p:nvPr/>
        </p:nvSpPr>
        <p:spPr>
          <a:xfrm>
            <a:off x="6566187" y="4656263"/>
            <a:ext cx="400810" cy="74585"/>
          </a:xfrm>
          <a:custGeom>
            <a:avLst/>
            <a:gdLst>
              <a:gd name="connsiteX0" fmla="*/ 215235 w 215235"/>
              <a:gd name="connsiteY0" fmla="*/ 40052 h 40052"/>
              <a:gd name="connsiteX1" fmla="*/ 0 w 215235"/>
              <a:gd name="connsiteY1" fmla="*/ 40052 h 40052"/>
              <a:gd name="connsiteX2" fmla="*/ 8746 w 215235"/>
              <a:gd name="connsiteY2" fmla="*/ 0 h 40052"/>
              <a:gd name="connsiteX3" fmla="*/ 215235 w 215235"/>
              <a:gd name="connsiteY3" fmla="*/ 40052 h 40052"/>
            </a:gdLst>
            <a:ahLst/>
            <a:cxnLst>
              <a:cxn ang="0">
                <a:pos x="connsiteX0" y="connsiteY0"/>
              </a:cxn>
              <a:cxn ang="0">
                <a:pos x="connsiteX1" y="connsiteY1"/>
              </a:cxn>
              <a:cxn ang="0">
                <a:pos x="connsiteX2" y="connsiteY2"/>
              </a:cxn>
              <a:cxn ang="0">
                <a:pos x="connsiteX3" y="connsiteY3"/>
              </a:cxn>
            </a:cxnLst>
            <a:rect l="l" t="t" r="r" b="b"/>
            <a:pathLst>
              <a:path w="215235" h="40052">
                <a:moveTo>
                  <a:pt x="215235" y="40052"/>
                </a:moveTo>
                <a:lnTo>
                  <a:pt x="0" y="40052"/>
                </a:lnTo>
                <a:lnTo>
                  <a:pt x="8746" y="0"/>
                </a:lnTo>
                <a:lnTo>
                  <a:pt x="215235" y="40052"/>
                </a:lnTo>
                <a:close/>
              </a:path>
            </a:pathLst>
          </a:custGeom>
          <a:solidFill>
            <a:srgbClr val="CC2331">
              <a:alpha val="50000"/>
            </a:srgbClr>
          </a:solidFill>
          <a:ln w="9498" cap="flat">
            <a:noFill/>
            <a:prstDash val="solid"/>
            <a:miter/>
          </a:ln>
        </p:spPr>
        <p:txBody>
          <a:bodyPr rtlCol="0" anchor="ctr"/>
          <a:lstStyle/>
          <a:p>
            <a:endParaRPr lang="en-US"/>
          </a:p>
        </p:txBody>
      </p:sp>
      <p:sp>
        <p:nvSpPr>
          <p:cNvPr id="40" name="TextBox 956">
            <a:extLst>
              <a:ext uri="{FF2B5EF4-FFF2-40B4-BE49-F238E27FC236}">
                <a16:creationId xmlns:a16="http://schemas.microsoft.com/office/drawing/2014/main" id="{D3C3CCE8-A20C-B911-23F4-21E4BA449028}"/>
              </a:ext>
            </a:extLst>
          </p:cNvPr>
          <p:cNvSpPr txBox="1">
            <a:spLocks noChangeArrowheads="1"/>
          </p:cNvSpPr>
          <p:nvPr/>
        </p:nvSpPr>
        <p:spPr bwMode="auto">
          <a:xfrm>
            <a:off x="9355195" y="1461137"/>
            <a:ext cx="2107750" cy="53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41" name="TextBox 956">
            <a:extLst>
              <a:ext uri="{FF2B5EF4-FFF2-40B4-BE49-F238E27FC236}">
                <a16:creationId xmlns:a16="http://schemas.microsoft.com/office/drawing/2014/main" id="{B90743C2-9DD6-C6D5-70FC-77DE5ABE08FE}"/>
              </a:ext>
            </a:extLst>
          </p:cNvPr>
          <p:cNvSpPr txBox="1">
            <a:spLocks noChangeArrowheads="1"/>
          </p:cNvSpPr>
          <p:nvPr/>
        </p:nvSpPr>
        <p:spPr bwMode="auto">
          <a:xfrm>
            <a:off x="9306359" y="1121886"/>
            <a:ext cx="2107750" cy="34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tx2"/>
                </a:solidFill>
                <a:latin typeface="+mj-lt"/>
                <a:cs typeface="Open Sans" panose="020B0606030504020204" pitchFamily="34" charset="0"/>
              </a:rPr>
              <a:t>TITLE</a:t>
            </a:r>
            <a:endParaRPr lang="ru-RU" altLang="ru-RU" dirty="0">
              <a:solidFill>
                <a:schemeClr val="tx2"/>
              </a:solidFill>
              <a:latin typeface="+mj-lt"/>
              <a:cs typeface="Open Sans" panose="020B0606030504020204" pitchFamily="34" charset="0"/>
            </a:endParaRPr>
          </a:p>
        </p:txBody>
      </p:sp>
      <p:sp>
        <p:nvSpPr>
          <p:cNvPr id="42" name="TextBox 956">
            <a:extLst>
              <a:ext uri="{FF2B5EF4-FFF2-40B4-BE49-F238E27FC236}">
                <a16:creationId xmlns:a16="http://schemas.microsoft.com/office/drawing/2014/main" id="{AD3D2FFB-5916-4FC0-CBD0-DF107A39AF18}"/>
              </a:ext>
            </a:extLst>
          </p:cNvPr>
          <p:cNvSpPr txBox="1">
            <a:spLocks noChangeArrowheads="1"/>
          </p:cNvSpPr>
          <p:nvPr/>
        </p:nvSpPr>
        <p:spPr bwMode="auto">
          <a:xfrm>
            <a:off x="9355195" y="3407476"/>
            <a:ext cx="2107750" cy="53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43" name="TextBox 956">
            <a:extLst>
              <a:ext uri="{FF2B5EF4-FFF2-40B4-BE49-F238E27FC236}">
                <a16:creationId xmlns:a16="http://schemas.microsoft.com/office/drawing/2014/main" id="{5ECEF6EB-006B-DB9E-9788-EEBCD4FD108C}"/>
              </a:ext>
            </a:extLst>
          </p:cNvPr>
          <p:cNvSpPr txBox="1">
            <a:spLocks noChangeArrowheads="1"/>
          </p:cNvSpPr>
          <p:nvPr/>
        </p:nvSpPr>
        <p:spPr bwMode="auto">
          <a:xfrm>
            <a:off x="9306359" y="3068225"/>
            <a:ext cx="2107750" cy="34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tx2"/>
                </a:solidFill>
                <a:latin typeface="+mj-lt"/>
                <a:cs typeface="Open Sans" panose="020B0606030504020204" pitchFamily="34" charset="0"/>
              </a:rPr>
              <a:t>TITLE</a:t>
            </a:r>
            <a:endParaRPr lang="ru-RU" altLang="ru-RU" dirty="0">
              <a:solidFill>
                <a:schemeClr val="tx2"/>
              </a:solidFill>
              <a:latin typeface="+mj-lt"/>
              <a:cs typeface="Open Sans" panose="020B0606030504020204" pitchFamily="34" charset="0"/>
            </a:endParaRPr>
          </a:p>
        </p:txBody>
      </p:sp>
      <p:sp>
        <p:nvSpPr>
          <p:cNvPr id="44" name="TextBox 956">
            <a:extLst>
              <a:ext uri="{FF2B5EF4-FFF2-40B4-BE49-F238E27FC236}">
                <a16:creationId xmlns:a16="http://schemas.microsoft.com/office/drawing/2014/main" id="{E2C54721-0D72-B1D0-BE69-75756D0806EC}"/>
              </a:ext>
            </a:extLst>
          </p:cNvPr>
          <p:cNvSpPr txBox="1">
            <a:spLocks noChangeArrowheads="1"/>
          </p:cNvSpPr>
          <p:nvPr/>
        </p:nvSpPr>
        <p:spPr bwMode="auto">
          <a:xfrm>
            <a:off x="9424383" y="5531883"/>
            <a:ext cx="2107750" cy="53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45" name="TextBox 956">
            <a:extLst>
              <a:ext uri="{FF2B5EF4-FFF2-40B4-BE49-F238E27FC236}">
                <a16:creationId xmlns:a16="http://schemas.microsoft.com/office/drawing/2014/main" id="{95E3700D-E238-8F7B-A841-35140739999A}"/>
              </a:ext>
            </a:extLst>
          </p:cNvPr>
          <p:cNvSpPr txBox="1">
            <a:spLocks noChangeArrowheads="1"/>
          </p:cNvSpPr>
          <p:nvPr/>
        </p:nvSpPr>
        <p:spPr bwMode="auto">
          <a:xfrm>
            <a:off x="9375547" y="5192632"/>
            <a:ext cx="2107750" cy="34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tx2"/>
                </a:solidFill>
                <a:latin typeface="+mj-lt"/>
                <a:cs typeface="Open Sans" panose="020B0606030504020204" pitchFamily="34" charset="0"/>
              </a:rPr>
              <a:t>TITLE</a:t>
            </a:r>
            <a:endParaRPr lang="ru-RU" altLang="ru-RU" dirty="0">
              <a:solidFill>
                <a:schemeClr val="tx2"/>
              </a:solidFill>
              <a:latin typeface="+mj-lt"/>
              <a:cs typeface="Open Sans" panose="020B0606030504020204" pitchFamily="34" charset="0"/>
            </a:endParaRPr>
          </a:p>
        </p:txBody>
      </p:sp>
      <p:sp>
        <p:nvSpPr>
          <p:cNvPr id="46" name="TextBox 956">
            <a:extLst>
              <a:ext uri="{FF2B5EF4-FFF2-40B4-BE49-F238E27FC236}">
                <a16:creationId xmlns:a16="http://schemas.microsoft.com/office/drawing/2014/main" id="{8BE68209-68A8-5AA3-B410-63BFD5FBF87D}"/>
              </a:ext>
            </a:extLst>
          </p:cNvPr>
          <p:cNvSpPr txBox="1">
            <a:spLocks noChangeArrowheads="1"/>
          </p:cNvSpPr>
          <p:nvPr/>
        </p:nvSpPr>
        <p:spPr bwMode="auto">
          <a:xfrm>
            <a:off x="694505" y="1458878"/>
            <a:ext cx="21077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47" name="TextBox 956">
            <a:extLst>
              <a:ext uri="{FF2B5EF4-FFF2-40B4-BE49-F238E27FC236}">
                <a16:creationId xmlns:a16="http://schemas.microsoft.com/office/drawing/2014/main" id="{DD681D2D-A3CF-EF61-A704-C0F1E13095B1}"/>
              </a:ext>
            </a:extLst>
          </p:cNvPr>
          <p:cNvSpPr txBox="1">
            <a:spLocks noChangeArrowheads="1"/>
          </p:cNvSpPr>
          <p:nvPr/>
        </p:nvSpPr>
        <p:spPr bwMode="auto">
          <a:xfrm>
            <a:off x="645669" y="1119627"/>
            <a:ext cx="210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tx2"/>
                </a:solidFill>
                <a:latin typeface="+mj-lt"/>
                <a:cs typeface="Open Sans" panose="020B0606030504020204" pitchFamily="34" charset="0"/>
              </a:rPr>
              <a:t>TITLE</a:t>
            </a:r>
            <a:endParaRPr lang="ru-RU" altLang="ru-RU" dirty="0">
              <a:solidFill>
                <a:schemeClr val="tx2"/>
              </a:solidFill>
              <a:latin typeface="+mj-lt"/>
              <a:cs typeface="Open Sans" panose="020B0606030504020204" pitchFamily="34" charset="0"/>
            </a:endParaRPr>
          </a:p>
        </p:txBody>
      </p:sp>
      <p:sp>
        <p:nvSpPr>
          <p:cNvPr id="48" name="TextBox 956">
            <a:extLst>
              <a:ext uri="{FF2B5EF4-FFF2-40B4-BE49-F238E27FC236}">
                <a16:creationId xmlns:a16="http://schemas.microsoft.com/office/drawing/2014/main" id="{6668995C-8C09-9E37-A51F-55B842C08E18}"/>
              </a:ext>
            </a:extLst>
          </p:cNvPr>
          <p:cNvSpPr txBox="1">
            <a:spLocks noChangeArrowheads="1"/>
          </p:cNvSpPr>
          <p:nvPr/>
        </p:nvSpPr>
        <p:spPr bwMode="auto">
          <a:xfrm>
            <a:off x="694505" y="3405217"/>
            <a:ext cx="21077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49" name="TextBox 956">
            <a:extLst>
              <a:ext uri="{FF2B5EF4-FFF2-40B4-BE49-F238E27FC236}">
                <a16:creationId xmlns:a16="http://schemas.microsoft.com/office/drawing/2014/main" id="{A186D1FC-430F-FEF8-C313-34179CF06F4A}"/>
              </a:ext>
            </a:extLst>
          </p:cNvPr>
          <p:cNvSpPr txBox="1">
            <a:spLocks noChangeArrowheads="1"/>
          </p:cNvSpPr>
          <p:nvPr/>
        </p:nvSpPr>
        <p:spPr bwMode="auto">
          <a:xfrm>
            <a:off x="645669" y="3065966"/>
            <a:ext cx="210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tx2"/>
                </a:solidFill>
                <a:latin typeface="+mj-lt"/>
                <a:cs typeface="Open Sans" panose="020B0606030504020204" pitchFamily="34" charset="0"/>
              </a:rPr>
              <a:t>TITLE</a:t>
            </a:r>
            <a:endParaRPr lang="ru-RU" altLang="ru-RU" dirty="0">
              <a:solidFill>
                <a:schemeClr val="tx2"/>
              </a:solidFill>
              <a:latin typeface="+mj-lt"/>
              <a:cs typeface="Open Sans" panose="020B0606030504020204" pitchFamily="34" charset="0"/>
            </a:endParaRPr>
          </a:p>
        </p:txBody>
      </p:sp>
      <p:sp>
        <p:nvSpPr>
          <p:cNvPr id="50" name="TextBox 956">
            <a:extLst>
              <a:ext uri="{FF2B5EF4-FFF2-40B4-BE49-F238E27FC236}">
                <a16:creationId xmlns:a16="http://schemas.microsoft.com/office/drawing/2014/main" id="{4B71A53A-C2C7-92CE-8CC4-61CF28A2CCC4}"/>
              </a:ext>
            </a:extLst>
          </p:cNvPr>
          <p:cNvSpPr txBox="1">
            <a:spLocks noChangeArrowheads="1"/>
          </p:cNvSpPr>
          <p:nvPr/>
        </p:nvSpPr>
        <p:spPr bwMode="auto">
          <a:xfrm>
            <a:off x="763693" y="5529624"/>
            <a:ext cx="21077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51" name="TextBox 956">
            <a:extLst>
              <a:ext uri="{FF2B5EF4-FFF2-40B4-BE49-F238E27FC236}">
                <a16:creationId xmlns:a16="http://schemas.microsoft.com/office/drawing/2014/main" id="{14A21BC1-0B47-B512-23BC-9AD0BC3A7B37}"/>
              </a:ext>
            </a:extLst>
          </p:cNvPr>
          <p:cNvSpPr txBox="1">
            <a:spLocks noChangeArrowheads="1"/>
          </p:cNvSpPr>
          <p:nvPr/>
        </p:nvSpPr>
        <p:spPr bwMode="auto">
          <a:xfrm>
            <a:off x="714857" y="5190373"/>
            <a:ext cx="210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tx2"/>
                </a:solidFill>
                <a:latin typeface="+mj-lt"/>
                <a:cs typeface="Open Sans" panose="020B0606030504020204" pitchFamily="34" charset="0"/>
              </a:rPr>
              <a:t>TITLE</a:t>
            </a:r>
            <a:endParaRPr lang="ru-RU" altLang="ru-RU" dirty="0">
              <a:solidFill>
                <a:schemeClr val="tx2"/>
              </a:solidFill>
              <a:latin typeface="+mj-lt"/>
              <a:cs typeface="Open Sans" panose="020B0606030504020204" pitchFamily="34" charset="0"/>
            </a:endParaRPr>
          </a:p>
        </p:txBody>
      </p:sp>
      <p:sp>
        <p:nvSpPr>
          <p:cNvPr id="52" name="TextBox 51">
            <a:extLst>
              <a:ext uri="{FF2B5EF4-FFF2-40B4-BE49-F238E27FC236}">
                <a16:creationId xmlns:a16="http://schemas.microsoft.com/office/drawing/2014/main" id="{10761851-2596-42A2-D0CB-C9E35767047F}"/>
              </a:ext>
            </a:extLst>
          </p:cNvPr>
          <p:cNvSpPr txBox="1"/>
          <p:nvPr/>
        </p:nvSpPr>
        <p:spPr>
          <a:xfrm>
            <a:off x="5352424" y="1955980"/>
            <a:ext cx="1497906" cy="1569660"/>
          </a:xfrm>
          <a:prstGeom prst="rect">
            <a:avLst/>
          </a:prstGeom>
          <a:noFill/>
        </p:spPr>
        <p:txBody>
          <a:bodyPr wrap="square" rtlCol="0">
            <a:spAutoFit/>
          </a:bodyPr>
          <a:lstStyle/>
          <a:p>
            <a:pPr algn="ctr"/>
            <a:r>
              <a:rPr lang="en-US" sz="3200" b="1" dirty="0">
                <a:solidFill>
                  <a:schemeClr val="tx2"/>
                </a:solidFill>
                <a:latin typeface="Montserrat ExtraBold" pitchFamily="2" charset="77"/>
              </a:rPr>
              <a:t>YOUR TITLE HERE</a:t>
            </a:r>
          </a:p>
        </p:txBody>
      </p:sp>
    </p:spTree>
    <p:extLst>
      <p:ext uri="{BB962C8B-B14F-4D97-AF65-F5344CB8AC3E}">
        <p14:creationId xmlns:p14="http://schemas.microsoft.com/office/powerpoint/2010/main" val="305981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4731042" y="1892129"/>
            <a:ext cx="1976980" cy="840421"/>
          </a:xfrm>
          <a:custGeom>
            <a:avLst/>
            <a:gdLst>
              <a:gd name="T0" fmla="*/ 139 w 866"/>
              <a:gd name="T1" fmla="*/ 368 h 368"/>
              <a:gd name="T2" fmla="*/ 11 w 866"/>
              <a:gd name="T3" fmla="*/ 260 h 368"/>
              <a:gd name="T4" fmla="*/ 117 w 866"/>
              <a:gd name="T5" fmla="*/ 111 h 368"/>
              <a:gd name="T6" fmla="*/ 706 w 866"/>
              <a:gd name="T7" fmla="*/ 12 h 368"/>
              <a:gd name="T8" fmla="*/ 855 w 866"/>
              <a:gd name="T9" fmla="*/ 118 h 368"/>
              <a:gd name="T10" fmla="*/ 749 w 866"/>
              <a:gd name="T11" fmla="*/ 267 h 368"/>
              <a:gd name="T12" fmla="*/ 160 w 866"/>
              <a:gd name="T13" fmla="*/ 366 h 368"/>
              <a:gd name="T14" fmla="*/ 139 w 866"/>
              <a:gd name="T15" fmla="*/ 368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368">
                <a:moveTo>
                  <a:pt x="139" y="368"/>
                </a:moveTo>
                <a:cubicBezTo>
                  <a:pt x="77" y="368"/>
                  <a:pt x="22" y="323"/>
                  <a:pt x="11" y="260"/>
                </a:cubicBezTo>
                <a:cubicBezTo>
                  <a:pt x="0" y="190"/>
                  <a:pt x="47" y="123"/>
                  <a:pt x="117" y="111"/>
                </a:cubicBezTo>
                <a:cubicBezTo>
                  <a:pt x="706" y="12"/>
                  <a:pt x="706" y="12"/>
                  <a:pt x="706" y="12"/>
                </a:cubicBezTo>
                <a:cubicBezTo>
                  <a:pt x="776" y="0"/>
                  <a:pt x="843" y="48"/>
                  <a:pt x="855" y="118"/>
                </a:cubicBezTo>
                <a:cubicBezTo>
                  <a:pt x="866" y="188"/>
                  <a:pt x="819" y="255"/>
                  <a:pt x="749" y="267"/>
                </a:cubicBezTo>
                <a:cubicBezTo>
                  <a:pt x="160" y="366"/>
                  <a:pt x="160" y="366"/>
                  <a:pt x="160" y="366"/>
                </a:cubicBezTo>
                <a:cubicBezTo>
                  <a:pt x="153" y="367"/>
                  <a:pt x="146" y="368"/>
                  <a:pt x="139" y="368"/>
                </a:cubicBezTo>
                <a:close/>
              </a:path>
            </a:pathLst>
          </a:custGeom>
          <a:solidFill>
            <a:srgbClr val="85D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4731042" y="1892129"/>
            <a:ext cx="1976980" cy="840421"/>
          </a:xfrm>
          <a:custGeom>
            <a:avLst/>
            <a:gdLst>
              <a:gd name="T0" fmla="*/ 139 w 866"/>
              <a:gd name="T1" fmla="*/ 368 h 368"/>
              <a:gd name="T2" fmla="*/ 11 w 866"/>
              <a:gd name="T3" fmla="*/ 260 h 368"/>
              <a:gd name="T4" fmla="*/ 117 w 866"/>
              <a:gd name="T5" fmla="*/ 111 h 368"/>
              <a:gd name="T6" fmla="*/ 706 w 866"/>
              <a:gd name="T7" fmla="*/ 12 h 368"/>
              <a:gd name="T8" fmla="*/ 855 w 866"/>
              <a:gd name="T9" fmla="*/ 118 h 368"/>
              <a:gd name="T10" fmla="*/ 749 w 866"/>
              <a:gd name="T11" fmla="*/ 267 h 368"/>
              <a:gd name="T12" fmla="*/ 160 w 866"/>
              <a:gd name="T13" fmla="*/ 366 h 368"/>
              <a:gd name="T14" fmla="*/ 139 w 866"/>
              <a:gd name="T15" fmla="*/ 368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368">
                <a:moveTo>
                  <a:pt x="139" y="368"/>
                </a:moveTo>
                <a:cubicBezTo>
                  <a:pt x="77" y="368"/>
                  <a:pt x="22" y="323"/>
                  <a:pt x="11" y="260"/>
                </a:cubicBezTo>
                <a:cubicBezTo>
                  <a:pt x="0" y="190"/>
                  <a:pt x="47" y="123"/>
                  <a:pt x="117" y="111"/>
                </a:cubicBezTo>
                <a:cubicBezTo>
                  <a:pt x="706" y="12"/>
                  <a:pt x="706" y="12"/>
                  <a:pt x="706" y="12"/>
                </a:cubicBezTo>
                <a:cubicBezTo>
                  <a:pt x="776" y="0"/>
                  <a:pt x="843" y="48"/>
                  <a:pt x="855" y="118"/>
                </a:cubicBezTo>
                <a:cubicBezTo>
                  <a:pt x="866" y="188"/>
                  <a:pt x="819" y="255"/>
                  <a:pt x="749" y="267"/>
                </a:cubicBezTo>
                <a:cubicBezTo>
                  <a:pt x="160" y="366"/>
                  <a:pt x="160" y="366"/>
                  <a:pt x="160" y="366"/>
                </a:cubicBezTo>
                <a:cubicBezTo>
                  <a:pt x="153" y="367"/>
                  <a:pt x="146" y="368"/>
                  <a:pt x="139" y="3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4564831" y="2492597"/>
            <a:ext cx="2543504" cy="936403"/>
          </a:xfrm>
          <a:custGeom>
            <a:avLst/>
            <a:gdLst>
              <a:gd name="T0" fmla="*/ 139 w 1114"/>
              <a:gd name="T1" fmla="*/ 410 h 410"/>
              <a:gd name="T2" fmla="*/ 12 w 1114"/>
              <a:gd name="T3" fmla="*/ 303 h 410"/>
              <a:gd name="T4" fmla="*/ 118 w 1114"/>
              <a:gd name="T5" fmla="*/ 154 h 410"/>
              <a:gd name="T6" fmla="*/ 953 w 1114"/>
              <a:gd name="T7" fmla="*/ 12 h 410"/>
              <a:gd name="T8" fmla="*/ 1102 w 1114"/>
              <a:gd name="T9" fmla="*/ 118 h 410"/>
              <a:gd name="T10" fmla="*/ 997 w 1114"/>
              <a:gd name="T11" fmla="*/ 266 h 410"/>
              <a:gd name="T12" fmla="*/ 161 w 1114"/>
              <a:gd name="T13" fmla="*/ 408 h 410"/>
              <a:gd name="T14" fmla="*/ 139 w 1114"/>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4" h="410">
                <a:moveTo>
                  <a:pt x="139" y="410"/>
                </a:moveTo>
                <a:cubicBezTo>
                  <a:pt x="78" y="410"/>
                  <a:pt x="23" y="366"/>
                  <a:pt x="12" y="303"/>
                </a:cubicBezTo>
                <a:cubicBezTo>
                  <a:pt x="0" y="232"/>
                  <a:pt x="48" y="166"/>
                  <a:pt x="118" y="154"/>
                </a:cubicBezTo>
                <a:cubicBezTo>
                  <a:pt x="953" y="12"/>
                  <a:pt x="953" y="12"/>
                  <a:pt x="953" y="12"/>
                </a:cubicBezTo>
                <a:cubicBezTo>
                  <a:pt x="1024" y="0"/>
                  <a:pt x="1090" y="47"/>
                  <a:pt x="1102" y="118"/>
                </a:cubicBezTo>
                <a:cubicBezTo>
                  <a:pt x="1114" y="188"/>
                  <a:pt x="1067" y="254"/>
                  <a:pt x="997" y="266"/>
                </a:cubicBezTo>
                <a:cubicBezTo>
                  <a:pt x="161" y="408"/>
                  <a:pt x="161" y="408"/>
                  <a:pt x="161" y="408"/>
                </a:cubicBezTo>
                <a:cubicBezTo>
                  <a:pt x="154" y="410"/>
                  <a:pt x="147" y="410"/>
                  <a:pt x="139" y="4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4564831" y="3160955"/>
            <a:ext cx="2543504" cy="938744"/>
          </a:xfrm>
          <a:custGeom>
            <a:avLst/>
            <a:gdLst>
              <a:gd name="T0" fmla="*/ 139 w 1114"/>
              <a:gd name="T1" fmla="*/ 411 h 411"/>
              <a:gd name="T2" fmla="*/ 12 w 1114"/>
              <a:gd name="T3" fmla="*/ 303 h 411"/>
              <a:gd name="T4" fmla="*/ 118 w 1114"/>
              <a:gd name="T5" fmla="*/ 154 h 411"/>
              <a:gd name="T6" fmla="*/ 953 w 1114"/>
              <a:gd name="T7" fmla="*/ 12 h 411"/>
              <a:gd name="T8" fmla="*/ 1102 w 1114"/>
              <a:gd name="T9" fmla="*/ 118 h 411"/>
              <a:gd name="T10" fmla="*/ 997 w 1114"/>
              <a:gd name="T11" fmla="*/ 267 h 411"/>
              <a:gd name="T12" fmla="*/ 161 w 1114"/>
              <a:gd name="T13" fmla="*/ 409 h 411"/>
              <a:gd name="T14" fmla="*/ 139 w 1114"/>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4" h="411">
                <a:moveTo>
                  <a:pt x="139" y="411"/>
                </a:moveTo>
                <a:cubicBezTo>
                  <a:pt x="78" y="411"/>
                  <a:pt x="23" y="366"/>
                  <a:pt x="12" y="303"/>
                </a:cubicBezTo>
                <a:cubicBezTo>
                  <a:pt x="0" y="233"/>
                  <a:pt x="48" y="166"/>
                  <a:pt x="118" y="154"/>
                </a:cubicBezTo>
                <a:cubicBezTo>
                  <a:pt x="953" y="12"/>
                  <a:pt x="953" y="12"/>
                  <a:pt x="953" y="12"/>
                </a:cubicBezTo>
                <a:cubicBezTo>
                  <a:pt x="1024" y="0"/>
                  <a:pt x="1090" y="48"/>
                  <a:pt x="1102" y="118"/>
                </a:cubicBezTo>
                <a:cubicBezTo>
                  <a:pt x="1114" y="188"/>
                  <a:pt x="1067" y="255"/>
                  <a:pt x="997" y="267"/>
                </a:cubicBezTo>
                <a:cubicBezTo>
                  <a:pt x="161" y="409"/>
                  <a:pt x="161" y="409"/>
                  <a:pt x="161" y="409"/>
                </a:cubicBezTo>
                <a:cubicBezTo>
                  <a:pt x="154" y="410"/>
                  <a:pt x="147" y="411"/>
                  <a:pt x="139" y="41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4564831" y="3832824"/>
            <a:ext cx="2543504" cy="936403"/>
          </a:xfrm>
          <a:custGeom>
            <a:avLst/>
            <a:gdLst>
              <a:gd name="T0" fmla="*/ 139 w 1114"/>
              <a:gd name="T1" fmla="*/ 410 h 410"/>
              <a:gd name="T2" fmla="*/ 12 w 1114"/>
              <a:gd name="T3" fmla="*/ 303 h 410"/>
              <a:gd name="T4" fmla="*/ 118 w 1114"/>
              <a:gd name="T5" fmla="*/ 154 h 410"/>
              <a:gd name="T6" fmla="*/ 953 w 1114"/>
              <a:gd name="T7" fmla="*/ 12 h 410"/>
              <a:gd name="T8" fmla="*/ 1102 w 1114"/>
              <a:gd name="T9" fmla="*/ 118 h 410"/>
              <a:gd name="T10" fmla="*/ 997 w 1114"/>
              <a:gd name="T11" fmla="*/ 266 h 410"/>
              <a:gd name="T12" fmla="*/ 161 w 1114"/>
              <a:gd name="T13" fmla="*/ 408 h 410"/>
              <a:gd name="T14" fmla="*/ 139 w 1114"/>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4" h="410">
                <a:moveTo>
                  <a:pt x="139" y="410"/>
                </a:moveTo>
                <a:cubicBezTo>
                  <a:pt x="78" y="410"/>
                  <a:pt x="23" y="366"/>
                  <a:pt x="12" y="303"/>
                </a:cubicBezTo>
                <a:cubicBezTo>
                  <a:pt x="0" y="232"/>
                  <a:pt x="48" y="166"/>
                  <a:pt x="118" y="154"/>
                </a:cubicBezTo>
                <a:cubicBezTo>
                  <a:pt x="953" y="12"/>
                  <a:pt x="953" y="12"/>
                  <a:pt x="953" y="12"/>
                </a:cubicBezTo>
                <a:cubicBezTo>
                  <a:pt x="1024" y="0"/>
                  <a:pt x="1090" y="47"/>
                  <a:pt x="1102" y="118"/>
                </a:cubicBezTo>
                <a:cubicBezTo>
                  <a:pt x="1114" y="188"/>
                  <a:pt x="1067" y="254"/>
                  <a:pt x="997" y="266"/>
                </a:cubicBezTo>
                <a:cubicBezTo>
                  <a:pt x="161" y="408"/>
                  <a:pt x="161" y="408"/>
                  <a:pt x="161" y="408"/>
                </a:cubicBezTo>
                <a:cubicBezTo>
                  <a:pt x="154" y="410"/>
                  <a:pt x="147" y="410"/>
                  <a:pt x="139" y="41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4793079" y="5064193"/>
            <a:ext cx="2090519" cy="1422162"/>
          </a:xfrm>
          <a:custGeom>
            <a:avLst/>
            <a:gdLst>
              <a:gd name="T0" fmla="*/ 866 w 916"/>
              <a:gd name="T1" fmla="*/ 0 h 623"/>
              <a:gd name="T2" fmla="*/ 50 w 916"/>
              <a:gd name="T3" fmla="*/ 0 h 623"/>
              <a:gd name="T4" fmla="*/ 0 w 916"/>
              <a:gd name="T5" fmla="*/ 50 h 623"/>
              <a:gd name="T6" fmla="*/ 0 w 916"/>
              <a:gd name="T7" fmla="*/ 86 h 623"/>
              <a:gd name="T8" fmla="*/ 261 w 916"/>
              <a:gd name="T9" fmla="*/ 394 h 623"/>
              <a:gd name="T10" fmla="*/ 258 w 916"/>
              <a:gd name="T11" fmla="*/ 409 h 623"/>
              <a:gd name="T12" fmla="*/ 297 w 916"/>
              <a:gd name="T13" fmla="*/ 448 h 623"/>
              <a:gd name="T14" fmla="*/ 300 w 916"/>
              <a:gd name="T15" fmla="*/ 448 h 623"/>
              <a:gd name="T16" fmla="*/ 273 w 916"/>
              <a:gd name="T17" fmla="*/ 485 h 623"/>
              <a:gd name="T18" fmla="*/ 310 w 916"/>
              <a:gd name="T19" fmla="*/ 524 h 623"/>
              <a:gd name="T20" fmla="*/ 279 w 916"/>
              <a:gd name="T21" fmla="*/ 562 h 623"/>
              <a:gd name="T22" fmla="*/ 318 w 916"/>
              <a:gd name="T23" fmla="*/ 601 h 623"/>
              <a:gd name="T24" fmla="*/ 343 w 916"/>
              <a:gd name="T25" fmla="*/ 601 h 623"/>
              <a:gd name="T26" fmla="*/ 455 w 916"/>
              <a:gd name="T27" fmla="*/ 623 h 623"/>
              <a:gd name="T28" fmla="*/ 567 w 916"/>
              <a:gd name="T29" fmla="*/ 601 h 623"/>
              <a:gd name="T30" fmla="*/ 597 w 916"/>
              <a:gd name="T31" fmla="*/ 601 h 623"/>
              <a:gd name="T32" fmla="*/ 636 w 916"/>
              <a:gd name="T33" fmla="*/ 562 h 623"/>
              <a:gd name="T34" fmla="*/ 605 w 916"/>
              <a:gd name="T35" fmla="*/ 524 h 623"/>
              <a:gd name="T36" fmla="*/ 644 w 916"/>
              <a:gd name="T37" fmla="*/ 485 h 623"/>
              <a:gd name="T38" fmla="*/ 616 w 916"/>
              <a:gd name="T39" fmla="*/ 448 h 623"/>
              <a:gd name="T40" fmla="*/ 618 w 916"/>
              <a:gd name="T41" fmla="*/ 448 h 623"/>
              <a:gd name="T42" fmla="*/ 657 w 916"/>
              <a:gd name="T43" fmla="*/ 409 h 623"/>
              <a:gd name="T44" fmla="*/ 654 w 916"/>
              <a:gd name="T45" fmla="*/ 394 h 623"/>
              <a:gd name="T46" fmla="*/ 916 w 916"/>
              <a:gd name="T47" fmla="*/ 86 h 623"/>
              <a:gd name="T48" fmla="*/ 916 w 916"/>
              <a:gd name="T49" fmla="*/ 50 h 623"/>
              <a:gd name="T50" fmla="*/ 866 w 916"/>
              <a:gd name="T51"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6" h="623">
                <a:moveTo>
                  <a:pt x="866" y="0"/>
                </a:moveTo>
                <a:cubicBezTo>
                  <a:pt x="50" y="0"/>
                  <a:pt x="50" y="0"/>
                  <a:pt x="50" y="0"/>
                </a:cubicBezTo>
                <a:cubicBezTo>
                  <a:pt x="23" y="0"/>
                  <a:pt x="0" y="23"/>
                  <a:pt x="0" y="50"/>
                </a:cubicBezTo>
                <a:cubicBezTo>
                  <a:pt x="0" y="86"/>
                  <a:pt x="0" y="86"/>
                  <a:pt x="0" y="86"/>
                </a:cubicBezTo>
                <a:cubicBezTo>
                  <a:pt x="0" y="241"/>
                  <a:pt x="113" y="369"/>
                  <a:pt x="261" y="394"/>
                </a:cubicBezTo>
                <a:cubicBezTo>
                  <a:pt x="259" y="398"/>
                  <a:pt x="258" y="403"/>
                  <a:pt x="258" y="409"/>
                </a:cubicBezTo>
                <a:cubicBezTo>
                  <a:pt x="258" y="430"/>
                  <a:pt x="275" y="448"/>
                  <a:pt x="297" y="448"/>
                </a:cubicBezTo>
                <a:cubicBezTo>
                  <a:pt x="300" y="448"/>
                  <a:pt x="300" y="448"/>
                  <a:pt x="300" y="448"/>
                </a:cubicBezTo>
                <a:cubicBezTo>
                  <a:pt x="284" y="453"/>
                  <a:pt x="273" y="467"/>
                  <a:pt x="273" y="485"/>
                </a:cubicBezTo>
                <a:cubicBezTo>
                  <a:pt x="273" y="506"/>
                  <a:pt x="289" y="523"/>
                  <a:pt x="310" y="524"/>
                </a:cubicBezTo>
                <a:cubicBezTo>
                  <a:pt x="292" y="527"/>
                  <a:pt x="279" y="543"/>
                  <a:pt x="279" y="562"/>
                </a:cubicBezTo>
                <a:cubicBezTo>
                  <a:pt x="279" y="583"/>
                  <a:pt x="296" y="601"/>
                  <a:pt x="318" y="601"/>
                </a:cubicBezTo>
                <a:cubicBezTo>
                  <a:pt x="343" y="601"/>
                  <a:pt x="343" y="601"/>
                  <a:pt x="343" y="601"/>
                </a:cubicBezTo>
                <a:cubicBezTo>
                  <a:pt x="366" y="614"/>
                  <a:pt x="408" y="623"/>
                  <a:pt x="455" y="623"/>
                </a:cubicBezTo>
                <a:cubicBezTo>
                  <a:pt x="503" y="623"/>
                  <a:pt x="544" y="614"/>
                  <a:pt x="567" y="601"/>
                </a:cubicBezTo>
                <a:cubicBezTo>
                  <a:pt x="597" y="601"/>
                  <a:pt x="597" y="601"/>
                  <a:pt x="597" y="601"/>
                </a:cubicBezTo>
                <a:cubicBezTo>
                  <a:pt x="619" y="601"/>
                  <a:pt x="636" y="583"/>
                  <a:pt x="636" y="562"/>
                </a:cubicBezTo>
                <a:cubicBezTo>
                  <a:pt x="636" y="543"/>
                  <a:pt x="623" y="527"/>
                  <a:pt x="605" y="524"/>
                </a:cubicBezTo>
                <a:cubicBezTo>
                  <a:pt x="627" y="524"/>
                  <a:pt x="644" y="506"/>
                  <a:pt x="644" y="485"/>
                </a:cubicBezTo>
                <a:cubicBezTo>
                  <a:pt x="644" y="467"/>
                  <a:pt x="632" y="453"/>
                  <a:pt x="616" y="448"/>
                </a:cubicBezTo>
                <a:cubicBezTo>
                  <a:pt x="618" y="448"/>
                  <a:pt x="618" y="448"/>
                  <a:pt x="618" y="448"/>
                </a:cubicBezTo>
                <a:cubicBezTo>
                  <a:pt x="640" y="448"/>
                  <a:pt x="657" y="430"/>
                  <a:pt x="657" y="409"/>
                </a:cubicBezTo>
                <a:cubicBezTo>
                  <a:pt x="657" y="404"/>
                  <a:pt x="656" y="398"/>
                  <a:pt x="654" y="394"/>
                </a:cubicBezTo>
                <a:cubicBezTo>
                  <a:pt x="803" y="370"/>
                  <a:pt x="916" y="241"/>
                  <a:pt x="916" y="86"/>
                </a:cubicBezTo>
                <a:cubicBezTo>
                  <a:pt x="916" y="50"/>
                  <a:pt x="916" y="50"/>
                  <a:pt x="916" y="50"/>
                </a:cubicBezTo>
                <a:cubicBezTo>
                  <a:pt x="916" y="23"/>
                  <a:pt x="894" y="0"/>
                  <a:pt x="866"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4999087" y="4728259"/>
            <a:ext cx="588763" cy="266875"/>
          </a:xfrm>
          <a:custGeom>
            <a:avLst/>
            <a:gdLst>
              <a:gd name="T0" fmla="*/ 258 w 258"/>
              <a:gd name="T1" fmla="*/ 104 h 117"/>
              <a:gd name="T2" fmla="*/ 258 w 258"/>
              <a:gd name="T3" fmla="*/ 18 h 117"/>
              <a:gd name="T4" fmla="*/ 239 w 258"/>
              <a:gd name="T5" fmla="*/ 2 h 117"/>
              <a:gd name="T6" fmla="*/ 13 w 258"/>
              <a:gd name="T7" fmla="*/ 40 h 117"/>
              <a:gd name="T8" fmla="*/ 0 w 258"/>
              <a:gd name="T9" fmla="*/ 56 h 117"/>
              <a:gd name="T10" fmla="*/ 0 w 258"/>
              <a:gd name="T11" fmla="*/ 104 h 117"/>
              <a:gd name="T12" fmla="*/ 12 w 258"/>
              <a:gd name="T13" fmla="*/ 117 h 117"/>
              <a:gd name="T14" fmla="*/ 246 w 258"/>
              <a:gd name="T15" fmla="*/ 117 h 117"/>
              <a:gd name="T16" fmla="*/ 258 w 258"/>
              <a:gd name="T17" fmla="*/ 10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17">
                <a:moveTo>
                  <a:pt x="258" y="104"/>
                </a:moveTo>
                <a:cubicBezTo>
                  <a:pt x="258" y="18"/>
                  <a:pt x="258" y="18"/>
                  <a:pt x="258" y="18"/>
                </a:cubicBezTo>
                <a:cubicBezTo>
                  <a:pt x="258" y="8"/>
                  <a:pt x="249" y="0"/>
                  <a:pt x="239" y="2"/>
                </a:cubicBezTo>
                <a:cubicBezTo>
                  <a:pt x="13" y="40"/>
                  <a:pt x="13" y="40"/>
                  <a:pt x="13" y="40"/>
                </a:cubicBezTo>
                <a:cubicBezTo>
                  <a:pt x="5" y="41"/>
                  <a:pt x="0" y="48"/>
                  <a:pt x="0" y="56"/>
                </a:cubicBezTo>
                <a:cubicBezTo>
                  <a:pt x="0" y="104"/>
                  <a:pt x="0" y="104"/>
                  <a:pt x="0" y="104"/>
                </a:cubicBezTo>
                <a:cubicBezTo>
                  <a:pt x="0" y="111"/>
                  <a:pt x="5" y="117"/>
                  <a:pt x="12" y="117"/>
                </a:cubicBezTo>
                <a:cubicBezTo>
                  <a:pt x="246" y="117"/>
                  <a:pt x="246" y="117"/>
                  <a:pt x="246" y="117"/>
                </a:cubicBezTo>
                <a:cubicBezTo>
                  <a:pt x="252" y="117"/>
                  <a:pt x="258" y="111"/>
                  <a:pt x="258" y="104"/>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080633" y="4543319"/>
            <a:ext cx="588763" cy="451814"/>
          </a:xfrm>
          <a:custGeom>
            <a:avLst/>
            <a:gdLst>
              <a:gd name="T0" fmla="*/ 258 w 258"/>
              <a:gd name="T1" fmla="*/ 185 h 198"/>
              <a:gd name="T2" fmla="*/ 258 w 258"/>
              <a:gd name="T3" fmla="*/ 18 h 198"/>
              <a:gd name="T4" fmla="*/ 239 w 258"/>
              <a:gd name="T5" fmla="*/ 2 h 198"/>
              <a:gd name="T6" fmla="*/ 13 w 258"/>
              <a:gd name="T7" fmla="*/ 40 h 198"/>
              <a:gd name="T8" fmla="*/ 0 w 258"/>
              <a:gd name="T9" fmla="*/ 56 h 198"/>
              <a:gd name="T10" fmla="*/ 0 w 258"/>
              <a:gd name="T11" fmla="*/ 185 h 198"/>
              <a:gd name="T12" fmla="*/ 12 w 258"/>
              <a:gd name="T13" fmla="*/ 198 h 198"/>
              <a:gd name="T14" fmla="*/ 246 w 258"/>
              <a:gd name="T15" fmla="*/ 198 h 198"/>
              <a:gd name="T16" fmla="*/ 258 w 258"/>
              <a:gd name="T17" fmla="*/ 18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98">
                <a:moveTo>
                  <a:pt x="258" y="185"/>
                </a:moveTo>
                <a:cubicBezTo>
                  <a:pt x="258" y="18"/>
                  <a:pt x="258" y="18"/>
                  <a:pt x="258" y="18"/>
                </a:cubicBezTo>
                <a:cubicBezTo>
                  <a:pt x="258" y="8"/>
                  <a:pt x="249" y="0"/>
                  <a:pt x="239" y="2"/>
                </a:cubicBezTo>
                <a:cubicBezTo>
                  <a:pt x="13" y="40"/>
                  <a:pt x="13" y="40"/>
                  <a:pt x="13" y="40"/>
                </a:cubicBezTo>
                <a:cubicBezTo>
                  <a:pt x="5" y="42"/>
                  <a:pt x="0" y="48"/>
                  <a:pt x="0" y="56"/>
                </a:cubicBezTo>
                <a:cubicBezTo>
                  <a:pt x="0" y="185"/>
                  <a:pt x="0" y="185"/>
                  <a:pt x="0" y="185"/>
                </a:cubicBezTo>
                <a:cubicBezTo>
                  <a:pt x="0" y="192"/>
                  <a:pt x="5" y="198"/>
                  <a:pt x="12" y="198"/>
                </a:cubicBezTo>
                <a:cubicBezTo>
                  <a:pt x="246" y="198"/>
                  <a:pt x="246" y="198"/>
                  <a:pt x="246" y="198"/>
                </a:cubicBezTo>
                <a:cubicBezTo>
                  <a:pt x="252" y="198"/>
                  <a:pt x="258" y="192"/>
                  <a:pt x="258" y="18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9842766" y="2413003"/>
            <a:ext cx="1083886" cy="547796"/>
          </a:xfrm>
          <a:custGeom>
            <a:avLst/>
            <a:gdLst>
              <a:gd name="T0" fmla="*/ 140 w 475"/>
              <a:gd name="T1" fmla="*/ 234 h 240"/>
              <a:gd name="T2" fmla="*/ 90 w 475"/>
              <a:gd name="T3" fmla="*/ 240 h 240"/>
              <a:gd name="T4" fmla="*/ 16 w 475"/>
              <a:gd name="T5" fmla="*/ 229 h 240"/>
              <a:gd name="T6" fmla="*/ 41 w 475"/>
              <a:gd name="T7" fmla="*/ 171 h 240"/>
              <a:gd name="T8" fmla="*/ 63 w 475"/>
              <a:gd name="T9" fmla="*/ 158 h 240"/>
              <a:gd name="T10" fmla="*/ 76 w 475"/>
              <a:gd name="T11" fmla="*/ 52 h 240"/>
              <a:gd name="T12" fmla="*/ 140 w 475"/>
              <a:gd name="T13" fmla="*/ 95 h 240"/>
              <a:gd name="T14" fmla="*/ 122 w 475"/>
              <a:gd name="T15" fmla="*/ 165 h 240"/>
              <a:gd name="T16" fmla="*/ 128 w 475"/>
              <a:gd name="T17" fmla="*/ 176 h 240"/>
              <a:gd name="T18" fmla="*/ 106 w 475"/>
              <a:gd name="T19" fmla="*/ 160 h 240"/>
              <a:gd name="T20" fmla="*/ 101 w 475"/>
              <a:gd name="T21" fmla="*/ 62 h 240"/>
              <a:gd name="T22" fmla="*/ 50 w 475"/>
              <a:gd name="T23" fmla="*/ 95 h 240"/>
              <a:gd name="T24" fmla="*/ 61 w 475"/>
              <a:gd name="T25" fmla="*/ 174 h 240"/>
              <a:gd name="T26" fmla="*/ 15 w 475"/>
              <a:gd name="T27" fmla="*/ 200 h 240"/>
              <a:gd name="T28" fmla="*/ 35 w 475"/>
              <a:gd name="T29" fmla="*/ 224 h 240"/>
              <a:gd name="T30" fmla="*/ 139 w 475"/>
              <a:gd name="T31" fmla="*/ 227 h 240"/>
              <a:gd name="T32" fmla="*/ 246 w 475"/>
              <a:gd name="T33" fmla="*/ 237 h 240"/>
              <a:gd name="T34" fmla="*/ 173 w 475"/>
              <a:gd name="T35" fmla="*/ 230 h 240"/>
              <a:gd name="T36" fmla="*/ 143 w 475"/>
              <a:gd name="T37" fmla="*/ 180 h 240"/>
              <a:gd name="T38" fmla="*/ 205 w 475"/>
              <a:gd name="T39" fmla="*/ 144 h 240"/>
              <a:gd name="T40" fmla="*/ 183 w 475"/>
              <a:gd name="T41" fmla="*/ 54 h 240"/>
              <a:gd name="T42" fmla="*/ 263 w 475"/>
              <a:gd name="T43" fmla="*/ 2 h 240"/>
              <a:gd name="T44" fmla="*/ 278 w 475"/>
              <a:gd name="T45" fmla="*/ 136 h 240"/>
              <a:gd name="T46" fmla="*/ 307 w 475"/>
              <a:gd name="T47" fmla="*/ 153 h 240"/>
              <a:gd name="T48" fmla="*/ 339 w 475"/>
              <a:gd name="T49" fmla="*/ 223 h 240"/>
              <a:gd name="T50" fmla="*/ 189 w 475"/>
              <a:gd name="T51" fmla="*/ 162 h 240"/>
              <a:gd name="T52" fmla="*/ 157 w 475"/>
              <a:gd name="T53" fmla="*/ 214 h 240"/>
              <a:gd name="T54" fmla="*/ 316 w 475"/>
              <a:gd name="T55" fmla="*/ 220 h 240"/>
              <a:gd name="T56" fmla="*/ 342 w 475"/>
              <a:gd name="T57" fmla="*/ 188 h 240"/>
              <a:gd name="T58" fmla="*/ 283 w 475"/>
              <a:gd name="T59" fmla="*/ 154 h 240"/>
              <a:gd name="T60" fmla="*/ 298 w 475"/>
              <a:gd name="T61" fmla="*/ 55 h 240"/>
              <a:gd name="T62" fmla="*/ 231 w 475"/>
              <a:gd name="T63" fmla="*/ 12 h 240"/>
              <a:gd name="T64" fmla="*/ 224 w 475"/>
              <a:gd name="T65" fmla="*/ 138 h 240"/>
              <a:gd name="T66" fmla="*/ 439 w 475"/>
              <a:gd name="T67" fmla="*/ 177 h 240"/>
              <a:gd name="T68" fmla="*/ 419 w 475"/>
              <a:gd name="T69" fmla="*/ 166 h 240"/>
              <a:gd name="T70" fmla="*/ 407 w 475"/>
              <a:gd name="T71" fmla="*/ 70 h 240"/>
              <a:gd name="T72" fmla="*/ 349 w 475"/>
              <a:gd name="T73" fmla="*/ 108 h 240"/>
              <a:gd name="T74" fmla="*/ 365 w 475"/>
              <a:gd name="T75" fmla="*/ 171 h 240"/>
              <a:gd name="T76" fmla="*/ 380 w 475"/>
              <a:gd name="T77" fmla="*/ 168 h 240"/>
              <a:gd name="T78" fmla="*/ 385 w 475"/>
              <a:gd name="T79" fmla="*/ 80 h 240"/>
              <a:gd name="T80" fmla="*/ 430 w 475"/>
              <a:gd name="T81" fmla="*/ 109 h 240"/>
              <a:gd name="T82" fmla="*/ 421 w 475"/>
              <a:gd name="T83" fmla="*/ 181 h 240"/>
              <a:gd name="T84" fmla="*/ 462 w 475"/>
              <a:gd name="T85" fmla="*/ 204 h 240"/>
              <a:gd name="T86" fmla="*/ 444 w 475"/>
              <a:gd name="T87" fmla="*/ 225 h 240"/>
              <a:gd name="T88" fmla="*/ 354 w 475"/>
              <a:gd name="T89" fmla="*/ 227 h 240"/>
              <a:gd name="T90" fmla="*/ 352 w 475"/>
              <a:gd name="T91" fmla="*/ 237 h 240"/>
              <a:gd name="T92" fmla="*/ 395 w 475"/>
              <a:gd name="T93" fmla="*/ 240 h 240"/>
              <a:gd name="T94" fmla="*/ 474 w 475"/>
              <a:gd name="T95" fmla="*/ 2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240">
                <a:moveTo>
                  <a:pt x="139" y="227"/>
                </a:moveTo>
                <a:cubicBezTo>
                  <a:pt x="140" y="228"/>
                  <a:pt x="141" y="229"/>
                  <a:pt x="141" y="230"/>
                </a:cubicBezTo>
                <a:cubicBezTo>
                  <a:pt x="141" y="232"/>
                  <a:pt x="141" y="233"/>
                  <a:pt x="140" y="234"/>
                </a:cubicBezTo>
                <a:cubicBezTo>
                  <a:pt x="139" y="235"/>
                  <a:pt x="138" y="236"/>
                  <a:pt x="137" y="236"/>
                </a:cubicBezTo>
                <a:cubicBezTo>
                  <a:pt x="122" y="239"/>
                  <a:pt x="106" y="239"/>
                  <a:pt x="90" y="240"/>
                </a:cubicBezTo>
                <a:cubicBezTo>
                  <a:pt x="90" y="240"/>
                  <a:pt x="90" y="240"/>
                  <a:pt x="90" y="240"/>
                </a:cubicBezTo>
                <a:cubicBezTo>
                  <a:pt x="90" y="240"/>
                  <a:pt x="90" y="240"/>
                  <a:pt x="90" y="240"/>
                </a:cubicBezTo>
                <a:cubicBezTo>
                  <a:pt x="68" y="239"/>
                  <a:pt x="50" y="239"/>
                  <a:pt x="32" y="234"/>
                </a:cubicBezTo>
                <a:cubicBezTo>
                  <a:pt x="26" y="233"/>
                  <a:pt x="21" y="231"/>
                  <a:pt x="16" y="229"/>
                </a:cubicBezTo>
                <a:cubicBezTo>
                  <a:pt x="5" y="224"/>
                  <a:pt x="2" y="217"/>
                  <a:pt x="1" y="212"/>
                </a:cubicBezTo>
                <a:cubicBezTo>
                  <a:pt x="0" y="205"/>
                  <a:pt x="2" y="199"/>
                  <a:pt x="8" y="193"/>
                </a:cubicBezTo>
                <a:cubicBezTo>
                  <a:pt x="16" y="185"/>
                  <a:pt x="26" y="178"/>
                  <a:pt x="41" y="171"/>
                </a:cubicBezTo>
                <a:cubicBezTo>
                  <a:pt x="45" y="169"/>
                  <a:pt x="49" y="168"/>
                  <a:pt x="54" y="166"/>
                </a:cubicBezTo>
                <a:cubicBezTo>
                  <a:pt x="57" y="165"/>
                  <a:pt x="57" y="165"/>
                  <a:pt x="57" y="165"/>
                </a:cubicBezTo>
                <a:cubicBezTo>
                  <a:pt x="60" y="163"/>
                  <a:pt x="63" y="161"/>
                  <a:pt x="63" y="158"/>
                </a:cubicBezTo>
                <a:cubicBezTo>
                  <a:pt x="64" y="156"/>
                  <a:pt x="63" y="154"/>
                  <a:pt x="61" y="152"/>
                </a:cubicBezTo>
                <a:cubicBezTo>
                  <a:pt x="45" y="136"/>
                  <a:pt x="38" y="118"/>
                  <a:pt x="39" y="95"/>
                </a:cubicBezTo>
                <a:cubicBezTo>
                  <a:pt x="40" y="72"/>
                  <a:pt x="53" y="58"/>
                  <a:pt x="76" y="52"/>
                </a:cubicBezTo>
                <a:cubicBezTo>
                  <a:pt x="81" y="51"/>
                  <a:pt x="85" y="51"/>
                  <a:pt x="90" y="51"/>
                </a:cubicBezTo>
                <a:cubicBezTo>
                  <a:pt x="94" y="51"/>
                  <a:pt x="99" y="51"/>
                  <a:pt x="103" y="52"/>
                </a:cubicBezTo>
                <a:cubicBezTo>
                  <a:pt x="127" y="58"/>
                  <a:pt x="139" y="72"/>
                  <a:pt x="140" y="95"/>
                </a:cubicBezTo>
                <a:cubicBezTo>
                  <a:pt x="141" y="118"/>
                  <a:pt x="134" y="137"/>
                  <a:pt x="119" y="152"/>
                </a:cubicBezTo>
                <a:cubicBezTo>
                  <a:pt x="117" y="154"/>
                  <a:pt x="116" y="156"/>
                  <a:pt x="116" y="158"/>
                </a:cubicBezTo>
                <a:cubicBezTo>
                  <a:pt x="117" y="161"/>
                  <a:pt x="119" y="163"/>
                  <a:pt x="122" y="165"/>
                </a:cubicBezTo>
                <a:cubicBezTo>
                  <a:pt x="128" y="167"/>
                  <a:pt x="128" y="167"/>
                  <a:pt x="128" y="167"/>
                </a:cubicBezTo>
                <a:cubicBezTo>
                  <a:pt x="131" y="168"/>
                  <a:pt x="132" y="171"/>
                  <a:pt x="131" y="174"/>
                </a:cubicBezTo>
                <a:cubicBezTo>
                  <a:pt x="131" y="175"/>
                  <a:pt x="130" y="176"/>
                  <a:pt x="128" y="176"/>
                </a:cubicBezTo>
                <a:cubicBezTo>
                  <a:pt x="127" y="177"/>
                  <a:pt x="126" y="177"/>
                  <a:pt x="124" y="176"/>
                </a:cubicBezTo>
                <a:cubicBezTo>
                  <a:pt x="119" y="174"/>
                  <a:pt x="119" y="174"/>
                  <a:pt x="119" y="174"/>
                </a:cubicBezTo>
                <a:cubicBezTo>
                  <a:pt x="112" y="172"/>
                  <a:pt x="107" y="167"/>
                  <a:pt x="106" y="160"/>
                </a:cubicBezTo>
                <a:cubicBezTo>
                  <a:pt x="105" y="155"/>
                  <a:pt x="107" y="149"/>
                  <a:pt x="111" y="144"/>
                </a:cubicBezTo>
                <a:cubicBezTo>
                  <a:pt x="124" y="132"/>
                  <a:pt x="131" y="115"/>
                  <a:pt x="130" y="95"/>
                </a:cubicBezTo>
                <a:cubicBezTo>
                  <a:pt x="129" y="78"/>
                  <a:pt x="120" y="67"/>
                  <a:pt x="101" y="62"/>
                </a:cubicBezTo>
                <a:cubicBezTo>
                  <a:pt x="97" y="62"/>
                  <a:pt x="93" y="61"/>
                  <a:pt x="90" y="61"/>
                </a:cubicBezTo>
                <a:cubicBezTo>
                  <a:pt x="86" y="61"/>
                  <a:pt x="82" y="62"/>
                  <a:pt x="79" y="62"/>
                </a:cubicBezTo>
                <a:cubicBezTo>
                  <a:pt x="60" y="67"/>
                  <a:pt x="50" y="78"/>
                  <a:pt x="50" y="95"/>
                </a:cubicBezTo>
                <a:cubicBezTo>
                  <a:pt x="49" y="115"/>
                  <a:pt x="55" y="131"/>
                  <a:pt x="68" y="144"/>
                </a:cubicBezTo>
                <a:cubicBezTo>
                  <a:pt x="73" y="149"/>
                  <a:pt x="75" y="155"/>
                  <a:pt x="73" y="161"/>
                </a:cubicBezTo>
                <a:cubicBezTo>
                  <a:pt x="72" y="167"/>
                  <a:pt x="68" y="172"/>
                  <a:pt x="61" y="174"/>
                </a:cubicBezTo>
                <a:cubicBezTo>
                  <a:pt x="58" y="175"/>
                  <a:pt x="58" y="175"/>
                  <a:pt x="58" y="175"/>
                </a:cubicBezTo>
                <a:cubicBezTo>
                  <a:pt x="53" y="177"/>
                  <a:pt x="49" y="179"/>
                  <a:pt x="45" y="181"/>
                </a:cubicBezTo>
                <a:cubicBezTo>
                  <a:pt x="32" y="187"/>
                  <a:pt x="22" y="193"/>
                  <a:pt x="15" y="200"/>
                </a:cubicBezTo>
                <a:cubicBezTo>
                  <a:pt x="12" y="203"/>
                  <a:pt x="11" y="207"/>
                  <a:pt x="11" y="210"/>
                </a:cubicBezTo>
                <a:cubicBezTo>
                  <a:pt x="12" y="214"/>
                  <a:pt x="15" y="217"/>
                  <a:pt x="20" y="219"/>
                </a:cubicBezTo>
                <a:cubicBezTo>
                  <a:pt x="24" y="221"/>
                  <a:pt x="29" y="223"/>
                  <a:pt x="35" y="224"/>
                </a:cubicBezTo>
                <a:cubicBezTo>
                  <a:pt x="51" y="228"/>
                  <a:pt x="69" y="229"/>
                  <a:pt x="90" y="229"/>
                </a:cubicBezTo>
                <a:cubicBezTo>
                  <a:pt x="105" y="229"/>
                  <a:pt x="121" y="228"/>
                  <a:pt x="135" y="226"/>
                </a:cubicBezTo>
                <a:cubicBezTo>
                  <a:pt x="136" y="226"/>
                  <a:pt x="138" y="226"/>
                  <a:pt x="139" y="227"/>
                </a:cubicBezTo>
                <a:close/>
                <a:moveTo>
                  <a:pt x="339" y="223"/>
                </a:moveTo>
                <a:cubicBezTo>
                  <a:pt x="333" y="226"/>
                  <a:pt x="326" y="228"/>
                  <a:pt x="319" y="230"/>
                </a:cubicBezTo>
                <a:cubicBezTo>
                  <a:pt x="296" y="236"/>
                  <a:pt x="273" y="236"/>
                  <a:pt x="246" y="237"/>
                </a:cubicBezTo>
                <a:cubicBezTo>
                  <a:pt x="246" y="237"/>
                  <a:pt x="246" y="237"/>
                  <a:pt x="246" y="237"/>
                </a:cubicBezTo>
                <a:cubicBezTo>
                  <a:pt x="246" y="237"/>
                  <a:pt x="246" y="237"/>
                  <a:pt x="246" y="237"/>
                </a:cubicBezTo>
                <a:cubicBezTo>
                  <a:pt x="218" y="236"/>
                  <a:pt x="196" y="236"/>
                  <a:pt x="173" y="230"/>
                </a:cubicBezTo>
                <a:cubicBezTo>
                  <a:pt x="165" y="228"/>
                  <a:pt x="159" y="226"/>
                  <a:pt x="152" y="223"/>
                </a:cubicBezTo>
                <a:cubicBezTo>
                  <a:pt x="139" y="217"/>
                  <a:pt x="135" y="209"/>
                  <a:pt x="134" y="203"/>
                </a:cubicBezTo>
                <a:cubicBezTo>
                  <a:pt x="133" y="195"/>
                  <a:pt x="136" y="187"/>
                  <a:pt x="143" y="180"/>
                </a:cubicBezTo>
                <a:cubicBezTo>
                  <a:pt x="153" y="170"/>
                  <a:pt x="166" y="161"/>
                  <a:pt x="184" y="153"/>
                </a:cubicBezTo>
                <a:cubicBezTo>
                  <a:pt x="190" y="150"/>
                  <a:pt x="195" y="148"/>
                  <a:pt x="201" y="146"/>
                </a:cubicBezTo>
                <a:cubicBezTo>
                  <a:pt x="205" y="144"/>
                  <a:pt x="205" y="144"/>
                  <a:pt x="205" y="144"/>
                </a:cubicBezTo>
                <a:cubicBezTo>
                  <a:pt x="210" y="143"/>
                  <a:pt x="213" y="139"/>
                  <a:pt x="213" y="136"/>
                </a:cubicBezTo>
                <a:cubicBezTo>
                  <a:pt x="214" y="132"/>
                  <a:pt x="213" y="129"/>
                  <a:pt x="210" y="126"/>
                </a:cubicBezTo>
                <a:cubicBezTo>
                  <a:pt x="191" y="107"/>
                  <a:pt x="182" y="83"/>
                  <a:pt x="183" y="54"/>
                </a:cubicBezTo>
                <a:cubicBezTo>
                  <a:pt x="184" y="27"/>
                  <a:pt x="200" y="9"/>
                  <a:pt x="229" y="2"/>
                </a:cubicBezTo>
                <a:cubicBezTo>
                  <a:pt x="234" y="1"/>
                  <a:pt x="240" y="0"/>
                  <a:pt x="246" y="0"/>
                </a:cubicBezTo>
                <a:cubicBezTo>
                  <a:pt x="251" y="0"/>
                  <a:pt x="257" y="1"/>
                  <a:pt x="263" y="2"/>
                </a:cubicBezTo>
                <a:cubicBezTo>
                  <a:pt x="292" y="9"/>
                  <a:pt x="307" y="27"/>
                  <a:pt x="308" y="54"/>
                </a:cubicBezTo>
                <a:cubicBezTo>
                  <a:pt x="309" y="83"/>
                  <a:pt x="300" y="107"/>
                  <a:pt x="282" y="126"/>
                </a:cubicBezTo>
                <a:cubicBezTo>
                  <a:pt x="279" y="129"/>
                  <a:pt x="277" y="132"/>
                  <a:pt x="278" y="136"/>
                </a:cubicBezTo>
                <a:cubicBezTo>
                  <a:pt x="279" y="139"/>
                  <a:pt x="282" y="143"/>
                  <a:pt x="287" y="144"/>
                </a:cubicBezTo>
                <a:cubicBezTo>
                  <a:pt x="291" y="146"/>
                  <a:pt x="291" y="146"/>
                  <a:pt x="291" y="146"/>
                </a:cubicBezTo>
                <a:cubicBezTo>
                  <a:pt x="296" y="148"/>
                  <a:pt x="302" y="150"/>
                  <a:pt x="307" y="153"/>
                </a:cubicBezTo>
                <a:cubicBezTo>
                  <a:pt x="326" y="161"/>
                  <a:pt x="338" y="170"/>
                  <a:pt x="349" y="180"/>
                </a:cubicBezTo>
                <a:cubicBezTo>
                  <a:pt x="353" y="185"/>
                  <a:pt x="357" y="194"/>
                  <a:pt x="356" y="203"/>
                </a:cubicBezTo>
                <a:cubicBezTo>
                  <a:pt x="355" y="209"/>
                  <a:pt x="351" y="218"/>
                  <a:pt x="339" y="223"/>
                </a:cubicBezTo>
                <a:close/>
                <a:moveTo>
                  <a:pt x="209" y="154"/>
                </a:moveTo>
                <a:cubicBezTo>
                  <a:pt x="205" y="156"/>
                  <a:pt x="205" y="156"/>
                  <a:pt x="205" y="156"/>
                </a:cubicBezTo>
                <a:cubicBezTo>
                  <a:pt x="200" y="158"/>
                  <a:pt x="194" y="160"/>
                  <a:pt x="189" y="162"/>
                </a:cubicBezTo>
                <a:cubicBezTo>
                  <a:pt x="172" y="170"/>
                  <a:pt x="160" y="178"/>
                  <a:pt x="150" y="188"/>
                </a:cubicBezTo>
                <a:cubicBezTo>
                  <a:pt x="146" y="192"/>
                  <a:pt x="144" y="197"/>
                  <a:pt x="145" y="201"/>
                </a:cubicBezTo>
                <a:cubicBezTo>
                  <a:pt x="146" y="206"/>
                  <a:pt x="150" y="210"/>
                  <a:pt x="157" y="214"/>
                </a:cubicBezTo>
                <a:cubicBezTo>
                  <a:pt x="162" y="216"/>
                  <a:pt x="169" y="219"/>
                  <a:pt x="175" y="220"/>
                </a:cubicBezTo>
                <a:cubicBezTo>
                  <a:pt x="197" y="225"/>
                  <a:pt x="219" y="226"/>
                  <a:pt x="246" y="227"/>
                </a:cubicBezTo>
                <a:cubicBezTo>
                  <a:pt x="273" y="226"/>
                  <a:pt x="295" y="225"/>
                  <a:pt x="316" y="220"/>
                </a:cubicBezTo>
                <a:cubicBezTo>
                  <a:pt x="323" y="219"/>
                  <a:pt x="329" y="216"/>
                  <a:pt x="335" y="214"/>
                </a:cubicBezTo>
                <a:cubicBezTo>
                  <a:pt x="341" y="211"/>
                  <a:pt x="345" y="207"/>
                  <a:pt x="345" y="201"/>
                </a:cubicBezTo>
                <a:cubicBezTo>
                  <a:pt x="346" y="196"/>
                  <a:pt x="344" y="190"/>
                  <a:pt x="342" y="188"/>
                </a:cubicBezTo>
                <a:cubicBezTo>
                  <a:pt x="332" y="178"/>
                  <a:pt x="320" y="170"/>
                  <a:pt x="303" y="162"/>
                </a:cubicBezTo>
                <a:cubicBezTo>
                  <a:pt x="298" y="160"/>
                  <a:pt x="292" y="158"/>
                  <a:pt x="287" y="156"/>
                </a:cubicBezTo>
                <a:cubicBezTo>
                  <a:pt x="283" y="154"/>
                  <a:pt x="283" y="154"/>
                  <a:pt x="283" y="154"/>
                </a:cubicBezTo>
                <a:cubicBezTo>
                  <a:pt x="275" y="151"/>
                  <a:pt x="269" y="145"/>
                  <a:pt x="268" y="138"/>
                </a:cubicBezTo>
                <a:cubicBezTo>
                  <a:pt x="266" y="131"/>
                  <a:pt x="269" y="124"/>
                  <a:pt x="274" y="118"/>
                </a:cubicBezTo>
                <a:cubicBezTo>
                  <a:pt x="291" y="102"/>
                  <a:pt x="299" y="81"/>
                  <a:pt x="298" y="55"/>
                </a:cubicBezTo>
                <a:cubicBezTo>
                  <a:pt x="297" y="32"/>
                  <a:pt x="285" y="18"/>
                  <a:pt x="260" y="12"/>
                </a:cubicBezTo>
                <a:cubicBezTo>
                  <a:pt x="255" y="11"/>
                  <a:pt x="251" y="10"/>
                  <a:pt x="246" y="10"/>
                </a:cubicBezTo>
                <a:cubicBezTo>
                  <a:pt x="241" y="10"/>
                  <a:pt x="236" y="11"/>
                  <a:pt x="231" y="12"/>
                </a:cubicBezTo>
                <a:cubicBezTo>
                  <a:pt x="207" y="18"/>
                  <a:pt x="195" y="32"/>
                  <a:pt x="194" y="55"/>
                </a:cubicBezTo>
                <a:cubicBezTo>
                  <a:pt x="193" y="81"/>
                  <a:pt x="200" y="102"/>
                  <a:pt x="217" y="119"/>
                </a:cubicBezTo>
                <a:cubicBezTo>
                  <a:pt x="223" y="124"/>
                  <a:pt x="225" y="131"/>
                  <a:pt x="224" y="138"/>
                </a:cubicBezTo>
                <a:cubicBezTo>
                  <a:pt x="222" y="145"/>
                  <a:pt x="217" y="151"/>
                  <a:pt x="209" y="154"/>
                </a:cubicBezTo>
                <a:close/>
                <a:moveTo>
                  <a:pt x="469" y="197"/>
                </a:moveTo>
                <a:cubicBezTo>
                  <a:pt x="462" y="189"/>
                  <a:pt x="452" y="183"/>
                  <a:pt x="439" y="177"/>
                </a:cubicBezTo>
                <a:cubicBezTo>
                  <a:pt x="435" y="175"/>
                  <a:pt x="431" y="173"/>
                  <a:pt x="427" y="172"/>
                </a:cubicBezTo>
                <a:cubicBezTo>
                  <a:pt x="424" y="171"/>
                  <a:pt x="424" y="171"/>
                  <a:pt x="424" y="171"/>
                </a:cubicBezTo>
                <a:cubicBezTo>
                  <a:pt x="421" y="170"/>
                  <a:pt x="420" y="168"/>
                  <a:pt x="419" y="166"/>
                </a:cubicBezTo>
                <a:cubicBezTo>
                  <a:pt x="419" y="164"/>
                  <a:pt x="419" y="162"/>
                  <a:pt x="421" y="160"/>
                </a:cubicBezTo>
                <a:cubicBezTo>
                  <a:pt x="435" y="147"/>
                  <a:pt x="441" y="129"/>
                  <a:pt x="441" y="108"/>
                </a:cubicBezTo>
                <a:cubicBezTo>
                  <a:pt x="440" y="88"/>
                  <a:pt x="429" y="75"/>
                  <a:pt x="407" y="70"/>
                </a:cubicBezTo>
                <a:cubicBezTo>
                  <a:pt x="403" y="69"/>
                  <a:pt x="399" y="68"/>
                  <a:pt x="395" y="68"/>
                </a:cubicBezTo>
                <a:cubicBezTo>
                  <a:pt x="391" y="68"/>
                  <a:pt x="386" y="69"/>
                  <a:pt x="382" y="70"/>
                </a:cubicBezTo>
                <a:cubicBezTo>
                  <a:pt x="361" y="75"/>
                  <a:pt x="349" y="88"/>
                  <a:pt x="349" y="108"/>
                </a:cubicBezTo>
                <a:cubicBezTo>
                  <a:pt x="348" y="129"/>
                  <a:pt x="354" y="146"/>
                  <a:pt x="368" y="160"/>
                </a:cubicBezTo>
                <a:cubicBezTo>
                  <a:pt x="370" y="162"/>
                  <a:pt x="371" y="164"/>
                  <a:pt x="370" y="166"/>
                </a:cubicBezTo>
                <a:cubicBezTo>
                  <a:pt x="370" y="168"/>
                  <a:pt x="368" y="170"/>
                  <a:pt x="365" y="171"/>
                </a:cubicBezTo>
                <a:cubicBezTo>
                  <a:pt x="362" y="172"/>
                  <a:pt x="361" y="175"/>
                  <a:pt x="362" y="178"/>
                </a:cubicBezTo>
                <a:cubicBezTo>
                  <a:pt x="363" y="180"/>
                  <a:pt x="366" y="182"/>
                  <a:pt x="369" y="181"/>
                </a:cubicBezTo>
                <a:cubicBezTo>
                  <a:pt x="375" y="178"/>
                  <a:pt x="379" y="174"/>
                  <a:pt x="380" y="168"/>
                </a:cubicBezTo>
                <a:cubicBezTo>
                  <a:pt x="381" y="163"/>
                  <a:pt x="380" y="157"/>
                  <a:pt x="375" y="153"/>
                </a:cubicBezTo>
                <a:cubicBezTo>
                  <a:pt x="364" y="141"/>
                  <a:pt x="358" y="127"/>
                  <a:pt x="359" y="109"/>
                </a:cubicBezTo>
                <a:cubicBezTo>
                  <a:pt x="360" y="93"/>
                  <a:pt x="368" y="84"/>
                  <a:pt x="385" y="80"/>
                </a:cubicBezTo>
                <a:cubicBezTo>
                  <a:pt x="388" y="79"/>
                  <a:pt x="391" y="78"/>
                  <a:pt x="395" y="78"/>
                </a:cubicBezTo>
                <a:cubicBezTo>
                  <a:pt x="398" y="78"/>
                  <a:pt x="401" y="79"/>
                  <a:pt x="405" y="80"/>
                </a:cubicBezTo>
                <a:cubicBezTo>
                  <a:pt x="422" y="84"/>
                  <a:pt x="430" y="93"/>
                  <a:pt x="430" y="109"/>
                </a:cubicBezTo>
                <a:cubicBezTo>
                  <a:pt x="431" y="126"/>
                  <a:pt x="426" y="141"/>
                  <a:pt x="414" y="153"/>
                </a:cubicBezTo>
                <a:cubicBezTo>
                  <a:pt x="410" y="157"/>
                  <a:pt x="408" y="162"/>
                  <a:pt x="409" y="168"/>
                </a:cubicBezTo>
                <a:cubicBezTo>
                  <a:pt x="410" y="173"/>
                  <a:pt x="414" y="178"/>
                  <a:pt x="421" y="181"/>
                </a:cubicBezTo>
                <a:cubicBezTo>
                  <a:pt x="424" y="182"/>
                  <a:pt x="424" y="182"/>
                  <a:pt x="424" y="182"/>
                </a:cubicBezTo>
                <a:cubicBezTo>
                  <a:pt x="427" y="183"/>
                  <a:pt x="431" y="185"/>
                  <a:pt x="435" y="186"/>
                </a:cubicBezTo>
                <a:cubicBezTo>
                  <a:pt x="447" y="192"/>
                  <a:pt x="455" y="197"/>
                  <a:pt x="462" y="204"/>
                </a:cubicBezTo>
                <a:cubicBezTo>
                  <a:pt x="463" y="206"/>
                  <a:pt x="465" y="209"/>
                  <a:pt x="464" y="212"/>
                </a:cubicBezTo>
                <a:cubicBezTo>
                  <a:pt x="464" y="216"/>
                  <a:pt x="461" y="218"/>
                  <a:pt x="457" y="220"/>
                </a:cubicBezTo>
                <a:cubicBezTo>
                  <a:pt x="454" y="222"/>
                  <a:pt x="449" y="224"/>
                  <a:pt x="444" y="225"/>
                </a:cubicBezTo>
                <a:cubicBezTo>
                  <a:pt x="429" y="228"/>
                  <a:pt x="414" y="229"/>
                  <a:pt x="395" y="229"/>
                </a:cubicBezTo>
                <a:cubicBezTo>
                  <a:pt x="392" y="229"/>
                  <a:pt x="392" y="229"/>
                  <a:pt x="392" y="229"/>
                </a:cubicBezTo>
                <a:cubicBezTo>
                  <a:pt x="377" y="229"/>
                  <a:pt x="366" y="229"/>
                  <a:pt x="354" y="227"/>
                </a:cubicBezTo>
                <a:cubicBezTo>
                  <a:pt x="351" y="226"/>
                  <a:pt x="348" y="228"/>
                  <a:pt x="348" y="231"/>
                </a:cubicBezTo>
                <a:cubicBezTo>
                  <a:pt x="348" y="232"/>
                  <a:pt x="348" y="234"/>
                  <a:pt x="349" y="235"/>
                </a:cubicBezTo>
                <a:cubicBezTo>
                  <a:pt x="350" y="236"/>
                  <a:pt x="351" y="237"/>
                  <a:pt x="352" y="237"/>
                </a:cubicBezTo>
                <a:cubicBezTo>
                  <a:pt x="365" y="239"/>
                  <a:pt x="376" y="239"/>
                  <a:pt x="392" y="240"/>
                </a:cubicBezTo>
                <a:cubicBezTo>
                  <a:pt x="395" y="240"/>
                  <a:pt x="395" y="240"/>
                  <a:pt x="395" y="240"/>
                </a:cubicBezTo>
                <a:cubicBezTo>
                  <a:pt x="395" y="240"/>
                  <a:pt x="395" y="240"/>
                  <a:pt x="395" y="240"/>
                </a:cubicBezTo>
                <a:cubicBezTo>
                  <a:pt x="414" y="239"/>
                  <a:pt x="431" y="239"/>
                  <a:pt x="447" y="235"/>
                </a:cubicBezTo>
                <a:cubicBezTo>
                  <a:pt x="452" y="234"/>
                  <a:pt x="457" y="232"/>
                  <a:pt x="462" y="230"/>
                </a:cubicBezTo>
                <a:cubicBezTo>
                  <a:pt x="469" y="226"/>
                  <a:pt x="473" y="221"/>
                  <a:pt x="474" y="214"/>
                </a:cubicBezTo>
                <a:cubicBezTo>
                  <a:pt x="475" y="208"/>
                  <a:pt x="473" y="201"/>
                  <a:pt x="469" y="1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1513326" y="2247962"/>
            <a:ext cx="666016" cy="778385"/>
          </a:xfrm>
          <a:custGeom>
            <a:avLst/>
            <a:gdLst>
              <a:gd name="T0" fmla="*/ 31 w 292"/>
              <a:gd name="T1" fmla="*/ 157 h 341"/>
              <a:gd name="T2" fmla="*/ 0 w 292"/>
              <a:gd name="T3" fmla="*/ 150 h 341"/>
              <a:gd name="T4" fmla="*/ 31 w 292"/>
              <a:gd name="T5" fmla="*/ 144 h 341"/>
              <a:gd name="T6" fmla="*/ 168 w 292"/>
              <a:gd name="T7" fmla="*/ 329 h 341"/>
              <a:gd name="T8" fmla="*/ 114 w 292"/>
              <a:gd name="T9" fmla="*/ 335 h 341"/>
              <a:gd name="T10" fmla="*/ 168 w 292"/>
              <a:gd name="T11" fmla="*/ 341 h 341"/>
              <a:gd name="T12" fmla="*/ 168 w 292"/>
              <a:gd name="T13" fmla="*/ 329 h 341"/>
              <a:gd name="T14" fmla="*/ 63 w 292"/>
              <a:gd name="T15" fmla="*/ 77 h 341"/>
              <a:gd name="T16" fmla="*/ 68 w 292"/>
              <a:gd name="T17" fmla="*/ 66 h 341"/>
              <a:gd name="T18" fmla="*/ 37 w 292"/>
              <a:gd name="T19" fmla="*/ 45 h 341"/>
              <a:gd name="T20" fmla="*/ 59 w 292"/>
              <a:gd name="T21" fmla="*/ 75 h 341"/>
              <a:gd name="T22" fmla="*/ 229 w 292"/>
              <a:gd name="T23" fmla="*/ 75 h 341"/>
              <a:gd name="T24" fmla="*/ 251 w 292"/>
              <a:gd name="T25" fmla="*/ 45 h 341"/>
              <a:gd name="T26" fmla="*/ 220 w 292"/>
              <a:gd name="T27" fmla="*/ 66 h 341"/>
              <a:gd name="T28" fmla="*/ 220 w 292"/>
              <a:gd name="T29" fmla="*/ 75 h 341"/>
              <a:gd name="T30" fmla="*/ 143 w 292"/>
              <a:gd name="T31" fmla="*/ 48 h 341"/>
              <a:gd name="T32" fmla="*/ 149 w 292"/>
              <a:gd name="T33" fmla="*/ 6 h 341"/>
              <a:gd name="T34" fmla="*/ 137 w 292"/>
              <a:gd name="T35" fmla="*/ 6 h 341"/>
              <a:gd name="T36" fmla="*/ 143 w 292"/>
              <a:gd name="T37" fmla="*/ 48 h 341"/>
              <a:gd name="T38" fmla="*/ 107 w 292"/>
              <a:gd name="T39" fmla="*/ 307 h 341"/>
              <a:gd name="T40" fmla="*/ 107 w 292"/>
              <a:gd name="T41" fmla="*/ 319 h 341"/>
              <a:gd name="T42" fmla="*/ 187 w 292"/>
              <a:gd name="T43" fmla="*/ 313 h 341"/>
              <a:gd name="T44" fmla="*/ 237 w 292"/>
              <a:gd name="T45" fmla="*/ 126 h 341"/>
              <a:gd name="T46" fmla="*/ 197 w 292"/>
              <a:gd name="T47" fmla="*/ 247 h 341"/>
              <a:gd name="T48" fmla="*/ 193 w 292"/>
              <a:gd name="T49" fmla="*/ 279 h 341"/>
              <a:gd name="T50" fmla="*/ 143 w 292"/>
              <a:gd name="T51" fmla="*/ 296 h 341"/>
              <a:gd name="T52" fmla="*/ 93 w 292"/>
              <a:gd name="T53" fmla="*/ 279 h 341"/>
              <a:gd name="T54" fmla="*/ 89 w 292"/>
              <a:gd name="T55" fmla="*/ 247 h 341"/>
              <a:gd name="T56" fmla="*/ 50 w 292"/>
              <a:gd name="T57" fmla="*/ 126 h 341"/>
              <a:gd name="T58" fmla="*/ 237 w 292"/>
              <a:gd name="T59" fmla="*/ 126 h 341"/>
              <a:gd name="T60" fmla="*/ 143 w 292"/>
              <a:gd name="T61" fmla="*/ 73 h 341"/>
              <a:gd name="T62" fmla="*/ 74 w 292"/>
              <a:gd name="T63" fmla="*/ 192 h 341"/>
              <a:gd name="T64" fmla="*/ 105 w 292"/>
              <a:gd name="T65" fmla="*/ 264 h 341"/>
              <a:gd name="T66" fmla="*/ 115 w 292"/>
              <a:gd name="T67" fmla="*/ 283 h 341"/>
              <a:gd name="T68" fmla="*/ 181 w 292"/>
              <a:gd name="T69" fmla="*/ 276 h 341"/>
              <a:gd name="T70" fmla="*/ 186 w 292"/>
              <a:gd name="T71" fmla="*/ 241 h 341"/>
              <a:gd name="T72" fmla="*/ 224 w 292"/>
              <a:gd name="T73" fmla="*/ 129 h 341"/>
              <a:gd name="T74" fmla="*/ 255 w 292"/>
              <a:gd name="T75" fmla="*/ 139 h 341"/>
              <a:gd name="T76" fmla="*/ 255 w 292"/>
              <a:gd name="T77" fmla="*/ 152 h 341"/>
              <a:gd name="T78" fmla="*/ 292 w 292"/>
              <a:gd name="T79" fmla="*/ 146 h 341"/>
              <a:gd name="T80" fmla="*/ 147 w 292"/>
              <a:gd name="T81" fmla="*/ 92 h 341"/>
              <a:gd name="T82" fmla="*/ 80 w 292"/>
              <a:gd name="T83" fmla="*/ 144 h 341"/>
              <a:gd name="T84" fmla="*/ 86 w 292"/>
              <a:gd name="T85" fmla="*/ 147 h 341"/>
              <a:gd name="T86" fmla="*/ 147 w 292"/>
              <a:gd name="T87" fmla="*/ 104 h 341"/>
              <a:gd name="T88" fmla="*/ 147 w 292"/>
              <a:gd name="T89" fmla="*/ 9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341">
                <a:moveTo>
                  <a:pt x="37" y="150"/>
                </a:moveTo>
                <a:cubicBezTo>
                  <a:pt x="37" y="154"/>
                  <a:pt x="35" y="157"/>
                  <a:pt x="31" y="157"/>
                </a:cubicBezTo>
                <a:cubicBezTo>
                  <a:pt x="6" y="157"/>
                  <a:pt x="6" y="157"/>
                  <a:pt x="6" y="157"/>
                </a:cubicBezTo>
                <a:cubicBezTo>
                  <a:pt x="3" y="157"/>
                  <a:pt x="0" y="154"/>
                  <a:pt x="0" y="150"/>
                </a:cubicBezTo>
                <a:cubicBezTo>
                  <a:pt x="0" y="147"/>
                  <a:pt x="3" y="144"/>
                  <a:pt x="6" y="144"/>
                </a:cubicBezTo>
                <a:cubicBezTo>
                  <a:pt x="31" y="144"/>
                  <a:pt x="31" y="144"/>
                  <a:pt x="31" y="144"/>
                </a:cubicBezTo>
                <a:cubicBezTo>
                  <a:pt x="35" y="144"/>
                  <a:pt x="37" y="147"/>
                  <a:pt x="37" y="150"/>
                </a:cubicBezTo>
                <a:close/>
                <a:moveTo>
                  <a:pt x="168" y="329"/>
                </a:moveTo>
                <a:cubicBezTo>
                  <a:pt x="120" y="329"/>
                  <a:pt x="120" y="329"/>
                  <a:pt x="120" y="329"/>
                </a:cubicBezTo>
                <a:cubicBezTo>
                  <a:pt x="117" y="329"/>
                  <a:pt x="114" y="332"/>
                  <a:pt x="114" y="335"/>
                </a:cubicBezTo>
                <a:cubicBezTo>
                  <a:pt x="114" y="339"/>
                  <a:pt x="117" y="341"/>
                  <a:pt x="120" y="341"/>
                </a:cubicBezTo>
                <a:cubicBezTo>
                  <a:pt x="168" y="341"/>
                  <a:pt x="168" y="341"/>
                  <a:pt x="168" y="341"/>
                </a:cubicBezTo>
                <a:cubicBezTo>
                  <a:pt x="171" y="341"/>
                  <a:pt x="174" y="339"/>
                  <a:pt x="174" y="335"/>
                </a:cubicBezTo>
                <a:cubicBezTo>
                  <a:pt x="174" y="332"/>
                  <a:pt x="171" y="329"/>
                  <a:pt x="168" y="329"/>
                </a:cubicBezTo>
                <a:close/>
                <a:moveTo>
                  <a:pt x="59" y="75"/>
                </a:moveTo>
                <a:cubicBezTo>
                  <a:pt x="60" y="76"/>
                  <a:pt x="62" y="77"/>
                  <a:pt x="63" y="77"/>
                </a:cubicBezTo>
                <a:cubicBezTo>
                  <a:pt x="65" y="77"/>
                  <a:pt x="67" y="76"/>
                  <a:pt x="68" y="75"/>
                </a:cubicBezTo>
                <a:cubicBezTo>
                  <a:pt x="70" y="73"/>
                  <a:pt x="70" y="69"/>
                  <a:pt x="68" y="66"/>
                </a:cubicBezTo>
                <a:cubicBezTo>
                  <a:pt x="46" y="45"/>
                  <a:pt x="46" y="45"/>
                  <a:pt x="46" y="45"/>
                </a:cubicBezTo>
                <a:cubicBezTo>
                  <a:pt x="44" y="42"/>
                  <a:pt x="40" y="42"/>
                  <a:pt x="37" y="45"/>
                </a:cubicBezTo>
                <a:cubicBezTo>
                  <a:pt x="35" y="47"/>
                  <a:pt x="35" y="51"/>
                  <a:pt x="37" y="54"/>
                </a:cubicBezTo>
                <a:lnTo>
                  <a:pt x="59" y="75"/>
                </a:lnTo>
                <a:close/>
                <a:moveTo>
                  <a:pt x="225" y="77"/>
                </a:moveTo>
                <a:cubicBezTo>
                  <a:pt x="226" y="77"/>
                  <a:pt x="228" y="76"/>
                  <a:pt x="229" y="75"/>
                </a:cubicBezTo>
                <a:cubicBezTo>
                  <a:pt x="251" y="54"/>
                  <a:pt x="251" y="54"/>
                  <a:pt x="251" y="54"/>
                </a:cubicBezTo>
                <a:cubicBezTo>
                  <a:pt x="253" y="51"/>
                  <a:pt x="253" y="47"/>
                  <a:pt x="251" y="45"/>
                </a:cubicBezTo>
                <a:cubicBezTo>
                  <a:pt x="248" y="42"/>
                  <a:pt x="244" y="42"/>
                  <a:pt x="242" y="45"/>
                </a:cubicBezTo>
                <a:cubicBezTo>
                  <a:pt x="220" y="66"/>
                  <a:pt x="220" y="66"/>
                  <a:pt x="220" y="66"/>
                </a:cubicBezTo>
                <a:cubicBezTo>
                  <a:pt x="219" y="67"/>
                  <a:pt x="219" y="69"/>
                  <a:pt x="219" y="71"/>
                </a:cubicBezTo>
                <a:cubicBezTo>
                  <a:pt x="219" y="72"/>
                  <a:pt x="219" y="74"/>
                  <a:pt x="220" y="75"/>
                </a:cubicBezTo>
                <a:cubicBezTo>
                  <a:pt x="222" y="76"/>
                  <a:pt x="223" y="77"/>
                  <a:pt x="225" y="77"/>
                </a:cubicBezTo>
                <a:close/>
                <a:moveTo>
                  <a:pt x="143" y="48"/>
                </a:moveTo>
                <a:cubicBezTo>
                  <a:pt x="147" y="48"/>
                  <a:pt x="149" y="45"/>
                  <a:pt x="149" y="42"/>
                </a:cubicBezTo>
                <a:cubicBezTo>
                  <a:pt x="149" y="6"/>
                  <a:pt x="149" y="6"/>
                  <a:pt x="149" y="6"/>
                </a:cubicBezTo>
                <a:cubicBezTo>
                  <a:pt x="149" y="3"/>
                  <a:pt x="147" y="0"/>
                  <a:pt x="143" y="0"/>
                </a:cubicBezTo>
                <a:cubicBezTo>
                  <a:pt x="140" y="0"/>
                  <a:pt x="137" y="3"/>
                  <a:pt x="137" y="6"/>
                </a:cubicBezTo>
                <a:cubicBezTo>
                  <a:pt x="137" y="42"/>
                  <a:pt x="137" y="42"/>
                  <a:pt x="137" y="42"/>
                </a:cubicBezTo>
                <a:cubicBezTo>
                  <a:pt x="137" y="45"/>
                  <a:pt x="140" y="48"/>
                  <a:pt x="143" y="48"/>
                </a:cubicBezTo>
                <a:close/>
                <a:moveTo>
                  <a:pt x="181" y="307"/>
                </a:moveTo>
                <a:cubicBezTo>
                  <a:pt x="107" y="307"/>
                  <a:pt x="107" y="307"/>
                  <a:pt x="107" y="307"/>
                </a:cubicBezTo>
                <a:cubicBezTo>
                  <a:pt x="104" y="307"/>
                  <a:pt x="101" y="310"/>
                  <a:pt x="101" y="313"/>
                </a:cubicBezTo>
                <a:cubicBezTo>
                  <a:pt x="101" y="317"/>
                  <a:pt x="104" y="319"/>
                  <a:pt x="107" y="319"/>
                </a:cubicBezTo>
                <a:cubicBezTo>
                  <a:pt x="181" y="319"/>
                  <a:pt x="181" y="319"/>
                  <a:pt x="181" y="319"/>
                </a:cubicBezTo>
                <a:cubicBezTo>
                  <a:pt x="185" y="319"/>
                  <a:pt x="187" y="317"/>
                  <a:pt x="187" y="313"/>
                </a:cubicBezTo>
                <a:cubicBezTo>
                  <a:pt x="187" y="310"/>
                  <a:pt x="185" y="307"/>
                  <a:pt x="181" y="307"/>
                </a:cubicBezTo>
                <a:close/>
                <a:moveTo>
                  <a:pt x="237" y="126"/>
                </a:moveTo>
                <a:cubicBezTo>
                  <a:pt x="243" y="152"/>
                  <a:pt x="233" y="179"/>
                  <a:pt x="224" y="198"/>
                </a:cubicBezTo>
                <a:cubicBezTo>
                  <a:pt x="214" y="216"/>
                  <a:pt x="208" y="229"/>
                  <a:pt x="197" y="247"/>
                </a:cubicBezTo>
                <a:cubicBezTo>
                  <a:pt x="195" y="251"/>
                  <a:pt x="195" y="258"/>
                  <a:pt x="194" y="265"/>
                </a:cubicBezTo>
                <a:cubicBezTo>
                  <a:pt x="194" y="270"/>
                  <a:pt x="194" y="274"/>
                  <a:pt x="193" y="279"/>
                </a:cubicBezTo>
                <a:cubicBezTo>
                  <a:pt x="190" y="291"/>
                  <a:pt x="184" y="296"/>
                  <a:pt x="171" y="296"/>
                </a:cubicBezTo>
                <a:cubicBezTo>
                  <a:pt x="143" y="296"/>
                  <a:pt x="143" y="296"/>
                  <a:pt x="143" y="296"/>
                </a:cubicBezTo>
                <a:cubicBezTo>
                  <a:pt x="115" y="296"/>
                  <a:pt x="115" y="296"/>
                  <a:pt x="115" y="296"/>
                </a:cubicBezTo>
                <a:cubicBezTo>
                  <a:pt x="102" y="296"/>
                  <a:pt x="96" y="291"/>
                  <a:pt x="93" y="279"/>
                </a:cubicBezTo>
                <a:cubicBezTo>
                  <a:pt x="92" y="274"/>
                  <a:pt x="92" y="270"/>
                  <a:pt x="92" y="265"/>
                </a:cubicBezTo>
                <a:cubicBezTo>
                  <a:pt x="92" y="258"/>
                  <a:pt x="92" y="252"/>
                  <a:pt x="89" y="247"/>
                </a:cubicBezTo>
                <a:cubicBezTo>
                  <a:pt x="79" y="229"/>
                  <a:pt x="72" y="216"/>
                  <a:pt x="63" y="198"/>
                </a:cubicBezTo>
                <a:cubicBezTo>
                  <a:pt x="53" y="179"/>
                  <a:pt x="43" y="152"/>
                  <a:pt x="50" y="126"/>
                </a:cubicBezTo>
                <a:cubicBezTo>
                  <a:pt x="58" y="94"/>
                  <a:pt x="93" y="61"/>
                  <a:pt x="143" y="61"/>
                </a:cubicBezTo>
                <a:cubicBezTo>
                  <a:pt x="194" y="61"/>
                  <a:pt x="228" y="94"/>
                  <a:pt x="237" y="126"/>
                </a:cubicBezTo>
                <a:close/>
                <a:moveTo>
                  <a:pt x="224" y="129"/>
                </a:moveTo>
                <a:cubicBezTo>
                  <a:pt x="217" y="102"/>
                  <a:pt x="187" y="73"/>
                  <a:pt x="143" y="73"/>
                </a:cubicBezTo>
                <a:cubicBezTo>
                  <a:pt x="99" y="73"/>
                  <a:pt x="69" y="102"/>
                  <a:pt x="62" y="129"/>
                </a:cubicBezTo>
                <a:cubicBezTo>
                  <a:pt x="58" y="147"/>
                  <a:pt x="62" y="169"/>
                  <a:pt x="74" y="192"/>
                </a:cubicBezTo>
                <a:cubicBezTo>
                  <a:pt x="83" y="210"/>
                  <a:pt x="90" y="223"/>
                  <a:pt x="100" y="241"/>
                </a:cubicBezTo>
                <a:cubicBezTo>
                  <a:pt x="104" y="248"/>
                  <a:pt x="104" y="256"/>
                  <a:pt x="105" y="264"/>
                </a:cubicBezTo>
                <a:cubicBezTo>
                  <a:pt x="105" y="269"/>
                  <a:pt x="105" y="273"/>
                  <a:pt x="106" y="276"/>
                </a:cubicBezTo>
                <a:cubicBezTo>
                  <a:pt x="107" y="282"/>
                  <a:pt x="107" y="283"/>
                  <a:pt x="115" y="283"/>
                </a:cubicBezTo>
                <a:cubicBezTo>
                  <a:pt x="116" y="283"/>
                  <a:pt x="170" y="283"/>
                  <a:pt x="171" y="283"/>
                </a:cubicBezTo>
                <a:cubicBezTo>
                  <a:pt x="179" y="283"/>
                  <a:pt x="179" y="282"/>
                  <a:pt x="181" y="276"/>
                </a:cubicBezTo>
                <a:cubicBezTo>
                  <a:pt x="181" y="273"/>
                  <a:pt x="182" y="269"/>
                  <a:pt x="182" y="264"/>
                </a:cubicBezTo>
                <a:cubicBezTo>
                  <a:pt x="182" y="256"/>
                  <a:pt x="182" y="248"/>
                  <a:pt x="186" y="241"/>
                </a:cubicBezTo>
                <a:cubicBezTo>
                  <a:pt x="197" y="223"/>
                  <a:pt x="203" y="210"/>
                  <a:pt x="213" y="192"/>
                </a:cubicBezTo>
                <a:cubicBezTo>
                  <a:pt x="225" y="169"/>
                  <a:pt x="229" y="147"/>
                  <a:pt x="224" y="129"/>
                </a:cubicBezTo>
                <a:close/>
                <a:moveTo>
                  <a:pt x="286" y="139"/>
                </a:moveTo>
                <a:cubicBezTo>
                  <a:pt x="255" y="139"/>
                  <a:pt x="255" y="139"/>
                  <a:pt x="255" y="139"/>
                </a:cubicBezTo>
                <a:cubicBezTo>
                  <a:pt x="252" y="139"/>
                  <a:pt x="249" y="142"/>
                  <a:pt x="249" y="146"/>
                </a:cubicBezTo>
                <a:cubicBezTo>
                  <a:pt x="249" y="149"/>
                  <a:pt x="252" y="152"/>
                  <a:pt x="255" y="152"/>
                </a:cubicBezTo>
                <a:cubicBezTo>
                  <a:pt x="286" y="152"/>
                  <a:pt x="286" y="152"/>
                  <a:pt x="286" y="152"/>
                </a:cubicBezTo>
                <a:cubicBezTo>
                  <a:pt x="289" y="152"/>
                  <a:pt x="292" y="149"/>
                  <a:pt x="292" y="146"/>
                </a:cubicBezTo>
                <a:cubicBezTo>
                  <a:pt x="292" y="142"/>
                  <a:pt x="289" y="139"/>
                  <a:pt x="286" y="139"/>
                </a:cubicBezTo>
                <a:close/>
                <a:moveTo>
                  <a:pt x="147" y="92"/>
                </a:moveTo>
                <a:cubicBezTo>
                  <a:pt x="111" y="92"/>
                  <a:pt x="86" y="116"/>
                  <a:pt x="80" y="139"/>
                </a:cubicBezTo>
                <a:cubicBezTo>
                  <a:pt x="79" y="141"/>
                  <a:pt x="80" y="142"/>
                  <a:pt x="80" y="144"/>
                </a:cubicBezTo>
                <a:cubicBezTo>
                  <a:pt x="81" y="145"/>
                  <a:pt x="83" y="146"/>
                  <a:pt x="84" y="147"/>
                </a:cubicBezTo>
                <a:cubicBezTo>
                  <a:pt x="85" y="147"/>
                  <a:pt x="85" y="147"/>
                  <a:pt x="86" y="147"/>
                </a:cubicBezTo>
                <a:cubicBezTo>
                  <a:pt x="89" y="147"/>
                  <a:pt x="91" y="145"/>
                  <a:pt x="92" y="142"/>
                </a:cubicBezTo>
                <a:cubicBezTo>
                  <a:pt x="97" y="124"/>
                  <a:pt x="117" y="104"/>
                  <a:pt x="147" y="104"/>
                </a:cubicBezTo>
                <a:cubicBezTo>
                  <a:pt x="150" y="104"/>
                  <a:pt x="153" y="102"/>
                  <a:pt x="153" y="98"/>
                </a:cubicBezTo>
                <a:cubicBezTo>
                  <a:pt x="153" y="95"/>
                  <a:pt x="150" y="92"/>
                  <a:pt x="147" y="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1424368" y="4574923"/>
            <a:ext cx="826375" cy="534920"/>
          </a:xfrm>
          <a:custGeom>
            <a:avLst/>
            <a:gdLst>
              <a:gd name="T0" fmla="*/ 238 w 362"/>
              <a:gd name="T1" fmla="*/ 178 h 234"/>
              <a:gd name="T2" fmla="*/ 267 w 362"/>
              <a:gd name="T3" fmla="*/ 188 h 234"/>
              <a:gd name="T4" fmla="*/ 356 w 362"/>
              <a:gd name="T5" fmla="*/ 178 h 234"/>
              <a:gd name="T6" fmla="*/ 352 w 362"/>
              <a:gd name="T7" fmla="*/ 114 h 234"/>
              <a:gd name="T8" fmla="*/ 339 w 362"/>
              <a:gd name="T9" fmla="*/ 90 h 234"/>
              <a:gd name="T10" fmla="*/ 335 w 362"/>
              <a:gd name="T11" fmla="*/ 25 h 234"/>
              <a:gd name="T12" fmla="*/ 252 w 362"/>
              <a:gd name="T13" fmla="*/ 0 h 234"/>
              <a:gd name="T14" fmla="*/ 230 w 362"/>
              <a:gd name="T15" fmla="*/ 10 h 234"/>
              <a:gd name="T16" fmla="*/ 156 w 362"/>
              <a:gd name="T17" fmla="*/ 0 h 234"/>
              <a:gd name="T18" fmla="*/ 131 w 362"/>
              <a:gd name="T19" fmla="*/ 8 h 234"/>
              <a:gd name="T20" fmla="*/ 60 w 362"/>
              <a:gd name="T21" fmla="*/ 0 h 234"/>
              <a:gd name="T22" fmla="*/ 19 w 362"/>
              <a:gd name="T23" fmla="*/ 72 h 234"/>
              <a:gd name="T24" fmla="*/ 26 w 362"/>
              <a:gd name="T25" fmla="*/ 93 h 234"/>
              <a:gd name="T26" fmla="*/ 1 w 362"/>
              <a:gd name="T27" fmla="*/ 161 h 234"/>
              <a:gd name="T28" fmla="*/ 30 w 362"/>
              <a:gd name="T29" fmla="*/ 188 h 234"/>
              <a:gd name="T30" fmla="*/ 122 w 362"/>
              <a:gd name="T31" fmla="*/ 177 h 234"/>
              <a:gd name="T32" fmla="*/ 149 w 362"/>
              <a:gd name="T33" fmla="*/ 188 h 234"/>
              <a:gd name="T34" fmla="*/ 175 w 362"/>
              <a:gd name="T35" fmla="*/ 223 h 234"/>
              <a:gd name="T36" fmla="*/ 22 w 362"/>
              <a:gd name="T37" fmla="*/ 228 h 234"/>
              <a:gd name="T38" fmla="*/ 333 w 362"/>
              <a:gd name="T39" fmla="*/ 234 h 234"/>
              <a:gd name="T40" fmla="*/ 333 w 362"/>
              <a:gd name="T41" fmla="*/ 223 h 234"/>
              <a:gd name="T42" fmla="*/ 186 w 362"/>
              <a:gd name="T43" fmla="*/ 188 h 234"/>
              <a:gd name="T44" fmla="*/ 117 w 362"/>
              <a:gd name="T45" fmla="*/ 105 h 234"/>
              <a:gd name="T46" fmla="*/ 117 w 362"/>
              <a:gd name="T47" fmla="*/ 162 h 234"/>
              <a:gd name="T48" fmla="*/ 30 w 362"/>
              <a:gd name="T49" fmla="*/ 177 h 234"/>
              <a:gd name="T50" fmla="*/ 12 w 362"/>
              <a:gd name="T51" fmla="*/ 163 h 234"/>
              <a:gd name="T52" fmla="*/ 45 w 362"/>
              <a:gd name="T53" fmla="*/ 100 h 234"/>
              <a:gd name="T54" fmla="*/ 117 w 362"/>
              <a:gd name="T55" fmla="*/ 105 h 234"/>
              <a:gd name="T56" fmla="*/ 341 w 362"/>
              <a:gd name="T57" fmla="*/ 116 h 234"/>
              <a:gd name="T58" fmla="*/ 347 w 362"/>
              <a:gd name="T59" fmla="*/ 171 h 234"/>
              <a:gd name="T60" fmla="*/ 267 w 362"/>
              <a:gd name="T61" fmla="*/ 177 h 234"/>
              <a:gd name="T62" fmla="*/ 242 w 362"/>
              <a:gd name="T63" fmla="*/ 114 h 234"/>
              <a:gd name="T64" fmla="*/ 260 w 362"/>
              <a:gd name="T65" fmla="*/ 100 h 234"/>
              <a:gd name="T66" fmla="*/ 317 w 362"/>
              <a:gd name="T67" fmla="*/ 89 h 234"/>
              <a:gd name="T68" fmla="*/ 239 w 362"/>
              <a:gd name="T69" fmla="*/ 73 h 234"/>
              <a:gd name="T70" fmla="*/ 240 w 362"/>
              <a:gd name="T71" fmla="*/ 16 h 234"/>
              <a:gd name="T72" fmla="*/ 303 w 362"/>
              <a:gd name="T73" fmla="*/ 11 h 234"/>
              <a:gd name="T74" fmla="*/ 333 w 362"/>
              <a:gd name="T75" fmla="*/ 75 h 234"/>
              <a:gd name="T76" fmla="*/ 317 w 362"/>
              <a:gd name="T77" fmla="*/ 89 h 234"/>
              <a:gd name="T78" fmla="*/ 237 w 362"/>
              <a:gd name="T79" fmla="*/ 98 h 234"/>
              <a:gd name="T80" fmla="*/ 229 w 362"/>
              <a:gd name="T81" fmla="*/ 94 h 234"/>
              <a:gd name="T82" fmla="*/ 234 w 362"/>
              <a:gd name="T83" fmla="*/ 89 h 234"/>
              <a:gd name="T84" fmla="*/ 128 w 362"/>
              <a:gd name="T85" fmla="*/ 89 h 234"/>
              <a:gd name="T86" fmla="*/ 134 w 362"/>
              <a:gd name="T87" fmla="*/ 94 h 234"/>
              <a:gd name="T88" fmla="*/ 125 w 362"/>
              <a:gd name="T89" fmla="*/ 98 h 234"/>
              <a:gd name="T90" fmla="*/ 128 w 362"/>
              <a:gd name="T91" fmla="*/ 89 h 234"/>
              <a:gd name="T92" fmla="*/ 210 w 362"/>
              <a:gd name="T93" fmla="*/ 89 h 234"/>
              <a:gd name="T94" fmla="*/ 138 w 362"/>
              <a:gd name="T95" fmla="*/ 83 h 234"/>
              <a:gd name="T96" fmla="*/ 138 w 362"/>
              <a:gd name="T97" fmla="*/ 26 h 234"/>
              <a:gd name="T98" fmla="*/ 207 w 362"/>
              <a:gd name="T99" fmla="*/ 11 h 234"/>
              <a:gd name="T100" fmla="*/ 228 w 362"/>
              <a:gd name="T101" fmla="*/ 74 h 234"/>
              <a:gd name="T102" fmla="*/ 123 w 362"/>
              <a:gd name="T103" fmla="*/ 73 h 234"/>
              <a:gd name="T104" fmla="*/ 45 w 362"/>
              <a:gd name="T105" fmla="*/ 89 h 234"/>
              <a:gd name="T106" fmla="*/ 30 w 362"/>
              <a:gd name="T107" fmla="*/ 75 h 234"/>
              <a:gd name="T108" fmla="*/ 60 w 362"/>
              <a:gd name="T109" fmla="*/ 11 h 234"/>
              <a:gd name="T110" fmla="*/ 123 w 362"/>
              <a:gd name="T111" fmla="*/ 16 h 234"/>
              <a:gd name="T112" fmla="*/ 123 w 362"/>
              <a:gd name="T113" fmla="*/ 73 h 234"/>
              <a:gd name="T114" fmla="*/ 152 w 362"/>
              <a:gd name="T115" fmla="*/ 100 h 234"/>
              <a:gd name="T116" fmla="*/ 230 w 362"/>
              <a:gd name="T117" fmla="*/ 115 h 234"/>
              <a:gd name="T118" fmla="*/ 230 w 362"/>
              <a:gd name="T119" fmla="*/ 171 h 234"/>
              <a:gd name="T120" fmla="*/ 149 w 362"/>
              <a:gd name="T121" fmla="*/ 177 h 234"/>
              <a:gd name="T122" fmla="*/ 128 w 362"/>
              <a:gd name="T123" fmla="*/ 16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2" h="234">
                <a:moveTo>
                  <a:pt x="212" y="188"/>
                </a:moveTo>
                <a:cubicBezTo>
                  <a:pt x="223" y="188"/>
                  <a:pt x="232" y="185"/>
                  <a:pt x="238" y="178"/>
                </a:cubicBezTo>
                <a:cubicBezTo>
                  <a:pt x="239" y="178"/>
                  <a:pt x="239" y="177"/>
                  <a:pt x="239" y="177"/>
                </a:cubicBezTo>
                <a:cubicBezTo>
                  <a:pt x="246" y="184"/>
                  <a:pt x="256" y="188"/>
                  <a:pt x="267" y="188"/>
                </a:cubicBezTo>
                <a:cubicBezTo>
                  <a:pt x="331" y="188"/>
                  <a:pt x="331" y="188"/>
                  <a:pt x="331" y="188"/>
                </a:cubicBezTo>
                <a:cubicBezTo>
                  <a:pt x="342" y="188"/>
                  <a:pt x="351" y="185"/>
                  <a:pt x="356" y="178"/>
                </a:cubicBezTo>
                <a:cubicBezTo>
                  <a:pt x="360" y="173"/>
                  <a:pt x="362" y="167"/>
                  <a:pt x="360" y="161"/>
                </a:cubicBezTo>
                <a:cubicBezTo>
                  <a:pt x="352" y="114"/>
                  <a:pt x="352" y="114"/>
                  <a:pt x="352" y="114"/>
                </a:cubicBezTo>
                <a:cubicBezTo>
                  <a:pt x="350" y="105"/>
                  <a:pt x="344" y="98"/>
                  <a:pt x="336" y="93"/>
                </a:cubicBezTo>
                <a:cubicBezTo>
                  <a:pt x="337" y="93"/>
                  <a:pt x="338" y="91"/>
                  <a:pt x="339" y="90"/>
                </a:cubicBezTo>
                <a:cubicBezTo>
                  <a:pt x="343" y="85"/>
                  <a:pt x="345" y="79"/>
                  <a:pt x="344" y="72"/>
                </a:cubicBezTo>
                <a:cubicBezTo>
                  <a:pt x="335" y="25"/>
                  <a:pt x="335" y="25"/>
                  <a:pt x="335" y="25"/>
                </a:cubicBezTo>
                <a:cubicBezTo>
                  <a:pt x="332" y="11"/>
                  <a:pt x="318" y="0"/>
                  <a:pt x="303" y="0"/>
                </a:cubicBezTo>
                <a:cubicBezTo>
                  <a:pt x="252" y="0"/>
                  <a:pt x="252" y="0"/>
                  <a:pt x="252" y="0"/>
                </a:cubicBezTo>
                <a:cubicBezTo>
                  <a:pt x="244" y="0"/>
                  <a:pt x="237" y="3"/>
                  <a:pt x="232" y="8"/>
                </a:cubicBezTo>
                <a:cubicBezTo>
                  <a:pt x="231" y="9"/>
                  <a:pt x="231" y="10"/>
                  <a:pt x="230" y="10"/>
                </a:cubicBezTo>
                <a:cubicBezTo>
                  <a:pt x="225" y="4"/>
                  <a:pt x="216" y="0"/>
                  <a:pt x="207" y="0"/>
                </a:cubicBezTo>
                <a:cubicBezTo>
                  <a:pt x="156" y="0"/>
                  <a:pt x="156" y="0"/>
                  <a:pt x="156" y="0"/>
                </a:cubicBezTo>
                <a:cubicBezTo>
                  <a:pt x="147" y="0"/>
                  <a:pt x="139" y="4"/>
                  <a:pt x="133" y="10"/>
                </a:cubicBezTo>
                <a:cubicBezTo>
                  <a:pt x="133" y="10"/>
                  <a:pt x="132" y="9"/>
                  <a:pt x="131" y="8"/>
                </a:cubicBezTo>
                <a:cubicBezTo>
                  <a:pt x="127" y="3"/>
                  <a:pt x="119" y="0"/>
                  <a:pt x="112" y="0"/>
                </a:cubicBezTo>
                <a:cubicBezTo>
                  <a:pt x="60" y="0"/>
                  <a:pt x="60" y="0"/>
                  <a:pt x="60" y="0"/>
                </a:cubicBezTo>
                <a:cubicBezTo>
                  <a:pt x="45" y="0"/>
                  <a:pt x="31" y="11"/>
                  <a:pt x="28" y="25"/>
                </a:cubicBezTo>
                <a:cubicBezTo>
                  <a:pt x="19" y="72"/>
                  <a:pt x="19" y="72"/>
                  <a:pt x="19" y="72"/>
                </a:cubicBezTo>
                <a:cubicBezTo>
                  <a:pt x="17" y="79"/>
                  <a:pt x="19" y="85"/>
                  <a:pt x="23" y="90"/>
                </a:cubicBezTo>
                <a:cubicBezTo>
                  <a:pt x="24" y="91"/>
                  <a:pt x="25" y="92"/>
                  <a:pt x="26" y="93"/>
                </a:cubicBezTo>
                <a:cubicBezTo>
                  <a:pt x="18" y="98"/>
                  <a:pt x="12" y="105"/>
                  <a:pt x="10" y="114"/>
                </a:cubicBezTo>
                <a:cubicBezTo>
                  <a:pt x="1" y="161"/>
                  <a:pt x="1" y="161"/>
                  <a:pt x="1" y="161"/>
                </a:cubicBezTo>
                <a:cubicBezTo>
                  <a:pt x="0" y="167"/>
                  <a:pt x="1" y="173"/>
                  <a:pt x="5" y="178"/>
                </a:cubicBezTo>
                <a:cubicBezTo>
                  <a:pt x="10" y="185"/>
                  <a:pt x="19" y="188"/>
                  <a:pt x="30" y="188"/>
                </a:cubicBezTo>
                <a:cubicBezTo>
                  <a:pt x="93" y="188"/>
                  <a:pt x="93" y="188"/>
                  <a:pt x="93" y="188"/>
                </a:cubicBezTo>
                <a:cubicBezTo>
                  <a:pt x="105" y="188"/>
                  <a:pt x="115" y="184"/>
                  <a:pt x="122" y="177"/>
                </a:cubicBezTo>
                <a:cubicBezTo>
                  <a:pt x="122" y="177"/>
                  <a:pt x="123" y="178"/>
                  <a:pt x="123" y="178"/>
                </a:cubicBezTo>
                <a:cubicBezTo>
                  <a:pt x="129" y="185"/>
                  <a:pt x="138" y="188"/>
                  <a:pt x="149" y="188"/>
                </a:cubicBezTo>
                <a:cubicBezTo>
                  <a:pt x="175" y="188"/>
                  <a:pt x="175" y="188"/>
                  <a:pt x="175" y="188"/>
                </a:cubicBezTo>
                <a:cubicBezTo>
                  <a:pt x="175" y="223"/>
                  <a:pt x="175" y="223"/>
                  <a:pt x="175" y="223"/>
                </a:cubicBezTo>
                <a:cubicBezTo>
                  <a:pt x="28" y="223"/>
                  <a:pt x="28" y="223"/>
                  <a:pt x="28" y="223"/>
                </a:cubicBezTo>
                <a:cubicBezTo>
                  <a:pt x="25" y="223"/>
                  <a:pt x="22" y="225"/>
                  <a:pt x="22" y="228"/>
                </a:cubicBezTo>
                <a:cubicBezTo>
                  <a:pt x="22" y="232"/>
                  <a:pt x="25" y="234"/>
                  <a:pt x="28" y="234"/>
                </a:cubicBezTo>
                <a:cubicBezTo>
                  <a:pt x="333" y="234"/>
                  <a:pt x="333" y="234"/>
                  <a:pt x="333" y="234"/>
                </a:cubicBezTo>
                <a:cubicBezTo>
                  <a:pt x="336" y="234"/>
                  <a:pt x="339" y="232"/>
                  <a:pt x="339" y="228"/>
                </a:cubicBezTo>
                <a:cubicBezTo>
                  <a:pt x="339" y="225"/>
                  <a:pt x="336" y="223"/>
                  <a:pt x="333" y="223"/>
                </a:cubicBezTo>
                <a:cubicBezTo>
                  <a:pt x="186" y="223"/>
                  <a:pt x="186" y="223"/>
                  <a:pt x="186" y="223"/>
                </a:cubicBezTo>
                <a:cubicBezTo>
                  <a:pt x="186" y="188"/>
                  <a:pt x="186" y="188"/>
                  <a:pt x="186" y="188"/>
                </a:cubicBezTo>
                <a:lnTo>
                  <a:pt x="212" y="188"/>
                </a:lnTo>
                <a:close/>
                <a:moveTo>
                  <a:pt x="117" y="105"/>
                </a:moveTo>
                <a:cubicBezTo>
                  <a:pt x="119" y="108"/>
                  <a:pt x="121" y="111"/>
                  <a:pt x="120" y="114"/>
                </a:cubicBezTo>
                <a:cubicBezTo>
                  <a:pt x="117" y="162"/>
                  <a:pt x="117" y="162"/>
                  <a:pt x="117" y="162"/>
                </a:cubicBezTo>
                <a:cubicBezTo>
                  <a:pt x="116" y="170"/>
                  <a:pt x="106" y="177"/>
                  <a:pt x="93" y="177"/>
                </a:cubicBezTo>
                <a:cubicBezTo>
                  <a:pt x="30" y="177"/>
                  <a:pt x="30" y="177"/>
                  <a:pt x="30" y="177"/>
                </a:cubicBezTo>
                <a:cubicBezTo>
                  <a:pt x="23" y="177"/>
                  <a:pt x="17" y="175"/>
                  <a:pt x="14" y="171"/>
                </a:cubicBezTo>
                <a:cubicBezTo>
                  <a:pt x="12" y="169"/>
                  <a:pt x="11" y="166"/>
                  <a:pt x="12" y="163"/>
                </a:cubicBezTo>
                <a:cubicBezTo>
                  <a:pt x="21" y="116"/>
                  <a:pt x="21" y="116"/>
                  <a:pt x="21" y="116"/>
                </a:cubicBezTo>
                <a:cubicBezTo>
                  <a:pt x="23" y="107"/>
                  <a:pt x="34" y="100"/>
                  <a:pt x="45" y="100"/>
                </a:cubicBezTo>
                <a:cubicBezTo>
                  <a:pt x="102" y="100"/>
                  <a:pt x="102" y="100"/>
                  <a:pt x="102" y="100"/>
                </a:cubicBezTo>
                <a:cubicBezTo>
                  <a:pt x="108" y="100"/>
                  <a:pt x="114" y="102"/>
                  <a:pt x="117" y="105"/>
                </a:cubicBezTo>
                <a:close/>
                <a:moveTo>
                  <a:pt x="317" y="100"/>
                </a:moveTo>
                <a:cubicBezTo>
                  <a:pt x="328" y="100"/>
                  <a:pt x="339" y="107"/>
                  <a:pt x="341" y="116"/>
                </a:cubicBezTo>
                <a:cubicBezTo>
                  <a:pt x="349" y="163"/>
                  <a:pt x="349" y="163"/>
                  <a:pt x="349" y="163"/>
                </a:cubicBezTo>
                <a:cubicBezTo>
                  <a:pt x="350" y="166"/>
                  <a:pt x="349" y="169"/>
                  <a:pt x="347" y="171"/>
                </a:cubicBezTo>
                <a:cubicBezTo>
                  <a:pt x="344" y="175"/>
                  <a:pt x="338" y="177"/>
                  <a:pt x="331" y="177"/>
                </a:cubicBezTo>
                <a:cubicBezTo>
                  <a:pt x="267" y="177"/>
                  <a:pt x="267" y="177"/>
                  <a:pt x="267" y="177"/>
                </a:cubicBezTo>
                <a:cubicBezTo>
                  <a:pt x="255" y="177"/>
                  <a:pt x="245" y="170"/>
                  <a:pt x="244" y="162"/>
                </a:cubicBezTo>
                <a:cubicBezTo>
                  <a:pt x="242" y="114"/>
                  <a:pt x="242" y="114"/>
                  <a:pt x="242" y="114"/>
                </a:cubicBezTo>
                <a:cubicBezTo>
                  <a:pt x="241" y="111"/>
                  <a:pt x="243" y="108"/>
                  <a:pt x="245" y="105"/>
                </a:cubicBezTo>
                <a:cubicBezTo>
                  <a:pt x="248" y="102"/>
                  <a:pt x="254" y="100"/>
                  <a:pt x="260" y="100"/>
                </a:cubicBezTo>
                <a:lnTo>
                  <a:pt x="317" y="100"/>
                </a:lnTo>
                <a:close/>
                <a:moveTo>
                  <a:pt x="317" y="89"/>
                </a:moveTo>
                <a:cubicBezTo>
                  <a:pt x="260" y="89"/>
                  <a:pt x="260" y="89"/>
                  <a:pt x="260" y="89"/>
                </a:cubicBezTo>
                <a:cubicBezTo>
                  <a:pt x="249" y="89"/>
                  <a:pt x="240" y="82"/>
                  <a:pt x="239" y="73"/>
                </a:cubicBezTo>
                <a:cubicBezTo>
                  <a:pt x="236" y="26"/>
                  <a:pt x="236" y="26"/>
                  <a:pt x="236" y="26"/>
                </a:cubicBezTo>
                <a:cubicBezTo>
                  <a:pt x="236" y="22"/>
                  <a:pt x="238" y="18"/>
                  <a:pt x="240" y="16"/>
                </a:cubicBezTo>
                <a:cubicBezTo>
                  <a:pt x="243" y="13"/>
                  <a:pt x="247" y="11"/>
                  <a:pt x="252" y="11"/>
                </a:cubicBezTo>
                <a:cubicBezTo>
                  <a:pt x="303" y="11"/>
                  <a:pt x="303" y="11"/>
                  <a:pt x="303" y="11"/>
                </a:cubicBezTo>
                <a:cubicBezTo>
                  <a:pt x="313" y="11"/>
                  <a:pt x="322" y="18"/>
                  <a:pt x="324" y="27"/>
                </a:cubicBezTo>
                <a:cubicBezTo>
                  <a:pt x="333" y="75"/>
                  <a:pt x="333" y="75"/>
                  <a:pt x="333" y="75"/>
                </a:cubicBezTo>
                <a:cubicBezTo>
                  <a:pt x="334" y="78"/>
                  <a:pt x="333" y="81"/>
                  <a:pt x="331" y="83"/>
                </a:cubicBezTo>
                <a:cubicBezTo>
                  <a:pt x="328" y="87"/>
                  <a:pt x="323" y="89"/>
                  <a:pt x="317" y="89"/>
                </a:cubicBezTo>
                <a:close/>
                <a:moveTo>
                  <a:pt x="241" y="94"/>
                </a:moveTo>
                <a:cubicBezTo>
                  <a:pt x="239" y="95"/>
                  <a:pt x="238" y="96"/>
                  <a:pt x="237" y="98"/>
                </a:cubicBezTo>
                <a:cubicBezTo>
                  <a:pt x="236" y="98"/>
                  <a:pt x="236" y="99"/>
                  <a:pt x="235" y="100"/>
                </a:cubicBezTo>
                <a:cubicBezTo>
                  <a:pt x="233" y="97"/>
                  <a:pt x="231" y="96"/>
                  <a:pt x="229" y="94"/>
                </a:cubicBezTo>
                <a:cubicBezTo>
                  <a:pt x="230" y="93"/>
                  <a:pt x="232" y="92"/>
                  <a:pt x="233" y="90"/>
                </a:cubicBezTo>
                <a:cubicBezTo>
                  <a:pt x="233" y="90"/>
                  <a:pt x="234" y="89"/>
                  <a:pt x="234" y="89"/>
                </a:cubicBezTo>
                <a:cubicBezTo>
                  <a:pt x="236" y="91"/>
                  <a:pt x="238" y="93"/>
                  <a:pt x="241" y="94"/>
                </a:cubicBezTo>
                <a:close/>
                <a:moveTo>
                  <a:pt x="128" y="89"/>
                </a:moveTo>
                <a:cubicBezTo>
                  <a:pt x="129" y="89"/>
                  <a:pt x="129" y="90"/>
                  <a:pt x="130" y="90"/>
                </a:cubicBezTo>
                <a:cubicBezTo>
                  <a:pt x="131" y="92"/>
                  <a:pt x="132" y="93"/>
                  <a:pt x="134" y="94"/>
                </a:cubicBezTo>
                <a:cubicBezTo>
                  <a:pt x="131" y="95"/>
                  <a:pt x="129" y="97"/>
                  <a:pt x="127" y="100"/>
                </a:cubicBezTo>
                <a:cubicBezTo>
                  <a:pt x="126" y="99"/>
                  <a:pt x="126" y="98"/>
                  <a:pt x="125" y="98"/>
                </a:cubicBezTo>
                <a:cubicBezTo>
                  <a:pt x="124" y="96"/>
                  <a:pt x="123" y="95"/>
                  <a:pt x="121" y="94"/>
                </a:cubicBezTo>
                <a:cubicBezTo>
                  <a:pt x="124" y="93"/>
                  <a:pt x="126" y="91"/>
                  <a:pt x="128" y="89"/>
                </a:cubicBezTo>
                <a:close/>
                <a:moveTo>
                  <a:pt x="225" y="83"/>
                </a:moveTo>
                <a:cubicBezTo>
                  <a:pt x="221" y="86"/>
                  <a:pt x="216" y="89"/>
                  <a:pt x="210" y="89"/>
                </a:cubicBezTo>
                <a:cubicBezTo>
                  <a:pt x="152" y="89"/>
                  <a:pt x="152" y="89"/>
                  <a:pt x="152" y="89"/>
                </a:cubicBezTo>
                <a:cubicBezTo>
                  <a:pt x="146" y="89"/>
                  <a:pt x="141" y="86"/>
                  <a:pt x="138" y="83"/>
                </a:cubicBezTo>
                <a:cubicBezTo>
                  <a:pt x="135" y="80"/>
                  <a:pt x="134" y="77"/>
                  <a:pt x="134" y="74"/>
                </a:cubicBezTo>
                <a:cubicBezTo>
                  <a:pt x="138" y="26"/>
                  <a:pt x="138" y="26"/>
                  <a:pt x="138" y="26"/>
                </a:cubicBezTo>
                <a:cubicBezTo>
                  <a:pt x="138" y="18"/>
                  <a:pt x="147" y="11"/>
                  <a:pt x="156" y="11"/>
                </a:cubicBezTo>
                <a:cubicBezTo>
                  <a:pt x="207" y="11"/>
                  <a:pt x="207" y="11"/>
                  <a:pt x="207" y="11"/>
                </a:cubicBezTo>
                <a:cubicBezTo>
                  <a:pt x="217" y="11"/>
                  <a:pt x="225" y="18"/>
                  <a:pt x="225" y="26"/>
                </a:cubicBezTo>
                <a:cubicBezTo>
                  <a:pt x="228" y="74"/>
                  <a:pt x="228" y="74"/>
                  <a:pt x="228" y="74"/>
                </a:cubicBezTo>
                <a:cubicBezTo>
                  <a:pt x="228" y="77"/>
                  <a:pt x="227" y="80"/>
                  <a:pt x="225" y="83"/>
                </a:cubicBezTo>
                <a:close/>
                <a:moveTo>
                  <a:pt x="123" y="73"/>
                </a:moveTo>
                <a:cubicBezTo>
                  <a:pt x="123" y="82"/>
                  <a:pt x="113" y="89"/>
                  <a:pt x="102" y="89"/>
                </a:cubicBezTo>
                <a:cubicBezTo>
                  <a:pt x="45" y="89"/>
                  <a:pt x="45" y="89"/>
                  <a:pt x="45" y="89"/>
                </a:cubicBezTo>
                <a:cubicBezTo>
                  <a:pt x="39" y="89"/>
                  <a:pt x="34" y="87"/>
                  <a:pt x="32" y="83"/>
                </a:cubicBezTo>
                <a:cubicBezTo>
                  <a:pt x="30" y="81"/>
                  <a:pt x="29" y="78"/>
                  <a:pt x="30" y="75"/>
                </a:cubicBezTo>
                <a:cubicBezTo>
                  <a:pt x="39" y="27"/>
                  <a:pt x="39" y="27"/>
                  <a:pt x="39" y="27"/>
                </a:cubicBezTo>
                <a:cubicBezTo>
                  <a:pt x="41" y="18"/>
                  <a:pt x="50" y="11"/>
                  <a:pt x="60" y="11"/>
                </a:cubicBezTo>
                <a:cubicBezTo>
                  <a:pt x="112" y="11"/>
                  <a:pt x="112" y="11"/>
                  <a:pt x="112" y="11"/>
                </a:cubicBezTo>
                <a:cubicBezTo>
                  <a:pt x="116" y="11"/>
                  <a:pt x="120" y="13"/>
                  <a:pt x="123" y="16"/>
                </a:cubicBezTo>
                <a:cubicBezTo>
                  <a:pt x="126" y="18"/>
                  <a:pt x="127" y="22"/>
                  <a:pt x="127" y="26"/>
                </a:cubicBezTo>
                <a:lnTo>
                  <a:pt x="123" y="73"/>
                </a:lnTo>
                <a:close/>
                <a:moveTo>
                  <a:pt x="131" y="115"/>
                </a:moveTo>
                <a:cubicBezTo>
                  <a:pt x="132" y="107"/>
                  <a:pt x="141" y="100"/>
                  <a:pt x="152" y="100"/>
                </a:cubicBezTo>
                <a:cubicBezTo>
                  <a:pt x="210" y="100"/>
                  <a:pt x="210" y="100"/>
                  <a:pt x="210" y="100"/>
                </a:cubicBezTo>
                <a:cubicBezTo>
                  <a:pt x="221" y="100"/>
                  <a:pt x="230" y="107"/>
                  <a:pt x="230" y="115"/>
                </a:cubicBezTo>
                <a:cubicBezTo>
                  <a:pt x="233" y="163"/>
                  <a:pt x="233" y="163"/>
                  <a:pt x="233" y="163"/>
                </a:cubicBezTo>
                <a:cubicBezTo>
                  <a:pt x="233" y="165"/>
                  <a:pt x="232" y="168"/>
                  <a:pt x="230" y="171"/>
                </a:cubicBezTo>
                <a:cubicBezTo>
                  <a:pt x="226" y="175"/>
                  <a:pt x="219" y="177"/>
                  <a:pt x="212" y="177"/>
                </a:cubicBezTo>
                <a:cubicBezTo>
                  <a:pt x="149" y="177"/>
                  <a:pt x="149" y="177"/>
                  <a:pt x="149" y="177"/>
                </a:cubicBezTo>
                <a:cubicBezTo>
                  <a:pt x="141" y="177"/>
                  <a:pt x="135" y="175"/>
                  <a:pt x="131" y="171"/>
                </a:cubicBezTo>
                <a:cubicBezTo>
                  <a:pt x="129" y="168"/>
                  <a:pt x="128" y="166"/>
                  <a:pt x="128" y="163"/>
                </a:cubicBezTo>
                <a:lnTo>
                  <a:pt x="131" y="1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9958646" y="4253034"/>
            <a:ext cx="879048" cy="881389"/>
          </a:xfrm>
          <a:custGeom>
            <a:avLst/>
            <a:gdLst>
              <a:gd name="T0" fmla="*/ 55 w 385"/>
              <a:gd name="T1" fmla="*/ 199 h 386"/>
              <a:gd name="T2" fmla="*/ 0 w 385"/>
              <a:gd name="T3" fmla="*/ 193 h 386"/>
              <a:gd name="T4" fmla="*/ 55 w 385"/>
              <a:gd name="T5" fmla="*/ 187 h 386"/>
              <a:gd name="T6" fmla="*/ 91 w 385"/>
              <a:gd name="T7" fmla="*/ 286 h 386"/>
              <a:gd name="T8" fmla="*/ 62 w 385"/>
              <a:gd name="T9" fmla="*/ 317 h 386"/>
              <a:gd name="T10" fmla="*/ 69 w 385"/>
              <a:gd name="T11" fmla="*/ 323 h 386"/>
              <a:gd name="T12" fmla="*/ 100 w 385"/>
              <a:gd name="T13" fmla="*/ 295 h 386"/>
              <a:gd name="T14" fmla="*/ 91 w 385"/>
              <a:gd name="T15" fmla="*/ 286 h 386"/>
              <a:gd name="T16" fmla="*/ 95 w 385"/>
              <a:gd name="T17" fmla="*/ 102 h 386"/>
              <a:gd name="T18" fmla="*/ 100 w 385"/>
              <a:gd name="T19" fmla="*/ 91 h 386"/>
              <a:gd name="T20" fmla="*/ 64 w 385"/>
              <a:gd name="T21" fmla="*/ 64 h 386"/>
              <a:gd name="T22" fmla="*/ 64 w 385"/>
              <a:gd name="T23" fmla="*/ 73 h 386"/>
              <a:gd name="T24" fmla="*/ 193 w 385"/>
              <a:gd name="T25" fmla="*/ 61 h 386"/>
              <a:gd name="T26" fmla="*/ 199 w 385"/>
              <a:gd name="T27" fmla="*/ 7 h 386"/>
              <a:gd name="T28" fmla="*/ 186 w 385"/>
              <a:gd name="T29" fmla="*/ 7 h 386"/>
              <a:gd name="T30" fmla="*/ 193 w 385"/>
              <a:gd name="T31" fmla="*/ 61 h 386"/>
              <a:gd name="T32" fmla="*/ 193 w 385"/>
              <a:gd name="T33" fmla="*/ 313 h 386"/>
              <a:gd name="T34" fmla="*/ 193 w 385"/>
              <a:gd name="T35" fmla="*/ 73 h 386"/>
              <a:gd name="T36" fmla="*/ 193 w 385"/>
              <a:gd name="T37" fmla="*/ 86 h 386"/>
              <a:gd name="T38" fmla="*/ 193 w 385"/>
              <a:gd name="T39" fmla="*/ 300 h 386"/>
              <a:gd name="T40" fmla="*/ 193 w 385"/>
              <a:gd name="T41" fmla="*/ 86 h 386"/>
              <a:gd name="T42" fmla="*/ 186 w 385"/>
              <a:gd name="T43" fmla="*/ 331 h 386"/>
              <a:gd name="T44" fmla="*/ 193 w 385"/>
              <a:gd name="T45" fmla="*/ 386 h 386"/>
              <a:gd name="T46" fmla="*/ 199 w 385"/>
              <a:gd name="T47" fmla="*/ 331 h 386"/>
              <a:gd name="T48" fmla="*/ 295 w 385"/>
              <a:gd name="T49" fmla="*/ 286 h 386"/>
              <a:gd name="T50" fmla="*/ 286 w 385"/>
              <a:gd name="T51" fmla="*/ 295 h 386"/>
              <a:gd name="T52" fmla="*/ 317 w 385"/>
              <a:gd name="T53" fmla="*/ 323 h 386"/>
              <a:gd name="T54" fmla="*/ 323 w 385"/>
              <a:gd name="T55" fmla="*/ 317 h 386"/>
              <a:gd name="T56" fmla="*/ 295 w 385"/>
              <a:gd name="T57" fmla="*/ 286 h 386"/>
              <a:gd name="T58" fmla="*/ 286 w 385"/>
              <a:gd name="T59" fmla="*/ 91 h 386"/>
              <a:gd name="T60" fmla="*/ 290 w 385"/>
              <a:gd name="T61" fmla="*/ 102 h 386"/>
              <a:gd name="T62" fmla="*/ 321 w 385"/>
              <a:gd name="T63" fmla="*/ 73 h 386"/>
              <a:gd name="T64" fmla="*/ 321 w 385"/>
              <a:gd name="T65" fmla="*/ 64 h 386"/>
              <a:gd name="T66" fmla="*/ 379 w 385"/>
              <a:gd name="T67" fmla="*/ 187 h 386"/>
              <a:gd name="T68" fmla="*/ 324 w 385"/>
              <a:gd name="T69" fmla="*/ 193 h 386"/>
              <a:gd name="T70" fmla="*/ 379 w 385"/>
              <a:gd name="T71" fmla="*/ 199 h 386"/>
              <a:gd name="T72" fmla="*/ 379 w 385"/>
              <a:gd name="T73" fmla="*/ 18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386">
                <a:moveTo>
                  <a:pt x="61" y="193"/>
                </a:moveTo>
                <a:cubicBezTo>
                  <a:pt x="61" y="196"/>
                  <a:pt x="58" y="199"/>
                  <a:pt x="55" y="199"/>
                </a:cubicBezTo>
                <a:cubicBezTo>
                  <a:pt x="6" y="199"/>
                  <a:pt x="6" y="199"/>
                  <a:pt x="6" y="199"/>
                </a:cubicBezTo>
                <a:cubicBezTo>
                  <a:pt x="3" y="199"/>
                  <a:pt x="0" y="196"/>
                  <a:pt x="0" y="193"/>
                </a:cubicBezTo>
                <a:cubicBezTo>
                  <a:pt x="0" y="189"/>
                  <a:pt x="3" y="187"/>
                  <a:pt x="6" y="187"/>
                </a:cubicBezTo>
                <a:cubicBezTo>
                  <a:pt x="55" y="187"/>
                  <a:pt x="55" y="187"/>
                  <a:pt x="55" y="187"/>
                </a:cubicBezTo>
                <a:cubicBezTo>
                  <a:pt x="58" y="187"/>
                  <a:pt x="61" y="189"/>
                  <a:pt x="61" y="193"/>
                </a:cubicBezTo>
                <a:close/>
                <a:moveTo>
                  <a:pt x="91" y="286"/>
                </a:moveTo>
                <a:cubicBezTo>
                  <a:pt x="64" y="313"/>
                  <a:pt x="64" y="313"/>
                  <a:pt x="64" y="313"/>
                </a:cubicBezTo>
                <a:cubicBezTo>
                  <a:pt x="63" y="314"/>
                  <a:pt x="62" y="315"/>
                  <a:pt x="62" y="317"/>
                </a:cubicBezTo>
                <a:cubicBezTo>
                  <a:pt x="62" y="319"/>
                  <a:pt x="63" y="320"/>
                  <a:pt x="64" y="321"/>
                </a:cubicBezTo>
                <a:cubicBezTo>
                  <a:pt x="65" y="323"/>
                  <a:pt x="67" y="323"/>
                  <a:pt x="69" y="323"/>
                </a:cubicBezTo>
                <a:cubicBezTo>
                  <a:pt x="70" y="323"/>
                  <a:pt x="72" y="323"/>
                  <a:pt x="73" y="321"/>
                </a:cubicBezTo>
                <a:cubicBezTo>
                  <a:pt x="100" y="295"/>
                  <a:pt x="100" y="295"/>
                  <a:pt x="100" y="295"/>
                </a:cubicBezTo>
                <a:cubicBezTo>
                  <a:pt x="102" y="292"/>
                  <a:pt x="102" y="288"/>
                  <a:pt x="100" y="286"/>
                </a:cubicBezTo>
                <a:cubicBezTo>
                  <a:pt x="97" y="284"/>
                  <a:pt x="93" y="284"/>
                  <a:pt x="91" y="286"/>
                </a:cubicBezTo>
                <a:close/>
                <a:moveTo>
                  <a:pt x="91" y="100"/>
                </a:moveTo>
                <a:cubicBezTo>
                  <a:pt x="92" y="101"/>
                  <a:pt x="94" y="102"/>
                  <a:pt x="95" y="102"/>
                </a:cubicBezTo>
                <a:cubicBezTo>
                  <a:pt x="97" y="102"/>
                  <a:pt x="98" y="101"/>
                  <a:pt x="100" y="100"/>
                </a:cubicBezTo>
                <a:cubicBezTo>
                  <a:pt x="102" y="97"/>
                  <a:pt x="102" y="93"/>
                  <a:pt x="100" y="91"/>
                </a:cubicBezTo>
                <a:cubicBezTo>
                  <a:pt x="73" y="64"/>
                  <a:pt x="73" y="64"/>
                  <a:pt x="73" y="64"/>
                </a:cubicBezTo>
                <a:cubicBezTo>
                  <a:pt x="71" y="62"/>
                  <a:pt x="67" y="62"/>
                  <a:pt x="64" y="64"/>
                </a:cubicBezTo>
                <a:cubicBezTo>
                  <a:pt x="63" y="66"/>
                  <a:pt x="62" y="67"/>
                  <a:pt x="62" y="69"/>
                </a:cubicBezTo>
                <a:cubicBezTo>
                  <a:pt x="62" y="70"/>
                  <a:pt x="63" y="72"/>
                  <a:pt x="64" y="73"/>
                </a:cubicBezTo>
                <a:lnTo>
                  <a:pt x="91" y="100"/>
                </a:lnTo>
                <a:close/>
                <a:moveTo>
                  <a:pt x="193" y="61"/>
                </a:moveTo>
                <a:cubicBezTo>
                  <a:pt x="196" y="61"/>
                  <a:pt x="199" y="59"/>
                  <a:pt x="199" y="55"/>
                </a:cubicBezTo>
                <a:cubicBezTo>
                  <a:pt x="199" y="7"/>
                  <a:pt x="199" y="7"/>
                  <a:pt x="199" y="7"/>
                </a:cubicBezTo>
                <a:cubicBezTo>
                  <a:pt x="199" y="3"/>
                  <a:pt x="196" y="0"/>
                  <a:pt x="193" y="0"/>
                </a:cubicBezTo>
                <a:cubicBezTo>
                  <a:pt x="189" y="0"/>
                  <a:pt x="186" y="3"/>
                  <a:pt x="186" y="7"/>
                </a:cubicBezTo>
                <a:cubicBezTo>
                  <a:pt x="186" y="55"/>
                  <a:pt x="186" y="55"/>
                  <a:pt x="186" y="55"/>
                </a:cubicBezTo>
                <a:cubicBezTo>
                  <a:pt x="186" y="59"/>
                  <a:pt x="189" y="61"/>
                  <a:pt x="193" y="61"/>
                </a:cubicBezTo>
                <a:close/>
                <a:moveTo>
                  <a:pt x="312" y="193"/>
                </a:moveTo>
                <a:cubicBezTo>
                  <a:pt x="312" y="259"/>
                  <a:pt x="259" y="313"/>
                  <a:pt x="193" y="313"/>
                </a:cubicBezTo>
                <a:cubicBezTo>
                  <a:pt x="127" y="313"/>
                  <a:pt x="73" y="259"/>
                  <a:pt x="73" y="193"/>
                </a:cubicBezTo>
                <a:cubicBezTo>
                  <a:pt x="73" y="127"/>
                  <a:pt x="127" y="73"/>
                  <a:pt x="193" y="73"/>
                </a:cubicBezTo>
                <a:cubicBezTo>
                  <a:pt x="259" y="73"/>
                  <a:pt x="312" y="127"/>
                  <a:pt x="312" y="193"/>
                </a:cubicBezTo>
                <a:close/>
                <a:moveTo>
                  <a:pt x="193" y="86"/>
                </a:moveTo>
                <a:cubicBezTo>
                  <a:pt x="134" y="86"/>
                  <a:pt x="86" y="134"/>
                  <a:pt x="86" y="193"/>
                </a:cubicBezTo>
                <a:cubicBezTo>
                  <a:pt x="86" y="252"/>
                  <a:pt x="134" y="300"/>
                  <a:pt x="193" y="300"/>
                </a:cubicBezTo>
                <a:cubicBezTo>
                  <a:pt x="252" y="300"/>
                  <a:pt x="300" y="252"/>
                  <a:pt x="300" y="193"/>
                </a:cubicBezTo>
                <a:cubicBezTo>
                  <a:pt x="300" y="134"/>
                  <a:pt x="252" y="86"/>
                  <a:pt x="193" y="86"/>
                </a:cubicBezTo>
                <a:close/>
                <a:moveTo>
                  <a:pt x="193" y="324"/>
                </a:moveTo>
                <a:cubicBezTo>
                  <a:pt x="189" y="324"/>
                  <a:pt x="186" y="327"/>
                  <a:pt x="186" y="331"/>
                </a:cubicBezTo>
                <a:cubicBezTo>
                  <a:pt x="186" y="379"/>
                  <a:pt x="186" y="379"/>
                  <a:pt x="186" y="379"/>
                </a:cubicBezTo>
                <a:cubicBezTo>
                  <a:pt x="186" y="383"/>
                  <a:pt x="189" y="386"/>
                  <a:pt x="193" y="386"/>
                </a:cubicBezTo>
                <a:cubicBezTo>
                  <a:pt x="196" y="386"/>
                  <a:pt x="199" y="383"/>
                  <a:pt x="199" y="379"/>
                </a:cubicBezTo>
                <a:cubicBezTo>
                  <a:pt x="199" y="331"/>
                  <a:pt x="199" y="331"/>
                  <a:pt x="199" y="331"/>
                </a:cubicBezTo>
                <a:cubicBezTo>
                  <a:pt x="199" y="327"/>
                  <a:pt x="196" y="324"/>
                  <a:pt x="193" y="324"/>
                </a:cubicBezTo>
                <a:close/>
                <a:moveTo>
                  <a:pt x="295" y="286"/>
                </a:moveTo>
                <a:cubicBezTo>
                  <a:pt x="292" y="284"/>
                  <a:pt x="288" y="284"/>
                  <a:pt x="286" y="286"/>
                </a:cubicBezTo>
                <a:cubicBezTo>
                  <a:pt x="283" y="288"/>
                  <a:pt x="283" y="292"/>
                  <a:pt x="286" y="295"/>
                </a:cubicBezTo>
                <a:cubicBezTo>
                  <a:pt x="312" y="321"/>
                  <a:pt x="312" y="321"/>
                  <a:pt x="312" y="321"/>
                </a:cubicBezTo>
                <a:cubicBezTo>
                  <a:pt x="314" y="323"/>
                  <a:pt x="315" y="323"/>
                  <a:pt x="317" y="323"/>
                </a:cubicBezTo>
                <a:cubicBezTo>
                  <a:pt x="318" y="323"/>
                  <a:pt x="320" y="323"/>
                  <a:pt x="321" y="321"/>
                </a:cubicBezTo>
                <a:cubicBezTo>
                  <a:pt x="322" y="320"/>
                  <a:pt x="323" y="319"/>
                  <a:pt x="323" y="317"/>
                </a:cubicBezTo>
                <a:cubicBezTo>
                  <a:pt x="323" y="315"/>
                  <a:pt x="322" y="314"/>
                  <a:pt x="321" y="313"/>
                </a:cubicBezTo>
                <a:lnTo>
                  <a:pt x="295" y="286"/>
                </a:lnTo>
                <a:close/>
                <a:moveTo>
                  <a:pt x="312" y="64"/>
                </a:moveTo>
                <a:cubicBezTo>
                  <a:pt x="286" y="91"/>
                  <a:pt x="286" y="91"/>
                  <a:pt x="286" y="91"/>
                </a:cubicBezTo>
                <a:cubicBezTo>
                  <a:pt x="283" y="93"/>
                  <a:pt x="283" y="97"/>
                  <a:pt x="286" y="100"/>
                </a:cubicBezTo>
                <a:cubicBezTo>
                  <a:pt x="287" y="101"/>
                  <a:pt x="288" y="102"/>
                  <a:pt x="290" y="102"/>
                </a:cubicBezTo>
                <a:cubicBezTo>
                  <a:pt x="292" y="102"/>
                  <a:pt x="293" y="101"/>
                  <a:pt x="295" y="100"/>
                </a:cubicBezTo>
                <a:cubicBezTo>
                  <a:pt x="321" y="73"/>
                  <a:pt x="321" y="73"/>
                  <a:pt x="321" y="73"/>
                </a:cubicBezTo>
                <a:cubicBezTo>
                  <a:pt x="322" y="72"/>
                  <a:pt x="323" y="70"/>
                  <a:pt x="323" y="69"/>
                </a:cubicBezTo>
                <a:cubicBezTo>
                  <a:pt x="323" y="67"/>
                  <a:pt x="322" y="66"/>
                  <a:pt x="321" y="64"/>
                </a:cubicBezTo>
                <a:cubicBezTo>
                  <a:pt x="319" y="62"/>
                  <a:pt x="315" y="62"/>
                  <a:pt x="312" y="64"/>
                </a:cubicBezTo>
                <a:close/>
                <a:moveTo>
                  <a:pt x="379" y="187"/>
                </a:moveTo>
                <a:cubicBezTo>
                  <a:pt x="330" y="187"/>
                  <a:pt x="330" y="187"/>
                  <a:pt x="330" y="187"/>
                </a:cubicBezTo>
                <a:cubicBezTo>
                  <a:pt x="327" y="187"/>
                  <a:pt x="324" y="189"/>
                  <a:pt x="324" y="193"/>
                </a:cubicBezTo>
                <a:cubicBezTo>
                  <a:pt x="324" y="196"/>
                  <a:pt x="327" y="199"/>
                  <a:pt x="330" y="199"/>
                </a:cubicBezTo>
                <a:cubicBezTo>
                  <a:pt x="379" y="199"/>
                  <a:pt x="379" y="199"/>
                  <a:pt x="379" y="199"/>
                </a:cubicBezTo>
                <a:cubicBezTo>
                  <a:pt x="383" y="199"/>
                  <a:pt x="385" y="196"/>
                  <a:pt x="385" y="193"/>
                </a:cubicBezTo>
                <a:cubicBezTo>
                  <a:pt x="385" y="189"/>
                  <a:pt x="383" y="187"/>
                  <a:pt x="379" y="1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Box 956"/>
          <p:cNvSpPr txBox="1">
            <a:spLocks noChangeArrowheads="1"/>
          </p:cNvSpPr>
          <p:nvPr/>
        </p:nvSpPr>
        <p:spPr bwMode="auto">
          <a:xfrm>
            <a:off x="2286715" y="2470187"/>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solidFill>
                  <a:schemeClr val="tx2"/>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tx2"/>
                </a:solidFill>
                <a:latin typeface="Montserrat Light" panose="00000400000000000000" pitchFamily="50" charset="0"/>
                <a:cs typeface="Open Sans" panose="020B0606030504020204" pitchFamily="34" charset="0"/>
              </a:rPr>
              <a:t>eiusmod</a:t>
            </a:r>
            <a:r>
              <a:rPr lang="en-US" altLang="ru-RU" sz="1050" dirty="0">
                <a:solidFill>
                  <a:schemeClr val="tx2"/>
                </a:solidFill>
                <a:latin typeface="Montserrat Light" panose="00000400000000000000" pitchFamily="50" charset="0"/>
                <a:cs typeface="Open Sans" panose="020B0606030504020204" pitchFamily="34" charset="0"/>
              </a:rPr>
              <a:t> </a:t>
            </a:r>
            <a:r>
              <a:rPr lang="en-US" altLang="ru-RU" sz="1050" dirty="0" err="1">
                <a:solidFill>
                  <a:schemeClr val="tx2"/>
                </a:solidFill>
                <a:latin typeface="Montserrat Light" panose="00000400000000000000" pitchFamily="50" charset="0"/>
                <a:cs typeface="Open Sans" panose="020B0606030504020204" pitchFamily="34" charset="0"/>
              </a:rPr>
              <a:t>tempor</a:t>
            </a:r>
            <a:endParaRPr lang="ru-RU" altLang="ru-RU" sz="1050" dirty="0">
              <a:solidFill>
                <a:schemeClr val="tx2"/>
              </a:solidFill>
              <a:latin typeface="Montserrat Light" panose="00000400000000000000" pitchFamily="50" charset="0"/>
              <a:cs typeface="Open Sans" panose="020B0606030504020204" pitchFamily="34" charset="0"/>
            </a:endParaRPr>
          </a:p>
        </p:txBody>
      </p:sp>
      <p:sp>
        <p:nvSpPr>
          <p:cNvPr id="22" name="TextBox 956"/>
          <p:cNvSpPr txBox="1">
            <a:spLocks noChangeArrowheads="1"/>
          </p:cNvSpPr>
          <p:nvPr/>
        </p:nvSpPr>
        <p:spPr bwMode="auto">
          <a:xfrm>
            <a:off x="2277191" y="2103298"/>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b="1" dirty="0">
                <a:solidFill>
                  <a:schemeClr val="accent3">
                    <a:lumMod val="50000"/>
                  </a:schemeClr>
                </a:solidFill>
                <a:latin typeface="+mj-lt"/>
                <a:cs typeface="Open Sans" panose="020B0606030504020204" pitchFamily="34" charset="0"/>
              </a:rPr>
              <a:t>TITLE</a:t>
            </a:r>
            <a:endParaRPr lang="ru-RU" altLang="ru-RU" b="1" dirty="0">
              <a:solidFill>
                <a:schemeClr val="accent3">
                  <a:lumMod val="50000"/>
                </a:schemeClr>
              </a:solidFill>
              <a:latin typeface="+mj-lt"/>
              <a:cs typeface="Open Sans" panose="020B0606030504020204" pitchFamily="34" charset="0"/>
            </a:endParaRPr>
          </a:p>
        </p:txBody>
      </p:sp>
      <p:sp>
        <p:nvSpPr>
          <p:cNvPr id="23" name="TextBox 956"/>
          <p:cNvSpPr txBox="1">
            <a:spLocks noChangeArrowheads="1"/>
          </p:cNvSpPr>
          <p:nvPr/>
        </p:nvSpPr>
        <p:spPr bwMode="auto">
          <a:xfrm>
            <a:off x="7638478" y="2499019"/>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solidFill>
                  <a:schemeClr val="accent3">
                    <a:lumMod val="50000"/>
                  </a:schemeClr>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eiusmod</a:t>
            </a:r>
            <a:r>
              <a:rPr lang="en-US" altLang="ru-RU" sz="1050" dirty="0">
                <a:solidFill>
                  <a:schemeClr val="accent3">
                    <a:lumMod val="50000"/>
                  </a:schemeClr>
                </a:solidFill>
                <a:latin typeface="Montserrat Light" panose="00000400000000000000" pitchFamily="50" charset="0"/>
                <a:cs typeface="Open Sans" panose="020B0606030504020204" pitchFamily="34" charset="0"/>
              </a:rPr>
              <a:t>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tempor</a:t>
            </a:r>
            <a:endParaRPr lang="ru-RU" altLang="ru-RU" sz="1050" dirty="0">
              <a:solidFill>
                <a:schemeClr val="accent3">
                  <a:lumMod val="50000"/>
                </a:schemeClr>
              </a:solidFill>
              <a:latin typeface="Montserrat Light" panose="00000400000000000000" pitchFamily="50" charset="0"/>
              <a:cs typeface="Open Sans" panose="020B0606030504020204" pitchFamily="34" charset="0"/>
            </a:endParaRPr>
          </a:p>
        </p:txBody>
      </p:sp>
      <p:sp>
        <p:nvSpPr>
          <p:cNvPr id="24" name="TextBox 956"/>
          <p:cNvSpPr txBox="1">
            <a:spLocks noChangeArrowheads="1"/>
          </p:cNvSpPr>
          <p:nvPr/>
        </p:nvSpPr>
        <p:spPr bwMode="auto">
          <a:xfrm>
            <a:off x="7530100" y="2132130"/>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accent3">
                    <a:lumMod val="50000"/>
                  </a:schemeClr>
                </a:solidFill>
                <a:latin typeface="+mj-lt"/>
                <a:cs typeface="Open Sans" panose="020B0606030504020204" pitchFamily="34" charset="0"/>
              </a:rPr>
              <a:t>TITLE</a:t>
            </a:r>
            <a:endParaRPr lang="ru-RU" altLang="ru-RU" dirty="0">
              <a:solidFill>
                <a:schemeClr val="accent3">
                  <a:lumMod val="50000"/>
                </a:schemeClr>
              </a:solidFill>
              <a:latin typeface="+mj-lt"/>
              <a:cs typeface="Open Sans" panose="020B0606030504020204" pitchFamily="34" charset="0"/>
            </a:endParaRPr>
          </a:p>
        </p:txBody>
      </p:sp>
      <p:sp>
        <p:nvSpPr>
          <p:cNvPr id="27" name="TextBox 956"/>
          <p:cNvSpPr txBox="1">
            <a:spLocks noChangeArrowheads="1"/>
          </p:cNvSpPr>
          <p:nvPr/>
        </p:nvSpPr>
        <p:spPr bwMode="auto">
          <a:xfrm>
            <a:off x="2439115" y="4718087"/>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solidFill>
                  <a:schemeClr val="tx2"/>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tx2"/>
                </a:solidFill>
                <a:latin typeface="Montserrat Light" panose="00000400000000000000" pitchFamily="50" charset="0"/>
                <a:cs typeface="Open Sans" panose="020B0606030504020204" pitchFamily="34" charset="0"/>
              </a:rPr>
              <a:t>eiusmod</a:t>
            </a:r>
            <a:r>
              <a:rPr lang="en-US" altLang="ru-RU" sz="1050" dirty="0">
                <a:solidFill>
                  <a:schemeClr val="tx2"/>
                </a:solidFill>
                <a:latin typeface="Montserrat Light" panose="00000400000000000000" pitchFamily="50" charset="0"/>
                <a:cs typeface="Open Sans" panose="020B0606030504020204" pitchFamily="34" charset="0"/>
              </a:rPr>
              <a:t> </a:t>
            </a:r>
            <a:r>
              <a:rPr lang="en-US" altLang="ru-RU" sz="1050" dirty="0" err="1">
                <a:solidFill>
                  <a:schemeClr val="tx2"/>
                </a:solidFill>
                <a:latin typeface="Montserrat Light" panose="00000400000000000000" pitchFamily="50" charset="0"/>
                <a:cs typeface="Open Sans" panose="020B0606030504020204" pitchFamily="34" charset="0"/>
              </a:rPr>
              <a:t>tempor</a:t>
            </a:r>
            <a:endParaRPr lang="ru-RU" altLang="ru-RU" sz="1050" dirty="0">
              <a:solidFill>
                <a:schemeClr val="tx2"/>
              </a:solidFill>
              <a:latin typeface="Montserrat Light" panose="00000400000000000000" pitchFamily="50" charset="0"/>
              <a:cs typeface="Open Sans" panose="020B0606030504020204" pitchFamily="34" charset="0"/>
            </a:endParaRPr>
          </a:p>
        </p:txBody>
      </p:sp>
      <p:sp>
        <p:nvSpPr>
          <p:cNvPr id="28" name="TextBox 956"/>
          <p:cNvSpPr txBox="1">
            <a:spLocks noChangeArrowheads="1"/>
          </p:cNvSpPr>
          <p:nvPr/>
        </p:nvSpPr>
        <p:spPr bwMode="auto">
          <a:xfrm>
            <a:off x="2429591" y="4351198"/>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b="1" dirty="0">
                <a:solidFill>
                  <a:schemeClr val="accent3">
                    <a:lumMod val="50000"/>
                  </a:schemeClr>
                </a:solidFill>
                <a:latin typeface="+mj-lt"/>
                <a:cs typeface="Open Sans" panose="020B0606030504020204" pitchFamily="34" charset="0"/>
              </a:rPr>
              <a:t>TITLE</a:t>
            </a:r>
            <a:endParaRPr lang="ru-RU" altLang="ru-RU" b="1" dirty="0">
              <a:solidFill>
                <a:schemeClr val="accent3">
                  <a:lumMod val="50000"/>
                </a:schemeClr>
              </a:solidFill>
              <a:latin typeface="+mj-lt"/>
              <a:cs typeface="Open Sans" panose="020B0606030504020204" pitchFamily="34" charset="0"/>
            </a:endParaRPr>
          </a:p>
        </p:txBody>
      </p:sp>
      <p:sp>
        <p:nvSpPr>
          <p:cNvPr id="29" name="TextBox 956"/>
          <p:cNvSpPr txBox="1">
            <a:spLocks noChangeArrowheads="1"/>
          </p:cNvSpPr>
          <p:nvPr/>
        </p:nvSpPr>
        <p:spPr bwMode="auto">
          <a:xfrm>
            <a:off x="7762303" y="4708819"/>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solidFill>
                  <a:schemeClr val="accent3">
                    <a:lumMod val="50000"/>
                  </a:schemeClr>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eiusmod</a:t>
            </a:r>
            <a:r>
              <a:rPr lang="en-US" altLang="ru-RU" sz="1050" dirty="0">
                <a:solidFill>
                  <a:schemeClr val="accent3">
                    <a:lumMod val="50000"/>
                  </a:schemeClr>
                </a:solidFill>
                <a:latin typeface="Montserrat Light" panose="00000400000000000000" pitchFamily="50" charset="0"/>
                <a:cs typeface="Open Sans" panose="020B0606030504020204" pitchFamily="34" charset="0"/>
              </a:rPr>
              <a:t>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tempor</a:t>
            </a:r>
            <a:endParaRPr lang="ru-RU" altLang="ru-RU" sz="1050" dirty="0">
              <a:solidFill>
                <a:schemeClr val="accent3">
                  <a:lumMod val="50000"/>
                </a:schemeClr>
              </a:solidFill>
              <a:latin typeface="Montserrat Light" panose="00000400000000000000" pitchFamily="50" charset="0"/>
              <a:cs typeface="Open Sans" panose="020B0606030504020204" pitchFamily="34" charset="0"/>
            </a:endParaRPr>
          </a:p>
        </p:txBody>
      </p:sp>
      <p:sp>
        <p:nvSpPr>
          <p:cNvPr id="30" name="TextBox 956"/>
          <p:cNvSpPr txBox="1">
            <a:spLocks noChangeArrowheads="1"/>
          </p:cNvSpPr>
          <p:nvPr/>
        </p:nvSpPr>
        <p:spPr bwMode="auto">
          <a:xfrm>
            <a:off x="7653925" y="4341930"/>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accent3">
                    <a:lumMod val="50000"/>
                  </a:schemeClr>
                </a:solidFill>
                <a:latin typeface="+mj-lt"/>
                <a:cs typeface="Open Sans" panose="020B0606030504020204" pitchFamily="34" charset="0"/>
              </a:rPr>
              <a:t>TITLE</a:t>
            </a:r>
            <a:endParaRPr lang="ru-RU" altLang="ru-RU" dirty="0">
              <a:solidFill>
                <a:schemeClr val="accent3">
                  <a:lumMod val="50000"/>
                </a:schemeClr>
              </a:solidFill>
              <a:latin typeface="+mj-lt"/>
              <a:cs typeface="Open Sans" panose="020B0606030504020204" pitchFamily="34" charset="0"/>
            </a:endParaRPr>
          </a:p>
        </p:txBody>
      </p:sp>
      <p:sp>
        <p:nvSpPr>
          <p:cNvPr id="2" name="TextBox 1">
            <a:extLst>
              <a:ext uri="{FF2B5EF4-FFF2-40B4-BE49-F238E27FC236}">
                <a16:creationId xmlns:a16="http://schemas.microsoft.com/office/drawing/2014/main" id="{09EA7611-FA31-7412-850F-5EA9A5809033}"/>
              </a:ext>
            </a:extLst>
          </p:cNvPr>
          <p:cNvSpPr txBox="1"/>
          <p:nvPr/>
        </p:nvSpPr>
        <p:spPr>
          <a:xfrm>
            <a:off x="3655016" y="74356"/>
            <a:ext cx="4336123" cy="1095364"/>
          </a:xfrm>
          <a:prstGeom prst="rect">
            <a:avLst/>
          </a:prstGeom>
          <a:noFill/>
        </p:spPr>
        <p:txBody>
          <a:bodyPr wrap="none" rtlCol="0" anchor="b">
            <a:spAutoFit/>
          </a:bodyPr>
          <a:lstStyle/>
          <a:p>
            <a:pPr algn="ctr">
              <a:lnSpc>
                <a:spcPts val="8880"/>
              </a:lnSpc>
            </a:pPr>
            <a:r>
              <a:rPr lang="en-US" sz="4400" b="1" spc="-290" dirty="0">
                <a:solidFill>
                  <a:schemeClr val="tx2"/>
                </a:solidFill>
                <a:latin typeface="Source Sans Pro" panose="020B0503030403020204" pitchFamily="34" charset="0"/>
                <a:ea typeface="Source Sans Pro" panose="020B0503030403020204" pitchFamily="34" charset="0"/>
              </a:rPr>
              <a:t>IDEA INFOGRAPHIC</a:t>
            </a:r>
          </a:p>
        </p:txBody>
      </p:sp>
      <p:sp>
        <p:nvSpPr>
          <p:cNvPr id="3" name="TextBox 2">
            <a:extLst>
              <a:ext uri="{FF2B5EF4-FFF2-40B4-BE49-F238E27FC236}">
                <a16:creationId xmlns:a16="http://schemas.microsoft.com/office/drawing/2014/main" id="{C4B77D96-AEF5-471F-79CF-C6EC1A324609}"/>
              </a:ext>
            </a:extLst>
          </p:cNvPr>
          <p:cNvSpPr txBox="1"/>
          <p:nvPr/>
        </p:nvSpPr>
        <p:spPr>
          <a:xfrm>
            <a:off x="4615345" y="853439"/>
            <a:ext cx="2492990" cy="504562"/>
          </a:xfrm>
          <a:prstGeom prst="rect">
            <a:avLst/>
          </a:prstGeom>
          <a:noFill/>
        </p:spPr>
        <p:txBody>
          <a:bodyPr wrap="none" rtlCol="0" anchor="t">
            <a:spAutoFit/>
          </a:bodyPr>
          <a:lstStyle/>
          <a:p>
            <a:pPr algn="ctr">
              <a:lnSpc>
                <a:spcPts val="3840"/>
              </a:lnSpc>
            </a:pPr>
            <a:r>
              <a:rPr lang="en-US" sz="1400" spc="50" dirty="0">
                <a:latin typeface="Source Sans Pro" panose="020B0503030403020204" pitchFamily="34" charset="0"/>
                <a:ea typeface="Source Sans Pro" panose="020B0503030403020204" pitchFamily="34" charset="0"/>
              </a:rPr>
              <a:t>WRITE YOUR SUBTITLE HERE</a:t>
            </a:r>
          </a:p>
        </p:txBody>
      </p:sp>
    </p:spTree>
    <p:extLst>
      <p:ext uri="{BB962C8B-B14F-4D97-AF65-F5344CB8AC3E}">
        <p14:creationId xmlns:p14="http://schemas.microsoft.com/office/powerpoint/2010/main" val="317489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a:spLocks noEditPoints="1"/>
          </p:cNvSpPr>
          <p:nvPr/>
        </p:nvSpPr>
        <p:spPr bwMode="auto">
          <a:xfrm>
            <a:off x="1323623" y="3469570"/>
            <a:ext cx="693738" cy="463550"/>
          </a:xfrm>
          <a:custGeom>
            <a:avLst/>
            <a:gdLst>
              <a:gd name="T0" fmla="*/ 289 w 374"/>
              <a:gd name="T1" fmla="*/ 129 h 250"/>
              <a:gd name="T2" fmla="*/ 136 w 374"/>
              <a:gd name="T3" fmla="*/ 61 h 250"/>
              <a:gd name="T4" fmla="*/ 128 w 374"/>
              <a:gd name="T5" fmla="*/ 42 h 250"/>
              <a:gd name="T6" fmla="*/ 298 w 374"/>
              <a:gd name="T7" fmla="*/ 24 h 250"/>
              <a:gd name="T8" fmla="*/ 310 w 374"/>
              <a:gd name="T9" fmla="*/ 7 h 250"/>
              <a:gd name="T10" fmla="*/ 341 w 374"/>
              <a:gd name="T11" fmla="*/ 110 h 250"/>
              <a:gd name="T12" fmla="*/ 373 w 374"/>
              <a:gd name="T13" fmla="*/ 104 h 250"/>
              <a:gd name="T14" fmla="*/ 328 w 374"/>
              <a:gd name="T15" fmla="*/ 0 h 250"/>
              <a:gd name="T16" fmla="*/ 10 w 374"/>
              <a:gd name="T17" fmla="*/ 135 h 250"/>
              <a:gd name="T18" fmla="*/ 43 w 374"/>
              <a:gd name="T19" fmla="*/ 25 h 250"/>
              <a:gd name="T20" fmla="*/ 19 w 374"/>
              <a:gd name="T21" fmla="*/ 14 h 250"/>
              <a:gd name="T22" fmla="*/ 1 w 374"/>
              <a:gd name="T23" fmla="*/ 125 h 250"/>
              <a:gd name="T24" fmla="*/ 129 w 374"/>
              <a:gd name="T25" fmla="*/ 209 h 250"/>
              <a:gd name="T26" fmla="*/ 115 w 374"/>
              <a:gd name="T27" fmla="*/ 226 h 250"/>
              <a:gd name="T28" fmla="*/ 137 w 374"/>
              <a:gd name="T29" fmla="*/ 243 h 250"/>
              <a:gd name="T30" fmla="*/ 150 w 374"/>
              <a:gd name="T31" fmla="*/ 227 h 250"/>
              <a:gd name="T32" fmla="*/ 86 w 374"/>
              <a:gd name="T33" fmla="*/ 228 h 250"/>
              <a:gd name="T34" fmla="*/ 120 w 374"/>
              <a:gd name="T35" fmla="*/ 184 h 250"/>
              <a:gd name="T36" fmla="*/ 91 w 374"/>
              <a:gd name="T37" fmla="*/ 198 h 250"/>
              <a:gd name="T38" fmla="*/ 56 w 374"/>
              <a:gd name="T39" fmla="*/ 184 h 250"/>
              <a:gd name="T40" fmla="*/ 77 w 374"/>
              <a:gd name="T41" fmla="*/ 201 h 250"/>
              <a:gd name="T42" fmla="*/ 94 w 374"/>
              <a:gd name="T43" fmla="*/ 158 h 250"/>
              <a:gd name="T44" fmla="*/ 65 w 374"/>
              <a:gd name="T45" fmla="*/ 172 h 250"/>
              <a:gd name="T46" fmla="*/ 51 w 374"/>
              <a:gd name="T47" fmla="*/ 175 h 250"/>
              <a:gd name="T48" fmla="*/ 49 w 374"/>
              <a:gd name="T49" fmla="*/ 135 h 250"/>
              <a:gd name="T50" fmla="*/ 42 w 374"/>
              <a:gd name="T51" fmla="*/ 145 h 250"/>
              <a:gd name="T52" fmla="*/ 33 w 374"/>
              <a:gd name="T53" fmla="*/ 173 h 250"/>
              <a:gd name="T54" fmla="*/ 283 w 374"/>
              <a:gd name="T55" fmla="*/ 156 h 250"/>
              <a:gd name="T56" fmla="*/ 189 w 374"/>
              <a:gd name="T57" fmla="*/ 58 h 250"/>
              <a:gd name="T58" fmla="*/ 136 w 374"/>
              <a:gd name="T59" fmla="*/ 70 h 250"/>
              <a:gd name="T60" fmla="*/ 122 w 374"/>
              <a:gd name="T61" fmla="*/ 34 h 250"/>
              <a:gd name="T62" fmla="*/ 60 w 374"/>
              <a:gd name="T63" fmla="*/ 120 h 250"/>
              <a:gd name="T64" fmla="*/ 100 w 374"/>
              <a:gd name="T65" fmla="*/ 152 h 250"/>
              <a:gd name="T66" fmla="*/ 134 w 374"/>
              <a:gd name="T67" fmla="*/ 195 h 250"/>
              <a:gd name="T68" fmla="*/ 168 w 374"/>
              <a:gd name="T69" fmla="*/ 230 h 250"/>
              <a:gd name="T70" fmla="*/ 177 w 374"/>
              <a:gd name="T71" fmla="*/ 233 h 250"/>
              <a:gd name="T72" fmla="*/ 187 w 374"/>
              <a:gd name="T73" fmla="*/ 213 h 250"/>
              <a:gd name="T74" fmla="*/ 155 w 374"/>
              <a:gd name="T75" fmla="*/ 179 h 250"/>
              <a:gd name="T76" fmla="*/ 211 w 374"/>
              <a:gd name="T77" fmla="*/ 215 h 250"/>
              <a:gd name="T78" fmla="*/ 219 w 374"/>
              <a:gd name="T79" fmla="*/ 189 h 250"/>
              <a:gd name="T80" fmla="*/ 191 w 374"/>
              <a:gd name="T81" fmla="*/ 167 h 250"/>
              <a:gd name="T82" fmla="*/ 198 w 374"/>
              <a:gd name="T83" fmla="*/ 159 h 250"/>
              <a:gd name="T84" fmla="*/ 257 w 374"/>
              <a:gd name="T85" fmla="*/ 186 h 250"/>
              <a:gd name="T86" fmla="*/ 244 w 374"/>
              <a:gd name="T87" fmla="*/ 157 h 250"/>
              <a:gd name="T88" fmla="*/ 223 w 374"/>
              <a:gd name="T89" fmla="*/ 134 h 250"/>
              <a:gd name="T90" fmla="*/ 283 w 374"/>
              <a:gd name="T91"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4" h="250">
                <a:moveTo>
                  <a:pt x="298" y="24"/>
                </a:moveTo>
                <a:cubicBezTo>
                  <a:pt x="332" y="111"/>
                  <a:pt x="332" y="111"/>
                  <a:pt x="332" y="111"/>
                </a:cubicBezTo>
                <a:cubicBezTo>
                  <a:pt x="289" y="129"/>
                  <a:pt x="289" y="129"/>
                  <a:pt x="289" y="129"/>
                </a:cubicBezTo>
                <a:cubicBezTo>
                  <a:pt x="266" y="110"/>
                  <a:pt x="196" y="49"/>
                  <a:pt x="190" y="49"/>
                </a:cubicBezTo>
                <a:cubicBezTo>
                  <a:pt x="185" y="49"/>
                  <a:pt x="163" y="56"/>
                  <a:pt x="161" y="57"/>
                </a:cubicBezTo>
                <a:cubicBezTo>
                  <a:pt x="161" y="57"/>
                  <a:pt x="148" y="61"/>
                  <a:pt x="136" y="61"/>
                </a:cubicBezTo>
                <a:cubicBezTo>
                  <a:pt x="131" y="61"/>
                  <a:pt x="126" y="60"/>
                  <a:pt x="124" y="59"/>
                </a:cubicBezTo>
                <a:cubicBezTo>
                  <a:pt x="121" y="57"/>
                  <a:pt x="119" y="55"/>
                  <a:pt x="120" y="52"/>
                </a:cubicBezTo>
                <a:cubicBezTo>
                  <a:pt x="120" y="48"/>
                  <a:pt x="125" y="43"/>
                  <a:pt x="128" y="42"/>
                </a:cubicBezTo>
                <a:cubicBezTo>
                  <a:pt x="146" y="32"/>
                  <a:pt x="195" y="13"/>
                  <a:pt x="200" y="13"/>
                </a:cubicBezTo>
                <a:cubicBezTo>
                  <a:pt x="200" y="13"/>
                  <a:pt x="201" y="13"/>
                  <a:pt x="201" y="13"/>
                </a:cubicBezTo>
                <a:cubicBezTo>
                  <a:pt x="213" y="13"/>
                  <a:pt x="288" y="23"/>
                  <a:pt x="298" y="24"/>
                </a:cubicBezTo>
                <a:close/>
                <a:moveTo>
                  <a:pt x="328" y="0"/>
                </a:moveTo>
                <a:cubicBezTo>
                  <a:pt x="327" y="0"/>
                  <a:pt x="326" y="0"/>
                  <a:pt x="325" y="1"/>
                </a:cubicBezTo>
                <a:cubicBezTo>
                  <a:pt x="310" y="7"/>
                  <a:pt x="310" y="7"/>
                  <a:pt x="310" y="7"/>
                </a:cubicBezTo>
                <a:cubicBezTo>
                  <a:pt x="308" y="7"/>
                  <a:pt x="306" y="9"/>
                  <a:pt x="305" y="12"/>
                </a:cubicBezTo>
                <a:cubicBezTo>
                  <a:pt x="304" y="14"/>
                  <a:pt x="304" y="17"/>
                  <a:pt x="305" y="19"/>
                </a:cubicBezTo>
                <a:cubicBezTo>
                  <a:pt x="341" y="110"/>
                  <a:pt x="341" y="110"/>
                  <a:pt x="341" y="110"/>
                </a:cubicBezTo>
                <a:cubicBezTo>
                  <a:pt x="343" y="115"/>
                  <a:pt x="348" y="117"/>
                  <a:pt x="353" y="115"/>
                </a:cubicBezTo>
                <a:cubicBezTo>
                  <a:pt x="368" y="110"/>
                  <a:pt x="368" y="110"/>
                  <a:pt x="368" y="110"/>
                </a:cubicBezTo>
                <a:cubicBezTo>
                  <a:pt x="370" y="109"/>
                  <a:pt x="372" y="107"/>
                  <a:pt x="373" y="104"/>
                </a:cubicBezTo>
                <a:cubicBezTo>
                  <a:pt x="374" y="102"/>
                  <a:pt x="374" y="99"/>
                  <a:pt x="373" y="97"/>
                </a:cubicBezTo>
                <a:cubicBezTo>
                  <a:pt x="337" y="6"/>
                  <a:pt x="337" y="6"/>
                  <a:pt x="337" y="6"/>
                </a:cubicBezTo>
                <a:cubicBezTo>
                  <a:pt x="336" y="3"/>
                  <a:pt x="332" y="0"/>
                  <a:pt x="328" y="0"/>
                </a:cubicBezTo>
                <a:close/>
                <a:moveTo>
                  <a:pt x="1" y="125"/>
                </a:moveTo>
                <a:cubicBezTo>
                  <a:pt x="0" y="127"/>
                  <a:pt x="1" y="130"/>
                  <a:pt x="3" y="132"/>
                </a:cubicBezTo>
                <a:cubicBezTo>
                  <a:pt x="5" y="134"/>
                  <a:pt x="7" y="135"/>
                  <a:pt x="10" y="135"/>
                </a:cubicBezTo>
                <a:cubicBezTo>
                  <a:pt x="25" y="136"/>
                  <a:pt x="25" y="136"/>
                  <a:pt x="25" y="136"/>
                </a:cubicBezTo>
                <a:cubicBezTo>
                  <a:pt x="30" y="137"/>
                  <a:pt x="35" y="133"/>
                  <a:pt x="35" y="127"/>
                </a:cubicBezTo>
                <a:cubicBezTo>
                  <a:pt x="43" y="25"/>
                  <a:pt x="43" y="25"/>
                  <a:pt x="43" y="25"/>
                </a:cubicBezTo>
                <a:cubicBezTo>
                  <a:pt x="43" y="23"/>
                  <a:pt x="42" y="20"/>
                  <a:pt x="41" y="18"/>
                </a:cubicBezTo>
                <a:cubicBezTo>
                  <a:pt x="39" y="16"/>
                  <a:pt x="37" y="15"/>
                  <a:pt x="34" y="15"/>
                </a:cubicBezTo>
                <a:cubicBezTo>
                  <a:pt x="19" y="14"/>
                  <a:pt x="19" y="14"/>
                  <a:pt x="19" y="14"/>
                </a:cubicBezTo>
                <a:cubicBezTo>
                  <a:pt x="18" y="14"/>
                  <a:pt x="18" y="14"/>
                  <a:pt x="18" y="14"/>
                </a:cubicBezTo>
                <a:cubicBezTo>
                  <a:pt x="13" y="14"/>
                  <a:pt x="9" y="18"/>
                  <a:pt x="8" y="23"/>
                </a:cubicBezTo>
                <a:lnTo>
                  <a:pt x="1" y="125"/>
                </a:lnTo>
                <a:close/>
                <a:moveTo>
                  <a:pt x="154" y="215"/>
                </a:moveTo>
                <a:cubicBezTo>
                  <a:pt x="153" y="212"/>
                  <a:pt x="151" y="209"/>
                  <a:pt x="148" y="206"/>
                </a:cubicBezTo>
                <a:cubicBezTo>
                  <a:pt x="142" y="201"/>
                  <a:pt x="135" y="202"/>
                  <a:pt x="129" y="209"/>
                </a:cubicBezTo>
                <a:cubicBezTo>
                  <a:pt x="122" y="218"/>
                  <a:pt x="122" y="218"/>
                  <a:pt x="122" y="218"/>
                </a:cubicBezTo>
                <a:cubicBezTo>
                  <a:pt x="121" y="219"/>
                  <a:pt x="121" y="219"/>
                  <a:pt x="121" y="219"/>
                </a:cubicBezTo>
                <a:cubicBezTo>
                  <a:pt x="115" y="226"/>
                  <a:pt x="115" y="226"/>
                  <a:pt x="115" y="226"/>
                </a:cubicBezTo>
                <a:cubicBezTo>
                  <a:pt x="107" y="236"/>
                  <a:pt x="115" y="244"/>
                  <a:pt x="118" y="246"/>
                </a:cubicBezTo>
                <a:cubicBezTo>
                  <a:pt x="120" y="248"/>
                  <a:pt x="123" y="250"/>
                  <a:pt x="126" y="250"/>
                </a:cubicBezTo>
                <a:cubicBezTo>
                  <a:pt x="130" y="250"/>
                  <a:pt x="133" y="248"/>
                  <a:pt x="137" y="243"/>
                </a:cubicBezTo>
                <a:cubicBezTo>
                  <a:pt x="147" y="231"/>
                  <a:pt x="147" y="231"/>
                  <a:pt x="147" y="231"/>
                </a:cubicBezTo>
                <a:cubicBezTo>
                  <a:pt x="147" y="231"/>
                  <a:pt x="147" y="231"/>
                  <a:pt x="147" y="231"/>
                </a:cubicBezTo>
                <a:cubicBezTo>
                  <a:pt x="150" y="227"/>
                  <a:pt x="150" y="227"/>
                  <a:pt x="150" y="227"/>
                </a:cubicBezTo>
                <a:cubicBezTo>
                  <a:pt x="153" y="223"/>
                  <a:pt x="155" y="219"/>
                  <a:pt x="154" y="215"/>
                </a:cubicBezTo>
                <a:close/>
                <a:moveTo>
                  <a:pt x="81" y="210"/>
                </a:moveTo>
                <a:cubicBezTo>
                  <a:pt x="76" y="216"/>
                  <a:pt x="77" y="221"/>
                  <a:pt x="86" y="228"/>
                </a:cubicBezTo>
                <a:cubicBezTo>
                  <a:pt x="92" y="233"/>
                  <a:pt x="99" y="232"/>
                  <a:pt x="104" y="225"/>
                </a:cubicBezTo>
                <a:cubicBezTo>
                  <a:pt x="122" y="204"/>
                  <a:pt x="122" y="204"/>
                  <a:pt x="122" y="204"/>
                </a:cubicBezTo>
                <a:cubicBezTo>
                  <a:pt x="130" y="194"/>
                  <a:pt x="122" y="186"/>
                  <a:pt x="120" y="184"/>
                </a:cubicBezTo>
                <a:cubicBezTo>
                  <a:pt x="113" y="179"/>
                  <a:pt x="107" y="180"/>
                  <a:pt x="101" y="187"/>
                </a:cubicBezTo>
                <a:cubicBezTo>
                  <a:pt x="91" y="198"/>
                  <a:pt x="91" y="198"/>
                  <a:pt x="91" y="198"/>
                </a:cubicBezTo>
                <a:cubicBezTo>
                  <a:pt x="91" y="198"/>
                  <a:pt x="91" y="198"/>
                  <a:pt x="91" y="198"/>
                </a:cubicBezTo>
                <a:cubicBezTo>
                  <a:pt x="90" y="199"/>
                  <a:pt x="90" y="199"/>
                  <a:pt x="90" y="199"/>
                </a:cubicBezTo>
                <a:lnTo>
                  <a:pt x="81" y="210"/>
                </a:lnTo>
                <a:close/>
                <a:moveTo>
                  <a:pt x="56" y="184"/>
                </a:moveTo>
                <a:cubicBezTo>
                  <a:pt x="53" y="188"/>
                  <a:pt x="51" y="191"/>
                  <a:pt x="52" y="195"/>
                </a:cubicBezTo>
                <a:cubicBezTo>
                  <a:pt x="53" y="198"/>
                  <a:pt x="55" y="201"/>
                  <a:pt x="58" y="204"/>
                </a:cubicBezTo>
                <a:cubicBezTo>
                  <a:pt x="64" y="209"/>
                  <a:pt x="71" y="208"/>
                  <a:pt x="77" y="201"/>
                </a:cubicBezTo>
                <a:cubicBezTo>
                  <a:pt x="96" y="178"/>
                  <a:pt x="96" y="178"/>
                  <a:pt x="96" y="178"/>
                </a:cubicBezTo>
                <a:cubicBezTo>
                  <a:pt x="99" y="175"/>
                  <a:pt x="101" y="171"/>
                  <a:pt x="100" y="167"/>
                </a:cubicBezTo>
                <a:cubicBezTo>
                  <a:pt x="99" y="164"/>
                  <a:pt x="97" y="161"/>
                  <a:pt x="94" y="158"/>
                </a:cubicBezTo>
                <a:cubicBezTo>
                  <a:pt x="88" y="153"/>
                  <a:pt x="81" y="154"/>
                  <a:pt x="75" y="161"/>
                </a:cubicBezTo>
                <a:cubicBezTo>
                  <a:pt x="65" y="172"/>
                  <a:pt x="65" y="172"/>
                  <a:pt x="65" y="172"/>
                </a:cubicBezTo>
                <a:cubicBezTo>
                  <a:pt x="65" y="172"/>
                  <a:pt x="65" y="172"/>
                  <a:pt x="65" y="172"/>
                </a:cubicBezTo>
                <a:cubicBezTo>
                  <a:pt x="64" y="174"/>
                  <a:pt x="64" y="174"/>
                  <a:pt x="64" y="174"/>
                </a:cubicBezTo>
                <a:lnTo>
                  <a:pt x="56" y="184"/>
                </a:lnTo>
                <a:close/>
                <a:moveTo>
                  <a:pt x="51" y="175"/>
                </a:moveTo>
                <a:cubicBezTo>
                  <a:pt x="71" y="153"/>
                  <a:pt x="71" y="153"/>
                  <a:pt x="71" y="153"/>
                </a:cubicBezTo>
                <a:cubicBezTo>
                  <a:pt x="79" y="143"/>
                  <a:pt x="71" y="135"/>
                  <a:pt x="68" y="133"/>
                </a:cubicBezTo>
                <a:cubicBezTo>
                  <a:pt x="62" y="127"/>
                  <a:pt x="55" y="128"/>
                  <a:pt x="49" y="135"/>
                </a:cubicBezTo>
                <a:cubicBezTo>
                  <a:pt x="43" y="143"/>
                  <a:pt x="43" y="143"/>
                  <a:pt x="43" y="143"/>
                </a:cubicBezTo>
                <a:cubicBezTo>
                  <a:pt x="43" y="143"/>
                  <a:pt x="43" y="143"/>
                  <a:pt x="43" y="143"/>
                </a:cubicBezTo>
                <a:cubicBezTo>
                  <a:pt x="42" y="145"/>
                  <a:pt x="42" y="145"/>
                  <a:pt x="42" y="145"/>
                </a:cubicBezTo>
                <a:cubicBezTo>
                  <a:pt x="33" y="155"/>
                  <a:pt x="33" y="155"/>
                  <a:pt x="33" y="155"/>
                </a:cubicBezTo>
                <a:cubicBezTo>
                  <a:pt x="30" y="159"/>
                  <a:pt x="28" y="162"/>
                  <a:pt x="29" y="166"/>
                </a:cubicBezTo>
                <a:cubicBezTo>
                  <a:pt x="29" y="170"/>
                  <a:pt x="32" y="172"/>
                  <a:pt x="33" y="173"/>
                </a:cubicBezTo>
                <a:cubicBezTo>
                  <a:pt x="36" y="176"/>
                  <a:pt x="40" y="179"/>
                  <a:pt x="44" y="179"/>
                </a:cubicBezTo>
                <a:cubicBezTo>
                  <a:pt x="47" y="179"/>
                  <a:pt x="49" y="178"/>
                  <a:pt x="51" y="175"/>
                </a:cubicBezTo>
                <a:close/>
                <a:moveTo>
                  <a:pt x="283" y="156"/>
                </a:moveTo>
                <a:cubicBezTo>
                  <a:pt x="287" y="150"/>
                  <a:pt x="291" y="143"/>
                  <a:pt x="282" y="136"/>
                </a:cubicBezTo>
                <a:cubicBezTo>
                  <a:pt x="275" y="129"/>
                  <a:pt x="275" y="129"/>
                  <a:pt x="275" y="129"/>
                </a:cubicBezTo>
                <a:cubicBezTo>
                  <a:pt x="239" y="99"/>
                  <a:pt x="198" y="64"/>
                  <a:pt x="189" y="58"/>
                </a:cubicBezTo>
                <a:cubicBezTo>
                  <a:pt x="184" y="59"/>
                  <a:pt x="173" y="63"/>
                  <a:pt x="164" y="66"/>
                </a:cubicBezTo>
                <a:cubicBezTo>
                  <a:pt x="163" y="66"/>
                  <a:pt x="163" y="66"/>
                  <a:pt x="163" y="66"/>
                </a:cubicBezTo>
                <a:cubicBezTo>
                  <a:pt x="163" y="66"/>
                  <a:pt x="149" y="70"/>
                  <a:pt x="136" y="70"/>
                </a:cubicBezTo>
                <a:cubicBezTo>
                  <a:pt x="129" y="70"/>
                  <a:pt x="123" y="69"/>
                  <a:pt x="119" y="66"/>
                </a:cubicBezTo>
                <a:cubicBezTo>
                  <a:pt x="111" y="61"/>
                  <a:pt x="110" y="55"/>
                  <a:pt x="111" y="52"/>
                </a:cubicBezTo>
                <a:cubicBezTo>
                  <a:pt x="111" y="44"/>
                  <a:pt x="118" y="37"/>
                  <a:pt x="122" y="34"/>
                </a:cubicBezTo>
                <a:cubicBezTo>
                  <a:pt x="52" y="26"/>
                  <a:pt x="52" y="26"/>
                  <a:pt x="52" y="26"/>
                </a:cubicBezTo>
                <a:cubicBezTo>
                  <a:pt x="44" y="128"/>
                  <a:pt x="44" y="128"/>
                  <a:pt x="44" y="128"/>
                </a:cubicBezTo>
                <a:cubicBezTo>
                  <a:pt x="50" y="122"/>
                  <a:pt x="56" y="120"/>
                  <a:pt x="60" y="120"/>
                </a:cubicBezTo>
                <a:cubicBezTo>
                  <a:pt x="65" y="120"/>
                  <a:pt x="70" y="122"/>
                  <a:pt x="74" y="126"/>
                </a:cubicBezTo>
                <a:cubicBezTo>
                  <a:pt x="81" y="131"/>
                  <a:pt x="84" y="139"/>
                  <a:pt x="83" y="146"/>
                </a:cubicBezTo>
                <a:cubicBezTo>
                  <a:pt x="89" y="145"/>
                  <a:pt x="94" y="147"/>
                  <a:pt x="100" y="152"/>
                </a:cubicBezTo>
                <a:cubicBezTo>
                  <a:pt x="106" y="157"/>
                  <a:pt x="110" y="164"/>
                  <a:pt x="109" y="172"/>
                </a:cubicBezTo>
                <a:cubicBezTo>
                  <a:pt x="114" y="171"/>
                  <a:pt x="120" y="173"/>
                  <a:pt x="125" y="177"/>
                </a:cubicBezTo>
                <a:cubicBezTo>
                  <a:pt x="131" y="182"/>
                  <a:pt x="134" y="188"/>
                  <a:pt x="134" y="195"/>
                </a:cubicBezTo>
                <a:cubicBezTo>
                  <a:pt x="141" y="193"/>
                  <a:pt x="148" y="195"/>
                  <a:pt x="154" y="200"/>
                </a:cubicBezTo>
                <a:cubicBezTo>
                  <a:pt x="162" y="206"/>
                  <a:pt x="165" y="216"/>
                  <a:pt x="162" y="225"/>
                </a:cubicBezTo>
                <a:cubicBezTo>
                  <a:pt x="168" y="230"/>
                  <a:pt x="168" y="230"/>
                  <a:pt x="168" y="230"/>
                </a:cubicBezTo>
                <a:cubicBezTo>
                  <a:pt x="168" y="230"/>
                  <a:pt x="169" y="230"/>
                  <a:pt x="169" y="231"/>
                </a:cubicBezTo>
                <a:cubicBezTo>
                  <a:pt x="169" y="231"/>
                  <a:pt x="169" y="231"/>
                  <a:pt x="169" y="231"/>
                </a:cubicBezTo>
                <a:cubicBezTo>
                  <a:pt x="172" y="232"/>
                  <a:pt x="174" y="233"/>
                  <a:pt x="177" y="233"/>
                </a:cubicBezTo>
                <a:cubicBezTo>
                  <a:pt x="181" y="233"/>
                  <a:pt x="184" y="230"/>
                  <a:pt x="186" y="228"/>
                </a:cubicBezTo>
                <a:cubicBezTo>
                  <a:pt x="191" y="223"/>
                  <a:pt x="193" y="219"/>
                  <a:pt x="188" y="213"/>
                </a:cubicBezTo>
                <a:cubicBezTo>
                  <a:pt x="187" y="213"/>
                  <a:pt x="187" y="213"/>
                  <a:pt x="187" y="213"/>
                </a:cubicBezTo>
                <a:cubicBezTo>
                  <a:pt x="156" y="186"/>
                  <a:pt x="156" y="186"/>
                  <a:pt x="156" y="186"/>
                </a:cubicBezTo>
                <a:cubicBezTo>
                  <a:pt x="155" y="185"/>
                  <a:pt x="154" y="184"/>
                  <a:pt x="154" y="183"/>
                </a:cubicBezTo>
                <a:cubicBezTo>
                  <a:pt x="154" y="181"/>
                  <a:pt x="154" y="180"/>
                  <a:pt x="155" y="179"/>
                </a:cubicBezTo>
                <a:cubicBezTo>
                  <a:pt x="157" y="177"/>
                  <a:pt x="160" y="177"/>
                  <a:pt x="162" y="178"/>
                </a:cubicBezTo>
                <a:cubicBezTo>
                  <a:pt x="204" y="213"/>
                  <a:pt x="204" y="213"/>
                  <a:pt x="204" y="213"/>
                </a:cubicBezTo>
                <a:cubicBezTo>
                  <a:pt x="206" y="214"/>
                  <a:pt x="208" y="215"/>
                  <a:pt x="211" y="215"/>
                </a:cubicBezTo>
                <a:cubicBezTo>
                  <a:pt x="215" y="215"/>
                  <a:pt x="219" y="213"/>
                  <a:pt x="222" y="209"/>
                </a:cubicBezTo>
                <a:cubicBezTo>
                  <a:pt x="225" y="206"/>
                  <a:pt x="226" y="203"/>
                  <a:pt x="225" y="199"/>
                </a:cubicBezTo>
                <a:cubicBezTo>
                  <a:pt x="225" y="196"/>
                  <a:pt x="223" y="192"/>
                  <a:pt x="219" y="189"/>
                </a:cubicBezTo>
                <a:cubicBezTo>
                  <a:pt x="214" y="185"/>
                  <a:pt x="214" y="185"/>
                  <a:pt x="214" y="185"/>
                </a:cubicBezTo>
                <a:cubicBezTo>
                  <a:pt x="214" y="185"/>
                  <a:pt x="214" y="185"/>
                  <a:pt x="214" y="185"/>
                </a:cubicBezTo>
                <a:cubicBezTo>
                  <a:pt x="191" y="167"/>
                  <a:pt x="191" y="167"/>
                  <a:pt x="191" y="167"/>
                </a:cubicBezTo>
                <a:cubicBezTo>
                  <a:pt x="190" y="166"/>
                  <a:pt x="190" y="165"/>
                  <a:pt x="190" y="163"/>
                </a:cubicBezTo>
                <a:cubicBezTo>
                  <a:pt x="189" y="162"/>
                  <a:pt x="190" y="161"/>
                  <a:pt x="191" y="159"/>
                </a:cubicBezTo>
                <a:cubicBezTo>
                  <a:pt x="192" y="157"/>
                  <a:pt x="196" y="157"/>
                  <a:pt x="198" y="159"/>
                </a:cubicBezTo>
                <a:cubicBezTo>
                  <a:pt x="236" y="189"/>
                  <a:pt x="236" y="189"/>
                  <a:pt x="236" y="189"/>
                </a:cubicBezTo>
                <a:cubicBezTo>
                  <a:pt x="238" y="192"/>
                  <a:pt x="241" y="193"/>
                  <a:pt x="244" y="193"/>
                </a:cubicBezTo>
                <a:cubicBezTo>
                  <a:pt x="249" y="193"/>
                  <a:pt x="253" y="190"/>
                  <a:pt x="257" y="186"/>
                </a:cubicBezTo>
                <a:cubicBezTo>
                  <a:pt x="260" y="183"/>
                  <a:pt x="261" y="179"/>
                  <a:pt x="261" y="176"/>
                </a:cubicBezTo>
                <a:cubicBezTo>
                  <a:pt x="260" y="172"/>
                  <a:pt x="258" y="169"/>
                  <a:pt x="255" y="166"/>
                </a:cubicBezTo>
                <a:cubicBezTo>
                  <a:pt x="244" y="157"/>
                  <a:pt x="244" y="157"/>
                  <a:pt x="244" y="157"/>
                </a:cubicBezTo>
                <a:cubicBezTo>
                  <a:pt x="244" y="157"/>
                  <a:pt x="244" y="157"/>
                  <a:pt x="244" y="157"/>
                </a:cubicBezTo>
                <a:cubicBezTo>
                  <a:pt x="224" y="141"/>
                  <a:pt x="224" y="141"/>
                  <a:pt x="224" y="141"/>
                </a:cubicBezTo>
                <a:cubicBezTo>
                  <a:pt x="222" y="139"/>
                  <a:pt x="221" y="136"/>
                  <a:pt x="223" y="134"/>
                </a:cubicBezTo>
                <a:cubicBezTo>
                  <a:pt x="225" y="132"/>
                  <a:pt x="228" y="131"/>
                  <a:pt x="230" y="133"/>
                </a:cubicBezTo>
                <a:cubicBezTo>
                  <a:pt x="262" y="159"/>
                  <a:pt x="262" y="159"/>
                  <a:pt x="262" y="159"/>
                </a:cubicBezTo>
                <a:cubicBezTo>
                  <a:pt x="269" y="165"/>
                  <a:pt x="277" y="163"/>
                  <a:pt x="283" y="1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noEditPoints="1"/>
          </p:cNvSpPr>
          <p:nvPr/>
        </p:nvSpPr>
        <p:spPr bwMode="auto">
          <a:xfrm>
            <a:off x="9975498" y="2531358"/>
            <a:ext cx="617538" cy="517525"/>
          </a:xfrm>
          <a:custGeom>
            <a:avLst/>
            <a:gdLst>
              <a:gd name="T0" fmla="*/ 44 w 333"/>
              <a:gd name="T1" fmla="*/ 227 h 279"/>
              <a:gd name="T2" fmla="*/ 44 w 333"/>
              <a:gd name="T3" fmla="*/ 152 h 279"/>
              <a:gd name="T4" fmla="*/ 55 w 333"/>
              <a:gd name="T5" fmla="*/ 141 h 279"/>
              <a:gd name="T6" fmla="*/ 74 w 333"/>
              <a:gd name="T7" fmla="*/ 141 h 279"/>
              <a:gd name="T8" fmla="*/ 85 w 333"/>
              <a:gd name="T9" fmla="*/ 152 h 279"/>
              <a:gd name="T10" fmla="*/ 85 w 333"/>
              <a:gd name="T11" fmla="*/ 227 h 279"/>
              <a:gd name="T12" fmla="*/ 74 w 333"/>
              <a:gd name="T13" fmla="*/ 238 h 279"/>
              <a:gd name="T14" fmla="*/ 55 w 333"/>
              <a:gd name="T15" fmla="*/ 238 h 279"/>
              <a:gd name="T16" fmla="*/ 44 w 333"/>
              <a:gd name="T17" fmla="*/ 227 h 279"/>
              <a:gd name="T18" fmla="*/ 122 w 333"/>
              <a:gd name="T19" fmla="*/ 114 h 279"/>
              <a:gd name="T20" fmla="*/ 111 w 333"/>
              <a:gd name="T21" fmla="*/ 125 h 279"/>
              <a:gd name="T22" fmla="*/ 111 w 333"/>
              <a:gd name="T23" fmla="*/ 227 h 279"/>
              <a:gd name="T24" fmla="*/ 122 w 333"/>
              <a:gd name="T25" fmla="*/ 238 h 279"/>
              <a:gd name="T26" fmla="*/ 140 w 333"/>
              <a:gd name="T27" fmla="*/ 238 h 279"/>
              <a:gd name="T28" fmla="*/ 151 w 333"/>
              <a:gd name="T29" fmla="*/ 227 h 279"/>
              <a:gd name="T30" fmla="*/ 151 w 333"/>
              <a:gd name="T31" fmla="*/ 125 h 279"/>
              <a:gd name="T32" fmla="*/ 140 w 333"/>
              <a:gd name="T33" fmla="*/ 114 h 279"/>
              <a:gd name="T34" fmla="*/ 122 w 333"/>
              <a:gd name="T35" fmla="*/ 114 h 279"/>
              <a:gd name="T36" fmla="*/ 189 w 333"/>
              <a:gd name="T37" fmla="*/ 91 h 279"/>
              <a:gd name="T38" fmla="*/ 178 w 333"/>
              <a:gd name="T39" fmla="*/ 102 h 279"/>
              <a:gd name="T40" fmla="*/ 178 w 333"/>
              <a:gd name="T41" fmla="*/ 227 h 279"/>
              <a:gd name="T42" fmla="*/ 189 w 333"/>
              <a:gd name="T43" fmla="*/ 238 h 279"/>
              <a:gd name="T44" fmla="*/ 207 w 333"/>
              <a:gd name="T45" fmla="*/ 238 h 279"/>
              <a:gd name="T46" fmla="*/ 218 w 333"/>
              <a:gd name="T47" fmla="*/ 227 h 279"/>
              <a:gd name="T48" fmla="*/ 218 w 333"/>
              <a:gd name="T49" fmla="*/ 102 h 279"/>
              <a:gd name="T50" fmla="*/ 207 w 333"/>
              <a:gd name="T51" fmla="*/ 91 h 279"/>
              <a:gd name="T52" fmla="*/ 189 w 333"/>
              <a:gd name="T53" fmla="*/ 91 h 279"/>
              <a:gd name="T54" fmla="*/ 255 w 333"/>
              <a:gd name="T55" fmla="*/ 67 h 279"/>
              <a:gd name="T56" fmla="*/ 245 w 333"/>
              <a:gd name="T57" fmla="*/ 78 h 279"/>
              <a:gd name="T58" fmla="*/ 245 w 333"/>
              <a:gd name="T59" fmla="*/ 227 h 279"/>
              <a:gd name="T60" fmla="*/ 255 w 333"/>
              <a:gd name="T61" fmla="*/ 238 h 279"/>
              <a:gd name="T62" fmla="*/ 274 w 333"/>
              <a:gd name="T63" fmla="*/ 238 h 279"/>
              <a:gd name="T64" fmla="*/ 285 w 333"/>
              <a:gd name="T65" fmla="*/ 227 h 279"/>
              <a:gd name="T66" fmla="*/ 285 w 333"/>
              <a:gd name="T67" fmla="*/ 78 h 279"/>
              <a:gd name="T68" fmla="*/ 274 w 333"/>
              <a:gd name="T69" fmla="*/ 67 h 279"/>
              <a:gd name="T70" fmla="*/ 255 w 333"/>
              <a:gd name="T71" fmla="*/ 67 h 279"/>
              <a:gd name="T72" fmla="*/ 50 w 333"/>
              <a:gd name="T73" fmla="*/ 111 h 279"/>
              <a:gd name="T74" fmla="*/ 247 w 333"/>
              <a:gd name="T75" fmla="*/ 37 h 279"/>
              <a:gd name="T76" fmla="*/ 253 w 333"/>
              <a:gd name="T77" fmla="*/ 48 h 279"/>
              <a:gd name="T78" fmla="*/ 274 w 333"/>
              <a:gd name="T79" fmla="*/ 14 h 279"/>
              <a:gd name="T80" fmla="*/ 235 w 333"/>
              <a:gd name="T81" fmla="*/ 13 h 279"/>
              <a:gd name="T82" fmla="*/ 241 w 333"/>
              <a:gd name="T83" fmla="*/ 24 h 279"/>
              <a:gd name="T84" fmla="*/ 47 w 333"/>
              <a:gd name="T85" fmla="*/ 97 h 279"/>
              <a:gd name="T86" fmla="*/ 50 w 333"/>
              <a:gd name="T87" fmla="*/ 111 h 279"/>
              <a:gd name="T88" fmla="*/ 333 w 333"/>
              <a:gd name="T89" fmla="*/ 259 h 279"/>
              <a:gd name="T90" fmla="*/ 299 w 333"/>
              <a:gd name="T91" fmla="*/ 240 h 279"/>
              <a:gd name="T92" fmla="*/ 299 w 333"/>
              <a:gd name="T93" fmla="*/ 252 h 279"/>
              <a:gd name="T94" fmla="*/ 27 w 333"/>
              <a:gd name="T95" fmla="*/ 252 h 279"/>
              <a:gd name="T96" fmla="*/ 27 w 333"/>
              <a:gd name="T97" fmla="*/ 34 h 279"/>
              <a:gd name="T98" fmla="*/ 39 w 333"/>
              <a:gd name="T99" fmla="*/ 34 h 279"/>
              <a:gd name="T100" fmla="*/ 19 w 333"/>
              <a:gd name="T101" fmla="*/ 0 h 279"/>
              <a:gd name="T102" fmla="*/ 0 w 333"/>
              <a:gd name="T103" fmla="*/ 34 h 279"/>
              <a:gd name="T104" fmla="*/ 12 w 333"/>
              <a:gd name="T105" fmla="*/ 34 h 279"/>
              <a:gd name="T106" fmla="*/ 12 w 333"/>
              <a:gd name="T107" fmla="*/ 252 h 279"/>
              <a:gd name="T108" fmla="*/ 12 w 333"/>
              <a:gd name="T109" fmla="*/ 259 h 279"/>
              <a:gd name="T110" fmla="*/ 12 w 333"/>
              <a:gd name="T111" fmla="*/ 267 h 279"/>
              <a:gd name="T112" fmla="*/ 299 w 333"/>
              <a:gd name="T113" fmla="*/ 267 h 279"/>
              <a:gd name="T114" fmla="*/ 299 w 333"/>
              <a:gd name="T115" fmla="*/ 279 h 279"/>
              <a:gd name="T116" fmla="*/ 333 w 333"/>
              <a:gd name="T117" fmla="*/ 25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3" h="279">
                <a:moveTo>
                  <a:pt x="44" y="227"/>
                </a:moveTo>
                <a:cubicBezTo>
                  <a:pt x="44" y="152"/>
                  <a:pt x="44" y="152"/>
                  <a:pt x="44" y="152"/>
                </a:cubicBezTo>
                <a:cubicBezTo>
                  <a:pt x="44" y="146"/>
                  <a:pt x="49" y="141"/>
                  <a:pt x="55" y="141"/>
                </a:cubicBezTo>
                <a:cubicBezTo>
                  <a:pt x="74" y="141"/>
                  <a:pt x="74" y="141"/>
                  <a:pt x="74" y="141"/>
                </a:cubicBezTo>
                <a:cubicBezTo>
                  <a:pt x="80" y="141"/>
                  <a:pt x="85" y="146"/>
                  <a:pt x="85" y="152"/>
                </a:cubicBezTo>
                <a:cubicBezTo>
                  <a:pt x="85" y="227"/>
                  <a:pt x="85" y="227"/>
                  <a:pt x="85" y="227"/>
                </a:cubicBezTo>
                <a:cubicBezTo>
                  <a:pt x="85" y="233"/>
                  <a:pt x="80" y="238"/>
                  <a:pt x="74" y="238"/>
                </a:cubicBezTo>
                <a:cubicBezTo>
                  <a:pt x="55" y="238"/>
                  <a:pt x="55" y="238"/>
                  <a:pt x="55" y="238"/>
                </a:cubicBezTo>
                <a:cubicBezTo>
                  <a:pt x="49" y="238"/>
                  <a:pt x="44" y="233"/>
                  <a:pt x="44" y="227"/>
                </a:cubicBezTo>
                <a:close/>
                <a:moveTo>
                  <a:pt x="122" y="114"/>
                </a:moveTo>
                <a:cubicBezTo>
                  <a:pt x="116" y="114"/>
                  <a:pt x="111" y="119"/>
                  <a:pt x="111" y="125"/>
                </a:cubicBezTo>
                <a:cubicBezTo>
                  <a:pt x="111" y="227"/>
                  <a:pt x="111" y="227"/>
                  <a:pt x="111" y="227"/>
                </a:cubicBezTo>
                <a:cubicBezTo>
                  <a:pt x="111" y="233"/>
                  <a:pt x="116" y="238"/>
                  <a:pt x="122" y="238"/>
                </a:cubicBezTo>
                <a:cubicBezTo>
                  <a:pt x="140" y="238"/>
                  <a:pt x="140" y="238"/>
                  <a:pt x="140" y="238"/>
                </a:cubicBezTo>
                <a:cubicBezTo>
                  <a:pt x="146" y="238"/>
                  <a:pt x="151" y="233"/>
                  <a:pt x="151" y="227"/>
                </a:cubicBezTo>
                <a:cubicBezTo>
                  <a:pt x="151" y="125"/>
                  <a:pt x="151" y="125"/>
                  <a:pt x="151" y="125"/>
                </a:cubicBezTo>
                <a:cubicBezTo>
                  <a:pt x="151" y="119"/>
                  <a:pt x="146" y="114"/>
                  <a:pt x="140" y="114"/>
                </a:cubicBezTo>
                <a:lnTo>
                  <a:pt x="122" y="114"/>
                </a:lnTo>
                <a:close/>
                <a:moveTo>
                  <a:pt x="189" y="91"/>
                </a:moveTo>
                <a:cubicBezTo>
                  <a:pt x="183" y="91"/>
                  <a:pt x="178" y="96"/>
                  <a:pt x="178" y="102"/>
                </a:cubicBezTo>
                <a:cubicBezTo>
                  <a:pt x="178" y="227"/>
                  <a:pt x="178" y="227"/>
                  <a:pt x="178" y="227"/>
                </a:cubicBezTo>
                <a:cubicBezTo>
                  <a:pt x="178" y="233"/>
                  <a:pt x="183" y="238"/>
                  <a:pt x="189" y="238"/>
                </a:cubicBezTo>
                <a:cubicBezTo>
                  <a:pt x="207" y="238"/>
                  <a:pt x="207" y="238"/>
                  <a:pt x="207" y="238"/>
                </a:cubicBezTo>
                <a:cubicBezTo>
                  <a:pt x="213" y="238"/>
                  <a:pt x="218" y="233"/>
                  <a:pt x="218" y="227"/>
                </a:cubicBezTo>
                <a:cubicBezTo>
                  <a:pt x="218" y="102"/>
                  <a:pt x="218" y="102"/>
                  <a:pt x="218" y="102"/>
                </a:cubicBezTo>
                <a:cubicBezTo>
                  <a:pt x="218" y="96"/>
                  <a:pt x="213" y="91"/>
                  <a:pt x="207" y="91"/>
                </a:cubicBezTo>
                <a:lnTo>
                  <a:pt x="189" y="91"/>
                </a:lnTo>
                <a:close/>
                <a:moveTo>
                  <a:pt x="255" y="67"/>
                </a:moveTo>
                <a:cubicBezTo>
                  <a:pt x="249" y="67"/>
                  <a:pt x="245" y="72"/>
                  <a:pt x="245" y="78"/>
                </a:cubicBezTo>
                <a:cubicBezTo>
                  <a:pt x="245" y="227"/>
                  <a:pt x="245" y="227"/>
                  <a:pt x="245" y="227"/>
                </a:cubicBezTo>
                <a:cubicBezTo>
                  <a:pt x="245" y="233"/>
                  <a:pt x="249" y="238"/>
                  <a:pt x="255" y="238"/>
                </a:cubicBezTo>
                <a:cubicBezTo>
                  <a:pt x="274" y="238"/>
                  <a:pt x="274" y="238"/>
                  <a:pt x="274" y="238"/>
                </a:cubicBezTo>
                <a:cubicBezTo>
                  <a:pt x="280" y="238"/>
                  <a:pt x="285" y="233"/>
                  <a:pt x="285" y="227"/>
                </a:cubicBezTo>
                <a:cubicBezTo>
                  <a:pt x="285" y="78"/>
                  <a:pt x="285" y="78"/>
                  <a:pt x="285" y="78"/>
                </a:cubicBezTo>
                <a:cubicBezTo>
                  <a:pt x="285" y="72"/>
                  <a:pt x="280" y="67"/>
                  <a:pt x="274" y="67"/>
                </a:cubicBezTo>
                <a:lnTo>
                  <a:pt x="255" y="67"/>
                </a:lnTo>
                <a:close/>
                <a:moveTo>
                  <a:pt x="50" y="111"/>
                </a:moveTo>
                <a:cubicBezTo>
                  <a:pt x="121" y="98"/>
                  <a:pt x="187" y="73"/>
                  <a:pt x="247" y="37"/>
                </a:cubicBezTo>
                <a:cubicBezTo>
                  <a:pt x="253" y="48"/>
                  <a:pt x="253" y="48"/>
                  <a:pt x="253" y="48"/>
                </a:cubicBezTo>
                <a:cubicBezTo>
                  <a:pt x="274" y="14"/>
                  <a:pt x="274" y="14"/>
                  <a:pt x="274" y="14"/>
                </a:cubicBezTo>
                <a:cubicBezTo>
                  <a:pt x="235" y="13"/>
                  <a:pt x="235" y="13"/>
                  <a:pt x="235" y="13"/>
                </a:cubicBezTo>
                <a:cubicBezTo>
                  <a:pt x="241" y="24"/>
                  <a:pt x="241" y="24"/>
                  <a:pt x="241" y="24"/>
                </a:cubicBezTo>
                <a:cubicBezTo>
                  <a:pt x="182" y="59"/>
                  <a:pt x="117" y="84"/>
                  <a:pt x="47" y="97"/>
                </a:cubicBezTo>
                <a:lnTo>
                  <a:pt x="50" y="111"/>
                </a:lnTo>
                <a:close/>
                <a:moveTo>
                  <a:pt x="333" y="259"/>
                </a:moveTo>
                <a:cubicBezTo>
                  <a:pt x="299" y="240"/>
                  <a:pt x="299" y="240"/>
                  <a:pt x="299" y="240"/>
                </a:cubicBezTo>
                <a:cubicBezTo>
                  <a:pt x="299" y="252"/>
                  <a:pt x="299" y="252"/>
                  <a:pt x="299" y="252"/>
                </a:cubicBezTo>
                <a:cubicBezTo>
                  <a:pt x="27" y="252"/>
                  <a:pt x="27" y="252"/>
                  <a:pt x="27" y="252"/>
                </a:cubicBezTo>
                <a:cubicBezTo>
                  <a:pt x="27" y="34"/>
                  <a:pt x="27" y="34"/>
                  <a:pt x="27" y="34"/>
                </a:cubicBezTo>
                <a:cubicBezTo>
                  <a:pt x="39" y="34"/>
                  <a:pt x="39" y="34"/>
                  <a:pt x="39" y="34"/>
                </a:cubicBezTo>
                <a:cubicBezTo>
                  <a:pt x="19" y="0"/>
                  <a:pt x="19" y="0"/>
                  <a:pt x="19" y="0"/>
                </a:cubicBezTo>
                <a:cubicBezTo>
                  <a:pt x="0" y="34"/>
                  <a:pt x="0" y="34"/>
                  <a:pt x="0" y="34"/>
                </a:cubicBezTo>
                <a:cubicBezTo>
                  <a:pt x="12" y="34"/>
                  <a:pt x="12" y="34"/>
                  <a:pt x="12" y="34"/>
                </a:cubicBezTo>
                <a:cubicBezTo>
                  <a:pt x="12" y="252"/>
                  <a:pt x="12" y="252"/>
                  <a:pt x="12" y="252"/>
                </a:cubicBezTo>
                <a:cubicBezTo>
                  <a:pt x="12" y="259"/>
                  <a:pt x="12" y="259"/>
                  <a:pt x="12" y="259"/>
                </a:cubicBezTo>
                <a:cubicBezTo>
                  <a:pt x="12" y="267"/>
                  <a:pt x="12" y="267"/>
                  <a:pt x="12" y="267"/>
                </a:cubicBezTo>
                <a:cubicBezTo>
                  <a:pt x="299" y="267"/>
                  <a:pt x="299" y="267"/>
                  <a:pt x="299" y="267"/>
                </a:cubicBezTo>
                <a:cubicBezTo>
                  <a:pt x="299" y="279"/>
                  <a:pt x="299" y="279"/>
                  <a:pt x="299" y="279"/>
                </a:cubicBezTo>
                <a:lnTo>
                  <a:pt x="333" y="25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noEditPoints="1"/>
          </p:cNvSpPr>
          <p:nvPr/>
        </p:nvSpPr>
        <p:spPr bwMode="auto">
          <a:xfrm>
            <a:off x="9999487" y="4301950"/>
            <a:ext cx="862013" cy="449263"/>
          </a:xfrm>
          <a:custGeom>
            <a:avLst/>
            <a:gdLst>
              <a:gd name="T0" fmla="*/ 336 w 465"/>
              <a:gd name="T1" fmla="*/ 228 h 242"/>
              <a:gd name="T2" fmla="*/ 315 w 465"/>
              <a:gd name="T3" fmla="*/ 235 h 242"/>
              <a:gd name="T4" fmla="*/ 238 w 465"/>
              <a:gd name="T5" fmla="*/ 242 h 242"/>
              <a:gd name="T6" fmla="*/ 162 w 465"/>
              <a:gd name="T7" fmla="*/ 235 h 242"/>
              <a:gd name="T8" fmla="*/ 141 w 465"/>
              <a:gd name="T9" fmla="*/ 228 h 242"/>
              <a:gd name="T10" fmla="*/ 132 w 465"/>
              <a:gd name="T11" fmla="*/ 191 h 242"/>
              <a:gd name="T12" fmla="*/ 175 w 465"/>
              <a:gd name="T13" fmla="*/ 163 h 242"/>
              <a:gd name="T14" fmla="*/ 197 w 465"/>
              <a:gd name="T15" fmla="*/ 154 h 242"/>
              <a:gd name="T16" fmla="*/ 204 w 465"/>
              <a:gd name="T17" fmla="*/ 125 h 242"/>
              <a:gd name="T18" fmla="*/ 177 w 465"/>
              <a:gd name="T19" fmla="*/ 53 h 242"/>
              <a:gd name="T20" fmla="*/ 222 w 465"/>
              <a:gd name="T21" fmla="*/ 2 h 242"/>
              <a:gd name="T22" fmla="*/ 238 w 465"/>
              <a:gd name="T23" fmla="*/ 0 h 242"/>
              <a:gd name="T24" fmla="*/ 255 w 465"/>
              <a:gd name="T25" fmla="*/ 2 h 242"/>
              <a:gd name="T26" fmla="*/ 300 w 465"/>
              <a:gd name="T27" fmla="*/ 53 h 242"/>
              <a:gd name="T28" fmla="*/ 273 w 465"/>
              <a:gd name="T29" fmla="*/ 125 h 242"/>
              <a:gd name="T30" fmla="*/ 280 w 465"/>
              <a:gd name="T31" fmla="*/ 154 h 242"/>
              <a:gd name="T32" fmla="*/ 302 w 465"/>
              <a:gd name="T33" fmla="*/ 163 h 242"/>
              <a:gd name="T34" fmla="*/ 345 w 465"/>
              <a:gd name="T35" fmla="*/ 191 h 242"/>
              <a:gd name="T36" fmla="*/ 336 w 465"/>
              <a:gd name="T37" fmla="*/ 228 h 242"/>
              <a:gd name="T38" fmla="*/ 458 w 465"/>
              <a:gd name="T39" fmla="*/ 207 h 242"/>
              <a:gd name="T40" fmla="*/ 428 w 465"/>
              <a:gd name="T41" fmla="*/ 187 h 242"/>
              <a:gd name="T42" fmla="*/ 413 w 465"/>
              <a:gd name="T43" fmla="*/ 181 h 242"/>
              <a:gd name="T44" fmla="*/ 408 w 465"/>
              <a:gd name="T45" fmla="*/ 161 h 242"/>
              <a:gd name="T46" fmla="*/ 426 w 465"/>
              <a:gd name="T47" fmla="*/ 111 h 242"/>
              <a:gd name="T48" fmla="*/ 395 w 465"/>
              <a:gd name="T49" fmla="*/ 75 h 242"/>
              <a:gd name="T50" fmla="*/ 384 w 465"/>
              <a:gd name="T51" fmla="*/ 74 h 242"/>
              <a:gd name="T52" fmla="*/ 372 w 465"/>
              <a:gd name="T53" fmla="*/ 75 h 242"/>
              <a:gd name="T54" fmla="*/ 341 w 465"/>
              <a:gd name="T55" fmla="*/ 111 h 242"/>
              <a:gd name="T56" fmla="*/ 360 w 465"/>
              <a:gd name="T57" fmla="*/ 161 h 242"/>
              <a:gd name="T58" fmla="*/ 355 w 465"/>
              <a:gd name="T59" fmla="*/ 181 h 242"/>
              <a:gd name="T60" fmla="*/ 354 w 465"/>
              <a:gd name="T61" fmla="*/ 181 h 242"/>
              <a:gd name="T62" fmla="*/ 358 w 465"/>
              <a:gd name="T63" fmla="*/ 185 h 242"/>
              <a:gd name="T64" fmla="*/ 366 w 465"/>
              <a:gd name="T65" fmla="*/ 212 h 242"/>
              <a:gd name="T66" fmla="*/ 346 w 465"/>
              <a:gd name="T67" fmla="*/ 236 h 242"/>
              <a:gd name="T68" fmla="*/ 338 w 465"/>
              <a:gd name="T69" fmla="*/ 239 h 242"/>
              <a:gd name="T70" fmla="*/ 384 w 465"/>
              <a:gd name="T71" fmla="*/ 242 h 242"/>
              <a:gd name="T72" fmla="*/ 437 w 465"/>
              <a:gd name="T73" fmla="*/ 238 h 242"/>
              <a:gd name="T74" fmla="*/ 451 w 465"/>
              <a:gd name="T75" fmla="*/ 233 h 242"/>
              <a:gd name="T76" fmla="*/ 458 w 465"/>
              <a:gd name="T77" fmla="*/ 207 h 242"/>
              <a:gd name="T78" fmla="*/ 109 w 465"/>
              <a:gd name="T79" fmla="*/ 212 h 242"/>
              <a:gd name="T80" fmla="*/ 119 w 465"/>
              <a:gd name="T81" fmla="*/ 185 h 242"/>
              <a:gd name="T82" fmla="*/ 129 w 465"/>
              <a:gd name="T83" fmla="*/ 177 h 242"/>
              <a:gd name="T84" fmla="*/ 123 w 465"/>
              <a:gd name="T85" fmla="*/ 174 h 242"/>
              <a:gd name="T86" fmla="*/ 117 w 465"/>
              <a:gd name="T87" fmla="*/ 152 h 242"/>
              <a:gd name="T88" fmla="*/ 138 w 465"/>
              <a:gd name="T89" fmla="*/ 96 h 242"/>
              <a:gd name="T90" fmla="*/ 103 w 465"/>
              <a:gd name="T91" fmla="*/ 57 h 242"/>
              <a:gd name="T92" fmla="*/ 90 w 465"/>
              <a:gd name="T93" fmla="*/ 56 h 242"/>
              <a:gd name="T94" fmla="*/ 78 w 465"/>
              <a:gd name="T95" fmla="*/ 57 h 242"/>
              <a:gd name="T96" fmla="*/ 43 w 465"/>
              <a:gd name="T97" fmla="*/ 96 h 242"/>
              <a:gd name="T98" fmla="*/ 64 w 465"/>
              <a:gd name="T99" fmla="*/ 152 h 242"/>
              <a:gd name="T100" fmla="*/ 58 w 465"/>
              <a:gd name="T101" fmla="*/ 174 h 242"/>
              <a:gd name="T102" fmla="*/ 42 w 465"/>
              <a:gd name="T103" fmla="*/ 181 h 242"/>
              <a:gd name="T104" fmla="*/ 8 w 465"/>
              <a:gd name="T105" fmla="*/ 203 h 242"/>
              <a:gd name="T106" fmla="*/ 15 w 465"/>
              <a:gd name="T107" fmla="*/ 231 h 242"/>
              <a:gd name="T108" fmla="*/ 32 w 465"/>
              <a:gd name="T109" fmla="*/ 237 h 242"/>
              <a:gd name="T110" fmla="*/ 90 w 465"/>
              <a:gd name="T111" fmla="*/ 242 h 242"/>
              <a:gd name="T112" fmla="*/ 138 w 465"/>
              <a:gd name="T113" fmla="*/ 239 h 242"/>
              <a:gd name="T114" fmla="*/ 130 w 465"/>
              <a:gd name="T115" fmla="*/ 236 h 242"/>
              <a:gd name="T116" fmla="*/ 109 w 465"/>
              <a:gd name="T117"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5" h="242">
                <a:moveTo>
                  <a:pt x="336" y="228"/>
                </a:moveTo>
                <a:cubicBezTo>
                  <a:pt x="329" y="231"/>
                  <a:pt x="322" y="234"/>
                  <a:pt x="315" y="235"/>
                </a:cubicBezTo>
                <a:cubicBezTo>
                  <a:pt x="292" y="241"/>
                  <a:pt x="268" y="242"/>
                  <a:pt x="238" y="242"/>
                </a:cubicBezTo>
                <a:cubicBezTo>
                  <a:pt x="209" y="242"/>
                  <a:pt x="185" y="241"/>
                  <a:pt x="162" y="235"/>
                </a:cubicBezTo>
                <a:cubicBezTo>
                  <a:pt x="155" y="234"/>
                  <a:pt x="148" y="231"/>
                  <a:pt x="141" y="228"/>
                </a:cubicBezTo>
                <a:cubicBezTo>
                  <a:pt x="121" y="219"/>
                  <a:pt x="121" y="203"/>
                  <a:pt x="132" y="191"/>
                </a:cubicBezTo>
                <a:cubicBezTo>
                  <a:pt x="144" y="179"/>
                  <a:pt x="159" y="170"/>
                  <a:pt x="175" y="163"/>
                </a:cubicBezTo>
                <a:cubicBezTo>
                  <a:pt x="182" y="160"/>
                  <a:pt x="189" y="157"/>
                  <a:pt x="197" y="154"/>
                </a:cubicBezTo>
                <a:cubicBezTo>
                  <a:pt x="210" y="149"/>
                  <a:pt x="214" y="135"/>
                  <a:pt x="204" y="125"/>
                </a:cubicBezTo>
                <a:cubicBezTo>
                  <a:pt x="184" y="105"/>
                  <a:pt x="176" y="80"/>
                  <a:pt x="177" y="53"/>
                </a:cubicBezTo>
                <a:cubicBezTo>
                  <a:pt x="178" y="24"/>
                  <a:pt x="195" y="9"/>
                  <a:pt x="222" y="2"/>
                </a:cubicBezTo>
                <a:cubicBezTo>
                  <a:pt x="227" y="1"/>
                  <a:pt x="233" y="0"/>
                  <a:pt x="238" y="0"/>
                </a:cubicBezTo>
                <a:cubicBezTo>
                  <a:pt x="244" y="0"/>
                  <a:pt x="249" y="1"/>
                  <a:pt x="255" y="2"/>
                </a:cubicBezTo>
                <a:cubicBezTo>
                  <a:pt x="282" y="9"/>
                  <a:pt x="299" y="24"/>
                  <a:pt x="300" y="53"/>
                </a:cubicBezTo>
                <a:cubicBezTo>
                  <a:pt x="301" y="80"/>
                  <a:pt x="293" y="105"/>
                  <a:pt x="273" y="125"/>
                </a:cubicBezTo>
                <a:cubicBezTo>
                  <a:pt x="263" y="135"/>
                  <a:pt x="267" y="149"/>
                  <a:pt x="280" y="154"/>
                </a:cubicBezTo>
                <a:cubicBezTo>
                  <a:pt x="287" y="157"/>
                  <a:pt x="295" y="160"/>
                  <a:pt x="302" y="163"/>
                </a:cubicBezTo>
                <a:cubicBezTo>
                  <a:pt x="317" y="170"/>
                  <a:pt x="332" y="179"/>
                  <a:pt x="345" y="191"/>
                </a:cubicBezTo>
                <a:cubicBezTo>
                  <a:pt x="352" y="199"/>
                  <a:pt x="356" y="219"/>
                  <a:pt x="336" y="228"/>
                </a:cubicBezTo>
                <a:close/>
                <a:moveTo>
                  <a:pt x="458" y="207"/>
                </a:moveTo>
                <a:cubicBezTo>
                  <a:pt x="449" y="198"/>
                  <a:pt x="439" y="192"/>
                  <a:pt x="428" y="187"/>
                </a:cubicBezTo>
                <a:cubicBezTo>
                  <a:pt x="423" y="185"/>
                  <a:pt x="418" y="183"/>
                  <a:pt x="413" y="181"/>
                </a:cubicBezTo>
                <a:cubicBezTo>
                  <a:pt x="403" y="177"/>
                  <a:pt x="401" y="168"/>
                  <a:pt x="408" y="161"/>
                </a:cubicBezTo>
                <a:cubicBezTo>
                  <a:pt x="422" y="147"/>
                  <a:pt x="427" y="130"/>
                  <a:pt x="426" y="111"/>
                </a:cubicBezTo>
                <a:cubicBezTo>
                  <a:pt x="425" y="91"/>
                  <a:pt x="414" y="80"/>
                  <a:pt x="395" y="75"/>
                </a:cubicBezTo>
                <a:cubicBezTo>
                  <a:pt x="391" y="74"/>
                  <a:pt x="387" y="74"/>
                  <a:pt x="384" y="74"/>
                </a:cubicBezTo>
                <a:cubicBezTo>
                  <a:pt x="380" y="74"/>
                  <a:pt x="376" y="74"/>
                  <a:pt x="372" y="75"/>
                </a:cubicBezTo>
                <a:cubicBezTo>
                  <a:pt x="354" y="80"/>
                  <a:pt x="342" y="91"/>
                  <a:pt x="341" y="111"/>
                </a:cubicBezTo>
                <a:cubicBezTo>
                  <a:pt x="340" y="130"/>
                  <a:pt x="346" y="147"/>
                  <a:pt x="360" y="161"/>
                </a:cubicBezTo>
                <a:cubicBezTo>
                  <a:pt x="367" y="168"/>
                  <a:pt x="364" y="177"/>
                  <a:pt x="355" y="181"/>
                </a:cubicBezTo>
                <a:cubicBezTo>
                  <a:pt x="354" y="181"/>
                  <a:pt x="354" y="181"/>
                  <a:pt x="354" y="181"/>
                </a:cubicBezTo>
                <a:cubicBezTo>
                  <a:pt x="355" y="183"/>
                  <a:pt x="356" y="184"/>
                  <a:pt x="358" y="185"/>
                </a:cubicBezTo>
                <a:cubicBezTo>
                  <a:pt x="364" y="192"/>
                  <a:pt x="367" y="202"/>
                  <a:pt x="366" y="212"/>
                </a:cubicBezTo>
                <a:cubicBezTo>
                  <a:pt x="364" y="222"/>
                  <a:pt x="357" y="231"/>
                  <a:pt x="346" y="236"/>
                </a:cubicBezTo>
                <a:cubicBezTo>
                  <a:pt x="344" y="237"/>
                  <a:pt x="341" y="238"/>
                  <a:pt x="338" y="239"/>
                </a:cubicBezTo>
                <a:cubicBezTo>
                  <a:pt x="352" y="242"/>
                  <a:pt x="366" y="242"/>
                  <a:pt x="384" y="242"/>
                </a:cubicBezTo>
                <a:cubicBezTo>
                  <a:pt x="404" y="242"/>
                  <a:pt x="421" y="241"/>
                  <a:pt x="437" y="238"/>
                </a:cubicBezTo>
                <a:cubicBezTo>
                  <a:pt x="442" y="236"/>
                  <a:pt x="447" y="235"/>
                  <a:pt x="451" y="233"/>
                </a:cubicBezTo>
                <a:cubicBezTo>
                  <a:pt x="465" y="226"/>
                  <a:pt x="463" y="212"/>
                  <a:pt x="458" y="207"/>
                </a:cubicBezTo>
                <a:close/>
                <a:moveTo>
                  <a:pt x="109" y="212"/>
                </a:moveTo>
                <a:cubicBezTo>
                  <a:pt x="108" y="203"/>
                  <a:pt x="111" y="193"/>
                  <a:pt x="119" y="185"/>
                </a:cubicBezTo>
                <a:cubicBezTo>
                  <a:pt x="122" y="182"/>
                  <a:pt x="125" y="180"/>
                  <a:pt x="129" y="177"/>
                </a:cubicBezTo>
                <a:cubicBezTo>
                  <a:pt x="127" y="176"/>
                  <a:pt x="125" y="175"/>
                  <a:pt x="123" y="174"/>
                </a:cubicBezTo>
                <a:cubicBezTo>
                  <a:pt x="112" y="170"/>
                  <a:pt x="109" y="160"/>
                  <a:pt x="117" y="152"/>
                </a:cubicBezTo>
                <a:cubicBezTo>
                  <a:pt x="133" y="137"/>
                  <a:pt x="138" y="118"/>
                  <a:pt x="138" y="96"/>
                </a:cubicBezTo>
                <a:cubicBezTo>
                  <a:pt x="137" y="74"/>
                  <a:pt x="124" y="62"/>
                  <a:pt x="103" y="57"/>
                </a:cubicBezTo>
                <a:cubicBezTo>
                  <a:pt x="99" y="56"/>
                  <a:pt x="95" y="56"/>
                  <a:pt x="90" y="56"/>
                </a:cubicBezTo>
                <a:cubicBezTo>
                  <a:pt x="86" y="56"/>
                  <a:pt x="82" y="56"/>
                  <a:pt x="78" y="57"/>
                </a:cubicBezTo>
                <a:cubicBezTo>
                  <a:pt x="57" y="62"/>
                  <a:pt x="44" y="74"/>
                  <a:pt x="43" y="96"/>
                </a:cubicBezTo>
                <a:cubicBezTo>
                  <a:pt x="42" y="118"/>
                  <a:pt x="48" y="136"/>
                  <a:pt x="64" y="152"/>
                </a:cubicBezTo>
                <a:cubicBezTo>
                  <a:pt x="72" y="160"/>
                  <a:pt x="69" y="170"/>
                  <a:pt x="58" y="174"/>
                </a:cubicBezTo>
                <a:cubicBezTo>
                  <a:pt x="53" y="177"/>
                  <a:pt x="47" y="179"/>
                  <a:pt x="42" y="181"/>
                </a:cubicBezTo>
                <a:cubicBezTo>
                  <a:pt x="30" y="187"/>
                  <a:pt x="18" y="193"/>
                  <a:pt x="8" y="203"/>
                </a:cubicBezTo>
                <a:cubicBezTo>
                  <a:pt x="0" y="212"/>
                  <a:pt x="0" y="224"/>
                  <a:pt x="15" y="231"/>
                </a:cubicBezTo>
                <a:cubicBezTo>
                  <a:pt x="20" y="234"/>
                  <a:pt x="26" y="236"/>
                  <a:pt x="32" y="237"/>
                </a:cubicBezTo>
                <a:cubicBezTo>
                  <a:pt x="49" y="241"/>
                  <a:pt x="68" y="242"/>
                  <a:pt x="90" y="242"/>
                </a:cubicBezTo>
                <a:cubicBezTo>
                  <a:pt x="109" y="242"/>
                  <a:pt x="124" y="241"/>
                  <a:pt x="138" y="239"/>
                </a:cubicBezTo>
                <a:cubicBezTo>
                  <a:pt x="136" y="238"/>
                  <a:pt x="133" y="237"/>
                  <a:pt x="130" y="236"/>
                </a:cubicBezTo>
                <a:cubicBezTo>
                  <a:pt x="118" y="230"/>
                  <a:pt x="111" y="222"/>
                  <a:pt x="109" y="2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noEditPoints="1"/>
          </p:cNvSpPr>
          <p:nvPr/>
        </p:nvSpPr>
        <p:spPr bwMode="auto">
          <a:xfrm>
            <a:off x="1393473" y="5012620"/>
            <a:ext cx="554038" cy="554038"/>
          </a:xfrm>
          <a:custGeom>
            <a:avLst/>
            <a:gdLst>
              <a:gd name="T0" fmla="*/ 141 w 299"/>
              <a:gd name="T1" fmla="*/ 158 h 299"/>
              <a:gd name="T2" fmla="*/ 281 w 299"/>
              <a:gd name="T3" fmla="*/ 158 h 299"/>
              <a:gd name="T4" fmla="*/ 141 w 299"/>
              <a:gd name="T5" fmla="*/ 299 h 299"/>
              <a:gd name="T6" fmla="*/ 0 w 299"/>
              <a:gd name="T7" fmla="*/ 158 h 299"/>
              <a:gd name="T8" fmla="*/ 141 w 299"/>
              <a:gd name="T9" fmla="*/ 18 h 299"/>
              <a:gd name="T10" fmla="*/ 141 w 299"/>
              <a:gd name="T11" fmla="*/ 158 h 299"/>
              <a:gd name="T12" fmla="*/ 158 w 299"/>
              <a:gd name="T13" fmla="*/ 0 h 299"/>
              <a:gd name="T14" fmla="*/ 158 w 299"/>
              <a:gd name="T15" fmla="*/ 141 h 299"/>
              <a:gd name="T16" fmla="*/ 299 w 299"/>
              <a:gd name="T17" fmla="*/ 141 h 299"/>
              <a:gd name="T18" fmla="*/ 158 w 299"/>
              <a:gd name="T1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1" y="158"/>
                </a:moveTo>
                <a:cubicBezTo>
                  <a:pt x="281" y="158"/>
                  <a:pt x="281" y="158"/>
                  <a:pt x="281" y="158"/>
                </a:cubicBezTo>
                <a:cubicBezTo>
                  <a:pt x="281" y="236"/>
                  <a:pt x="218" y="299"/>
                  <a:pt x="141" y="299"/>
                </a:cubicBezTo>
                <a:cubicBezTo>
                  <a:pt x="63" y="299"/>
                  <a:pt x="0" y="236"/>
                  <a:pt x="0" y="158"/>
                </a:cubicBezTo>
                <a:cubicBezTo>
                  <a:pt x="0" y="81"/>
                  <a:pt x="63" y="18"/>
                  <a:pt x="141" y="18"/>
                </a:cubicBezTo>
                <a:lnTo>
                  <a:pt x="141" y="158"/>
                </a:lnTo>
                <a:close/>
                <a:moveTo>
                  <a:pt x="158" y="0"/>
                </a:moveTo>
                <a:cubicBezTo>
                  <a:pt x="158" y="141"/>
                  <a:pt x="158" y="141"/>
                  <a:pt x="158" y="141"/>
                </a:cubicBezTo>
                <a:cubicBezTo>
                  <a:pt x="299" y="141"/>
                  <a:pt x="299" y="141"/>
                  <a:pt x="299" y="141"/>
                </a:cubicBezTo>
                <a:cubicBezTo>
                  <a:pt x="299" y="63"/>
                  <a:pt x="235" y="0"/>
                  <a:pt x="15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
          <p:cNvSpPr>
            <a:spLocks noEditPoints="1"/>
          </p:cNvSpPr>
          <p:nvPr/>
        </p:nvSpPr>
        <p:spPr bwMode="auto">
          <a:xfrm>
            <a:off x="1393473" y="1642358"/>
            <a:ext cx="550863" cy="660400"/>
          </a:xfrm>
          <a:custGeom>
            <a:avLst/>
            <a:gdLst>
              <a:gd name="T0" fmla="*/ 112 w 297"/>
              <a:gd name="T1" fmla="*/ 356 h 356"/>
              <a:gd name="T2" fmla="*/ 112 w 297"/>
              <a:gd name="T3" fmla="*/ 331 h 356"/>
              <a:gd name="T4" fmla="*/ 199 w 297"/>
              <a:gd name="T5" fmla="*/ 311 h 356"/>
              <a:gd name="T6" fmla="*/ 99 w 297"/>
              <a:gd name="T7" fmla="*/ 311 h 356"/>
              <a:gd name="T8" fmla="*/ 187 w 297"/>
              <a:gd name="T9" fmla="*/ 323 h 356"/>
              <a:gd name="T10" fmla="*/ 145 w 297"/>
              <a:gd name="T11" fmla="*/ 175 h 356"/>
              <a:gd name="T12" fmla="*/ 149 w 297"/>
              <a:gd name="T13" fmla="*/ 291 h 356"/>
              <a:gd name="T14" fmla="*/ 150 w 297"/>
              <a:gd name="T15" fmla="*/ 291 h 356"/>
              <a:gd name="T16" fmla="*/ 161 w 297"/>
              <a:gd name="T17" fmla="*/ 175 h 356"/>
              <a:gd name="T18" fmla="*/ 108 w 297"/>
              <a:gd name="T19" fmla="*/ 164 h 356"/>
              <a:gd name="T20" fmla="*/ 108 w 297"/>
              <a:gd name="T21" fmla="*/ 128 h 356"/>
              <a:gd name="T22" fmla="*/ 173 w 297"/>
              <a:gd name="T23" fmla="*/ 146 h 356"/>
              <a:gd name="T24" fmla="*/ 208 w 297"/>
              <a:gd name="T25" fmla="*/ 146 h 356"/>
              <a:gd name="T26" fmla="*/ 51 w 297"/>
              <a:gd name="T27" fmla="*/ 114 h 356"/>
              <a:gd name="T28" fmla="*/ 101 w 297"/>
              <a:gd name="T29" fmla="*/ 279 h 356"/>
              <a:gd name="T30" fmla="*/ 126 w 297"/>
              <a:gd name="T31" fmla="*/ 175 h 356"/>
              <a:gd name="T32" fmla="*/ 78 w 297"/>
              <a:gd name="T33" fmla="*/ 146 h 356"/>
              <a:gd name="T34" fmla="*/ 137 w 297"/>
              <a:gd name="T35" fmla="*/ 146 h 356"/>
              <a:gd name="T36" fmla="*/ 145 w 297"/>
              <a:gd name="T37" fmla="*/ 164 h 356"/>
              <a:gd name="T38" fmla="*/ 161 w 297"/>
              <a:gd name="T39" fmla="*/ 146 h 356"/>
              <a:gd name="T40" fmla="*/ 211 w 297"/>
              <a:gd name="T41" fmla="*/ 125 h 356"/>
              <a:gd name="T42" fmla="*/ 190 w 297"/>
              <a:gd name="T43" fmla="*/ 175 h 356"/>
              <a:gd name="T44" fmla="*/ 180 w 297"/>
              <a:gd name="T45" fmla="*/ 291 h 356"/>
              <a:gd name="T46" fmla="*/ 237 w 297"/>
              <a:gd name="T47" fmla="*/ 183 h 356"/>
              <a:gd name="T48" fmla="*/ 149 w 297"/>
              <a:gd name="T49" fmla="*/ 0 h 356"/>
              <a:gd name="T50" fmla="*/ 138 w 297"/>
              <a:gd name="T51" fmla="*/ 31 h 356"/>
              <a:gd name="T52" fmla="*/ 160 w 297"/>
              <a:gd name="T53" fmla="*/ 31 h 356"/>
              <a:gd name="T54" fmla="*/ 216 w 297"/>
              <a:gd name="T55" fmla="*/ 14 h 356"/>
              <a:gd name="T56" fmla="*/ 191 w 297"/>
              <a:gd name="T57" fmla="*/ 36 h 356"/>
              <a:gd name="T58" fmla="*/ 210 w 297"/>
              <a:gd name="T59" fmla="*/ 46 h 356"/>
              <a:gd name="T60" fmla="*/ 265 w 297"/>
              <a:gd name="T61" fmla="*/ 48 h 356"/>
              <a:gd name="T62" fmla="*/ 235 w 297"/>
              <a:gd name="T63" fmla="*/ 61 h 356"/>
              <a:gd name="T64" fmla="*/ 249 w 297"/>
              <a:gd name="T65" fmla="*/ 77 h 356"/>
              <a:gd name="T66" fmla="*/ 296 w 297"/>
              <a:gd name="T67" fmla="*/ 104 h 356"/>
              <a:gd name="T68" fmla="*/ 264 w 297"/>
              <a:gd name="T69" fmla="*/ 99 h 356"/>
              <a:gd name="T70" fmla="*/ 268 w 297"/>
              <a:gd name="T71" fmla="*/ 120 h 356"/>
              <a:gd name="T72" fmla="*/ 295 w 297"/>
              <a:gd name="T73" fmla="*/ 166 h 356"/>
              <a:gd name="T74" fmla="*/ 267 w 297"/>
              <a:gd name="T75" fmla="*/ 150 h 356"/>
              <a:gd name="T76" fmla="*/ 263 w 297"/>
              <a:gd name="T77" fmla="*/ 171 h 356"/>
              <a:gd name="T78" fmla="*/ 101 w 297"/>
              <a:gd name="T79" fmla="*/ 51 h 356"/>
              <a:gd name="T80" fmla="*/ 96 w 297"/>
              <a:gd name="T81" fmla="*/ 19 h 356"/>
              <a:gd name="T82" fmla="*/ 77 w 297"/>
              <a:gd name="T83" fmla="*/ 29 h 356"/>
              <a:gd name="T84" fmla="*/ 63 w 297"/>
              <a:gd name="T85" fmla="*/ 76 h 356"/>
              <a:gd name="T86" fmla="*/ 47 w 297"/>
              <a:gd name="T87" fmla="*/ 48 h 356"/>
              <a:gd name="T88" fmla="*/ 33 w 297"/>
              <a:gd name="T89" fmla="*/ 64 h 356"/>
              <a:gd name="T90" fmla="*/ 42 w 297"/>
              <a:gd name="T91" fmla="*/ 112 h 356"/>
              <a:gd name="T92" fmla="*/ 13 w 297"/>
              <a:gd name="T93" fmla="*/ 96 h 356"/>
              <a:gd name="T94" fmla="*/ 9 w 297"/>
              <a:gd name="T95" fmla="*/ 117 h 356"/>
              <a:gd name="T96" fmla="*/ 42 w 297"/>
              <a:gd name="T97" fmla="*/ 158 h 356"/>
              <a:gd name="T98" fmla="*/ 10 w 297"/>
              <a:gd name="T99" fmla="*/ 154 h 356"/>
              <a:gd name="T100" fmla="*/ 14 w 297"/>
              <a:gd name="T101" fmla="*/ 1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 h="356">
                <a:moveTo>
                  <a:pt x="199" y="343"/>
                </a:moveTo>
                <a:cubicBezTo>
                  <a:pt x="199" y="350"/>
                  <a:pt x="193" y="356"/>
                  <a:pt x="187" y="356"/>
                </a:cubicBezTo>
                <a:cubicBezTo>
                  <a:pt x="112" y="356"/>
                  <a:pt x="112" y="356"/>
                  <a:pt x="112" y="356"/>
                </a:cubicBezTo>
                <a:cubicBezTo>
                  <a:pt x="105" y="356"/>
                  <a:pt x="99" y="350"/>
                  <a:pt x="99" y="343"/>
                </a:cubicBezTo>
                <a:cubicBezTo>
                  <a:pt x="99" y="343"/>
                  <a:pt x="99" y="343"/>
                  <a:pt x="99" y="343"/>
                </a:cubicBezTo>
                <a:cubicBezTo>
                  <a:pt x="99" y="337"/>
                  <a:pt x="105" y="331"/>
                  <a:pt x="112" y="331"/>
                </a:cubicBezTo>
                <a:cubicBezTo>
                  <a:pt x="187" y="331"/>
                  <a:pt x="187" y="331"/>
                  <a:pt x="187" y="331"/>
                </a:cubicBezTo>
                <a:cubicBezTo>
                  <a:pt x="193" y="331"/>
                  <a:pt x="199" y="337"/>
                  <a:pt x="199" y="343"/>
                </a:cubicBezTo>
                <a:close/>
                <a:moveTo>
                  <a:pt x="199" y="311"/>
                </a:moveTo>
                <a:cubicBezTo>
                  <a:pt x="199" y="304"/>
                  <a:pt x="193" y="299"/>
                  <a:pt x="187" y="299"/>
                </a:cubicBezTo>
                <a:cubicBezTo>
                  <a:pt x="112" y="299"/>
                  <a:pt x="112" y="299"/>
                  <a:pt x="112" y="299"/>
                </a:cubicBezTo>
                <a:cubicBezTo>
                  <a:pt x="105" y="299"/>
                  <a:pt x="99" y="304"/>
                  <a:pt x="99" y="311"/>
                </a:cubicBezTo>
                <a:cubicBezTo>
                  <a:pt x="99" y="311"/>
                  <a:pt x="99" y="311"/>
                  <a:pt x="99" y="311"/>
                </a:cubicBezTo>
                <a:cubicBezTo>
                  <a:pt x="99" y="318"/>
                  <a:pt x="105" y="323"/>
                  <a:pt x="112" y="323"/>
                </a:cubicBezTo>
                <a:cubicBezTo>
                  <a:pt x="187" y="323"/>
                  <a:pt x="187" y="323"/>
                  <a:pt x="187" y="323"/>
                </a:cubicBezTo>
                <a:cubicBezTo>
                  <a:pt x="193" y="323"/>
                  <a:pt x="199" y="318"/>
                  <a:pt x="199" y="311"/>
                </a:cubicBezTo>
                <a:close/>
                <a:moveTo>
                  <a:pt x="161" y="175"/>
                </a:moveTo>
                <a:cubicBezTo>
                  <a:pt x="145" y="175"/>
                  <a:pt x="145" y="175"/>
                  <a:pt x="145" y="175"/>
                </a:cubicBezTo>
                <a:cubicBezTo>
                  <a:pt x="137" y="175"/>
                  <a:pt x="137" y="175"/>
                  <a:pt x="137" y="175"/>
                </a:cubicBezTo>
                <a:cubicBezTo>
                  <a:pt x="137" y="291"/>
                  <a:pt x="137" y="291"/>
                  <a:pt x="137" y="291"/>
                </a:cubicBezTo>
                <a:cubicBezTo>
                  <a:pt x="141" y="291"/>
                  <a:pt x="145" y="291"/>
                  <a:pt x="149" y="291"/>
                </a:cubicBezTo>
                <a:cubicBezTo>
                  <a:pt x="149" y="291"/>
                  <a:pt x="149" y="291"/>
                  <a:pt x="149" y="291"/>
                </a:cubicBezTo>
                <a:cubicBezTo>
                  <a:pt x="149" y="291"/>
                  <a:pt x="149" y="291"/>
                  <a:pt x="149" y="291"/>
                </a:cubicBezTo>
                <a:cubicBezTo>
                  <a:pt x="149" y="291"/>
                  <a:pt x="150" y="291"/>
                  <a:pt x="150" y="291"/>
                </a:cubicBezTo>
                <a:cubicBezTo>
                  <a:pt x="150" y="291"/>
                  <a:pt x="150" y="291"/>
                  <a:pt x="150" y="291"/>
                </a:cubicBezTo>
                <a:cubicBezTo>
                  <a:pt x="153" y="291"/>
                  <a:pt x="157" y="291"/>
                  <a:pt x="161" y="291"/>
                </a:cubicBezTo>
                <a:lnTo>
                  <a:pt x="161" y="175"/>
                </a:lnTo>
                <a:close/>
                <a:moveTo>
                  <a:pt x="108" y="128"/>
                </a:moveTo>
                <a:cubicBezTo>
                  <a:pt x="98" y="128"/>
                  <a:pt x="90" y="136"/>
                  <a:pt x="90" y="146"/>
                </a:cubicBezTo>
                <a:cubicBezTo>
                  <a:pt x="90" y="156"/>
                  <a:pt x="98" y="164"/>
                  <a:pt x="108" y="164"/>
                </a:cubicBezTo>
                <a:cubicBezTo>
                  <a:pt x="126" y="164"/>
                  <a:pt x="126" y="164"/>
                  <a:pt x="126" y="164"/>
                </a:cubicBezTo>
                <a:cubicBezTo>
                  <a:pt x="126" y="146"/>
                  <a:pt x="126" y="146"/>
                  <a:pt x="126" y="146"/>
                </a:cubicBezTo>
                <a:cubicBezTo>
                  <a:pt x="126" y="136"/>
                  <a:pt x="118" y="128"/>
                  <a:pt x="108" y="128"/>
                </a:cubicBezTo>
                <a:close/>
                <a:moveTo>
                  <a:pt x="208" y="146"/>
                </a:moveTo>
                <a:cubicBezTo>
                  <a:pt x="208" y="136"/>
                  <a:pt x="200" y="128"/>
                  <a:pt x="190" y="128"/>
                </a:cubicBezTo>
                <a:cubicBezTo>
                  <a:pt x="181" y="128"/>
                  <a:pt x="173" y="136"/>
                  <a:pt x="173" y="146"/>
                </a:cubicBezTo>
                <a:cubicBezTo>
                  <a:pt x="173" y="164"/>
                  <a:pt x="173" y="164"/>
                  <a:pt x="173" y="164"/>
                </a:cubicBezTo>
                <a:cubicBezTo>
                  <a:pt x="190" y="164"/>
                  <a:pt x="190" y="164"/>
                  <a:pt x="190" y="164"/>
                </a:cubicBezTo>
                <a:cubicBezTo>
                  <a:pt x="200" y="164"/>
                  <a:pt x="208" y="156"/>
                  <a:pt x="208" y="146"/>
                </a:cubicBezTo>
                <a:close/>
                <a:moveTo>
                  <a:pt x="247" y="114"/>
                </a:moveTo>
                <a:cubicBezTo>
                  <a:pt x="239" y="82"/>
                  <a:pt x="202" y="48"/>
                  <a:pt x="149" y="48"/>
                </a:cubicBezTo>
                <a:cubicBezTo>
                  <a:pt x="97" y="48"/>
                  <a:pt x="59" y="82"/>
                  <a:pt x="51" y="114"/>
                </a:cubicBezTo>
                <a:cubicBezTo>
                  <a:pt x="45" y="138"/>
                  <a:pt x="50" y="161"/>
                  <a:pt x="62" y="183"/>
                </a:cubicBezTo>
                <a:cubicBezTo>
                  <a:pt x="72" y="203"/>
                  <a:pt x="83" y="219"/>
                  <a:pt x="92" y="240"/>
                </a:cubicBezTo>
                <a:cubicBezTo>
                  <a:pt x="97" y="251"/>
                  <a:pt x="99" y="267"/>
                  <a:pt x="101" y="279"/>
                </a:cubicBezTo>
                <a:cubicBezTo>
                  <a:pt x="104" y="288"/>
                  <a:pt x="107" y="291"/>
                  <a:pt x="119" y="291"/>
                </a:cubicBezTo>
                <a:cubicBezTo>
                  <a:pt x="121" y="291"/>
                  <a:pt x="123" y="291"/>
                  <a:pt x="126" y="291"/>
                </a:cubicBezTo>
                <a:cubicBezTo>
                  <a:pt x="126" y="175"/>
                  <a:pt x="126" y="175"/>
                  <a:pt x="126" y="175"/>
                </a:cubicBezTo>
                <a:cubicBezTo>
                  <a:pt x="108" y="175"/>
                  <a:pt x="108" y="175"/>
                  <a:pt x="108" y="175"/>
                </a:cubicBezTo>
                <a:cubicBezTo>
                  <a:pt x="100" y="175"/>
                  <a:pt x="93" y="172"/>
                  <a:pt x="87" y="167"/>
                </a:cubicBezTo>
                <a:cubicBezTo>
                  <a:pt x="82" y="161"/>
                  <a:pt x="78" y="154"/>
                  <a:pt x="78" y="146"/>
                </a:cubicBezTo>
                <a:cubicBezTo>
                  <a:pt x="78" y="138"/>
                  <a:pt x="82" y="131"/>
                  <a:pt x="87" y="125"/>
                </a:cubicBezTo>
                <a:cubicBezTo>
                  <a:pt x="93" y="120"/>
                  <a:pt x="100" y="117"/>
                  <a:pt x="108" y="117"/>
                </a:cubicBezTo>
                <a:cubicBezTo>
                  <a:pt x="124" y="117"/>
                  <a:pt x="137" y="130"/>
                  <a:pt x="137" y="146"/>
                </a:cubicBezTo>
                <a:cubicBezTo>
                  <a:pt x="137" y="146"/>
                  <a:pt x="137" y="146"/>
                  <a:pt x="137" y="146"/>
                </a:cubicBezTo>
                <a:cubicBezTo>
                  <a:pt x="137" y="164"/>
                  <a:pt x="137" y="164"/>
                  <a:pt x="137" y="164"/>
                </a:cubicBezTo>
                <a:cubicBezTo>
                  <a:pt x="145" y="164"/>
                  <a:pt x="145" y="164"/>
                  <a:pt x="145" y="164"/>
                </a:cubicBezTo>
                <a:cubicBezTo>
                  <a:pt x="161" y="164"/>
                  <a:pt x="161" y="164"/>
                  <a:pt x="161" y="164"/>
                </a:cubicBezTo>
                <a:cubicBezTo>
                  <a:pt x="161" y="146"/>
                  <a:pt x="161" y="146"/>
                  <a:pt x="161" y="146"/>
                </a:cubicBezTo>
                <a:cubicBezTo>
                  <a:pt x="161" y="146"/>
                  <a:pt x="161" y="146"/>
                  <a:pt x="161" y="146"/>
                </a:cubicBezTo>
                <a:cubicBezTo>
                  <a:pt x="161" y="138"/>
                  <a:pt x="164" y="131"/>
                  <a:pt x="170" y="125"/>
                </a:cubicBezTo>
                <a:cubicBezTo>
                  <a:pt x="175" y="120"/>
                  <a:pt x="183" y="117"/>
                  <a:pt x="190" y="117"/>
                </a:cubicBezTo>
                <a:cubicBezTo>
                  <a:pt x="198" y="117"/>
                  <a:pt x="206" y="120"/>
                  <a:pt x="211" y="125"/>
                </a:cubicBezTo>
                <a:cubicBezTo>
                  <a:pt x="217" y="131"/>
                  <a:pt x="220" y="138"/>
                  <a:pt x="220" y="146"/>
                </a:cubicBezTo>
                <a:cubicBezTo>
                  <a:pt x="220" y="154"/>
                  <a:pt x="217" y="161"/>
                  <a:pt x="211" y="167"/>
                </a:cubicBezTo>
                <a:cubicBezTo>
                  <a:pt x="206" y="172"/>
                  <a:pt x="198" y="175"/>
                  <a:pt x="190" y="175"/>
                </a:cubicBezTo>
                <a:cubicBezTo>
                  <a:pt x="173" y="175"/>
                  <a:pt x="173" y="175"/>
                  <a:pt x="173" y="175"/>
                </a:cubicBezTo>
                <a:cubicBezTo>
                  <a:pt x="173" y="291"/>
                  <a:pt x="173" y="291"/>
                  <a:pt x="173" y="291"/>
                </a:cubicBezTo>
                <a:cubicBezTo>
                  <a:pt x="175" y="291"/>
                  <a:pt x="177" y="291"/>
                  <a:pt x="180" y="291"/>
                </a:cubicBezTo>
                <a:cubicBezTo>
                  <a:pt x="191" y="291"/>
                  <a:pt x="195" y="288"/>
                  <a:pt x="197" y="279"/>
                </a:cubicBezTo>
                <a:cubicBezTo>
                  <a:pt x="199" y="267"/>
                  <a:pt x="201" y="251"/>
                  <a:pt x="206" y="240"/>
                </a:cubicBezTo>
                <a:cubicBezTo>
                  <a:pt x="215" y="219"/>
                  <a:pt x="226" y="203"/>
                  <a:pt x="237" y="183"/>
                </a:cubicBezTo>
                <a:cubicBezTo>
                  <a:pt x="248" y="161"/>
                  <a:pt x="254" y="138"/>
                  <a:pt x="247" y="114"/>
                </a:cubicBezTo>
                <a:close/>
                <a:moveTo>
                  <a:pt x="160" y="11"/>
                </a:moveTo>
                <a:cubicBezTo>
                  <a:pt x="160" y="5"/>
                  <a:pt x="155" y="0"/>
                  <a:pt x="149" y="0"/>
                </a:cubicBezTo>
                <a:cubicBezTo>
                  <a:pt x="149" y="0"/>
                  <a:pt x="149" y="0"/>
                  <a:pt x="149" y="0"/>
                </a:cubicBezTo>
                <a:cubicBezTo>
                  <a:pt x="143" y="0"/>
                  <a:pt x="138" y="5"/>
                  <a:pt x="138" y="11"/>
                </a:cubicBezTo>
                <a:cubicBezTo>
                  <a:pt x="138" y="31"/>
                  <a:pt x="138" y="31"/>
                  <a:pt x="138" y="31"/>
                </a:cubicBezTo>
                <a:cubicBezTo>
                  <a:pt x="138" y="37"/>
                  <a:pt x="143" y="42"/>
                  <a:pt x="149" y="42"/>
                </a:cubicBezTo>
                <a:cubicBezTo>
                  <a:pt x="149" y="42"/>
                  <a:pt x="149" y="42"/>
                  <a:pt x="149" y="42"/>
                </a:cubicBezTo>
                <a:cubicBezTo>
                  <a:pt x="155" y="42"/>
                  <a:pt x="160" y="37"/>
                  <a:pt x="160" y="31"/>
                </a:cubicBezTo>
                <a:lnTo>
                  <a:pt x="160" y="11"/>
                </a:lnTo>
                <a:close/>
                <a:moveTo>
                  <a:pt x="220" y="29"/>
                </a:moveTo>
                <a:cubicBezTo>
                  <a:pt x="223" y="24"/>
                  <a:pt x="221" y="17"/>
                  <a:pt x="216" y="14"/>
                </a:cubicBezTo>
                <a:cubicBezTo>
                  <a:pt x="216" y="14"/>
                  <a:pt x="216" y="14"/>
                  <a:pt x="216" y="14"/>
                </a:cubicBezTo>
                <a:cubicBezTo>
                  <a:pt x="210" y="11"/>
                  <a:pt x="204" y="13"/>
                  <a:pt x="201" y="19"/>
                </a:cubicBezTo>
                <a:cubicBezTo>
                  <a:pt x="191" y="36"/>
                  <a:pt x="191" y="36"/>
                  <a:pt x="191" y="36"/>
                </a:cubicBezTo>
                <a:cubicBezTo>
                  <a:pt x="189" y="41"/>
                  <a:pt x="191" y="48"/>
                  <a:pt x="196" y="51"/>
                </a:cubicBezTo>
                <a:cubicBezTo>
                  <a:pt x="196" y="51"/>
                  <a:pt x="196" y="51"/>
                  <a:pt x="196" y="51"/>
                </a:cubicBezTo>
                <a:cubicBezTo>
                  <a:pt x="201" y="54"/>
                  <a:pt x="208" y="52"/>
                  <a:pt x="210" y="46"/>
                </a:cubicBezTo>
                <a:lnTo>
                  <a:pt x="220" y="29"/>
                </a:lnTo>
                <a:close/>
                <a:moveTo>
                  <a:pt x="264" y="64"/>
                </a:moveTo>
                <a:cubicBezTo>
                  <a:pt x="269" y="60"/>
                  <a:pt x="269" y="53"/>
                  <a:pt x="265" y="48"/>
                </a:cubicBezTo>
                <a:cubicBezTo>
                  <a:pt x="265" y="48"/>
                  <a:pt x="265" y="48"/>
                  <a:pt x="265" y="48"/>
                </a:cubicBezTo>
                <a:cubicBezTo>
                  <a:pt x="261" y="44"/>
                  <a:pt x="254" y="44"/>
                  <a:pt x="250" y="48"/>
                </a:cubicBezTo>
                <a:cubicBezTo>
                  <a:pt x="235" y="61"/>
                  <a:pt x="235" y="61"/>
                  <a:pt x="235" y="61"/>
                </a:cubicBezTo>
                <a:cubicBezTo>
                  <a:pt x="230" y="65"/>
                  <a:pt x="230" y="72"/>
                  <a:pt x="234" y="76"/>
                </a:cubicBezTo>
                <a:cubicBezTo>
                  <a:pt x="234" y="76"/>
                  <a:pt x="234" y="76"/>
                  <a:pt x="234" y="76"/>
                </a:cubicBezTo>
                <a:cubicBezTo>
                  <a:pt x="238" y="81"/>
                  <a:pt x="245" y="81"/>
                  <a:pt x="249" y="77"/>
                </a:cubicBezTo>
                <a:lnTo>
                  <a:pt x="264" y="64"/>
                </a:lnTo>
                <a:close/>
                <a:moveTo>
                  <a:pt x="288" y="117"/>
                </a:moveTo>
                <a:cubicBezTo>
                  <a:pt x="293" y="116"/>
                  <a:pt x="297" y="110"/>
                  <a:pt x="296" y="104"/>
                </a:cubicBezTo>
                <a:cubicBezTo>
                  <a:pt x="296" y="104"/>
                  <a:pt x="296" y="104"/>
                  <a:pt x="296" y="104"/>
                </a:cubicBezTo>
                <a:cubicBezTo>
                  <a:pt x="295" y="98"/>
                  <a:pt x="290" y="94"/>
                  <a:pt x="284" y="96"/>
                </a:cubicBezTo>
                <a:cubicBezTo>
                  <a:pt x="264" y="99"/>
                  <a:pt x="264" y="99"/>
                  <a:pt x="264" y="99"/>
                </a:cubicBezTo>
                <a:cubicBezTo>
                  <a:pt x="258" y="100"/>
                  <a:pt x="254" y="106"/>
                  <a:pt x="255" y="112"/>
                </a:cubicBezTo>
                <a:cubicBezTo>
                  <a:pt x="255" y="112"/>
                  <a:pt x="255" y="112"/>
                  <a:pt x="255" y="112"/>
                </a:cubicBezTo>
                <a:cubicBezTo>
                  <a:pt x="256" y="118"/>
                  <a:pt x="262" y="121"/>
                  <a:pt x="268" y="120"/>
                </a:cubicBezTo>
                <a:lnTo>
                  <a:pt x="288" y="117"/>
                </a:lnTo>
                <a:close/>
                <a:moveTo>
                  <a:pt x="283" y="175"/>
                </a:moveTo>
                <a:cubicBezTo>
                  <a:pt x="289" y="176"/>
                  <a:pt x="294" y="172"/>
                  <a:pt x="295" y="166"/>
                </a:cubicBezTo>
                <a:cubicBezTo>
                  <a:pt x="295" y="166"/>
                  <a:pt x="295" y="166"/>
                  <a:pt x="295" y="166"/>
                </a:cubicBezTo>
                <a:cubicBezTo>
                  <a:pt x="297" y="160"/>
                  <a:pt x="293" y="155"/>
                  <a:pt x="287" y="154"/>
                </a:cubicBezTo>
                <a:cubicBezTo>
                  <a:pt x="267" y="150"/>
                  <a:pt x="267" y="150"/>
                  <a:pt x="267" y="150"/>
                </a:cubicBezTo>
                <a:cubicBezTo>
                  <a:pt x="262" y="148"/>
                  <a:pt x="256" y="152"/>
                  <a:pt x="255" y="158"/>
                </a:cubicBezTo>
                <a:cubicBezTo>
                  <a:pt x="255" y="158"/>
                  <a:pt x="255" y="158"/>
                  <a:pt x="255" y="158"/>
                </a:cubicBezTo>
                <a:cubicBezTo>
                  <a:pt x="253" y="164"/>
                  <a:pt x="257" y="170"/>
                  <a:pt x="263" y="171"/>
                </a:cubicBezTo>
                <a:lnTo>
                  <a:pt x="283" y="175"/>
                </a:lnTo>
                <a:close/>
                <a:moveTo>
                  <a:pt x="86" y="46"/>
                </a:moveTo>
                <a:cubicBezTo>
                  <a:pt x="89" y="52"/>
                  <a:pt x="96" y="54"/>
                  <a:pt x="101" y="51"/>
                </a:cubicBezTo>
                <a:cubicBezTo>
                  <a:pt x="101" y="51"/>
                  <a:pt x="101" y="51"/>
                  <a:pt x="101" y="51"/>
                </a:cubicBezTo>
                <a:cubicBezTo>
                  <a:pt x="106" y="48"/>
                  <a:pt x="108" y="41"/>
                  <a:pt x="105" y="36"/>
                </a:cubicBezTo>
                <a:cubicBezTo>
                  <a:pt x="96" y="19"/>
                  <a:pt x="96" y="19"/>
                  <a:pt x="96" y="19"/>
                </a:cubicBezTo>
                <a:cubicBezTo>
                  <a:pt x="93" y="13"/>
                  <a:pt x="86" y="11"/>
                  <a:pt x="81" y="14"/>
                </a:cubicBezTo>
                <a:cubicBezTo>
                  <a:pt x="81" y="14"/>
                  <a:pt x="81" y="14"/>
                  <a:pt x="81" y="14"/>
                </a:cubicBezTo>
                <a:cubicBezTo>
                  <a:pt x="76" y="17"/>
                  <a:pt x="74" y="24"/>
                  <a:pt x="77" y="29"/>
                </a:cubicBezTo>
                <a:lnTo>
                  <a:pt x="86" y="46"/>
                </a:lnTo>
                <a:close/>
                <a:moveTo>
                  <a:pt x="48" y="77"/>
                </a:moveTo>
                <a:cubicBezTo>
                  <a:pt x="52" y="81"/>
                  <a:pt x="59" y="81"/>
                  <a:pt x="63" y="76"/>
                </a:cubicBezTo>
                <a:cubicBezTo>
                  <a:pt x="63" y="76"/>
                  <a:pt x="63" y="76"/>
                  <a:pt x="63" y="76"/>
                </a:cubicBezTo>
                <a:cubicBezTo>
                  <a:pt x="67" y="72"/>
                  <a:pt x="66" y="65"/>
                  <a:pt x="62" y="61"/>
                </a:cubicBezTo>
                <a:cubicBezTo>
                  <a:pt x="47" y="48"/>
                  <a:pt x="47" y="48"/>
                  <a:pt x="47" y="48"/>
                </a:cubicBezTo>
                <a:cubicBezTo>
                  <a:pt x="43" y="44"/>
                  <a:pt x="36" y="44"/>
                  <a:pt x="32" y="48"/>
                </a:cubicBezTo>
                <a:cubicBezTo>
                  <a:pt x="32" y="48"/>
                  <a:pt x="32" y="48"/>
                  <a:pt x="32" y="48"/>
                </a:cubicBezTo>
                <a:cubicBezTo>
                  <a:pt x="28" y="53"/>
                  <a:pt x="28" y="60"/>
                  <a:pt x="33" y="64"/>
                </a:cubicBezTo>
                <a:lnTo>
                  <a:pt x="48" y="77"/>
                </a:lnTo>
                <a:close/>
                <a:moveTo>
                  <a:pt x="29" y="120"/>
                </a:moveTo>
                <a:cubicBezTo>
                  <a:pt x="35" y="121"/>
                  <a:pt x="40" y="118"/>
                  <a:pt x="42" y="112"/>
                </a:cubicBezTo>
                <a:cubicBezTo>
                  <a:pt x="42" y="112"/>
                  <a:pt x="42" y="112"/>
                  <a:pt x="42" y="112"/>
                </a:cubicBezTo>
                <a:cubicBezTo>
                  <a:pt x="43" y="106"/>
                  <a:pt x="39" y="100"/>
                  <a:pt x="33" y="99"/>
                </a:cubicBezTo>
                <a:cubicBezTo>
                  <a:pt x="13" y="96"/>
                  <a:pt x="13" y="96"/>
                  <a:pt x="13" y="96"/>
                </a:cubicBezTo>
                <a:cubicBezTo>
                  <a:pt x="7" y="94"/>
                  <a:pt x="2" y="98"/>
                  <a:pt x="1" y="104"/>
                </a:cubicBezTo>
                <a:cubicBezTo>
                  <a:pt x="1" y="104"/>
                  <a:pt x="1" y="104"/>
                  <a:pt x="1" y="104"/>
                </a:cubicBezTo>
                <a:cubicBezTo>
                  <a:pt x="0" y="110"/>
                  <a:pt x="3" y="116"/>
                  <a:pt x="9" y="117"/>
                </a:cubicBezTo>
                <a:lnTo>
                  <a:pt x="29" y="120"/>
                </a:lnTo>
                <a:close/>
                <a:moveTo>
                  <a:pt x="34" y="171"/>
                </a:moveTo>
                <a:cubicBezTo>
                  <a:pt x="40" y="170"/>
                  <a:pt x="43" y="164"/>
                  <a:pt x="42" y="158"/>
                </a:cubicBezTo>
                <a:cubicBezTo>
                  <a:pt x="42" y="158"/>
                  <a:pt x="42" y="158"/>
                  <a:pt x="42" y="158"/>
                </a:cubicBezTo>
                <a:cubicBezTo>
                  <a:pt x="41" y="152"/>
                  <a:pt x="35" y="148"/>
                  <a:pt x="29" y="150"/>
                </a:cubicBezTo>
                <a:cubicBezTo>
                  <a:pt x="10" y="154"/>
                  <a:pt x="10" y="154"/>
                  <a:pt x="10" y="154"/>
                </a:cubicBezTo>
                <a:cubicBezTo>
                  <a:pt x="4" y="155"/>
                  <a:pt x="0" y="160"/>
                  <a:pt x="1" y="166"/>
                </a:cubicBezTo>
                <a:cubicBezTo>
                  <a:pt x="1" y="166"/>
                  <a:pt x="1" y="166"/>
                  <a:pt x="1" y="166"/>
                </a:cubicBezTo>
                <a:cubicBezTo>
                  <a:pt x="3" y="172"/>
                  <a:pt x="8" y="176"/>
                  <a:pt x="14" y="175"/>
                </a:cubicBezTo>
                <a:lnTo>
                  <a:pt x="34" y="17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4" name="Grupo 63"/>
          <p:cNvGrpSpPr/>
          <p:nvPr/>
        </p:nvGrpSpPr>
        <p:grpSpPr>
          <a:xfrm>
            <a:off x="3866798" y="1301045"/>
            <a:ext cx="4197350" cy="3595688"/>
            <a:chOff x="3866798" y="1301045"/>
            <a:chExt cx="4197350" cy="3595688"/>
          </a:xfrm>
        </p:grpSpPr>
        <p:sp>
          <p:nvSpPr>
            <p:cNvPr id="33" name="Freeform 11"/>
            <p:cNvSpPr>
              <a:spLocks/>
            </p:cNvSpPr>
            <p:nvPr/>
          </p:nvSpPr>
          <p:spPr bwMode="auto">
            <a:xfrm>
              <a:off x="7035448" y="1902708"/>
              <a:ext cx="427038" cy="423863"/>
            </a:xfrm>
            <a:custGeom>
              <a:avLst/>
              <a:gdLst>
                <a:gd name="T0" fmla="*/ 20 w 230"/>
                <a:gd name="T1" fmla="*/ 229 h 229"/>
                <a:gd name="T2" fmla="*/ 7 w 230"/>
                <a:gd name="T3" fmla="*/ 223 h 229"/>
                <a:gd name="T4" fmla="*/ 7 w 230"/>
                <a:gd name="T5" fmla="*/ 197 h 229"/>
                <a:gd name="T6" fmla="*/ 197 w 230"/>
                <a:gd name="T7" fmla="*/ 7 h 229"/>
                <a:gd name="T8" fmla="*/ 223 w 230"/>
                <a:gd name="T9" fmla="*/ 7 h 229"/>
                <a:gd name="T10" fmla="*/ 223 w 230"/>
                <a:gd name="T11" fmla="*/ 33 h 229"/>
                <a:gd name="T12" fmla="*/ 33 w 230"/>
                <a:gd name="T13" fmla="*/ 223 h 229"/>
                <a:gd name="T14" fmla="*/ 20 w 23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29">
                  <a:moveTo>
                    <a:pt x="20" y="229"/>
                  </a:moveTo>
                  <a:cubicBezTo>
                    <a:pt x="15" y="229"/>
                    <a:pt x="11" y="227"/>
                    <a:pt x="7" y="223"/>
                  </a:cubicBezTo>
                  <a:cubicBezTo>
                    <a:pt x="0" y="216"/>
                    <a:pt x="0" y="205"/>
                    <a:pt x="7" y="197"/>
                  </a:cubicBezTo>
                  <a:cubicBezTo>
                    <a:pt x="197" y="7"/>
                    <a:pt x="197" y="7"/>
                    <a:pt x="197" y="7"/>
                  </a:cubicBezTo>
                  <a:cubicBezTo>
                    <a:pt x="204" y="0"/>
                    <a:pt x="216" y="0"/>
                    <a:pt x="223" y="7"/>
                  </a:cubicBezTo>
                  <a:cubicBezTo>
                    <a:pt x="230" y="14"/>
                    <a:pt x="230" y="26"/>
                    <a:pt x="223" y="33"/>
                  </a:cubicBezTo>
                  <a:cubicBezTo>
                    <a:pt x="33" y="223"/>
                    <a:pt x="33" y="223"/>
                    <a:pt x="33" y="223"/>
                  </a:cubicBezTo>
                  <a:cubicBezTo>
                    <a:pt x="29" y="227"/>
                    <a:pt x="25" y="229"/>
                    <a:pt x="20" y="229"/>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2"/>
            <p:cNvSpPr>
              <a:spLocks/>
            </p:cNvSpPr>
            <p:nvPr/>
          </p:nvSpPr>
          <p:spPr bwMode="auto">
            <a:xfrm>
              <a:off x="7498998" y="3367970"/>
              <a:ext cx="565150" cy="68263"/>
            </a:xfrm>
            <a:custGeom>
              <a:avLst/>
              <a:gdLst>
                <a:gd name="T0" fmla="*/ 287 w 305"/>
                <a:gd name="T1" fmla="*/ 37 h 37"/>
                <a:gd name="T2" fmla="*/ 18 w 305"/>
                <a:gd name="T3" fmla="*/ 37 h 37"/>
                <a:gd name="T4" fmla="*/ 0 w 305"/>
                <a:gd name="T5" fmla="*/ 18 h 37"/>
                <a:gd name="T6" fmla="*/ 18 w 305"/>
                <a:gd name="T7" fmla="*/ 0 h 37"/>
                <a:gd name="T8" fmla="*/ 287 w 305"/>
                <a:gd name="T9" fmla="*/ 0 h 37"/>
                <a:gd name="T10" fmla="*/ 305 w 305"/>
                <a:gd name="T11" fmla="*/ 18 h 37"/>
                <a:gd name="T12" fmla="*/ 287 w 305"/>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05" h="37">
                  <a:moveTo>
                    <a:pt x="287" y="37"/>
                  </a:moveTo>
                  <a:cubicBezTo>
                    <a:pt x="18" y="37"/>
                    <a:pt x="18" y="37"/>
                    <a:pt x="18" y="37"/>
                  </a:cubicBezTo>
                  <a:cubicBezTo>
                    <a:pt x="8" y="37"/>
                    <a:pt x="0" y="28"/>
                    <a:pt x="0" y="18"/>
                  </a:cubicBezTo>
                  <a:cubicBezTo>
                    <a:pt x="0" y="8"/>
                    <a:pt x="8" y="0"/>
                    <a:pt x="18" y="0"/>
                  </a:cubicBezTo>
                  <a:cubicBezTo>
                    <a:pt x="287" y="0"/>
                    <a:pt x="287" y="0"/>
                    <a:pt x="287" y="0"/>
                  </a:cubicBezTo>
                  <a:cubicBezTo>
                    <a:pt x="297" y="0"/>
                    <a:pt x="305" y="8"/>
                    <a:pt x="305" y="18"/>
                  </a:cubicBezTo>
                  <a:cubicBezTo>
                    <a:pt x="305" y="28"/>
                    <a:pt x="297" y="37"/>
                    <a:pt x="287" y="3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p:cNvSpPr>
            <p:nvPr/>
          </p:nvSpPr>
          <p:spPr bwMode="auto">
            <a:xfrm>
              <a:off x="7037036" y="4472870"/>
              <a:ext cx="427038" cy="423863"/>
            </a:xfrm>
            <a:custGeom>
              <a:avLst/>
              <a:gdLst>
                <a:gd name="T0" fmla="*/ 210 w 230"/>
                <a:gd name="T1" fmla="*/ 229 h 229"/>
                <a:gd name="T2" fmla="*/ 197 w 230"/>
                <a:gd name="T3" fmla="*/ 223 h 229"/>
                <a:gd name="T4" fmla="*/ 7 w 230"/>
                <a:gd name="T5" fmla="*/ 33 h 229"/>
                <a:gd name="T6" fmla="*/ 7 w 230"/>
                <a:gd name="T7" fmla="*/ 7 h 229"/>
                <a:gd name="T8" fmla="*/ 33 w 230"/>
                <a:gd name="T9" fmla="*/ 7 h 229"/>
                <a:gd name="T10" fmla="*/ 223 w 230"/>
                <a:gd name="T11" fmla="*/ 197 h 229"/>
                <a:gd name="T12" fmla="*/ 223 w 230"/>
                <a:gd name="T13" fmla="*/ 223 h 229"/>
                <a:gd name="T14" fmla="*/ 210 w 23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29">
                  <a:moveTo>
                    <a:pt x="210" y="229"/>
                  </a:moveTo>
                  <a:cubicBezTo>
                    <a:pt x="205" y="229"/>
                    <a:pt x="200" y="227"/>
                    <a:pt x="197" y="223"/>
                  </a:cubicBezTo>
                  <a:cubicBezTo>
                    <a:pt x="7" y="33"/>
                    <a:pt x="7" y="33"/>
                    <a:pt x="7" y="33"/>
                  </a:cubicBezTo>
                  <a:cubicBezTo>
                    <a:pt x="0" y="26"/>
                    <a:pt x="0" y="14"/>
                    <a:pt x="7" y="7"/>
                  </a:cubicBezTo>
                  <a:cubicBezTo>
                    <a:pt x="14" y="0"/>
                    <a:pt x="26" y="0"/>
                    <a:pt x="33" y="7"/>
                  </a:cubicBezTo>
                  <a:cubicBezTo>
                    <a:pt x="223" y="197"/>
                    <a:pt x="223" y="197"/>
                    <a:pt x="223" y="197"/>
                  </a:cubicBezTo>
                  <a:cubicBezTo>
                    <a:pt x="230" y="205"/>
                    <a:pt x="230" y="216"/>
                    <a:pt x="223" y="223"/>
                  </a:cubicBezTo>
                  <a:cubicBezTo>
                    <a:pt x="219" y="227"/>
                    <a:pt x="215" y="229"/>
                    <a:pt x="210" y="229"/>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
            <p:cNvSpPr>
              <a:spLocks/>
            </p:cNvSpPr>
            <p:nvPr/>
          </p:nvSpPr>
          <p:spPr bwMode="auto">
            <a:xfrm>
              <a:off x="4468461" y="4474458"/>
              <a:ext cx="427038" cy="422275"/>
            </a:xfrm>
            <a:custGeom>
              <a:avLst/>
              <a:gdLst>
                <a:gd name="T0" fmla="*/ 20 w 230"/>
                <a:gd name="T1" fmla="*/ 228 h 228"/>
                <a:gd name="T2" fmla="*/ 7 w 230"/>
                <a:gd name="T3" fmla="*/ 223 h 228"/>
                <a:gd name="T4" fmla="*/ 7 w 230"/>
                <a:gd name="T5" fmla="*/ 197 h 228"/>
                <a:gd name="T6" fmla="*/ 197 w 230"/>
                <a:gd name="T7" fmla="*/ 7 h 228"/>
                <a:gd name="T8" fmla="*/ 223 w 230"/>
                <a:gd name="T9" fmla="*/ 7 h 228"/>
                <a:gd name="T10" fmla="*/ 223 w 230"/>
                <a:gd name="T11" fmla="*/ 33 h 228"/>
                <a:gd name="T12" fmla="*/ 33 w 230"/>
                <a:gd name="T13" fmla="*/ 223 h 228"/>
                <a:gd name="T14" fmla="*/ 20 w 230"/>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28">
                  <a:moveTo>
                    <a:pt x="20" y="228"/>
                  </a:moveTo>
                  <a:cubicBezTo>
                    <a:pt x="15" y="228"/>
                    <a:pt x="10" y="227"/>
                    <a:pt x="7" y="223"/>
                  </a:cubicBezTo>
                  <a:cubicBezTo>
                    <a:pt x="0" y="216"/>
                    <a:pt x="0" y="204"/>
                    <a:pt x="7" y="197"/>
                  </a:cubicBezTo>
                  <a:cubicBezTo>
                    <a:pt x="197" y="7"/>
                    <a:pt x="197" y="7"/>
                    <a:pt x="197" y="7"/>
                  </a:cubicBezTo>
                  <a:cubicBezTo>
                    <a:pt x="204" y="0"/>
                    <a:pt x="216" y="0"/>
                    <a:pt x="223" y="7"/>
                  </a:cubicBezTo>
                  <a:cubicBezTo>
                    <a:pt x="230" y="14"/>
                    <a:pt x="230" y="26"/>
                    <a:pt x="223" y="33"/>
                  </a:cubicBezTo>
                  <a:cubicBezTo>
                    <a:pt x="33" y="223"/>
                    <a:pt x="33" y="223"/>
                    <a:pt x="33" y="223"/>
                  </a:cubicBezTo>
                  <a:cubicBezTo>
                    <a:pt x="29" y="227"/>
                    <a:pt x="24" y="228"/>
                    <a:pt x="20" y="22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5"/>
            <p:cNvSpPr>
              <a:spLocks/>
            </p:cNvSpPr>
            <p:nvPr/>
          </p:nvSpPr>
          <p:spPr bwMode="auto">
            <a:xfrm>
              <a:off x="3866798" y="3369558"/>
              <a:ext cx="565150" cy="68263"/>
            </a:xfrm>
            <a:custGeom>
              <a:avLst/>
              <a:gdLst>
                <a:gd name="T0" fmla="*/ 287 w 305"/>
                <a:gd name="T1" fmla="*/ 37 h 37"/>
                <a:gd name="T2" fmla="*/ 18 w 305"/>
                <a:gd name="T3" fmla="*/ 37 h 37"/>
                <a:gd name="T4" fmla="*/ 0 w 305"/>
                <a:gd name="T5" fmla="*/ 18 h 37"/>
                <a:gd name="T6" fmla="*/ 18 w 305"/>
                <a:gd name="T7" fmla="*/ 0 h 37"/>
                <a:gd name="T8" fmla="*/ 287 w 305"/>
                <a:gd name="T9" fmla="*/ 0 h 37"/>
                <a:gd name="T10" fmla="*/ 305 w 305"/>
                <a:gd name="T11" fmla="*/ 18 h 37"/>
                <a:gd name="T12" fmla="*/ 287 w 305"/>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05" h="37">
                  <a:moveTo>
                    <a:pt x="287" y="37"/>
                  </a:moveTo>
                  <a:cubicBezTo>
                    <a:pt x="18" y="37"/>
                    <a:pt x="18" y="37"/>
                    <a:pt x="18" y="37"/>
                  </a:cubicBezTo>
                  <a:cubicBezTo>
                    <a:pt x="8" y="37"/>
                    <a:pt x="0" y="28"/>
                    <a:pt x="0" y="18"/>
                  </a:cubicBezTo>
                  <a:cubicBezTo>
                    <a:pt x="0" y="8"/>
                    <a:pt x="8" y="0"/>
                    <a:pt x="18" y="0"/>
                  </a:cubicBezTo>
                  <a:cubicBezTo>
                    <a:pt x="287" y="0"/>
                    <a:pt x="287" y="0"/>
                    <a:pt x="287" y="0"/>
                  </a:cubicBezTo>
                  <a:cubicBezTo>
                    <a:pt x="297" y="0"/>
                    <a:pt x="305" y="8"/>
                    <a:pt x="305" y="18"/>
                  </a:cubicBezTo>
                  <a:cubicBezTo>
                    <a:pt x="305" y="28"/>
                    <a:pt x="297" y="37"/>
                    <a:pt x="287" y="3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6"/>
            <p:cNvSpPr>
              <a:spLocks/>
            </p:cNvSpPr>
            <p:nvPr/>
          </p:nvSpPr>
          <p:spPr bwMode="auto">
            <a:xfrm>
              <a:off x="4466873" y="1904295"/>
              <a:ext cx="427038" cy="422275"/>
            </a:xfrm>
            <a:custGeom>
              <a:avLst/>
              <a:gdLst>
                <a:gd name="T0" fmla="*/ 210 w 230"/>
                <a:gd name="T1" fmla="*/ 228 h 228"/>
                <a:gd name="T2" fmla="*/ 197 w 230"/>
                <a:gd name="T3" fmla="*/ 223 h 228"/>
                <a:gd name="T4" fmla="*/ 7 w 230"/>
                <a:gd name="T5" fmla="*/ 33 h 228"/>
                <a:gd name="T6" fmla="*/ 7 w 230"/>
                <a:gd name="T7" fmla="*/ 7 h 228"/>
                <a:gd name="T8" fmla="*/ 33 w 230"/>
                <a:gd name="T9" fmla="*/ 7 h 228"/>
                <a:gd name="T10" fmla="*/ 223 w 230"/>
                <a:gd name="T11" fmla="*/ 197 h 228"/>
                <a:gd name="T12" fmla="*/ 223 w 230"/>
                <a:gd name="T13" fmla="*/ 223 h 228"/>
                <a:gd name="T14" fmla="*/ 210 w 230"/>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28">
                  <a:moveTo>
                    <a:pt x="210" y="228"/>
                  </a:moveTo>
                  <a:cubicBezTo>
                    <a:pt x="205" y="228"/>
                    <a:pt x="201" y="227"/>
                    <a:pt x="197" y="223"/>
                  </a:cubicBezTo>
                  <a:cubicBezTo>
                    <a:pt x="7" y="33"/>
                    <a:pt x="7" y="33"/>
                    <a:pt x="7" y="33"/>
                  </a:cubicBezTo>
                  <a:cubicBezTo>
                    <a:pt x="0" y="26"/>
                    <a:pt x="0" y="14"/>
                    <a:pt x="7" y="7"/>
                  </a:cubicBezTo>
                  <a:cubicBezTo>
                    <a:pt x="14" y="0"/>
                    <a:pt x="26" y="0"/>
                    <a:pt x="33" y="7"/>
                  </a:cubicBezTo>
                  <a:cubicBezTo>
                    <a:pt x="223" y="197"/>
                    <a:pt x="223" y="197"/>
                    <a:pt x="223" y="197"/>
                  </a:cubicBezTo>
                  <a:cubicBezTo>
                    <a:pt x="230" y="204"/>
                    <a:pt x="230" y="216"/>
                    <a:pt x="223" y="223"/>
                  </a:cubicBezTo>
                  <a:cubicBezTo>
                    <a:pt x="220" y="227"/>
                    <a:pt x="215" y="228"/>
                    <a:pt x="210" y="22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7"/>
            <p:cNvSpPr>
              <a:spLocks/>
            </p:cNvSpPr>
            <p:nvPr/>
          </p:nvSpPr>
          <p:spPr bwMode="auto">
            <a:xfrm>
              <a:off x="5930548" y="1301045"/>
              <a:ext cx="66675" cy="566738"/>
            </a:xfrm>
            <a:custGeom>
              <a:avLst/>
              <a:gdLst>
                <a:gd name="T0" fmla="*/ 18 w 36"/>
                <a:gd name="T1" fmla="*/ 305 h 305"/>
                <a:gd name="T2" fmla="*/ 0 w 36"/>
                <a:gd name="T3" fmla="*/ 287 h 305"/>
                <a:gd name="T4" fmla="*/ 0 w 36"/>
                <a:gd name="T5" fmla="*/ 18 h 305"/>
                <a:gd name="T6" fmla="*/ 18 w 36"/>
                <a:gd name="T7" fmla="*/ 0 h 305"/>
                <a:gd name="T8" fmla="*/ 36 w 36"/>
                <a:gd name="T9" fmla="*/ 18 h 305"/>
                <a:gd name="T10" fmla="*/ 36 w 36"/>
                <a:gd name="T11" fmla="*/ 287 h 305"/>
                <a:gd name="T12" fmla="*/ 18 w 36"/>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6" h="305">
                  <a:moveTo>
                    <a:pt x="18" y="305"/>
                  </a:moveTo>
                  <a:cubicBezTo>
                    <a:pt x="8" y="305"/>
                    <a:pt x="0" y="297"/>
                    <a:pt x="0" y="287"/>
                  </a:cubicBezTo>
                  <a:cubicBezTo>
                    <a:pt x="0" y="18"/>
                    <a:pt x="0" y="18"/>
                    <a:pt x="0" y="18"/>
                  </a:cubicBezTo>
                  <a:cubicBezTo>
                    <a:pt x="0" y="8"/>
                    <a:pt x="8" y="0"/>
                    <a:pt x="18" y="0"/>
                  </a:cubicBezTo>
                  <a:cubicBezTo>
                    <a:pt x="28" y="0"/>
                    <a:pt x="36" y="8"/>
                    <a:pt x="36" y="18"/>
                  </a:cubicBezTo>
                  <a:cubicBezTo>
                    <a:pt x="36" y="287"/>
                    <a:pt x="36" y="287"/>
                    <a:pt x="36" y="287"/>
                  </a:cubicBezTo>
                  <a:cubicBezTo>
                    <a:pt x="36" y="297"/>
                    <a:pt x="28" y="305"/>
                    <a:pt x="18" y="305"/>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 name="Grupo 62"/>
          <p:cNvGrpSpPr/>
          <p:nvPr/>
        </p:nvGrpSpPr>
        <p:grpSpPr>
          <a:xfrm>
            <a:off x="5381273" y="5218995"/>
            <a:ext cx="1103313" cy="619125"/>
            <a:chOff x="5381273" y="5218995"/>
            <a:chExt cx="1103313" cy="619125"/>
          </a:xfrm>
        </p:grpSpPr>
        <p:sp>
          <p:nvSpPr>
            <p:cNvPr id="40" name="Freeform 18"/>
            <p:cNvSpPr>
              <a:spLocks/>
            </p:cNvSpPr>
            <p:nvPr/>
          </p:nvSpPr>
          <p:spPr bwMode="auto">
            <a:xfrm>
              <a:off x="5381273" y="5218995"/>
              <a:ext cx="1103313" cy="157163"/>
            </a:xfrm>
            <a:custGeom>
              <a:avLst/>
              <a:gdLst>
                <a:gd name="T0" fmla="*/ 0 w 596"/>
                <a:gd name="T1" fmla="*/ 43 h 85"/>
                <a:gd name="T2" fmla="*/ 43 w 596"/>
                <a:gd name="T3" fmla="*/ 85 h 85"/>
                <a:gd name="T4" fmla="*/ 554 w 596"/>
                <a:gd name="T5" fmla="*/ 85 h 85"/>
                <a:gd name="T6" fmla="*/ 596 w 596"/>
                <a:gd name="T7" fmla="*/ 43 h 85"/>
                <a:gd name="T8" fmla="*/ 596 w 596"/>
                <a:gd name="T9" fmla="*/ 43 h 85"/>
                <a:gd name="T10" fmla="*/ 554 w 596"/>
                <a:gd name="T11" fmla="*/ 0 h 85"/>
                <a:gd name="T12" fmla="*/ 43 w 596"/>
                <a:gd name="T13" fmla="*/ 0 h 85"/>
                <a:gd name="T14" fmla="*/ 0 w 596"/>
                <a:gd name="T15" fmla="*/ 4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85">
                  <a:moveTo>
                    <a:pt x="0" y="43"/>
                  </a:moveTo>
                  <a:cubicBezTo>
                    <a:pt x="0" y="66"/>
                    <a:pt x="19" y="85"/>
                    <a:pt x="43" y="85"/>
                  </a:cubicBezTo>
                  <a:cubicBezTo>
                    <a:pt x="554" y="85"/>
                    <a:pt x="554" y="85"/>
                    <a:pt x="554" y="85"/>
                  </a:cubicBezTo>
                  <a:cubicBezTo>
                    <a:pt x="577" y="85"/>
                    <a:pt x="596" y="66"/>
                    <a:pt x="596" y="43"/>
                  </a:cubicBezTo>
                  <a:cubicBezTo>
                    <a:pt x="596" y="43"/>
                    <a:pt x="596" y="43"/>
                    <a:pt x="596" y="43"/>
                  </a:cubicBezTo>
                  <a:cubicBezTo>
                    <a:pt x="596" y="19"/>
                    <a:pt x="577" y="0"/>
                    <a:pt x="554" y="0"/>
                  </a:cubicBezTo>
                  <a:cubicBezTo>
                    <a:pt x="43" y="0"/>
                    <a:pt x="43" y="0"/>
                    <a:pt x="43" y="0"/>
                  </a:cubicBezTo>
                  <a:cubicBezTo>
                    <a:pt x="19" y="0"/>
                    <a:pt x="0" y="19"/>
                    <a:pt x="0" y="43"/>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9"/>
            <p:cNvSpPr>
              <a:spLocks/>
            </p:cNvSpPr>
            <p:nvPr/>
          </p:nvSpPr>
          <p:spPr bwMode="auto">
            <a:xfrm>
              <a:off x="5409848" y="5452358"/>
              <a:ext cx="1046163" cy="157163"/>
            </a:xfrm>
            <a:custGeom>
              <a:avLst/>
              <a:gdLst>
                <a:gd name="T0" fmla="*/ 0 w 564"/>
                <a:gd name="T1" fmla="*/ 42 h 85"/>
                <a:gd name="T2" fmla="*/ 42 w 564"/>
                <a:gd name="T3" fmla="*/ 85 h 85"/>
                <a:gd name="T4" fmla="*/ 522 w 564"/>
                <a:gd name="T5" fmla="*/ 85 h 85"/>
                <a:gd name="T6" fmla="*/ 564 w 564"/>
                <a:gd name="T7" fmla="*/ 42 h 85"/>
                <a:gd name="T8" fmla="*/ 564 w 564"/>
                <a:gd name="T9" fmla="*/ 42 h 85"/>
                <a:gd name="T10" fmla="*/ 522 w 564"/>
                <a:gd name="T11" fmla="*/ 0 h 85"/>
                <a:gd name="T12" fmla="*/ 42 w 564"/>
                <a:gd name="T13" fmla="*/ 0 h 85"/>
                <a:gd name="T14" fmla="*/ 0 w 564"/>
                <a:gd name="T15" fmla="*/ 4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85">
                  <a:moveTo>
                    <a:pt x="0" y="42"/>
                  </a:moveTo>
                  <a:cubicBezTo>
                    <a:pt x="0" y="66"/>
                    <a:pt x="19" y="85"/>
                    <a:pt x="42" y="85"/>
                  </a:cubicBezTo>
                  <a:cubicBezTo>
                    <a:pt x="522" y="85"/>
                    <a:pt x="522" y="85"/>
                    <a:pt x="522" y="85"/>
                  </a:cubicBezTo>
                  <a:cubicBezTo>
                    <a:pt x="545" y="85"/>
                    <a:pt x="564" y="66"/>
                    <a:pt x="564" y="42"/>
                  </a:cubicBezTo>
                  <a:cubicBezTo>
                    <a:pt x="564" y="42"/>
                    <a:pt x="564" y="42"/>
                    <a:pt x="564" y="42"/>
                  </a:cubicBezTo>
                  <a:cubicBezTo>
                    <a:pt x="564" y="19"/>
                    <a:pt x="545" y="0"/>
                    <a:pt x="522" y="0"/>
                  </a:cubicBezTo>
                  <a:cubicBezTo>
                    <a:pt x="42" y="0"/>
                    <a:pt x="42" y="0"/>
                    <a:pt x="42" y="0"/>
                  </a:cubicBezTo>
                  <a:cubicBezTo>
                    <a:pt x="19" y="0"/>
                    <a:pt x="0" y="19"/>
                    <a:pt x="0" y="42"/>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0"/>
            <p:cNvSpPr>
              <a:spLocks/>
            </p:cNvSpPr>
            <p:nvPr/>
          </p:nvSpPr>
          <p:spPr bwMode="auto">
            <a:xfrm>
              <a:off x="5559073" y="5682545"/>
              <a:ext cx="750888" cy="155575"/>
            </a:xfrm>
            <a:custGeom>
              <a:avLst/>
              <a:gdLst>
                <a:gd name="T0" fmla="*/ 0 w 405"/>
                <a:gd name="T1" fmla="*/ 42 h 84"/>
                <a:gd name="T2" fmla="*/ 42 w 405"/>
                <a:gd name="T3" fmla="*/ 84 h 84"/>
                <a:gd name="T4" fmla="*/ 363 w 405"/>
                <a:gd name="T5" fmla="*/ 84 h 84"/>
                <a:gd name="T6" fmla="*/ 405 w 405"/>
                <a:gd name="T7" fmla="*/ 42 h 84"/>
                <a:gd name="T8" fmla="*/ 405 w 405"/>
                <a:gd name="T9" fmla="*/ 42 h 84"/>
                <a:gd name="T10" fmla="*/ 363 w 405"/>
                <a:gd name="T11" fmla="*/ 0 h 84"/>
                <a:gd name="T12" fmla="*/ 42 w 405"/>
                <a:gd name="T13" fmla="*/ 0 h 84"/>
                <a:gd name="T14" fmla="*/ 0 w 405"/>
                <a:gd name="T15" fmla="*/ 4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84">
                  <a:moveTo>
                    <a:pt x="0" y="42"/>
                  </a:moveTo>
                  <a:cubicBezTo>
                    <a:pt x="0" y="65"/>
                    <a:pt x="19" y="84"/>
                    <a:pt x="42" y="84"/>
                  </a:cubicBezTo>
                  <a:cubicBezTo>
                    <a:pt x="363" y="84"/>
                    <a:pt x="363" y="84"/>
                    <a:pt x="363" y="84"/>
                  </a:cubicBezTo>
                  <a:cubicBezTo>
                    <a:pt x="386" y="84"/>
                    <a:pt x="405" y="65"/>
                    <a:pt x="405" y="42"/>
                  </a:cubicBezTo>
                  <a:cubicBezTo>
                    <a:pt x="405" y="42"/>
                    <a:pt x="405" y="42"/>
                    <a:pt x="405" y="42"/>
                  </a:cubicBezTo>
                  <a:cubicBezTo>
                    <a:pt x="405" y="19"/>
                    <a:pt x="386" y="0"/>
                    <a:pt x="363" y="0"/>
                  </a:cubicBezTo>
                  <a:cubicBezTo>
                    <a:pt x="42" y="0"/>
                    <a:pt x="42" y="0"/>
                    <a:pt x="42" y="0"/>
                  </a:cubicBezTo>
                  <a:cubicBezTo>
                    <a:pt x="19" y="0"/>
                    <a:pt x="0" y="19"/>
                    <a:pt x="0" y="42"/>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 name="Freeform 21"/>
          <p:cNvSpPr>
            <a:spLocks/>
          </p:cNvSpPr>
          <p:nvPr/>
        </p:nvSpPr>
        <p:spPr bwMode="auto">
          <a:xfrm>
            <a:off x="5039961" y="3920420"/>
            <a:ext cx="2024063" cy="604838"/>
          </a:xfrm>
          <a:custGeom>
            <a:avLst/>
            <a:gdLst>
              <a:gd name="T0" fmla="*/ 15 w 1092"/>
              <a:gd name="T1" fmla="*/ 27 h 326"/>
              <a:gd name="T2" fmla="*/ 30 w 1092"/>
              <a:gd name="T3" fmla="*/ 55 h 326"/>
              <a:gd name="T4" fmla="*/ 30 w 1092"/>
              <a:gd name="T5" fmla="*/ 55 h 326"/>
              <a:gd name="T6" fmla="*/ 162 w 1092"/>
              <a:gd name="T7" fmla="*/ 308 h 326"/>
              <a:gd name="T8" fmla="*/ 169 w 1092"/>
              <a:gd name="T9" fmla="*/ 326 h 326"/>
              <a:gd name="T10" fmla="*/ 922 w 1092"/>
              <a:gd name="T11" fmla="*/ 326 h 326"/>
              <a:gd name="T12" fmla="*/ 929 w 1092"/>
              <a:gd name="T13" fmla="*/ 308 h 326"/>
              <a:gd name="T14" fmla="*/ 1061 w 1092"/>
              <a:gd name="T15" fmla="*/ 55 h 326"/>
              <a:gd name="T16" fmla="*/ 1061 w 1092"/>
              <a:gd name="T17" fmla="*/ 55 h 326"/>
              <a:gd name="T18" fmla="*/ 1076 w 1092"/>
              <a:gd name="T19" fmla="*/ 27 h 326"/>
              <a:gd name="T20" fmla="*/ 1092 w 1092"/>
              <a:gd name="T21" fmla="*/ 0 h 326"/>
              <a:gd name="T22" fmla="*/ 0 w 1092"/>
              <a:gd name="T23" fmla="*/ 0 h 326"/>
              <a:gd name="T24" fmla="*/ 15 w 1092"/>
              <a:gd name="T25" fmla="*/ 2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2" h="326">
                <a:moveTo>
                  <a:pt x="15" y="27"/>
                </a:moveTo>
                <a:cubicBezTo>
                  <a:pt x="20" y="36"/>
                  <a:pt x="25" y="45"/>
                  <a:pt x="30" y="55"/>
                </a:cubicBezTo>
                <a:cubicBezTo>
                  <a:pt x="30" y="55"/>
                  <a:pt x="30" y="55"/>
                  <a:pt x="30" y="55"/>
                </a:cubicBezTo>
                <a:cubicBezTo>
                  <a:pt x="77" y="137"/>
                  <a:pt x="122" y="217"/>
                  <a:pt x="162" y="308"/>
                </a:cubicBezTo>
                <a:cubicBezTo>
                  <a:pt x="165" y="314"/>
                  <a:pt x="167" y="320"/>
                  <a:pt x="169" y="326"/>
                </a:cubicBezTo>
                <a:cubicBezTo>
                  <a:pt x="922" y="326"/>
                  <a:pt x="922" y="326"/>
                  <a:pt x="922" y="326"/>
                </a:cubicBezTo>
                <a:cubicBezTo>
                  <a:pt x="924" y="320"/>
                  <a:pt x="927" y="314"/>
                  <a:pt x="929" y="308"/>
                </a:cubicBezTo>
                <a:cubicBezTo>
                  <a:pt x="969" y="217"/>
                  <a:pt x="1015" y="137"/>
                  <a:pt x="1061" y="55"/>
                </a:cubicBezTo>
                <a:cubicBezTo>
                  <a:pt x="1061" y="55"/>
                  <a:pt x="1061" y="55"/>
                  <a:pt x="1061" y="55"/>
                </a:cubicBezTo>
                <a:cubicBezTo>
                  <a:pt x="1066" y="45"/>
                  <a:pt x="1071" y="36"/>
                  <a:pt x="1076" y="27"/>
                </a:cubicBezTo>
                <a:cubicBezTo>
                  <a:pt x="1082" y="18"/>
                  <a:pt x="1087" y="9"/>
                  <a:pt x="1092" y="0"/>
                </a:cubicBezTo>
                <a:cubicBezTo>
                  <a:pt x="0" y="0"/>
                  <a:pt x="0" y="0"/>
                  <a:pt x="0" y="0"/>
                </a:cubicBezTo>
                <a:cubicBezTo>
                  <a:pt x="5" y="9"/>
                  <a:pt x="10" y="18"/>
                  <a:pt x="15" y="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a:off x="5220936" y="4525258"/>
            <a:ext cx="1393825" cy="608013"/>
          </a:xfrm>
          <a:custGeom>
            <a:avLst/>
            <a:gdLst>
              <a:gd name="T0" fmla="*/ 55 w 752"/>
              <a:gd name="T1" fmla="*/ 242 h 328"/>
              <a:gd name="T2" fmla="*/ 158 w 752"/>
              <a:gd name="T3" fmla="*/ 327 h 328"/>
              <a:gd name="T4" fmla="*/ 158 w 752"/>
              <a:gd name="T5" fmla="*/ 327 h 328"/>
              <a:gd name="T6" fmla="*/ 204 w 752"/>
              <a:gd name="T7" fmla="*/ 327 h 328"/>
              <a:gd name="T8" fmla="*/ 219 w 752"/>
              <a:gd name="T9" fmla="*/ 327 h 328"/>
              <a:gd name="T10" fmla="*/ 219 w 752"/>
              <a:gd name="T11" fmla="*/ 327 h 328"/>
              <a:gd name="T12" fmla="*/ 297 w 752"/>
              <a:gd name="T13" fmla="*/ 327 h 328"/>
              <a:gd name="T14" fmla="*/ 297 w 752"/>
              <a:gd name="T15" fmla="*/ 327 h 328"/>
              <a:gd name="T16" fmla="*/ 372 w 752"/>
              <a:gd name="T17" fmla="*/ 327 h 328"/>
              <a:gd name="T18" fmla="*/ 376 w 752"/>
              <a:gd name="T19" fmla="*/ 327 h 328"/>
              <a:gd name="T20" fmla="*/ 380 w 752"/>
              <a:gd name="T21" fmla="*/ 327 h 328"/>
              <a:gd name="T22" fmla="*/ 380 w 752"/>
              <a:gd name="T23" fmla="*/ 327 h 328"/>
              <a:gd name="T24" fmla="*/ 455 w 752"/>
              <a:gd name="T25" fmla="*/ 327 h 328"/>
              <a:gd name="T26" fmla="*/ 455 w 752"/>
              <a:gd name="T27" fmla="*/ 327 h 328"/>
              <a:gd name="T28" fmla="*/ 533 w 752"/>
              <a:gd name="T29" fmla="*/ 327 h 328"/>
              <a:gd name="T30" fmla="*/ 533 w 752"/>
              <a:gd name="T31" fmla="*/ 327 h 328"/>
              <a:gd name="T32" fmla="*/ 581 w 752"/>
              <a:gd name="T33" fmla="*/ 327 h 328"/>
              <a:gd name="T34" fmla="*/ 696 w 752"/>
              <a:gd name="T35" fmla="*/ 242 h 328"/>
              <a:gd name="T36" fmla="*/ 752 w 752"/>
              <a:gd name="T37" fmla="*/ 0 h 328"/>
              <a:gd name="T38" fmla="*/ 0 w 752"/>
              <a:gd name="T39" fmla="*/ 0 h 328"/>
              <a:gd name="T40" fmla="*/ 55 w 752"/>
              <a:gd name="T41" fmla="*/ 24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328">
                <a:moveTo>
                  <a:pt x="55" y="242"/>
                </a:moveTo>
                <a:cubicBezTo>
                  <a:pt x="69" y="302"/>
                  <a:pt x="91" y="324"/>
                  <a:pt x="158" y="327"/>
                </a:cubicBezTo>
                <a:cubicBezTo>
                  <a:pt x="158" y="327"/>
                  <a:pt x="158" y="327"/>
                  <a:pt x="158" y="327"/>
                </a:cubicBezTo>
                <a:cubicBezTo>
                  <a:pt x="204" y="327"/>
                  <a:pt x="204" y="327"/>
                  <a:pt x="204" y="327"/>
                </a:cubicBezTo>
                <a:cubicBezTo>
                  <a:pt x="209" y="327"/>
                  <a:pt x="214" y="327"/>
                  <a:pt x="219" y="327"/>
                </a:cubicBezTo>
                <a:cubicBezTo>
                  <a:pt x="219" y="327"/>
                  <a:pt x="219" y="327"/>
                  <a:pt x="219" y="327"/>
                </a:cubicBezTo>
                <a:cubicBezTo>
                  <a:pt x="297" y="327"/>
                  <a:pt x="297" y="327"/>
                  <a:pt x="297" y="327"/>
                </a:cubicBezTo>
                <a:cubicBezTo>
                  <a:pt x="297" y="327"/>
                  <a:pt x="297" y="327"/>
                  <a:pt x="297" y="327"/>
                </a:cubicBezTo>
                <a:cubicBezTo>
                  <a:pt x="322" y="327"/>
                  <a:pt x="347" y="327"/>
                  <a:pt x="372" y="327"/>
                </a:cubicBezTo>
                <a:cubicBezTo>
                  <a:pt x="373" y="327"/>
                  <a:pt x="375" y="327"/>
                  <a:pt x="376" y="327"/>
                </a:cubicBezTo>
                <a:cubicBezTo>
                  <a:pt x="377" y="327"/>
                  <a:pt x="378" y="327"/>
                  <a:pt x="380" y="327"/>
                </a:cubicBezTo>
                <a:cubicBezTo>
                  <a:pt x="380" y="328"/>
                  <a:pt x="380" y="327"/>
                  <a:pt x="380" y="327"/>
                </a:cubicBezTo>
                <a:cubicBezTo>
                  <a:pt x="405" y="327"/>
                  <a:pt x="430" y="327"/>
                  <a:pt x="455" y="327"/>
                </a:cubicBezTo>
                <a:cubicBezTo>
                  <a:pt x="455" y="327"/>
                  <a:pt x="455" y="327"/>
                  <a:pt x="455" y="327"/>
                </a:cubicBezTo>
                <a:cubicBezTo>
                  <a:pt x="533" y="327"/>
                  <a:pt x="533" y="327"/>
                  <a:pt x="533" y="327"/>
                </a:cubicBezTo>
                <a:cubicBezTo>
                  <a:pt x="533" y="327"/>
                  <a:pt x="533" y="327"/>
                  <a:pt x="533" y="327"/>
                </a:cubicBezTo>
                <a:cubicBezTo>
                  <a:pt x="549" y="327"/>
                  <a:pt x="565" y="327"/>
                  <a:pt x="581" y="327"/>
                </a:cubicBezTo>
                <a:cubicBezTo>
                  <a:pt x="658" y="327"/>
                  <a:pt x="682" y="305"/>
                  <a:pt x="696" y="242"/>
                </a:cubicBezTo>
                <a:cubicBezTo>
                  <a:pt x="712" y="169"/>
                  <a:pt x="724" y="74"/>
                  <a:pt x="752" y="0"/>
                </a:cubicBezTo>
                <a:cubicBezTo>
                  <a:pt x="0" y="0"/>
                  <a:pt x="0" y="0"/>
                  <a:pt x="0" y="0"/>
                </a:cubicBezTo>
                <a:cubicBezTo>
                  <a:pt x="27" y="74"/>
                  <a:pt x="39" y="169"/>
                  <a:pt x="55" y="2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3"/>
          <p:cNvSpPr>
            <a:spLocks/>
          </p:cNvSpPr>
          <p:nvPr/>
        </p:nvSpPr>
        <p:spPr bwMode="auto">
          <a:xfrm>
            <a:off x="4784373" y="2101145"/>
            <a:ext cx="2268538" cy="606425"/>
          </a:xfrm>
          <a:custGeom>
            <a:avLst/>
            <a:gdLst>
              <a:gd name="T0" fmla="*/ 612 w 1224"/>
              <a:gd name="T1" fmla="*/ 0 h 327"/>
              <a:gd name="T2" fmla="*/ 612 w 1224"/>
              <a:gd name="T3" fmla="*/ 0 h 327"/>
              <a:gd name="T4" fmla="*/ 0 w 1224"/>
              <a:gd name="T5" fmla="*/ 327 h 327"/>
              <a:gd name="T6" fmla="*/ 1224 w 1224"/>
              <a:gd name="T7" fmla="*/ 327 h 327"/>
              <a:gd name="T8" fmla="*/ 612 w 1224"/>
              <a:gd name="T9" fmla="*/ 0 h 327"/>
            </a:gdLst>
            <a:ahLst/>
            <a:cxnLst>
              <a:cxn ang="0">
                <a:pos x="T0" y="T1"/>
              </a:cxn>
              <a:cxn ang="0">
                <a:pos x="T2" y="T3"/>
              </a:cxn>
              <a:cxn ang="0">
                <a:pos x="T4" y="T5"/>
              </a:cxn>
              <a:cxn ang="0">
                <a:pos x="T6" y="T7"/>
              </a:cxn>
              <a:cxn ang="0">
                <a:pos x="T8" y="T9"/>
              </a:cxn>
            </a:cxnLst>
            <a:rect l="0" t="0" r="r" b="b"/>
            <a:pathLst>
              <a:path w="1224" h="327">
                <a:moveTo>
                  <a:pt x="612" y="0"/>
                </a:moveTo>
                <a:cubicBezTo>
                  <a:pt x="612" y="0"/>
                  <a:pt x="612" y="0"/>
                  <a:pt x="612" y="0"/>
                </a:cubicBezTo>
                <a:cubicBezTo>
                  <a:pt x="323" y="0"/>
                  <a:pt x="100" y="155"/>
                  <a:pt x="0" y="327"/>
                </a:cubicBezTo>
                <a:cubicBezTo>
                  <a:pt x="1224" y="327"/>
                  <a:pt x="1224" y="327"/>
                  <a:pt x="1224" y="327"/>
                </a:cubicBezTo>
                <a:cubicBezTo>
                  <a:pt x="1123" y="155"/>
                  <a:pt x="901" y="0"/>
                  <a:pt x="61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4"/>
          <p:cNvSpPr>
            <a:spLocks/>
          </p:cNvSpPr>
          <p:nvPr/>
        </p:nvSpPr>
        <p:spPr bwMode="auto">
          <a:xfrm>
            <a:off x="4793898" y="2707570"/>
            <a:ext cx="2514600" cy="606425"/>
          </a:xfrm>
          <a:custGeom>
            <a:avLst/>
            <a:gdLst>
              <a:gd name="T0" fmla="*/ 1353 w 1357"/>
              <a:gd name="T1" fmla="*/ 198 h 327"/>
              <a:gd name="T2" fmla="*/ 1353 w 1357"/>
              <a:gd name="T3" fmla="*/ 198 h 327"/>
              <a:gd name="T4" fmla="*/ 1339 w 1357"/>
              <a:gd name="T5" fmla="*/ 115 h 327"/>
              <a:gd name="T6" fmla="*/ 1291 w 1357"/>
              <a:gd name="T7" fmla="*/ 0 h 327"/>
              <a:gd name="T8" fmla="*/ 67 w 1357"/>
              <a:gd name="T9" fmla="*/ 0 h 327"/>
              <a:gd name="T10" fmla="*/ 18 w 1357"/>
              <a:gd name="T11" fmla="*/ 115 h 327"/>
              <a:gd name="T12" fmla="*/ 4 w 1357"/>
              <a:gd name="T13" fmla="*/ 198 h 327"/>
              <a:gd name="T14" fmla="*/ 4 w 1357"/>
              <a:gd name="T15" fmla="*/ 198 h 327"/>
              <a:gd name="T16" fmla="*/ 7 w 1357"/>
              <a:gd name="T17" fmla="*/ 327 h 327"/>
              <a:gd name="T18" fmla="*/ 1350 w 1357"/>
              <a:gd name="T19" fmla="*/ 327 h 327"/>
              <a:gd name="T20" fmla="*/ 1353 w 1357"/>
              <a:gd name="T21" fmla="*/ 19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7" h="327">
                <a:moveTo>
                  <a:pt x="1353" y="198"/>
                </a:moveTo>
                <a:cubicBezTo>
                  <a:pt x="1353" y="198"/>
                  <a:pt x="1353" y="198"/>
                  <a:pt x="1353" y="198"/>
                </a:cubicBezTo>
                <a:cubicBezTo>
                  <a:pt x="1351" y="170"/>
                  <a:pt x="1346" y="143"/>
                  <a:pt x="1339" y="115"/>
                </a:cubicBezTo>
                <a:cubicBezTo>
                  <a:pt x="1329" y="77"/>
                  <a:pt x="1313" y="38"/>
                  <a:pt x="1291" y="0"/>
                </a:cubicBezTo>
                <a:cubicBezTo>
                  <a:pt x="67" y="0"/>
                  <a:pt x="67" y="0"/>
                  <a:pt x="67" y="0"/>
                </a:cubicBezTo>
                <a:cubicBezTo>
                  <a:pt x="44" y="38"/>
                  <a:pt x="28" y="77"/>
                  <a:pt x="18" y="115"/>
                </a:cubicBezTo>
                <a:cubicBezTo>
                  <a:pt x="11" y="143"/>
                  <a:pt x="7" y="170"/>
                  <a:pt x="4" y="198"/>
                </a:cubicBezTo>
                <a:cubicBezTo>
                  <a:pt x="4" y="198"/>
                  <a:pt x="4" y="198"/>
                  <a:pt x="4" y="198"/>
                </a:cubicBezTo>
                <a:cubicBezTo>
                  <a:pt x="0" y="241"/>
                  <a:pt x="1" y="284"/>
                  <a:pt x="7" y="327"/>
                </a:cubicBezTo>
                <a:cubicBezTo>
                  <a:pt x="1350" y="327"/>
                  <a:pt x="1350" y="327"/>
                  <a:pt x="1350" y="327"/>
                </a:cubicBezTo>
                <a:cubicBezTo>
                  <a:pt x="1356" y="284"/>
                  <a:pt x="1357" y="241"/>
                  <a:pt x="1353"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5"/>
          <p:cNvSpPr>
            <a:spLocks/>
          </p:cNvSpPr>
          <p:nvPr/>
        </p:nvSpPr>
        <p:spPr bwMode="auto">
          <a:xfrm>
            <a:off x="4673248" y="3313995"/>
            <a:ext cx="2489200" cy="606425"/>
          </a:xfrm>
          <a:custGeom>
            <a:avLst/>
            <a:gdLst>
              <a:gd name="T0" fmla="*/ 1343 w 1343"/>
              <a:gd name="T1" fmla="*/ 0 h 327"/>
              <a:gd name="T2" fmla="*/ 0 w 1343"/>
              <a:gd name="T3" fmla="*/ 0 h 327"/>
              <a:gd name="T4" fmla="*/ 85 w 1343"/>
              <a:gd name="T5" fmla="*/ 252 h 327"/>
              <a:gd name="T6" fmla="*/ 126 w 1343"/>
              <a:gd name="T7" fmla="*/ 327 h 327"/>
              <a:gd name="T8" fmla="*/ 1218 w 1343"/>
              <a:gd name="T9" fmla="*/ 327 h 327"/>
              <a:gd name="T10" fmla="*/ 1258 w 1343"/>
              <a:gd name="T11" fmla="*/ 252 h 327"/>
              <a:gd name="T12" fmla="*/ 1343 w 1343"/>
              <a:gd name="T13" fmla="*/ 0 h 327"/>
            </a:gdLst>
            <a:ahLst/>
            <a:cxnLst>
              <a:cxn ang="0">
                <a:pos x="T0" y="T1"/>
              </a:cxn>
              <a:cxn ang="0">
                <a:pos x="T2" y="T3"/>
              </a:cxn>
              <a:cxn ang="0">
                <a:pos x="T4" y="T5"/>
              </a:cxn>
              <a:cxn ang="0">
                <a:pos x="T6" y="T7"/>
              </a:cxn>
              <a:cxn ang="0">
                <a:pos x="T8" y="T9"/>
              </a:cxn>
              <a:cxn ang="0">
                <a:pos x="T10" y="T11"/>
              </a:cxn>
              <a:cxn ang="0">
                <a:pos x="T12" y="T13"/>
              </a:cxn>
            </a:cxnLst>
            <a:rect l="0" t="0" r="r" b="b"/>
            <a:pathLst>
              <a:path w="1343" h="327">
                <a:moveTo>
                  <a:pt x="1343" y="0"/>
                </a:moveTo>
                <a:cubicBezTo>
                  <a:pt x="0" y="0"/>
                  <a:pt x="0" y="0"/>
                  <a:pt x="0" y="0"/>
                </a:cubicBezTo>
                <a:cubicBezTo>
                  <a:pt x="12" y="86"/>
                  <a:pt x="43" y="169"/>
                  <a:pt x="85" y="252"/>
                </a:cubicBezTo>
                <a:cubicBezTo>
                  <a:pt x="99" y="277"/>
                  <a:pt x="112" y="302"/>
                  <a:pt x="126" y="327"/>
                </a:cubicBezTo>
                <a:cubicBezTo>
                  <a:pt x="1218" y="327"/>
                  <a:pt x="1218" y="327"/>
                  <a:pt x="1218" y="327"/>
                </a:cubicBezTo>
                <a:cubicBezTo>
                  <a:pt x="1231" y="302"/>
                  <a:pt x="1245" y="277"/>
                  <a:pt x="1258" y="252"/>
                </a:cubicBezTo>
                <a:cubicBezTo>
                  <a:pt x="1301" y="169"/>
                  <a:pt x="1331" y="86"/>
                  <a:pt x="134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5" name="Grupo 64"/>
          <p:cNvGrpSpPr/>
          <p:nvPr/>
        </p:nvGrpSpPr>
        <p:grpSpPr>
          <a:xfrm>
            <a:off x="1910998" y="1483429"/>
            <a:ext cx="8045803" cy="4330636"/>
            <a:chOff x="1910998" y="1483429"/>
            <a:chExt cx="8045803" cy="4330636"/>
          </a:xfrm>
        </p:grpSpPr>
        <p:grpSp>
          <p:nvGrpSpPr>
            <p:cNvPr id="50" name="Grupo 49"/>
            <p:cNvGrpSpPr/>
            <p:nvPr/>
          </p:nvGrpSpPr>
          <p:grpSpPr>
            <a:xfrm>
              <a:off x="1910998" y="1483429"/>
              <a:ext cx="2243314" cy="943970"/>
              <a:chOff x="1910998" y="1280229"/>
              <a:chExt cx="2243314" cy="943970"/>
            </a:xfrm>
          </p:grpSpPr>
          <p:sp>
            <p:nvSpPr>
              <p:cNvPr id="48" name="TextBox 956"/>
              <p:cNvSpPr txBox="1">
                <a:spLocks noChangeArrowheads="1"/>
              </p:cNvSpPr>
              <p:nvPr/>
            </p:nvSpPr>
            <p:spPr bwMode="auto">
              <a:xfrm>
                <a:off x="1961798" y="1647118"/>
                <a:ext cx="219251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49" name="TextBox 956"/>
              <p:cNvSpPr txBox="1">
                <a:spLocks noChangeArrowheads="1"/>
              </p:cNvSpPr>
              <p:nvPr/>
            </p:nvSpPr>
            <p:spPr bwMode="auto">
              <a:xfrm>
                <a:off x="1910998" y="1280229"/>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accent1"/>
                    </a:solidFill>
                    <a:latin typeface="+mj-lt"/>
                    <a:cs typeface="Open Sans" panose="020B0606030504020204" pitchFamily="34" charset="0"/>
                  </a:rPr>
                  <a:t>TITLE</a:t>
                </a:r>
                <a:endParaRPr lang="ru-RU" altLang="ru-RU" dirty="0">
                  <a:solidFill>
                    <a:schemeClr val="accent1"/>
                  </a:solidFill>
                  <a:latin typeface="+mj-lt"/>
                  <a:cs typeface="Open Sans" panose="020B0606030504020204" pitchFamily="34" charset="0"/>
                </a:endParaRPr>
              </a:p>
            </p:txBody>
          </p:sp>
        </p:grpSp>
        <p:grpSp>
          <p:nvGrpSpPr>
            <p:cNvPr id="51" name="Grupo 50"/>
            <p:cNvGrpSpPr/>
            <p:nvPr/>
          </p:nvGrpSpPr>
          <p:grpSpPr>
            <a:xfrm>
              <a:off x="1995664" y="3204985"/>
              <a:ext cx="2243314" cy="943970"/>
              <a:chOff x="1910998" y="1280229"/>
              <a:chExt cx="2243314" cy="943970"/>
            </a:xfrm>
          </p:grpSpPr>
          <p:sp>
            <p:nvSpPr>
              <p:cNvPr id="52" name="TextBox 956"/>
              <p:cNvSpPr txBox="1">
                <a:spLocks noChangeArrowheads="1"/>
              </p:cNvSpPr>
              <p:nvPr/>
            </p:nvSpPr>
            <p:spPr bwMode="auto">
              <a:xfrm>
                <a:off x="1961798" y="1647118"/>
                <a:ext cx="219251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53" name="TextBox 956"/>
              <p:cNvSpPr txBox="1">
                <a:spLocks noChangeArrowheads="1"/>
              </p:cNvSpPr>
              <p:nvPr/>
            </p:nvSpPr>
            <p:spPr bwMode="auto">
              <a:xfrm>
                <a:off x="1910998" y="1280229"/>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accent2"/>
                    </a:solidFill>
                    <a:latin typeface="+mj-lt"/>
                    <a:cs typeface="Open Sans" panose="020B0606030504020204" pitchFamily="34" charset="0"/>
                  </a:rPr>
                  <a:t>TITLE</a:t>
                </a:r>
                <a:endParaRPr lang="ru-RU" altLang="ru-RU" dirty="0">
                  <a:solidFill>
                    <a:schemeClr val="accent2"/>
                  </a:solidFill>
                  <a:latin typeface="+mj-lt"/>
                  <a:cs typeface="Open Sans" panose="020B0606030504020204" pitchFamily="34" charset="0"/>
                </a:endParaRPr>
              </a:p>
            </p:txBody>
          </p:sp>
        </p:grpSp>
        <p:grpSp>
          <p:nvGrpSpPr>
            <p:cNvPr id="54" name="Grupo 53"/>
            <p:cNvGrpSpPr/>
            <p:nvPr/>
          </p:nvGrpSpPr>
          <p:grpSpPr>
            <a:xfrm>
              <a:off x="2023887" y="4870095"/>
              <a:ext cx="2243314" cy="943970"/>
              <a:chOff x="1910998" y="1280229"/>
              <a:chExt cx="2243314" cy="943970"/>
            </a:xfrm>
          </p:grpSpPr>
          <p:sp>
            <p:nvSpPr>
              <p:cNvPr id="55" name="TextBox 956"/>
              <p:cNvSpPr txBox="1">
                <a:spLocks noChangeArrowheads="1"/>
              </p:cNvSpPr>
              <p:nvPr/>
            </p:nvSpPr>
            <p:spPr bwMode="auto">
              <a:xfrm>
                <a:off x="1961798" y="1647118"/>
                <a:ext cx="219251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56" name="TextBox 956"/>
              <p:cNvSpPr txBox="1">
                <a:spLocks noChangeArrowheads="1"/>
              </p:cNvSpPr>
              <p:nvPr/>
            </p:nvSpPr>
            <p:spPr bwMode="auto">
              <a:xfrm>
                <a:off x="1910998" y="1280229"/>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accent4"/>
                    </a:solidFill>
                    <a:latin typeface="+mj-lt"/>
                    <a:cs typeface="Open Sans" panose="020B0606030504020204" pitchFamily="34" charset="0"/>
                  </a:rPr>
                  <a:t>TITLE</a:t>
                </a:r>
                <a:endParaRPr lang="ru-RU" altLang="ru-RU" dirty="0">
                  <a:solidFill>
                    <a:schemeClr val="accent4"/>
                  </a:solidFill>
                  <a:latin typeface="+mj-lt"/>
                  <a:cs typeface="Open Sans" panose="020B0606030504020204" pitchFamily="34" charset="0"/>
                </a:endParaRPr>
              </a:p>
            </p:txBody>
          </p:sp>
        </p:grpSp>
        <p:grpSp>
          <p:nvGrpSpPr>
            <p:cNvPr id="57" name="Grupo 56"/>
            <p:cNvGrpSpPr/>
            <p:nvPr/>
          </p:nvGrpSpPr>
          <p:grpSpPr>
            <a:xfrm>
              <a:off x="7685266" y="2335740"/>
              <a:ext cx="2243314" cy="943970"/>
              <a:chOff x="1910998" y="1280229"/>
              <a:chExt cx="2243314" cy="943970"/>
            </a:xfrm>
          </p:grpSpPr>
          <p:sp>
            <p:nvSpPr>
              <p:cNvPr id="58" name="TextBox 956"/>
              <p:cNvSpPr txBox="1">
                <a:spLocks noChangeArrowheads="1"/>
              </p:cNvSpPr>
              <p:nvPr/>
            </p:nvSpPr>
            <p:spPr bwMode="auto">
              <a:xfrm>
                <a:off x="1961798" y="1647118"/>
                <a:ext cx="219251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59" name="TextBox 956"/>
              <p:cNvSpPr txBox="1">
                <a:spLocks noChangeArrowheads="1"/>
              </p:cNvSpPr>
              <p:nvPr/>
            </p:nvSpPr>
            <p:spPr bwMode="auto">
              <a:xfrm>
                <a:off x="1910998" y="1280229"/>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accent3"/>
                    </a:solidFill>
                    <a:latin typeface="+mj-lt"/>
                    <a:cs typeface="Open Sans" panose="020B0606030504020204" pitchFamily="34" charset="0"/>
                  </a:rPr>
                  <a:t>TITLE</a:t>
                </a:r>
                <a:endParaRPr lang="ru-RU" altLang="ru-RU" dirty="0">
                  <a:solidFill>
                    <a:schemeClr val="accent3"/>
                  </a:solidFill>
                  <a:latin typeface="+mj-lt"/>
                  <a:cs typeface="Open Sans" panose="020B0606030504020204" pitchFamily="34" charset="0"/>
                </a:endParaRPr>
              </a:p>
            </p:txBody>
          </p:sp>
        </p:grpSp>
        <p:grpSp>
          <p:nvGrpSpPr>
            <p:cNvPr id="60" name="Grupo 59"/>
            <p:cNvGrpSpPr/>
            <p:nvPr/>
          </p:nvGrpSpPr>
          <p:grpSpPr>
            <a:xfrm>
              <a:off x="7713487" y="4079872"/>
              <a:ext cx="2243314" cy="943970"/>
              <a:chOff x="1910998" y="1280229"/>
              <a:chExt cx="2243314" cy="943970"/>
            </a:xfrm>
          </p:grpSpPr>
          <p:sp>
            <p:nvSpPr>
              <p:cNvPr id="61" name="TextBox 956"/>
              <p:cNvSpPr txBox="1">
                <a:spLocks noChangeArrowheads="1"/>
              </p:cNvSpPr>
              <p:nvPr/>
            </p:nvSpPr>
            <p:spPr bwMode="auto">
              <a:xfrm>
                <a:off x="1961798" y="1647118"/>
                <a:ext cx="219251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p:txBody>
          </p:sp>
          <p:sp>
            <p:nvSpPr>
              <p:cNvPr id="62" name="TextBox 956"/>
              <p:cNvSpPr txBox="1">
                <a:spLocks noChangeArrowheads="1"/>
              </p:cNvSpPr>
              <p:nvPr/>
            </p:nvSpPr>
            <p:spPr bwMode="auto">
              <a:xfrm>
                <a:off x="1910998" y="1280229"/>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tx2"/>
                    </a:solidFill>
                    <a:latin typeface="+mj-lt"/>
                    <a:cs typeface="Open Sans" panose="020B0606030504020204" pitchFamily="34" charset="0"/>
                  </a:rPr>
                  <a:t>TITLE</a:t>
                </a:r>
                <a:endParaRPr lang="ru-RU" altLang="ru-RU" dirty="0">
                  <a:solidFill>
                    <a:schemeClr val="tx2"/>
                  </a:solidFill>
                  <a:latin typeface="+mj-lt"/>
                  <a:cs typeface="Open Sans" panose="020B0606030504020204" pitchFamily="34" charset="0"/>
                </a:endParaRPr>
              </a:p>
            </p:txBody>
          </p:sp>
        </p:grpSp>
      </p:grpSp>
      <p:sp>
        <p:nvSpPr>
          <p:cNvPr id="2" name="TextBox 1">
            <a:extLst>
              <a:ext uri="{FF2B5EF4-FFF2-40B4-BE49-F238E27FC236}">
                <a16:creationId xmlns:a16="http://schemas.microsoft.com/office/drawing/2014/main" id="{01910602-CB97-C740-781A-995642131875}"/>
              </a:ext>
            </a:extLst>
          </p:cNvPr>
          <p:cNvSpPr txBox="1"/>
          <p:nvPr/>
        </p:nvSpPr>
        <p:spPr>
          <a:xfrm>
            <a:off x="3655016" y="74356"/>
            <a:ext cx="4336123" cy="1095364"/>
          </a:xfrm>
          <a:prstGeom prst="rect">
            <a:avLst/>
          </a:prstGeom>
          <a:noFill/>
        </p:spPr>
        <p:txBody>
          <a:bodyPr wrap="none" rtlCol="0" anchor="b">
            <a:spAutoFit/>
          </a:bodyPr>
          <a:lstStyle/>
          <a:p>
            <a:pPr algn="ctr">
              <a:lnSpc>
                <a:spcPts val="8880"/>
              </a:lnSpc>
            </a:pPr>
            <a:r>
              <a:rPr lang="en-US" sz="4400" b="1" spc="-290" dirty="0">
                <a:solidFill>
                  <a:schemeClr val="tx2"/>
                </a:solidFill>
                <a:latin typeface="Source Sans Pro" panose="020B0503030403020204" pitchFamily="34" charset="0"/>
                <a:ea typeface="Source Sans Pro" panose="020B0503030403020204" pitchFamily="34" charset="0"/>
              </a:rPr>
              <a:t>IDEA INFOGRAPHIC</a:t>
            </a:r>
          </a:p>
        </p:txBody>
      </p:sp>
      <p:sp>
        <p:nvSpPr>
          <p:cNvPr id="3" name="TextBox 2">
            <a:extLst>
              <a:ext uri="{FF2B5EF4-FFF2-40B4-BE49-F238E27FC236}">
                <a16:creationId xmlns:a16="http://schemas.microsoft.com/office/drawing/2014/main" id="{2874812B-5474-4A05-B88C-B127A6CC9770}"/>
              </a:ext>
            </a:extLst>
          </p:cNvPr>
          <p:cNvSpPr txBox="1"/>
          <p:nvPr/>
        </p:nvSpPr>
        <p:spPr>
          <a:xfrm>
            <a:off x="4615345" y="853439"/>
            <a:ext cx="2492990" cy="504562"/>
          </a:xfrm>
          <a:prstGeom prst="rect">
            <a:avLst/>
          </a:prstGeom>
          <a:noFill/>
        </p:spPr>
        <p:txBody>
          <a:bodyPr wrap="none" rtlCol="0" anchor="t">
            <a:spAutoFit/>
          </a:bodyPr>
          <a:lstStyle/>
          <a:p>
            <a:pPr algn="ctr">
              <a:lnSpc>
                <a:spcPts val="3840"/>
              </a:lnSpc>
            </a:pPr>
            <a:r>
              <a:rPr lang="en-US" sz="1400" spc="50" dirty="0">
                <a:latin typeface="Source Sans Pro" panose="020B0503030403020204" pitchFamily="34" charset="0"/>
                <a:ea typeface="Source Sans Pro" panose="020B0503030403020204" pitchFamily="34" charset="0"/>
              </a:rPr>
              <a:t>WRITE YOUR SUBTITLE HERE</a:t>
            </a:r>
          </a:p>
        </p:txBody>
      </p:sp>
    </p:spTree>
    <p:extLst>
      <p:ext uri="{BB962C8B-B14F-4D97-AF65-F5344CB8AC3E}">
        <p14:creationId xmlns:p14="http://schemas.microsoft.com/office/powerpoint/2010/main" val="372570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2" presetClass="entr" presetSubtype="1"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0-#ppt_h/2"/>
                                          </p:val>
                                        </p:tav>
                                        <p:tav tm="100000">
                                          <p:val>
                                            <p:strVal val="#ppt_y"/>
                                          </p:val>
                                        </p:tav>
                                      </p:tavLst>
                                    </p:anim>
                                  </p:childTnLst>
                                </p:cTn>
                              </p:par>
                            </p:childTnLst>
                          </p:cTn>
                        </p:par>
                        <p:par>
                          <p:cTn id="24" fill="hold">
                            <p:stCondLst>
                              <p:cond delay="2250"/>
                            </p:stCondLst>
                            <p:childTnLst>
                              <p:par>
                                <p:cTn id="25" presetID="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0-#ppt_h/2"/>
                                          </p:val>
                                        </p:tav>
                                        <p:tav tm="100000">
                                          <p:val>
                                            <p:strVal val="#ppt_y"/>
                                          </p:val>
                                        </p:tav>
                                      </p:tavLst>
                                    </p:anim>
                                  </p:childTnLst>
                                </p:cTn>
                              </p:par>
                            </p:childTnLst>
                          </p:cTn>
                        </p:par>
                        <p:par>
                          <p:cTn id="29" fill="hold">
                            <p:stCondLst>
                              <p:cond delay="2750"/>
                            </p:stCondLst>
                            <p:childTnLst>
                              <p:par>
                                <p:cTn id="30" presetID="2" presetClass="entr" presetSubtype="1"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6" presetClass="entr" presetSubtype="32"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out)">
                                      <p:cBhvr>
                                        <p:cTn id="37" dur="750"/>
                                        <p:tgtEl>
                                          <p:spTgt spid="64"/>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Effect transition="in" filter="fade">
                                      <p:cBhvr>
                                        <p:cTn id="43" dur="500"/>
                                        <p:tgtEl>
                                          <p:spTgt spid="65"/>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0-#ppt_w/2"/>
                                          </p:val>
                                        </p:tav>
                                        <p:tav tm="100000">
                                          <p:val>
                                            <p:strVal val="#ppt_x"/>
                                          </p:val>
                                        </p:tav>
                                      </p:tavLst>
                                    </p:anim>
                                    <p:anim calcmode="lin" valueType="num">
                                      <p:cBhvr additive="base">
                                        <p:cTn id="51" dur="500" fill="hold"/>
                                        <p:tgtEl>
                                          <p:spTgt spid="2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0-#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1+#ppt_w/2"/>
                                          </p:val>
                                        </p:tav>
                                        <p:tav tm="100000">
                                          <p:val>
                                            <p:strVal val="#ppt_x"/>
                                          </p:val>
                                        </p:tav>
                                      </p:tavLst>
                                    </p:anim>
                                    <p:anim calcmode="lin" valueType="num">
                                      <p:cBhvr additive="base">
                                        <p:cTn id="59" dur="500" fill="hold"/>
                                        <p:tgtEl>
                                          <p:spTgt spid="29"/>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1+#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43" grpId="0" animBg="1"/>
      <p:bldP spid="44" grpId="0" animBg="1"/>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A6390A22-7DA2-718F-8227-9D4982DFD432}"/>
              </a:ext>
            </a:extLst>
          </p:cNvPr>
          <p:cNvSpPr/>
          <p:nvPr/>
        </p:nvSpPr>
        <p:spPr>
          <a:xfrm>
            <a:off x="5380196" y="5277612"/>
            <a:ext cx="1493901" cy="129920"/>
          </a:xfrm>
          <a:custGeom>
            <a:avLst/>
            <a:gdLst>
              <a:gd name="connsiteX0" fmla="*/ 1428513 w 1493901"/>
              <a:gd name="connsiteY0" fmla="*/ 129542 h 129920"/>
              <a:gd name="connsiteX1" fmla="*/ 64533 w 1493901"/>
              <a:gd name="connsiteY1" fmla="*/ 129542 h 129920"/>
              <a:gd name="connsiteX2" fmla="*/ -428 w 1493901"/>
              <a:gd name="connsiteY2" fmla="*/ 64582 h 129920"/>
              <a:gd name="connsiteX3" fmla="*/ -428 w 1493901"/>
              <a:gd name="connsiteY3" fmla="*/ 64582 h 129920"/>
              <a:gd name="connsiteX4" fmla="*/ 64533 w 1493901"/>
              <a:gd name="connsiteY4" fmla="*/ -379 h 129920"/>
              <a:gd name="connsiteX5" fmla="*/ 1428513 w 1493901"/>
              <a:gd name="connsiteY5" fmla="*/ -379 h 129920"/>
              <a:gd name="connsiteX6" fmla="*/ 1493473 w 1493901"/>
              <a:gd name="connsiteY6" fmla="*/ 64582 h 129920"/>
              <a:gd name="connsiteX7" fmla="*/ 1493473 w 1493901"/>
              <a:gd name="connsiteY7" fmla="*/ 64582 h 129920"/>
              <a:gd name="connsiteX8" fmla="*/ 1428513 w 1493901"/>
              <a:gd name="connsiteY8" fmla="*/ 129542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901" h="129920">
                <a:moveTo>
                  <a:pt x="1428513" y="129542"/>
                </a:moveTo>
                <a:lnTo>
                  <a:pt x="64533" y="129542"/>
                </a:lnTo>
                <a:cubicBezTo>
                  <a:pt x="28652" y="129542"/>
                  <a:pt x="-428" y="100462"/>
                  <a:pt x="-428" y="64582"/>
                </a:cubicBezTo>
                <a:lnTo>
                  <a:pt x="-428" y="64582"/>
                </a:lnTo>
                <a:cubicBezTo>
                  <a:pt x="-380" y="28729"/>
                  <a:pt x="28681" y="-322"/>
                  <a:pt x="64533" y="-379"/>
                </a:cubicBezTo>
                <a:lnTo>
                  <a:pt x="1428513" y="-379"/>
                </a:lnTo>
                <a:cubicBezTo>
                  <a:pt x="1464365" y="-322"/>
                  <a:pt x="1493426" y="28729"/>
                  <a:pt x="1493473" y="64582"/>
                </a:cubicBezTo>
                <a:lnTo>
                  <a:pt x="1493473" y="64582"/>
                </a:lnTo>
                <a:cubicBezTo>
                  <a:pt x="1493473" y="100462"/>
                  <a:pt x="1464393" y="129542"/>
                  <a:pt x="1428513" y="129542"/>
                </a:cubicBezTo>
                <a:close/>
              </a:path>
            </a:pathLst>
          </a:custGeom>
          <a:gradFill>
            <a:gsLst>
              <a:gs pos="0">
                <a:srgbClr val="76787D"/>
              </a:gs>
              <a:gs pos="0">
                <a:srgbClr val="76787D"/>
              </a:gs>
              <a:gs pos="11000">
                <a:srgbClr val="9A9DA4"/>
              </a:gs>
              <a:gs pos="21000">
                <a:srgbClr val="B7B9C1"/>
              </a:gs>
              <a:gs pos="31000">
                <a:srgbClr val="CBCED7"/>
              </a:gs>
              <a:gs pos="41000">
                <a:srgbClr val="D7DAE4"/>
              </a:gs>
              <a:gs pos="50000">
                <a:srgbClr val="DBDEE8"/>
              </a:gs>
              <a:gs pos="58000">
                <a:srgbClr val="D7DAE3"/>
              </a:gs>
              <a:gs pos="68000">
                <a:srgbClr val="CACDD6"/>
              </a:gs>
              <a:gs pos="78000">
                <a:srgbClr val="B4B7BF"/>
              </a:gs>
              <a:gs pos="89000">
                <a:srgbClr val="96999F"/>
              </a:gs>
              <a:gs pos="99000">
                <a:srgbClr val="707276"/>
              </a:gs>
              <a:gs pos="100000">
                <a:srgbClr val="6D6F73"/>
              </a:gs>
            </a:gsLst>
            <a:lin ang="0" scaled="1"/>
          </a:gradFill>
          <a:ln w="9525" cap="flat">
            <a:noFill/>
            <a:prstDash val="solid"/>
            <a:miter/>
          </a:ln>
        </p:spPr>
        <p:txBody>
          <a:bodyPr rtlCol="0" anchor="ctr"/>
          <a:lstStyle/>
          <a:p>
            <a:endParaRPr lang="es-CO"/>
          </a:p>
        </p:txBody>
      </p:sp>
      <p:sp>
        <p:nvSpPr>
          <p:cNvPr id="9" name="Forma libre: forma 8">
            <a:extLst>
              <a:ext uri="{FF2B5EF4-FFF2-40B4-BE49-F238E27FC236}">
                <a16:creationId xmlns:a16="http://schemas.microsoft.com/office/drawing/2014/main" id="{5D105382-F624-C830-22FC-DD600B138113}"/>
              </a:ext>
            </a:extLst>
          </p:cNvPr>
          <p:cNvSpPr/>
          <p:nvPr/>
        </p:nvSpPr>
        <p:spPr>
          <a:xfrm>
            <a:off x="5398960" y="5495353"/>
            <a:ext cx="1456276" cy="129921"/>
          </a:xfrm>
          <a:custGeom>
            <a:avLst/>
            <a:gdLst>
              <a:gd name="connsiteX0" fmla="*/ 1390888 w 1456276"/>
              <a:gd name="connsiteY0" fmla="*/ 129542 h 129921"/>
              <a:gd name="connsiteX1" fmla="*/ 64532 w 1456276"/>
              <a:gd name="connsiteY1" fmla="*/ 129542 h 129921"/>
              <a:gd name="connsiteX2" fmla="*/ -428 w 1456276"/>
              <a:gd name="connsiteY2" fmla="*/ 64582 h 129921"/>
              <a:gd name="connsiteX3" fmla="*/ -428 w 1456276"/>
              <a:gd name="connsiteY3" fmla="*/ 64582 h 129921"/>
              <a:gd name="connsiteX4" fmla="*/ 64532 w 1456276"/>
              <a:gd name="connsiteY4" fmla="*/ -379 h 129921"/>
              <a:gd name="connsiteX5" fmla="*/ 1390888 w 1456276"/>
              <a:gd name="connsiteY5" fmla="*/ -379 h 129921"/>
              <a:gd name="connsiteX6" fmla="*/ 1455849 w 1456276"/>
              <a:gd name="connsiteY6" fmla="*/ 64582 h 129921"/>
              <a:gd name="connsiteX7" fmla="*/ 1455849 w 1456276"/>
              <a:gd name="connsiteY7" fmla="*/ 64582 h 129921"/>
              <a:gd name="connsiteX8" fmla="*/ 1390888 w 1456276"/>
              <a:gd name="connsiteY8" fmla="*/ 129542 h 12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276" h="129921">
                <a:moveTo>
                  <a:pt x="1390888" y="129542"/>
                </a:moveTo>
                <a:lnTo>
                  <a:pt x="64532" y="129542"/>
                </a:lnTo>
                <a:cubicBezTo>
                  <a:pt x="28652" y="129542"/>
                  <a:pt x="-428" y="100462"/>
                  <a:pt x="-428" y="64582"/>
                </a:cubicBezTo>
                <a:lnTo>
                  <a:pt x="-428" y="64582"/>
                </a:lnTo>
                <a:cubicBezTo>
                  <a:pt x="-428" y="28701"/>
                  <a:pt x="28652" y="-379"/>
                  <a:pt x="64532" y="-379"/>
                </a:cubicBezTo>
                <a:lnTo>
                  <a:pt x="1390888" y="-379"/>
                </a:lnTo>
                <a:cubicBezTo>
                  <a:pt x="1426769" y="-379"/>
                  <a:pt x="1455849" y="28701"/>
                  <a:pt x="1455849" y="64582"/>
                </a:cubicBezTo>
                <a:lnTo>
                  <a:pt x="1455849" y="64582"/>
                </a:lnTo>
                <a:cubicBezTo>
                  <a:pt x="1455849" y="100462"/>
                  <a:pt x="1426769" y="129542"/>
                  <a:pt x="1390888" y="129542"/>
                </a:cubicBezTo>
                <a:close/>
              </a:path>
            </a:pathLst>
          </a:custGeom>
          <a:gradFill>
            <a:gsLst>
              <a:gs pos="0">
                <a:srgbClr val="76787D"/>
              </a:gs>
              <a:gs pos="0">
                <a:srgbClr val="76787D"/>
              </a:gs>
              <a:gs pos="11000">
                <a:srgbClr val="9A9DA4"/>
              </a:gs>
              <a:gs pos="21000">
                <a:srgbClr val="B7B9C1"/>
              </a:gs>
              <a:gs pos="31000">
                <a:srgbClr val="CBCED7"/>
              </a:gs>
              <a:gs pos="41000">
                <a:srgbClr val="D7DAE4"/>
              </a:gs>
              <a:gs pos="50000">
                <a:srgbClr val="DBDEE8"/>
              </a:gs>
              <a:gs pos="58000">
                <a:srgbClr val="D7DAE3"/>
              </a:gs>
              <a:gs pos="68000">
                <a:srgbClr val="CACDD6"/>
              </a:gs>
              <a:gs pos="78000">
                <a:srgbClr val="B4B7BF"/>
              </a:gs>
              <a:gs pos="89000">
                <a:srgbClr val="96999F"/>
              </a:gs>
              <a:gs pos="99000">
                <a:srgbClr val="707276"/>
              </a:gs>
              <a:gs pos="100000">
                <a:srgbClr val="6D6F73"/>
              </a:gs>
            </a:gsLst>
            <a:lin ang="0" scaled="1"/>
          </a:gradFill>
          <a:ln w="9525" cap="flat">
            <a:noFill/>
            <a:prstDash val="solid"/>
            <a:miter/>
          </a:ln>
        </p:spPr>
        <p:txBody>
          <a:bodyPr rtlCol="0" anchor="ctr"/>
          <a:lstStyle/>
          <a:p>
            <a:endParaRPr lang="es-CO"/>
          </a:p>
        </p:txBody>
      </p:sp>
      <p:sp>
        <p:nvSpPr>
          <p:cNvPr id="10" name="Forma libre: forma 9">
            <a:extLst>
              <a:ext uri="{FF2B5EF4-FFF2-40B4-BE49-F238E27FC236}">
                <a16:creationId xmlns:a16="http://schemas.microsoft.com/office/drawing/2014/main" id="{676A4DBA-718B-7731-221B-89BBA4BAF331}"/>
              </a:ext>
            </a:extLst>
          </p:cNvPr>
          <p:cNvSpPr/>
          <p:nvPr/>
        </p:nvSpPr>
        <p:spPr>
          <a:xfrm>
            <a:off x="5417343" y="5712999"/>
            <a:ext cx="1419701" cy="129921"/>
          </a:xfrm>
          <a:custGeom>
            <a:avLst/>
            <a:gdLst>
              <a:gd name="connsiteX0" fmla="*/ 1354313 w 1419701"/>
              <a:gd name="connsiteY0" fmla="*/ 129542 h 129921"/>
              <a:gd name="connsiteX1" fmla="*/ 64533 w 1419701"/>
              <a:gd name="connsiteY1" fmla="*/ 129542 h 129921"/>
              <a:gd name="connsiteX2" fmla="*/ -428 w 1419701"/>
              <a:gd name="connsiteY2" fmla="*/ 64582 h 129921"/>
              <a:gd name="connsiteX3" fmla="*/ -428 w 1419701"/>
              <a:gd name="connsiteY3" fmla="*/ 64582 h 129921"/>
              <a:gd name="connsiteX4" fmla="*/ 64533 w 1419701"/>
              <a:gd name="connsiteY4" fmla="*/ -379 h 129921"/>
              <a:gd name="connsiteX5" fmla="*/ 1354313 w 1419701"/>
              <a:gd name="connsiteY5" fmla="*/ -379 h 129921"/>
              <a:gd name="connsiteX6" fmla="*/ 1419273 w 1419701"/>
              <a:gd name="connsiteY6" fmla="*/ 64582 h 129921"/>
              <a:gd name="connsiteX7" fmla="*/ 1419273 w 1419701"/>
              <a:gd name="connsiteY7" fmla="*/ 64582 h 129921"/>
              <a:gd name="connsiteX8" fmla="*/ 1354313 w 1419701"/>
              <a:gd name="connsiteY8" fmla="*/ 129542 h 12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701" h="129921">
                <a:moveTo>
                  <a:pt x="1354313" y="129542"/>
                </a:moveTo>
                <a:lnTo>
                  <a:pt x="64533" y="129542"/>
                </a:lnTo>
                <a:cubicBezTo>
                  <a:pt x="28652" y="129542"/>
                  <a:pt x="-428" y="100463"/>
                  <a:pt x="-428" y="64582"/>
                </a:cubicBezTo>
                <a:lnTo>
                  <a:pt x="-428" y="64582"/>
                </a:lnTo>
                <a:cubicBezTo>
                  <a:pt x="-371" y="28730"/>
                  <a:pt x="28680" y="-331"/>
                  <a:pt x="64533" y="-379"/>
                </a:cubicBezTo>
                <a:lnTo>
                  <a:pt x="1354313" y="-379"/>
                </a:lnTo>
                <a:cubicBezTo>
                  <a:pt x="1390194" y="-379"/>
                  <a:pt x="1419273" y="28701"/>
                  <a:pt x="1419273" y="64582"/>
                </a:cubicBezTo>
                <a:lnTo>
                  <a:pt x="1419273" y="64582"/>
                </a:lnTo>
                <a:cubicBezTo>
                  <a:pt x="1419273" y="100463"/>
                  <a:pt x="1390194" y="129542"/>
                  <a:pt x="1354313" y="129542"/>
                </a:cubicBezTo>
                <a:close/>
              </a:path>
            </a:pathLst>
          </a:custGeom>
          <a:gradFill>
            <a:gsLst>
              <a:gs pos="0">
                <a:srgbClr val="76787D"/>
              </a:gs>
              <a:gs pos="0">
                <a:srgbClr val="76787D"/>
              </a:gs>
              <a:gs pos="11000">
                <a:srgbClr val="9A9DA4"/>
              </a:gs>
              <a:gs pos="21000">
                <a:srgbClr val="B7B9C1"/>
              </a:gs>
              <a:gs pos="31000">
                <a:srgbClr val="CBCED7"/>
              </a:gs>
              <a:gs pos="41000">
                <a:srgbClr val="D7DAE4"/>
              </a:gs>
              <a:gs pos="50000">
                <a:srgbClr val="DBDEE8"/>
              </a:gs>
              <a:gs pos="58000">
                <a:srgbClr val="D7DAE3"/>
              </a:gs>
              <a:gs pos="68000">
                <a:srgbClr val="CACDD6"/>
              </a:gs>
              <a:gs pos="78000">
                <a:srgbClr val="B4B7BF"/>
              </a:gs>
              <a:gs pos="89000">
                <a:srgbClr val="96999F"/>
              </a:gs>
              <a:gs pos="99000">
                <a:srgbClr val="707276"/>
              </a:gs>
              <a:gs pos="100000">
                <a:srgbClr val="6D6F73"/>
              </a:gs>
            </a:gsLst>
            <a:lin ang="0" scaled="1"/>
          </a:gradFill>
          <a:ln w="9525"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869C9565-BF18-4AE7-E0CF-24AC84662964}"/>
              </a:ext>
            </a:extLst>
          </p:cNvPr>
          <p:cNvSpPr/>
          <p:nvPr/>
        </p:nvSpPr>
        <p:spPr>
          <a:xfrm>
            <a:off x="5436870" y="5930741"/>
            <a:ext cx="1380553" cy="129920"/>
          </a:xfrm>
          <a:custGeom>
            <a:avLst/>
            <a:gdLst>
              <a:gd name="connsiteX0" fmla="*/ 1315165 w 1380553"/>
              <a:gd name="connsiteY0" fmla="*/ 129542 h 129920"/>
              <a:gd name="connsiteX1" fmla="*/ 64533 w 1380553"/>
              <a:gd name="connsiteY1" fmla="*/ 129542 h 129920"/>
              <a:gd name="connsiteX2" fmla="*/ -428 w 1380553"/>
              <a:gd name="connsiteY2" fmla="*/ 64581 h 129920"/>
              <a:gd name="connsiteX3" fmla="*/ -428 w 1380553"/>
              <a:gd name="connsiteY3" fmla="*/ 64581 h 129920"/>
              <a:gd name="connsiteX4" fmla="*/ 64533 w 1380553"/>
              <a:gd name="connsiteY4" fmla="*/ -379 h 129920"/>
              <a:gd name="connsiteX5" fmla="*/ 1315165 w 1380553"/>
              <a:gd name="connsiteY5" fmla="*/ -379 h 129920"/>
              <a:gd name="connsiteX6" fmla="*/ 1380126 w 1380553"/>
              <a:gd name="connsiteY6" fmla="*/ 64581 h 129920"/>
              <a:gd name="connsiteX7" fmla="*/ 1380126 w 1380553"/>
              <a:gd name="connsiteY7" fmla="*/ 64581 h 129920"/>
              <a:gd name="connsiteX8" fmla="*/ 1315165 w 1380553"/>
              <a:gd name="connsiteY8" fmla="*/ 129542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553" h="129920">
                <a:moveTo>
                  <a:pt x="1315165" y="129542"/>
                </a:moveTo>
                <a:lnTo>
                  <a:pt x="64533" y="129542"/>
                </a:lnTo>
                <a:cubicBezTo>
                  <a:pt x="28652" y="129542"/>
                  <a:pt x="-428" y="100462"/>
                  <a:pt x="-428" y="64581"/>
                </a:cubicBezTo>
                <a:lnTo>
                  <a:pt x="-428" y="64581"/>
                </a:lnTo>
                <a:cubicBezTo>
                  <a:pt x="-428" y="28701"/>
                  <a:pt x="28652" y="-379"/>
                  <a:pt x="64533" y="-379"/>
                </a:cubicBezTo>
                <a:lnTo>
                  <a:pt x="1315165" y="-379"/>
                </a:lnTo>
                <a:cubicBezTo>
                  <a:pt x="1351045" y="-379"/>
                  <a:pt x="1380126" y="28701"/>
                  <a:pt x="1380126" y="64581"/>
                </a:cubicBezTo>
                <a:lnTo>
                  <a:pt x="1380126" y="64581"/>
                </a:lnTo>
                <a:cubicBezTo>
                  <a:pt x="1380126" y="100462"/>
                  <a:pt x="1351045" y="129542"/>
                  <a:pt x="1315165" y="129542"/>
                </a:cubicBezTo>
                <a:close/>
              </a:path>
            </a:pathLst>
          </a:custGeom>
          <a:gradFill>
            <a:gsLst>
              <a:gs pos="0">
                <a:srgbClr val="76787D"/>
              </a:gs>
              <a:gs pos="0">
                <a:srgbClr val="76787D"/>
              </a:gs>
              <a:gs pos="11000">
                <a:srgbClr val="9A9DA4"/>
              </a:gs>
              <a:gs pos="21000">
                <a:srgbClr val="B7B9C1"/>
              </a:gs>
              <a:gs pos="31000">
                <a:srgbClr val="CBCED7"/>
              </a:gs>
              <a:gs pos="41000">
                <a:srgbClr val="D7DAE4"/>
              </a:gs>
              <a:gs pos="50000">
                <a:srgbClr val="DBDEE8"/>
              </a:gs>
              <a:gs pos="58000">
                <a:srgbClr val="D7DAE3"/>
              </a:gs>
              <a:gs pos="68000">
                <a:srgbClr val="CACDD6"/>
              </a:gs>
              <a:gs pos="78000">
                <a:srgbClr val="B4B7BF"/>
              </a:gs>
              <a:gs pos="89000">
                <a:srgbClr val="96999F"/>
              </a:gs>
              <a:gs pos="99000">
                <a:srgbClr val="707276"/>
              </a:gs>
              <a:gs pos="100000">
                <a:srgbClr val="6D6F73"/>
              </a:gs>
            </a:gsLst>
            <a:lin ang="0" scaled="1"/>
          </a:gradFill>
          <a:ln w="9525"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E83C287B-F193-68B6-3809-08A7FAD3DB12}"/>
              </a:ext>
            </a:extLst>
          </p:cNvPr>
          <p:cNvSpPr/>
          <p:nvPr/>
        </p:nvSpPr>
        <p:spPr>
          <a:xfrm>
            <a:off x="5397627" y="5189886"/>
            <a:ext cx="1459134" cy="87820"/>
          </a:xfrm>
          <a:custGeom>
            <a:avLst/>
            <a:gdLst>
              <a:gd name="connsiteX0" fmla="*/ 0 w 1459134"/>
              <a:gd name="connsiteY0" fmla="*/ 0 h 87820"/>
              <a:gd name="connsiteX1" fmla="*/ 47625 w 1459134"/>
              <a:gd name="connsiteY1" fmla="*/ 87821 h 87820"/>
              <a:gd name="connsiteX2" fmla="*/ 1411510 w 1459134"/>
              <a:gd name="connsiteY2" fmla="*/ 87821 h 87820"/>
              <a:gd name="connsiteX3" fmla="*/ 1459135 w 1459134"/>
              <a:gd name="connsiteY3" fmla="*/ 0 h 87820"/>
              <a:gd name="connsiteX4" fmla="*/ 0 w 1459134"/>
              <a:gd name="connsiteY4" fmla="*/ 0 h 87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134" h="87820">
                <a:moveTo>
                  <a:pt x="0" y="0"/>
                </a:moveTo>
                <a:lnTo>
                  <a:pt x="47625" y="87821"/>
                </a:lnTo>
                <a:lnTo>
                  <a:pt x="1411510" y="87821"/>
                </a:lnTo>
                <a:lnTo>
                  <a:pt x="1459135" y="0"/>
                </a:lnTo>
                <a:lnTo>
                  <a:pt x="0" y="0"/>
                </a:lnTo>
                <a:close/>
              </a:path>
            </a:pathLst>
          </a:custGeom>
          <a:gradFill>
            <a:gsLst>
              <a:gs pos="0">
                <a:srgbClr val="545559"/>
              </a:gs>
              <a:gs pos="12000">
                <a:srgbClr val="717275"/>
              </a:gs>
              <a:gs pos="27000">
                <a:srgbClr val="8E8F91"/>
              </a:gs>
              <a:gs pos="40000">
                <a:srgbClr val="A0A1A2"/>
              </a:gs>
              <a:gs pos="50000">
                <a:srgbClr val="A6A7A8"/>
              </a:gs>
              <a:gs pos="59000">
                <a:srgbClr val="9FA0A1"/>
              </a:gs>
              <a:gs pos="71000">
                <a:srgbClr val="8C8C8E"/>
              </a:gs>
              <a:gs pos="87000">
                <a:srgbClr val="6D6C70"/>
              </a:gs>
              <a:gs pos="100000">
                <a:srgbClr val="4B4A4F"/>
              </a:gs>
            </a:gsLst>
            <a:lin ang="0" scaled="1"/>
          </a:gradFill>
          <a:ln w="9525"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450E1F0B-B040-4A9D-A49D-3491808ACD02}"/>
              </a:ext>
            </a:extLst>
          </p:cNvPr>
          <p:cNvSpPr/>
          <p:nvPr/>
        </p:nvSpPr>
        <p:spPr>
          <a:xfrm>
            <a:off x="5445252" y="5407628"/>
            <a:ext cx="1363884" cy="87725"/>
          </a:xfrm>
          <a:custGeom>
            <a:avLst/>
            <a:gdLst>
              <a:gd name="connsiteX0" fmla="*/ 0 w 1363884"/>
              <a:gd name="connsiteY0" fmla="*/ 0 h 87725"/>
              <a:gd name="connsiteX1" fmla="*/ 18764 w 1363884"/>
              <a:gd name="connsiteY1" fmla="*/ 87725 h 87725"/>
              <a:gd name="connsiteX2" fmla="*/ 1345121 w 1363884"/>
              <a:gd name="connsiteY2" fmla="*/ 87725 h 87725"/>
              <a:gd name="connsiteX3" fmla="*/ 1363885 w 1363884"/>
              <a:gd name="connsiteY3" fmla="*/ 0 h 87725"/>
              <a:gd name="connsiteX4" fmla="*/ 0 w 1363884"/>
              <a:gd name="connsiteY4" fmla="*/ 0 h 8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884" h="87725">
                <a:moveTo>
                  <a:pt x="0" y="0"/>
                </a:moveTo>
                <a:lnTo>
                  <a:pt x="18764" y="87725"/>
                </a:lnTo>
                <a:lnTo>
                  <a:pt x="1345121" y="87725"/>
                </a:lnTo>
                <a:lnTo>
                  <a:pt x="1363885" y="0"/>
                </a:lnTo>
                <a:lnTo>
                  <a:pt x="0" y="0"/>
                </a:lnTo>
                <a:close/>
              </a:path>
            </a:pathLst>
          </a:custGeom>
          <a:gradFill>
            <a:gsLst>
              <a:gs pos="0">
                <a:srgbClr val="545559"/>
              </a:gs>
              <a:gs pos="12000">
                <a:srgbClr val="717275"/>
              </a:gs>
              <a:gs pos="27000">
                <a:srgbClr val="8E8F91"/>
              </a:gs>
              <a:gs pos="40000">
                <a:srgbClr val="A0A1A2"/>
              </a:gs>
              <a:gs pos="50000">
                <a:srgbClr val="A6A7A8"/>
              </a:gs>
              <a:gs pos="59000">
                <a:srgbClr val="9FA0A1"/>
              </a:gs>
              <a:gs pos="71000">
                <a:srgbClr val="8C8C8E"/>
              </a:gs>
              <a:gs pos="87000">
                <a:srgbClr val="6D6C70"/>
              </a:gs>
              <a:gs pos="100000">
                <a:srgbClr val="4B4A4F"/>
              </a:gs>
            </a:gsLst>
            <a:lin ang="0" scaled="1"/>
          </a:gradFill>
          <a:ln w="9525" cap="flat">
            <a:noFill/>
            <a:prstDash val="solid"/>
            <a:miter/>
          </a:ln>
        </p:spPr>
        <p:txBody>
          <a:bodyPr rtlCol="0" anchor="ctr"/>
          <a:lstStyle/>
          <a:p>
            <a:endParaRPr lang="es-CO"/>
          </a:p>
        </p:txBody>
      </p:sp>
      <p:sp>
        <p:nvSpPr>
          <p:cNvPr id="14" name="Forma libre: forma 13">
            <a:extLst>
              <a:ext uri="{FF2B5EF4-FFF2-40B4-BE49-F238E27FC236}">
                <a16:creationId xmlns:a16="http://schemas.microsoft.com/office/drawing/2014/main" id="{41F300D5-E6E3-E1FE-4097-9C6F4454EF33}"/>
              </a:ext>
            </a:extLst>
          </p:cNvPr>
          <p:cNvSpPr/>
          <p:nvPr/>
        </p:nvSpPr>
        <p:spPr>
          <a:xfrm>
            <a:off x="5461825" y="5625274"/>
            <a:ext cx="1330642" cy="87820"/>
          </a:xfrm>
          <a:custGeom>
            <a:avLst/>
            <a:gdLst>
              <a:gd name="connsiteX0" fmla="*/ 0 w 1330642"/>
              <a:gd name="connsiteY0" fmla="*/ 0 h 87820"/>
              <a:gd name="connsiteX1" fmla="*/ 18288 w 1330642"/>
              <a:gd name="connsiteY1" fmla="*/ 87821 h 87820"/>
              <a:gd name="connsiteX2" fmla="*/ 1312355 w 1330642"/>
              <a:gd name="connsiteY2" fmla="*/ 87821 h 87820"/>
              <a:gd name="connsiteX3" fmla="*/ 1330643 w 1330642"/>
              <a:gd name="connsiteY3" fmla="*/ 0 h 87820"/>
              <a:gd name="connsiteX4" fmla="*/ 0 w 1330642"/>
              <a:gd name="connsiteY4" fmla="*/ 0 h 87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42" h="87820">
                <a:moveTo>
                  <a:pt x="0" y="0"/>
                </a:moveTo>
                <a:lnTo>
                  <a:pt x="18288" y="87821"/>
                </a:lnTo>
                <a:lnTo>
                  <a:pt x="1312355" y="87821"/>
                </a:lnTo>
                <a:lnTo>
                  <a:pt x="1330643" y="0"/>
                </a:lnTo>
                <a:lnTo>
                  <a:pt x="0" y="0"/>
                </a:lnTo>
                <a:close/>
              </a:path>
            </a:pathLst>
          </a:custGeom>
          <a:gradFill>
            <a:gsLst>
              <a:gs pos="0">
                <a:srgbClr val="545559"/>
              </a:gs>
              <a:gs pos="12000">
                <a:srgbClr val="717275"/>
              </a:gs>
              <a:gs pos="27000">
                <a:srgbClr val="8E8F91"/>
              </a:gs>
              <a:gs pos="40000">
                <a:srgbClr val="A0A1A2"/>
              </a:gs>
              <a:gs pos="50000">
                <a:srgbClr val="A6A7A8"/>
              </a:gs>
              <a:gs pos="59000">
                <a:srgbClr val="9FA0A1"/>
              </a:gs>
              <a:gs pos="71000">
                <a:srgbClr val="8C8C8E"/>
              </a:gs>
              <a:gs pos="87000">
                <a:srgbClr val="6D6C70"/>
              </a:gs>
              <a:gs pos="100000">
                <a:srgbClr val="4B4A4F"/>
              </a:gs>
            </a:gsLst>
            <a:lin ang="0" scaled="1"/>
          </a:gradFill>
          <a:ln w="9525" cap="flat">
            <a:noFill/>
            <a:prstDash val="solid"/>
            <a:miter/>
          </a:ln>
        </p:spPr>
        <p:txBody>
          <a:bodyPr rtlCol="0" anchor="ctr"/>
          <a:lstStyle/>
          <a:p>
            <a:endParaRPr lang="es-CO"/>
          </a:p>
        </p:txBody>
      </p:sp>
      <p:sp>
        <p:nvSpPr>
          <p:cNvPr id="15" name="Forma libre: forma 14">
            <a:extLst>
              <a:ext uri="{FF2B5EF4-FFF2-40B4-BE49-F238E27FC236}">
                <a16:creationId xmlns:a16="http://schemas.microsoft.com/office/drawing/2014/main" id="{87400FC4-C9B7-B800-B0F1-54022B9E4A0B}"/>
              </a:ext>
            </a:extLst>
          </p:cNvPr>
          <p:cNvSpPr/>
          <p:nvPr/>
        </p:nvSpPr>
        <p:spPr>
          <a:xfrm>
            <a:off x="5485733" y="5843016"/>
            <a:ext cx="1288922" cy="87725"/>
          </a:xfrm>
          <a:custGeom>
            <a:avLst/>
            <a:gdLst>
              <a:gd name="connsiteX0" fmla="*/ 0 w 1288922"/>
              <a:gd name="connsiteY0" fmla="*/ 0 h 87725"/>
              <a:gd name="connsiteX1" fmla="*/ 18764 w 1288922"/>
              <a:gd name="connsiteY1" fmla="*/ 87725 h 87725"/>
              <a:gd name="connsiteX2" fmla="*/ 1270064 w 1288922"/>
              <a:gd name="connsiteY2" fmla="*/ 87725 h 87725"/>
              <a:gd name="connsiteX3" fmla="*/ 1288923 w 1288922"/>
              <a:gd name="connsiteY3" fmla="*/ 0 h 87725"/>
              <a:gd name="connsiteX4" fmla="*/ 0 w 1288922"/>
              <a:gd name="connsiteY4" fmla="*/ 0 h 8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922" h="87725">
                <a:moveTo>
                  <a:pt x="0" y="0"/>
                </a:moveTo>
                <a:lnTo>
                  <a:pt x="18764" y="87725"/>
                </a:lnTo>
                <a:lnTo>
                  <a:pt x="1270064" y="87725"/>
                </a:lnTo>
                <a:lnTo>
                  <a:pt x="1288923" y="0"/>
                </a:lnTo>
                <a:lnTo>
                  <a:pt x="0" y="0"/>
                </a:lnTo>
                <a:close/>
              </a:path>
            </a:pathLst>
          </a:custGeom>
          <a:gradFill>
            <a:gsLst>
              <a:gs pos="0">
                <a:srgbClr val="545559"/>
              </a:gs>
              <a:gs pos="12000">
                <a:srgbClr val="717275"/>
              </a:gs>
              <a:gs pos="27000">
                <a:srgbClr val="8E8F91"/>
              </a:gs>
              <a:gs pos="40000">
                <a:srgbClr val="A0A1A2"/>
              </a:gs>
              <a:gs pos="50000">
                <a:srgbClr val="A6A7A8"/>
              </a:gs>
              <a:gs pos="59000">
                <a:srgbClr val="9FA0A1"/>
              </a:gs>
              <a:gs pos="71000">
                <a:srgbClr val="8C8C8E"/>
              </a:gs>
              <a:gs pos="87000">
                <a:srgbClr val="6D6C70"/>
              </a:gs>
              <a:gs pos="100000">
                <a:srgbClr val="4B4A4F"/>
              </a:gs>
            </a:gsLst>
            <a:lin ang="0" scaled="1"/>
          </a:gradFill>
          <a:ln w="9525"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F6A1A90A-2CD0-15CD-224E-C79DC41210D7}"/>
              </a:ext>
            </a:extLst>
          </p:cNvPr>
          <p:cNvSpPr/>
          <p:nvPr/>
        </p:nvSpPr>
        <p:spPr>
          <a:xfrm>
            <a:off x="5533929" y="6060662"/>
            <a:ext cx="1186529" cy="249364"/>
          </a:xfrm>
          <a:custGeom>
            <a:avLst/>
            <a:gdLst>
              <a:gd name="connsiteX0" fmla="*/ 886015 w 1186529"/>
              <a:gd name="connsiteY0" fmla="*/ 249364 h 249364"/>
              <a:gd name="connsiteX1" fmla="*/ 300419 w 1186529"/>
              <a:gd name="connsiteY1" fmla="*/ 249364 h 249364"/>
              <a:gd name="connsiteX2" fmla="*/ 0 w 1186529"/>
              <a:gd name="connsiteY2" fmla="*/ 0 h 249364"/>
              <a:gd name="connsiteX3" fmla="*/ 1186529 w 1186529"/>
              <a:gd name="connsiteY3" fmla="*/ 0 h 249364"/>
              <a:gd name="connsiteX4" fmla="*/ 886015 w 1186529"/>
              <a:gd name="connsiteY4" fmla="*/ 249364 h 249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29" h="249364">
                <a:moveTo>
                  <a:pt x="886015" y="249364"/>
                </a:moveTo>
                <a:lnTo>
                  <a:pt x="300419" y="249364"/>
                </a:lnTo>
                <a:lnTo>
                  <a:pt x="0" y="0"/>
                </a:lnTo>
                <a:lnTo>
                  <a:pt x="1186529" y="0"/>
                </a:lnTo>
                <a:lnTo>
                  <a:pt x="886015" y="249364"/>
                </a:lnTo>
                <a:close/>
              </a:path>
            </a:pathLst>
          </a:custGeom>
          <a:gradFill>
            <a:gsLst>
              <a:gs pos="0">
                <a:srgbClr val="85878D"/>
              </a:gs>
              <a:gs pos="25000">
                <a:srgbClr val="919295"/>
              </a:gs>
              <a:gs pos="50000">
                <a:srgbClr val="979899"/>
              </a:gs>
              <a:gs pos="62000">
                <a:srgbClr val="909193"/>
              </a:gs>
              <a:gs pos="79000">
                <a:srgbClr val="7D7D81"/>
              </a:gs>
              <a:gs pos="99000">
                <a:srgbClr val="5E5D63"/>
              </a:gs>
              <a:gs pos="100000">
                <a:srgbClr val="5D5C62"/>
              </a:gs>
            </a:gsLst>
            <a:lin ang="0" scaled="1"/>
          </a:gradFill>
          <a:ln w="9525" cap="flat">
            <a:noFill/>
            <a:prstDash val="solid"/>
            <a:miter/>
          </a:ln>
        </p:spPr>
        <p:txBody>
          <a:bodyPr rtlCol="0" anchor="ctr"/>
          <a:lstStyle/>
          <a:p>
            <a:endParaRPr lang="es-CO"/>
          </a:p>
        </p:txBody>
      </p:sp>
      <p:sp>
        <p:nvSpPr>
          <p:cNvPr id="17" name="Forma libre: forma 16">
            <a:extLst>
              <a:ext uri="{FF2B5EF4-FFF2-40B4-BE49-F238E27FC236}">
                <a16:creationId xmlns:a16="http://schemas.microsoft.com/office/drawing/2014/main" id="{ADC350CB-971E-05B4-B38A-3EA53A30E88A}"/>
              </a:ext>
            </a:extLst>
          </p:cNvPr>
          <p:cNvSpPr/>
          <p:nvPr/>
        </p:nvSpPr>
        <p:spPr>
          <a:xfrm>
            <a:off x="5835110" y="6310026"/>
            <a:ext cx="584073" cy="108013"/>
          </a:xfrm>
          <a:custGeom>
            <a:avLst/>
            <a:gdLst>
              <a:gd name="connsiteX0" fmla="*/ -428 w 584073"/>
              <a:gd name="connsiteY0" fmla="*/ -379 h 108013"/>
              <a:gd name="connsiteX1" fmla="*/ 291608 w 584073"/>
              <a:gd name="connsiteY1" fmla="*/ 107635 h 108013"/>
              <a:gd name="connsiteX2" fmla="*/ 583645 w 584073"/>
              <a:gd name="connsiteY2" fmla="*/ -379 h 108013"/>
            </a:gdLst>
            <a:ahLst/>
            <a:cxnLst>
              <a:cxn ang="0">
                <a:pos x="connsiteX0" y="connsiteY0"/>
              </a:cxn>
              <a:cxn ang="0">
                <a:pos x="connsiteX1" y="connsiteY1"/>
              </a:cxn>
              <a:cxn ang="0">
                <a:pos x="connsiteX2" y="connsiteY2"/>
              </a:cxn>
            </a:cxnLst>
            <a:rect l="l" t="t" r="r" b="b"/>
            <a:pathLst>
              <a:path w="584073" h="108013">
                <a:moveTo>
                  <a:pt x="-428" y="-379"/>
                </a:moveTo>
                <a:cubicBezTo>
                  <a:pt x="68247" y="65439"/>
                  <a:pt x="173594" y="107635"/>
                  <a:pt x="291608" y="107635"/>
                </a:cubicBezTo>
                <a:cubicBezTo>
                  <a:pt x="409623" y="107635"/>
                  <a:pt x="514874" y="65439"/>
                  <a:pt x="583645" y="-379"/>
                </a:cubicBezTo>
                <a:close/>
              </a:path>
            </a:pathLst>
          </a:custGeom>
          <a:solidFill>
            <a:srgbClr val="BDBEBF"/>
          </a:solidFill>
          <a:ln w="9525"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74818BBB-6490-F302-749A-130A22FED564}"/>
              </a:ext>
            </a:extLst>
          </p:cNvPr>
          <p:cNvSpPr/>
          <p:nvPr/>
        </p:nvSpPr>
        <p:spPr>
          <a:xfrm>
            <a:off x="5315711" y="4975860"/>
            <a:ext cx="1624965" cy="214026"/>
          </a:xfrm>
          <a:custGeom>
            <a:avLst/>
            <a:gdLst>
              <a:gd name="connsiteX0" fmla="*/ -428 w 1624965"/>
              <a:gd name="connsiteY0" fmla="*/ -379 h 214026"/>
              <a:gd name="connsiteX1" fmla="*/ 16527 w 1624965"/>
              <a:gd name="connsiteY1" fmla="*/ 148687 h 214026"/>
              <a:gd name="connsiteX2" fmla="*/ 16527 w 1624965"/>
              <a:gd name="connsiteY2" fmla="*/ 148687 h 214026"/>
              <a:gd name="connsiteX3" fmla="*/ 81487 w 1624965"/>
              <a:gd name="connsiteY3" fmla="*/ 213647 h 214026"/>
              <a:gd name="connsiteX4" fmla="*/ 1540527 w 1624965"/>
              <a:gd name="connsiteY4" fmla="*/ 213647 h 214026"/>
              <a:gd name="connsiteX5" fmla="*/ 1605487 w 1624965"/>
              <a:gd name="connsiteY5" fmla="*/ 148687 h 214026"/>
              <a:gd name="connsiteX6" fmla="*/ 1605487 w 1624965"/>
              <a:gd name="connsiteY6" fmla="*/ 148687 h 214026"/>
              <a:gd name="connsiteX7" fmla="*/ 1624537 w 1624965"/>
              <a:gd name="connsiteY7" fmla="*/ -379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965" h="214026">
                <a:moveTo>
                  <a:pt x="-428" y="-379"/>
                </a:moveTo>
                <a:lnTo>
                  <a:pt x="16527" y="148687"/>
                </a:lnTo>
                <a:lnTo>
                  <a:pt x="16527" y="148687"/>
                </a:lnTo>
                <a:cubicBezTo>
                  <a:pt x="16527" y="184568"/>
                  <a:pt x="45606" y="213647"/>
                  <a:pt x="81487" y="213647"/>
                </a:cubicBezTo>
                <a:lnTo>
                  <a:pt x="1540527" y="213647"/>
                </a:lnTo>
                <a:cubicBezTo>
                  <a:pt x="1576407" y="213647"/>
                  <a:pt x="1605487" y="184568"/>
                  <a:pt x="1605487" y="148687"/>
                </a:cubicBezTo>
                <a:lnTo>
                  <a:pt x="1605487" y="148687"/>
                </a:lnTo>
                <a:lnTo>
                  <a:pt x="1624537" y="-379"/>
                </a:lnTo>
                <a:close/>
              </a:path>
            </a:pathLst>
          </a:custGeom>
          <a:gradFill>
            <a:gsLst>
              <a:gs pos="0">
                <a:srgbClr val="76787D"/>
              </a:gs>
              <a:gs pos="0">
                <a:srgbClr val="76787D"/>
              </a:gs>
              <a:gs pos="11000">
                <a:srgbClr val="9A9DA4"/>
              </a:gs>
              <a:gs pos="21000">
                <a:srgbClr val="B7B9C1"/>
              </a:gs>
              <a:gs pos="31000">
                <a:srgbClr val="CBCED7"/>
              </a:gs>
              <a:gs pos="41000">
                <a:srgbClr val="D7DAE4"/>
              </a:gs>
              <a:gs pos="50000">
                <a:srgbClr val="DBDEE8"/>
              </a:gs>
              <a:gs pos="58000">
                <a:srgbClr val="D7DAE3"/>
              </a:gs>
              <a:gs pos="68000">
                <a:srgbClr val="CACDD6"/>
              </a:gs>
              <a:gs pos="78000">
                <a:srgbClr val="B4B7BF"/>
              </a:gs>
              <a:gs pos="89000">
                <a:srgbClr val="96999F"/>
              </a:gs>
              <a:gs pos="99000">
                <a:srgbClr val="707276"/>
              </a:gs>
              <a:gs pos="100000">
                <a:srgbClr val="6D6F73"/>
              </a:gs>
            </a:gsLst>
            <a:lin ang="0" scaled="1"/>
          </a:gradFill>
          <a:ln w="9525"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33EFB5E2-D0F2-FEF7-776E-E03AB87D904F}"/>
              </a:ext>
            </a:extLst>
          </p:cNvPr>
          <p:cNvSpPr/>
          <p:nvPr/>
        </p:nvSpPr>
        <p:spPr>
          <a:xfrm>
            <a:off x="5139975" y="4374165"/>
            <a:ext cx="1977390" cy="662934"/>
          </a:xfrm>
          <a:custGeom>
            <a:avLst/>
            <a:gdLst>
              <a:gd name="connsiteX0" fmla="*/ 1976962 w 1977390"/>
              <a:gd name="connsiteY0" fmla="*/ -93 h 662934"/>
              <a:gd name="connsiteX1" fmla="*/ 988648 w 1977390"/>
              <a:gd name="connsiteY1" fmla="*/ 106206 h 662934"/>
              <a:gd name="connsiteX2" fmla="*/ -428 w 1977390"/>
              <a:gd name="connsiteY2" fmla="*/ -379 h 662934"/>
              <a:gd name="connsiteX3" fmla="*/ 164831 w 1977390"/>
              <a:gd name="connsiteY3" fmla="*/ 424817 h 662934"/>
              <a:gd name="connsiteX4" fmla="*/ 166736 w 1977390"/>
              <a:gd name="connsiteY4" fmla="*/ 435866 h 662934"/>
              <a:gd name="connsiteX5" fmla="*/ 177499 w 1977390"/>
              <a:gd name="connsiteY5" fmla="*/ 601316 h 662934"/>
              <a:gd name="connsiteX6" fmla="*/ 342948 w 1977390"/>
              <a:gd name="connsiteY6" fmla="*/ 624271 h 662934"/>
              <a:gd name="connsiteX7" fmla="*/ 342948 w 1977390"/>
              <a:gd name="connsiteY7" fmla="*/ 624271 h 662934"/>
              <a:gd name="connsiteX8" fmla="*/ 1349646 w 1977390"/>
              <a:gd name="connsiteY8" fmla="*/ 648655 h 662934"/>
              <a:gd name="connsiteX9" fmla="*/ 1800273 w 1977390"/>
              <a:gd name="connsiteY9" fmla="*/ 601030 h 662934"/>
              <a:gd name="connsiteX10" fmla="*/ 1811608 w 1977390"/>
              <a:gd name="connsiteY10" fmla="*/ 431389 h 662934"/>
              <a:gd name="connsiteX11" fmla="*/ 1976962 w 1977390"/>
              <a:gd name="connsiteY11" fmla="*/ -93 h 66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7390" h="662934">
                <a:moveTo>
                  <a:pt x="1976962" y="-93"/>
                </a:moveTo>
                <a:cubicBezTo>
                  <a:pt x="1833325" y="61820"/>
                  <a:pt x="1445086" y="106206"/>
                  <a:pt x="988648" y="106206"/>
                </a:cubicBezTo>
                <a:cubicBezTo>
                  <a:pt x="532210" y="106206"/>
                  <a:pt x="142542" y="61629"/>
                  <a:pt x="-428" y="-379"/>
                </a:cubicBezTo>
                <a:cubicBezTo>
                  <a:pt x="98156" y="168880"/>
                  <a:pt x="148829" y="299945"/>
                  <a:pt x="164831" y="424817"/>
                </a:cubicBezTo>
                <a:cubicBezTo>
                  <a:pt x="164831" y="428532"/>
                  <a:pt x="166069" y="432247"/>
                  <a:pt x="166736" y="435866"/>
                </a:cubicBezTo>
                <a:cubicBezTo>
                  <a:pt x="175166" y="490597"/>
                  <a:pt x="178766" y="545956"/>
                  <a:pt x="177499" y="601316"/>
                </a:cubicBezTo>
                <a:cubicBezTo>
                  <a:pt x="177499" y="601316"/>
                  <a:pt x="248937" y="612650"/>
                  <a:pt x="342948" y="624271"/>
                </a:cubicBezTo>
                <a:lnTo>
                  <a:pt x="342948" y="624271"/>
                </a:lnTo>
                <a:cubicBezTo>
                  <a:pt x="676923" y="665152"/>
                  <a:pt x="1014089" y="673315"/>
                  <a:pt x="1349646" y="648655"/>
                </a:cubicBezTo>
                <a:cubicBezTo>
                  <a:pt x="1530621" y="644083"/>
                  <a:pt x="1800273" y="601030"/>
                  <a:pt x="1800273" y="601030"/>
                </a:cubicBezTo>
                <a:cubicBezTo>
                  <a:pt x="1798864" y="544251"/>
                  <a:pt x="1802664" y="487473"/>
                  <a:pt x="1811608" y="431389"/>
                </a:cubicBezTo>
                <a:cubicBezTo>
                  <a:pt x="1825991" y="304707"/>
                  <a:pt x="1877140" y="172500"/>
                  <a:pt x="1976962" y="-93"/>
                </a:cubicBezTo>
                <a:close/>
              </a:path>
            </a:pathLst>
          </a:custGeom>
          <a:solidFill>
            <a:schemeClr val="accent6"/>
          </a:solidFill>
          <a:ln w="9525"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1505E990-13A2-15FB-52C1-8319D093AD3D}"/>
              </a:ext>
            </a:extLst>
          </p:cNvPr>
          <p:cNvSpPr/>
          <p:nvPr/>
        </p:nvSpPr>
        <p:spPr>
          <a:xfrm>
            <a:off x="4770786" y="3817524"/>
            <a:ext cx="2714910" cy="666273"/>
          </a:xfrm>
          <a:custGeom>
            <a:avLst/>
            <a:gdLst>
              <a:gd name="connsiteX0" fmla="*/ -428 w 2714910"/>
              <a:gd name="connsiteY0" fmla="*/ -379 h 666273"/>
              <a:gd name="connsiteX1" fmla="*/ 125016 w 2714910"/>
              <a:gd name="connsiteY1" fmla="*/ 211171 h 666273"/>
              <a:gd name="connsiteX2" fmla="*/ 348568 w 2714910"/>
              <a:gd name="connsiteY2" fmla="*/ 557120 h 666273"/>
              <a:gd name="connsiteX3" fmla="*/ 1358218 w 2714910"/>
              <a:gd name="connsiteY3" fmla="*/ 665895 h 666273"/>
              <a:gd name="connsiteX4" fmla="*/ 2366249 w 2714910"/>
              <a:gd name="connsiteY4" fmla="*/ 557120 h 666273"/>
              <a:gd name="connsiteX5" fmla="*/ 2590086 w 2714910"/>
              <a:gd name="connsiteY5" fmla="*/ 210791 h 666273"/>
              <a:gd name="connsiteX6" fmla="*/ 2714483 w 2714910"/>
              <a:gd name="connsiteY6" fmla="*/ 1241 h 666273"/>
              <a:gd name="connsiteX7" fmla="*/ 1361266 w 2714910"/>
              <a:gd name="connsiteY7" fmla="*/ 114398 h 666273"/>
              <a:gd name="connsiteX8" fmla="*/ -428 w 2714910"/>
              <a:gd name="connsiteY8" fmla="*/ -379 h 66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910" h="666273">
                <a:moveTo>
                  <a:pt x="-428" y="-379"/>
                </a:moveTo>
                <a:cubicBezTo>
                  <a:pt x="35567" y="73430"/>
                  <a:pt x="77524" y="144182"/>
                  <a:pt x="125016" y="211171"/>
                </a:cubicBezTo>
                <a:cubicBezTo>
                  <a:pt x="217028" y="344521"/>
                  <a:pt x="290751" y="457298"/>
                  <a:pt x="348568" y="557120"/>
                </a:cubicBezTo>
                <a:cubicBezTo>
                  <a:pt x="494396" y="620460"/>
                  <a:pt x="891493" y="665895"/>
                  <a:pt x="1358218" y="665895"/>
                </a:cubicBezTo>
                <a:cubicBezTo>
                  <a:pt x="1824943" y="665895"/>
                  <a:pt x="2219945" y="620746"/>
                  <a:pt x="2366249" y="557120"/>
                </a:cubicBezTo>
                <a:cubicBezTo>
                  <a:pt x="2424161" y="457202"/>
                  <a:pt x="2497884" y="343950"/>
                  <a:pt x="2590086" y="210791"/>
                </a:cubicBezTo>
                <a:cubicBezTo>
                  <a:pt x="2637130" y="144401"/>
                  <a:pt x="2678726" y="74326"/>
                  <a:pt x="2714483" y="1241"/>
                </a:cubicBezTo>
                <a:cubicBezTo>
                  <a:pt x="2430447" y="69249"/>
                  <a:pt x="1930575" y="114398"/>
                  <a:pt x="1361266" y="114398"/>
                </a:cubicBezTo>
                <a:cubicBezTo>
                  <a:pt x="786051" y="114874"/>
                  <a:pt x="281988" y="68773"/>
                  <a:pt x="-428" y="-379"/>
                </a:cubicBezTo>
                <a:close/>
              </a:path>
            </a:pathLst>
          </a:custGeom>
          <a:solidFill>
            <a:schemeClr val="accent4"/>
          </a:solidFill>
          <a:ln w="9525" cap="flat">
            <a:noFill/>
            <a:prstDash val="solid"/>
            <a:miter/>
          </a:ln>
        </p:spPr>
        <p:txBody>
          <a:bodyPr rtlCol="0" anchor="ctr"/>
          <a:lstStyle/>
          <a:p>
            <a:endParaRPr lang="es-CO"/>
          </a:p>
        </p:txBody>
      </p:sp>
      <p:sp>
        <p:nvSpPr>
          <p:cNvPr id="87" name="Forma libre: forma 86">
            <a:extLst>
              <a:ext uri="{FF2B5EF4-FFF2-40B4-BE49-F238E27FC236}">
                <a16:creationId xmlns:a16="http://schemas.microsoft.com/office/drawing/2014/main" id="{03F67168-6B1E-09EE-FD9C-BB4D3B7BFADB}"/>
              </a:ext>
            </a:extLst>
          </p:cNvPr>
          <p:cNvSpPr/>
          <p:nvPr/>
        </p:nvSpPr>
        <p:spPr>
          <a:xfrm>
            <a:off x="4589145" y="3230213"/>
            <a:ext cx="3079337" cy="708183"/>
          </a:xfrm>
          <a:custGeom>
            <a:avLst/>
            <a:gdLst>
              <a:gd name="connsiteX0" fmla="*/ 1543574 w 3079337"/>
              <a:gd name="connsiteY0" fmla="*/ 145925 h 708183"/>
              <a:gd name="connsiteX1" fmla="*/ -428 w 3079337"/>
              <a:gd name="connsiteY1" fmla="*/ -379 h 708183"/>
              <a:gd name="connsiteX2" fmla="*/ 153496 w 3079337"/>
              <a:gd name="connsiteY2" fmla="*/ 590171 h 708183"/>
              <a:gd name="connsiteX3" fmla="*/ 1543003 w 3079337"/>
              <a:gd name="connsiteY3" fmla="*/ 707805 h 708183"/>
              <a:gd name="connsiteX4" fmla="*/ 2924128 w 3079337"/>
              <a:gd name="connsiteY4" fmla="*/ 592362 h 708183"/>
              <a:gd name="connsiteX5" fmla="*/ 3078909 w 3079337"/>
              <a:gd name="connsiteY5" fmla="*/ 1812 h 708183"/>
              <a:gd name="connsiteX6" fmla="*/ 1543574 w 3079337"/>
              <a:gd name="connsiteY6" fmla="*/ 145925 h 7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9337" h="708183">
                <a:moveTo>
                  <a:pt x="1543574" y="145925"/>
                </a:moveTo>
                <a:cubicBezTo>
                  <a:pt x="865490" y="145925"/>
                  <a:pt x="279321" y="86298"/>
                  <a:pt x="-428" y="-379"/>
                </a:cubicBezTo>
                <a:cubicBezTo>
                  <a:pt x="10821" y="204789"/>
                  <a:pt x="63170" y="405615"/>
                  <a:pt x="153496" y="590171"/>
                </a:cubicBezTo>
                <a:cubicBezTo>
                  <a:pt x="441722" y="660751"/>
                  <a:pt x="956072" y="707805"/>
                  <a:pt x="1543003" y="707805"/>
                </a:cubicBezTo>
                <a:cubicBezTo>
                  <a:pt x="2124028" y="707805"/>
                  <a:pt x="2633997" y="661704"/>
                  <a:pt x="2924128" y="592362"/>
                </a:cubicBezTo>
                <a:cubicBezTo>
                  <a:pt x="3014758" y="407862"/>
                  <a:pt x="3067394" y="207047"/>
                  <a:pt x="3078909" y="1812"/>
                </a:cubicBezTo>
                <a:cubicBezTo>
                  <a:pt x="2795540" y="87537"/>
                  <a:pt x="2214611" y="145925"/>
                  <a:pt x="1543574" y="145925"/>
                </a:cubicBezTo>
                <a:close/>
              </a:path>
            </a:pathLst>
          </a:custGeom>
          <a:solidFill>
            <a:schemeClr val="accent3"/>
          </a:solidFill>
          <a:ln w="9525" cap="flat">
            <a:noFill/>
            <a:prstDash val="solid"/>
            <a:miter/>
          </a:ln>
        </p:spPr>
        <p:txBody>
          <a:bodyPr rtlCol="0" anchor="ctr"/>
          <a:lstStyle/>
          <a:p>
            <a:endParaRPr lang="es-CO"/>
          </a:p>
        </p:txBody>
      </p:sp>
      <p:sp>
        <p:nvSpPr>
          <p:cNvPr id="121" name="Forma libre: forma 120">
            <a:extLst>
              <a:ext uri="{FF2B5EF4-FFF2-40B4-BE49-F238E27FC236}">
                <a16:creationId xmlns:a16="http://schemas.microsoft.com/office/drawing/2014/main" id="{9E317369-A841-7D68-13E7-55B08EE3B50C}"/>
              </a:ext>
            </a:extLst>
          </p:cNvPr>
          <p:cNvSpPr/>
          <p:nvPr/>
        </p:nvSpPr>
        <p:spPr>
          <a:xfrm>
            <a:off x="5013197" y="1666526"/>
            <a:ext cx="2229611" cy="613377"/>
          </a:xfrm>
          <a:custGeom>
            <a:avLst/>
            <a:gdLst>
              <a:gd name="connsiteX0" fmla="*/ 2229184 w 2229611"/>
              <a:gd name="connsiteY0" fmla="*/ 524416 h 613377"/>
              <a:gd name="connsiteX1" fmla="*/ 190739 w 2229611"/>
              <a:gd name="connsiteY1" fmla="*/ 332059 h 613377"/>
              <a:gd name="connsiteX2" fmla="*/ -428 w 2229611"/>
              <a:gd name="connsiteY2" fmla="*/ 522987 h 613377"/>
              <a:gd name="connsiteX3" fmla="*/ 1117426 w 2229611"/>
              <a:gd name="connsiteY3" fmla="*/ 612998 h 613377"/>
              <a:gd name="connsiteX4" fmla="*/ 2229184 w 2229611"/>
              <a:gd name="connsiteY4" fmla="*/ 524416 h 61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611" h="613377">
                <a:moveTo>
                  <a:pt x="2229184" y="524416"/>
                </a:moveTo>
                <a:cubicBezTo>
                  <a:pt x="1719396" y="-91604"/>
                  <a:pt x="806758" y="-177719"/>
                  <a:pt x="190739" y="332059"/>
                </a:cubicBezTo>
                <a:cubicBezTo>
                  <a:pt x="121206" y="389609"/>
                  <a:pt x="57208" y="453522"/>
                  <a:pt x="-428" y="522987"/>
                </a:cubicBezTo>
                <a:cubicBezTo>
                  <a:pt x="242745" y="577280"/>
                  <a:pt x="652606" y="612998"/>
                  <a:pt x="1117426" y="612998"/>
                </a:cubicBezTo>
                <a:cubicBezTo>
                  <a:pt x="1578341" y="612998"/>
                  <a:pt x="1985344" y="577947"/>
                  <a:pt x="2229184" y="524416"/>
                </a:cubicBezTo>
                <a:close/>
              </a:path>
            </a:pathLst>
          </a:custGeom>
          <a:solidFill>
            <a:schemeClr val="tx2"/>
          </a:solidFill>
          <a:ln w="9525" cap="flat">
            <a:noFill/>
            <a:prstDash val="solid"/>
            <a:miter/>
          </a:ln>
        </p:spPr>
        <p:txBody>
          <a:bodyPr rtlCol="0" anchor="ctr"/>
          <a:lstStyle/>
          <a:p>
            <a:endParaRPr lang="es-CO"/>
          </a:p>
        </p:txBody>
      </p:sp>
      <p:sp>
        <p:nvSpPr>
          <p:cNvPr id="155" name="Forma libre: forma 154">
            <a:extLst>
              <a:ext uri="{FF2B5EF4-FFF2-40B4-BE49-F238E27FC236}">
                <a16:creationId xmlns:a16="http://schemas.microsoft.com/office/drawing/2014/main" id="{CD03D9CF-0EFD-E8AF-2953-B70D0FC84E66}"/>
              </a:ext>
            </a:extLst>
          </p:cNvPr>
          <p:cNvSpPr/>
          <p:nvPr/>
        </p:nvSpPr>
        <p:spPr>
          <a:xfrm>
            <a:off x="7211663" y="2154709"/>
            <a:ext cx="73827" cy="31277"/>
          </a:xfrm>
          <a:custGeom>
            <a:avLst/>
            <a:gdLst>
              <a:gd name="connsiteX0" fmla="*/ 67866 w 73827"/>
              <a:gd name="connsiteY0" fmla="*/ 5181 h 31277"/>
              <a:gd name="connsiteX1" fmla="*/ 67390 w 73827"/>
              <a:gd name="connsiteY1" fmla="*/ 5181 h 31277"/>
              <a:gd name="connsiteX2" fmla="*/ -428 w 73827"/>
              <a:gd name="connsiteY2" fmla="*/ 323 h 31277"/>
              <a:gd name="connsiteX3" fmla="*/ 26051 w 73827"/>
              <a:gd name="connsiteY3" fmla="*/ 30899 h 31277"/>
              <a:gd name="connsiteX4" fmla="*/ 67390 w 73827"/>
              <a:gd name="connsiteY4" fmla="*/ 22612 h 31277"/>
              <a:gd name="connsiteX5" fmla="*/ 67390 w 73827"/>
              <a:gd name="connsiteY5" fmla="*/ 22612 h 31277"/>
              <a:gd name="connsiteX6" fmla="*/ 67866 w 73827"/>
              <a:gd name="connsiteY6" fmla="*/ 5181 h 3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7" h="31277">
                <a:moveTo>
                  <a:pt x="67866" y="5181"/>
                </a:moveTo>
                <a:lnTo>
                  <a:pt x="67390" y="5181"/>
                </a:lnTo>
                <a:cubicBezTo>
                  <a:pt x="45158" y="171"/>
                  <a:pt x="22299" y="-1467"/>
                  <a:pt x="-428" y="323"/>
                </a:cubicBezTo>
                <a:cubicBezTo>
                  <a:pt x="8526" y="10325"/>
                  <a:pt x="17384" y="20516"/>
                  <a:pt x="26051" y="30899"/>
                </a:cubicBezTo>
                <a:cubicBezTo>
                  <a:pt x="40243" y="28136"/>
                  <a:pt x="54055" y="25469"/>
                  <a:pt x="67390" y="22612"/>
                </a:cubicBezTo>
                <a:lnTo>
                  <a:pt x="67390" y="22612"/>
                </a:lnTo>
                <a:cubicBezTo>
                  <a:pt x="70533" y="19183"/>
                  <a:pt x="78915" y="12611"/>
                  <a:pt x="67866" y="5181"/>
                </a:cubicBezTo>
                <a:close/>
              </a:path>
            </a:pathLst>
          </a:custGeom>
          <a:gradFill>
            <a:gsLst>
              <a:gs pos="0">
                <a:srgbClr val="000000"/>
              </a:gs>
              <a:gs pos="50000">
                <a:srgbClr val="5E5E5E"/>
              </a:gs>
              <a:gs pos="100000">
                <a:srgbClr val="BDBDBD"/>
              </a:gs>
            </a:gsLst>
            <a:lin ang="9570394" scaled="1"/>
          </a:gradFill>
          <a:ln w="9525" cap="flat">
            <a:noFill/>
            <a:prstDash val="solid"/>
            <a:miter/>
          </a:ln>
        </p:spPr>
        <p:txBody>
          <a:bodyPr rtlCol="0" anchor="ctr"/>
          <a:lstStyle/>
          <a:p>
            <a:endParaRPr lang="es-CO"/>
          </a:p>
        </p:txBody>
      </p:sp>
      <p:sp>
        <p:nvSpPr>
          <p:cNvPr id="156" name="Forma libre: forma 155">
            <a:extLst>
              <a:ext uri="{FF2B5EF4-FFF2-40B4-BE49-F238E27FC236}">
                <a16:creationId xmlns:a16="http://schemas.microsoft.com/office/drawing/2014/main" id="{5E96DFA0-FFA8-F1E6-49EF-5A310EC5FDA9}"/>
              </a:ext>
            </a:extLst>
          </p:cNvPr>
          <p:cNvSpPr/>
          <p:nvPr/>
        </p:nvSpPr>
        <p:spPr>
          <a:xfrm>
            <a:off x="4971850" y="2154607"/>
            <a:ext cx="71637" cy="30713"/>
          </a:xfrm>
          <a:custGeom>
            <a:avLst/>
            <a:gdLst>
              <a:gd name="connsiteX0" fmla="*/ 71209 w 71637"/>
              <a:gd name="connsiteY0" fmla="*/ -50 h 30713"/>
              <a:gd name="connsiteX1" fmla="*/ 5582 w 71637"/>
              <a:gd name="connsiteY1" fmla="*/ 5188 h 30713"/>
              <a:gd name="connsiteX2" fmla="*/ 5106 w 71637"/>
              <a:gd name="connsiteY2" fmla="*/ 5188 h 30713"/>
              <a:gd name="connsiteX3" fmla="*/ 5582 w 71637"/>
              <a:gd name="connsiteY3" fmla="*/ 22524 h 30713"/>
              <a:gd name="connsiteX4" fmla="*/ 5582 w 71637"/>
              <a:gd name="connsiteY4" fmla="*/ 22524 h 30713"/>
              <a:gd name="connsiteX5" fmla="*/ 44825 w 71637"/>
              <a:gd name="connsiteY5" fmla="*/ 30334 h 30713"/>
              <a:gd name="connsiteX6" fmla="*/ 71209 w 71637"/>
              <a:gd name="connsiteY6" fmla="*/ -5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37" h="30713">
                <a:moveTo>
                  <a:pt x="71209" y="-50"/>
                </a:moveTo>
                <a:cubicBezTo>
                  <a:pt x="49197" y="-1174"/>
                  <a:pt x="27137" y="588"/>
                  <a:pt x="5582" y="5188"/>
                </a:cubicBezTo>
                <a:lnTo>
                  <a:pt x="5106" y="5188"/>
                </a:lnTo>
                <a:cubicBezTo>
                  <a:pt x="-5943" y="12618"/>
                  <a:pt x="2439" y="19190"/>
                  <a:pt x="5582" y="22524"/>
                </a:cubicBezTo>
                <a:lnTo>
                  <a:pt x="5582" y="22524"/>
                </a:lnTo>
                <a:cubicBezTo>
                  <a:pt x="18250" y="25191"/>
                  <a:pt x="31395" y="27763"/>
                  <a:pt x="44825" y="30334"/>
                </a:cubicBezTo>
                <a:cubicBezTo>
                  <a:pt x="53398" y="20143"/>
                  <a:pt x="62256" y="9951"/>
                  <a:pt x="71209" y="-50"/>
                </a:cubicBezTo>
                <a:close/>
              </a:path>
            </a:pathLst>
          </a:custGeom>
          <a:gradFill>
            <a:gsLst>
              <a:gs pos="0">
                <a:srgbClr val="000000"/>
              </a:gs>
              <a:gs pos="50000">
                <a:srgbClr val="5E5E5E"/>
              </a:gs>
              <a:gs pos="100000">
                <a:srgbClr val="BDBDBD"/>
              </a:gs>
            </a:gsLst>
            <a:lin ang="0" scaled="1"/>
          </a:gradFill>
          <a:ln w="9525" cap="flat">
            <a:noFill/>
            <a:prstDash val="solid"/>
            <a:miter/>
          </a:ln>
        </p:spPr>
        <p:txBody>
          <a:bodyPr rtlCol="0" anchor="ctr"/>
          <a:lstStyle/>
          <a:p>
            <a:endParaRPr lang="es-CO"/>
          </a:p>
        </p:txBody>
      </p:sp>
      <p:sp>
        <p:nvSpPr>
          <p:cNvPr id="157" name="Forma libre: forma 156">
            <a:extLst>
              <a:ext uri="{FF2B5EF4-FFF2-40B4-BE49-F238E27FC236}">
                <a16:creationId xmlns:a16="http://schemas.microsoft.com/office/drawing/2014/main" id="{0B0B5B97-348B-5BA1-71C9-300CDECE1639}"/>
              </a:ext>
            </a:extLst>
          </p:cNvPr>
          <p:cNvSpPr/>
          <p:nvPr/>
        </p:nvSpPr>
        <p:spPr>
          <a:xfrm>
            <a:off x="4671250" y="2160269"/>
            <a:ext cx="2914650" cy="663417"/>
          </a:xfrm>
          <a:custGeom>
            <a:avLst/>
            <a:gdLst>
              <a:gd name="connsiteX0" fmla="*/ 2630282 w 2914650"/>
              <a:gd name="connsiteY0" fmla="*/ 12099 h 663417"/>
              <a:gd name="connsiteX1" fmla="*/ 2608279 w 2914650"/>
              <a:gd name="connsiteY1" fmla="*/ -379 h 663417"/>
              <a:gd name="connsiteX2" fmla="*/ 2612756 w 2914650"/>
              <a:gd name="connsiteY2" fmla="*/ 11146 h 663417"/>
              <a:gd name="connsiteX3" fmla="*/ 2603231 w 2914650"/>
              <a:gd name="connsiteY3" fmla="*/ 17909 h 663417"/>
              <a:gd name="connsiteX4" fmla="*/ 1457088 w 2914650"/>
              <a:gd name="connsiteY4" fmla="*/ 106777 h 663417"/>
              <a:gd name="connsiteX5" fmla="*/ 310944 w 2914650"/>
              <a:gd name="connsiteY5" fmla="*/ 17909 h 663417"/>
              <a:gd name="connsiteX6" fmla="*/ 301419 w 2914650"/>
              <a:gd name="connsiteY6" fmla="*/ 11146 h 663417"/>
              <a:gd name="connsiteX7" fmla="*/ 305896 w 2914650"/>
              <a:gd name="connsiteY7" fmla="*/ -379 h 663417"/>
              <a:gd name="connsiteX8" fmla="*/ 283893 w 2914650"/>
              <a:gd name="connsiteY8" fmla="*/ 12099 h 663417"/>
              <a:gd name="connsiteX9" fmla="*/ -428 w 2914650"/>
              <a:gd name="connsiteY9" fmla="*/ 533974 h 663417"/>
              <a:gd name="connsiteX10" fmla="*/ 1456897 w 2914650"/>
              <a:gd name="connsiteY10" fmla="*/ 663038 h 663417"/>
              <a:gd name="connsiteX11" fmla="*/ 2914222 w 2914650"/>
              <a:gd name="connsiteY11" fmla="*/ 533974 h 663417"/>
              <a:gd name="connsiteX12" fmla="*/ 2630282 w 2914650"/>
              <a:gd name="connsiteY12" fmla="*/ 12099 h 66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4650" h="663417">
                <a:moveTo>
                  <a:pt x="2630282" y="12099"/>
                </a:moveTo>
                <a:cubicBezTo>
                  <a:pt x="2624719" y="5393"/>
                  <a:pt x="2616890" y="955"/>
                  <a:pt x="2608279" y="-379"/>
                </a:cubicBezTo>
                <a:cubicBezTo>
                  <a:pt x="2614661" y="3812"/>
                  <a:pt x="2614565" y="7908"/>
                  <a:pt x="2612756" y="11146"/>
                </a:cubicBezTo>
                <a:cubicBezTo>
                  <a:pt x="2610727" y="14690"/>
                  <a:pt x="2607241" y="17166"/>
                  <a:pt x="2603231" y="17909"/>
                </a:cubicBezTo>
                <a:cubicBezTo>
                  <a:pt x="2345008" y="71630"/>
                  <a:pt x="1928004" y="106682"/>
                  <a:pt x="1457088" y="106777"/>
                </a:cubicBezTo>
                <a:cubicBezTo>
                  <a:pt x="986172" y="106873"/>
                  <a:pt x="569167" y="71630"/>
                  <a:pt x="310944" y="17909"/>
                </a:cubicBezTo>
                <a:cubicBezTo>
                  <a:pt x="306934" y="17166"/>
                  <a:pt x="303448" y="14690"/>
                  <a:pt x="301419" y="11146"/>
                </a:cubicBezTo>
                <a:cubicBezTo>
                  <a:pt x="299609" y="7908"/>
                  <a:pt x="299514" y="3812"/>
                  <a:pt x="305896" y="-379"/>
                </a:cubicBezTo>
                <a:cubicBezTo>
                  <a:pt x="297286" y="955"/>
                  <a:pt x="289456" y="5393"/>
                  <a:pt x="283893" y="12099"/>
                </a:cubicBezTo>
                <a:cubicBezTo>
                  <a:pt x="155772" y="165699"/>
                  <a:pt x="59160" y="343036"/>
                  <a:pt x="-428" y="533974"/>
                </a:cubicBezTo>
                <a:cubicBezTo>
                  <a:pt x="288751" y="610840"/>
                  <a:pt x="832914" y="662752"/>
                  <a:pt x="1456897" y="663038"/>
                </a:cubicBezTo>
                <a:cubicBezTo>
                  <a:pt x="2080880" y="663323"/>
                  <a:pt x="2625329" y="610840"/>
                  <a:pt x="2914222" y="533974"/>
                </a:cubicBezTo>
                <a:cubicBezTo>
                  <a:pt x="2854748" y="343064"/>
                  <a:pt x="2758269" y="165737"/>
                  <a:pt x="2630282" y="12099"/>
                </a:cubicBezTo>
                <a:close/>
              </a:path>
            </a:pathLst>
          </a:custGeom>
          <a:solidFill>
            <a:schemeClr val="accent1"/>
          </a:solidFill>
          <a:ln w="9525" cap="flat">
            <a:noFill/>
            <a:prstDash val="solid"/>
            <a:miter/>
          </a:ln>
        </p:spPr>
        <p:txBody>
          <a:bodyPr rtlCol="0" anchor="ctr"/>
          <a:lstStyle/>
          <a:p>
            <a:endParaRPr lang="es-CO"/>
          </a:p>
        </p:txBody>
      </p:sp>
      <p:sp>
        <p:nvSpPr>
          <p:cNvPr id="191" name="Forma libre: forma 190">
            <a:extLst>
              <a:ext uri="{FF2B5EF4-FFF2-40B4-BE49-F238E27FC236}">
                <a16:creationId xmlns:a16="http://schemas.microsoft.com/office/drawing/2014/main" id="{E8AEF579-1FFD-2EF4-B2DA-623B244815AC}"/>
              </a:ext>
            </a:extLst>
          </p:cNvPr>
          <p:cNvSpPr/>
          <p:nvPr/>
        </p:nvSpPr>
        <p:spPr>
          <a:xfrm>
            <a:off x="4554949" y="2662713"/>
            <a:ext cx="3147537" cy="723424"/>
          </a:xfrm>
          <a:custGeom>
            <a:avLst/>
            <a:gdLst>
              <a:gd name="connsiteX0" fmla="*/ 3076147 w 3147537"/>
              <a:gd name="connsiteY0" fmla="*/ 16957 h 723424"/>
              <a:gd name="connsiteX1" fmla="*/ 3061955 w 3147537"/>
              <a:gd name="connsiteY1" fmla="*/ -93 h 723424"/>
              <a:gd name="connsiteX2" fmla="*/ 3051859 w 3147537"/>
              <a:gd name="connsiteY2" fmla="*/ 23148 h 723424"/>
              <a:gd name="connsiteX3" fmla="*/ 1573389 w 3147537"/>
              <a:gd name="connsiteY3" fmla="*/ 149925 h 723424"/>
              <a:gd name="connsiteX4" fmla="*/ 95394 w 3147537"/>
              <a:gd name="connsiteY4" fmla="*/ 22957 h 723424"/>
              <a:gd name="connsiteX5" fmla="*/ 84726 w 3147537"/>
              <a:gd name="connsiteY5" fmla="*/ -379 h 723424"/>
              <a:gd name="connsiteX6" fmla="*/ 70819 w 3147537"/>
              <a:gd name="connsiteY6" fmla="*/ 16671 h 723424"/>
              <a:gd name="connsiteX7" fmla="*/ -427 w 3147537"/>
              <a:gd name="connsiteY7" fmla="*/ 485206 h 723424"/>
              <a:gd name="connsiteX8" fmla="*/ 2335 w 3147537"/>
              <a:gd name="connsiteY8" fmla="*/ 573788 h 723424"/>
              <a:gd name="connsiteX9" fmla="*/ 1573389 w 3147537"/>
              <a:gd name="connsiteY9" fmla="*/ 723045 h 723424"/>
              <a:gd name="connsiteX10" fmla="*/ 3144442 w 3147537"/>
              <a:gd name="connsiteY10" fmla="*/ 573788 h 723424"/>
              <a:gd name="connsiteX11" fmla="*/ 3147109 w 3147537"/>
              <a:gd name="connsiteY11" fmla="*/ 485206 h 723424"/>
              <a:gd name="connsiteX12" fmla="*/ 3076147 w 3147537"/>
              <a:gd name="connsiteY12" fmla="*/ 16957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537" h="723424">
                <a:moveTo>
                  <a:pt x="3076147" y="16957"/>
                </a:moveTo>
                <a:cubicBezTo>
                  <a:pt x="3073785" y="9661"/>
                  <a:pt x="3068699" y="3555"/>
                  <a:pt x="3061955" y="-93"/>
                </a:cubicBezTo>
                <a:cubicBezTo>
                  <a:pt x="3073385" y="12766"/>
                  <a:pt x="3057193" y="21338"/>
                  <a:pt x="3051859" y="23148"/>
                </a:cubicBezTo>
                <a:cubicBezTo>
                  <a:pt x="2747630" y="99348"/>
                  <a:pt x="2199467" y="149735"/>
                  <a:pt x="1573389" y="149925"/>
                </a:cubicBezTo>
                <a:cubicBezTo>
                  <a:pt x="947310" y="150116"/>
                  <a:pt x="399146" y="99157"/>
                  <a:pt x="95394" y="22957"/>
                </a:cubicBezTo>
                <a:cubicBezTo>
                  <a:pt x="89489" y="21052"/>
                  <a:pt x="73296" y="12480"/>
                  <a:pt x="84726" y="-379"/>
                </a:cubicBezTo>
                <a:cubicBezTo>
                  <a:pt x="78001" y="3222"/>
                  <a:pt x="72991" y="9356"/>
                  <a:pt x="70819" y="16671"/>
                </a:cubicBezTo>
                <a:cubicBezTo>
                  <a:pt x="23461" y="168337"/>
                  <a:pt x="-570" y="326319"/>
                  <a:pt x="-427" y="485206"/>
                </a:cubicBezTo>
                <a:cubicBezTo>
                  <a:pt x="-427" y="515019"/>
                  <a:pt x="716" y="544546"/>
                  <a:pt x="2335" y="573788"/>
                </a:cubicBezTo>
                <a:cubicBezTo>
                  <a:pt x="287132" y="661990"/>
                  <a:pt x="883397" y="722759"/>
                  <a:pt x="1573389" y="723045"/>
                </a:cubicBezTo>
                <a:cubicBezTo>
                  <a:pt x="2263380" y="723331"/>
                  <a:pt x="2859264" y="661990"/>
                  <a:pt x="3144442" y="573788"/>
                </a:cubicBezTo>
                <a:cubicBezTo>
                  <a:pt x="3146061" y="544546"/>
                  <a:pt x="3147109" y="515019"/>
                  <a:pt x="3147109" y="485206"/>
                </a:cubicBezTo>
                <a:cubicBezTo>
                  <a:pt x="3147223" y="326434"/>
                  <a:pt x="3123296" y="168566"/>
                  <a:pt x="3076147" y="16957"/>
                </a:cubicBezTo>
                <a:close/>
              </a:path>
            </a:pathLst>
          </a:custGeom>
          <a:solidFill>
            <a:schemeClr val="accent2"/>
          </a:solidFill>
          <a:ln w="9525" cap="flat">
            <a:noFill/>
            <a:prstDash val="solid"/>
            <a:miter/>
          </a:ln>
        </p:spPr>
        <p:txBody>
          <a:bodyPr rtlCol="0" anchor="ctr"/>
          <a:lstStyle/>
          <a:p>
            <a:endParaRPr lang="es-CO"/>
          </a:p>
        </p:txBody>
      </p:sp>
      <p:sp>
        <p:nvSpPr>
          <p:cNvPr id="192" name="Forma libre: forma 191">
            <a:extLst>
              <a:ext uri="{FF2B5EF4-FFF2-40B4-BE49-F238E27FC236}">
                <a16:creationId xmlns:a16="http://schemas.microsoft.com/office/drawing/2014/main" id="{4653E803-C115-9397-D7C4-B0696BA56D4C}"/>
              </a:ext>
            </a:extLst>
          </p:cNvPr>
          <p:cNvSpPr/>
          <p:nvPr/>
        </p:nvSpPr>
        <p:spPr>
          <a:xfrm>
            <a:off x="4636250" y="2653624"/>
            <a:ext cx="48144" cy="38140"/>
          </a:xfrm>
          <a:custGeom>
            <a:avLst/>
            <a:gdLst>
              <a:gd name="connsiteX0" fmla="*/ 47716 w 48144"/>
              <a:gd name="connsiteY0" fmla="*/ -148 h 38140"/>
              <a:gd name="connsiteX1" fmla="*/ 3330 w 48144"/>
              <a:gd name="connsiteY1" fmla="*/ 9377 h 38140"/>
              <a:gd name="connsiteX2" fmla="*/ 14093 w 48144"/>
              <a:gd name="connsiteY2" fmla="*/ 32522 h 38140"/>
              <a:gd name="connsiteX3" fmla="*/ 35333 w 48144"/>
              <a:gd name="connsiteY3" fmla="*/ 37761 h 38140"/>
              <a:gd name="connsiteX4" fmla="*/ 47716 w 48144"/>
              <a:gd name="connsiteY4" fmla="*/ -148 h 3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4" h="38140">
                <a:moveTo>
                  <a:pt x="47716" y="-148"/>
                </a:moveTo>
                <a:cubicBezTo>
                  <a:pt x="32314" y="-1320"/>
                  <a:pt x="16893" y="1985"/>
                  <a:pt x="3330" y="9377"/>
                </a:cubicBezTo>
                <a:cubicBezTo>
                  <a:pt x="-7624" y="22331"/>
                  <a:pt x="8282" y="30522"/>
                  <a:pt x="14093" y="32522"/>
                </a:cubicBezTo>
                <a:lnTo>
                  <a:pt x="35333" y="37761"/>
                </a:lnTo>
                <a:cubicBezTo>
                  <a:pt x="39334" y="24903"/>
                  <a:pt x="43430" y="12330"/>
                  <a:pt x="47716" y="-148"/>
                </a:cubicBezTo>
                <a:close/>
              </a:path>
            </a:pathLst>
          </a:custGeom>
          <a:gradFill>
            <a:gsLst>
              <a:gs pos="0">
                <a:srgbClr val="000000"/>
              </a:gs>
              <a:gs pos="50000">
                <a:srgbClr val="5E5E5E"/>
              </a:gs>
              <a:gs pos="100000">
                <a:srgbClr val="BDBDBD"/>
              </a:gs>
            </a:gsLst>
            <a:lin ang="0" scaled="1"/>
          </a:gradFill>
          <a:ln w="9525" cap="flat">
            <a:noFill/>
            <a:prstDash val="solid"/>
            <a:miter/>
          </a:ln>
        </p:spPr>
        <p:txBody>
          <a:bodyPr rtlCol="0" anchor="ctr"/>
          <a:lstStyle/>
          <a:p>
            <a:endParaRPr lang="es-CO"/>
          </a:p>
        </p:txBody>
      </p:sp>
      <p:sp>
        <p:nvSpPr>
          <p:cNvPr id="193" name="Forma libre: forma 192">
            <a:extLst>
              <a:ext uri="{FF2B5EF4-FFF2-40B4-BE49-F238E27FC236}">
                <a16:creationId xmlns:a16="http://schemas.microsoft.com/office/drawing/2014/main" id="{26C32D78-FEEB-FCB7-3021-8D89707CBC32}"/>
              </a:ext>
            </a:extLst>
          </p:cNvPr>
          <p:cNvSpPr/>
          <p:nvPr/>
        </p:nvSpPr>
        <p:spPr>
          <a:xfrm>
            <a:off x="7573327" y="2653381"/>
            <a:ext cx="57150" cy="38192"/>
          </a:xfrm>
          <a:custGeom>
            <a:avLst/>
            <a:gdLst>
              <a:gd name="connsiteX0" fmla="*/ 33481 w 57150"/>
              <a:gd name="connsiteY0" fmla="*/ 32289 h 38192"/>
              <a:gd name="connsiteX1" fmla="*/ 43577 w 57150"/>
              <a:gd name="connsiteY1" fmla="*/ 9048 h 38192"/>
              <a:gd name="connsiteX2" fmla="*/ 56722 w 57150"/>
              <a:gd name="connsiteY2" fmla="*/ 23526 h 38192"/>
              <a:gd name="connsiteX3" fmla="*/ -428 w 57150"/>
              <a:gd name="connsiteY3" fmla="*/ -286 h 38192"/>
              <a:gd name="connsiteX4" fmla="*/ 11954 w 57150"/>
              <a:gd name="connsiteY4" fmla="*/ 37814 h 3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8192">
                <a:moveTo>
                  <a:pt x="33481" y="32289"/>
                </a:moveTo>
                <a:cubicBezTo>
                  <a:pt x="38815" y="30479"/>
                  <a:pt x="55008" y="21907"/>
                  <a:pt x="43577" y="9048"/>
                </a:cubicBezTo>
                <a:cubicBezTo>
                  <a:pt x="49397" y="12344"/>
                  <a:pt x="53998" y="17421"/>
                  <a:pt x="56722" y="23526"/>
                </a:cubicBezTo>
                <a:cubicBezTo>
                  <a:pt x="50912" y="8096"/>
                  <a:pt x="27480" y="-1429"/>
                  <a:pt x="-428" y="-286"/>
                </a:cubicBezTo>
                <a:cubicBezTo>
                  <a:pt x="3858" y="12287"/>
                  <a:pt x="7954" y="24860"/>
                  <a:pt x="11954" y="37814"/>
                </a:cubicBezTo>
                <a:close/>
              </a:path>
            </a:pathLst>
          </a:custGeom>
          <a:gradFill>
            <a:gsLst>
              <a:gs pos="0">
                <a:srgbClr val="BDBDBD"/>
              </a:gs>
              <a:gs pos="50000">
                <a:srgbClr val="5E5E5E"/>
              </a:gs>
              <a:gs pos="100000">
                <a:srgbClr val="000000"/>
              </a:gs>
            </a:gsLst>
            <a:lin ang="0" scaled="1"/>
          </a:gradFill>
          <a:ln w="9525" cap="flat">
            <a:noFill/>
            <a:prstDash val="solid"/>
            <a:miter/>
          </a:ln>
        </p:spPr>
        <p:txBody>
          <a:bodyPr rtlCol="0" anchor="ctr"/>
          <a:lstStyle/>
          <a:p>
            <a:endParaRPr lang="es-CO"/>
          </a:p>
        </p:txBody>
      </p:sp>
      <p:sp>
        <p:nvSpPr>
          <p:cNvPr id="20" name="TextBox 19">
            <a:extLst>
              <a:ext uri="{FF2B5EF4-FFF2-40B4-BE49-F238E27FC236}">
                <a16:creationId xmlns:a16="http://schemas.microsoft.com/office/drawing/2014/main" id="{F9FF808A-63C6-9BF1-F352-C516F8D7FE73}"/>
              </a:ext>
            </a:extLst>
          </p:cNvPr>
          <p:cNvSpPr txBox="1"/>
          <p:nvPr/>
        </p:nvSpPr>
        <p:spPr>
          <a:xfrm>
            <a:off x="9685954" y="1112528"/>
            <a:ext cx="1301389" cy="1107996"/>
          </a:xfrm>
          <a:prstGeom prst="rect">
            <a:avLst/>
          </a:prstGeom>
          <a:noFill/>
        </p:spPr>
        <p:txBody>
          <a:bodyPr wrap="square" rtlCol="0">
            <a:spAutoFit/>
          </a:bodyPr>
          <a:lstStyle/>
          <a:p>
            <a:r>
              <a:rPr lang="en-US" sz="6600" b="1" dirty="0">
                <a:solidFill>
                  <a:schemeClr val="bg2">
                    <a:lumMod val="90000"/>
                  </a:schemeClr>
                </a:solidFill>
                <a:latin typeface=""/>
              </a:rPr>
              <a:t>06</a:t>
            </a:r>
          </a:p>
        </p:txBody>
      </p:sp>
      <p:sp>
        <p:nvSpPr>
          <p:cNvPr id="21" name="TextBox 20">
            <a:extLst>
              <a:ext uri="{FF2B5EF4-FFF2-40B4-BE49-F238E27FC236}">
                <a16:creationId xmlns:a16="http://schemas.microsoft.com/office/drawing/2014/main" id="{DD9CD567-59D5-A4BE-2A10-A49D107B0698}"/>
              </a:ext>
            </a:extLst>
          </p:cNvPr>
          <p:cNvSpPr txBox="1"/>
          <p:nvPr/>
        </p:nvSpPr>
        <p:spPr>
          <a:xfrm>
            <a:off x="10081608" y="2536882"/>
            <a:ext cx="1301389" cy="1107996"/>
          </a:xfrm>
          <a:prstGeom prst="rect">
            <a:avLst/>
          </a:prstGeom>
          <a:noFill/>
        </p:spPr>
        <p:txBody>
          <a:bodyPr wrap="square" rtlCol="0">
            <a:spAutoFit/>
          </a:bodyPr>
          <a:lstStyle/>
          <a:p>
            <a:r>
              <a:rPr lang="en-US" sz="6600" b="1" dirty="0">
                <a:solidFill>
                  <a:schemeClr val="bg2">
                    <a:lumMod val="90000"/>
                  </a:schemeClr>
                </a:solidFill>
                <a:latin typeface=""/>
              </a:rPr>
              <a:t>05</a:t>
            </a:r>
          </a:p>
        </p:txBody>
      </p:sp>
      <p:sp>
        <p:nvSpPr>
          <p:cNvPr id="22" name="TextBox 21">
            <a:extLst>
              <a:ext uri="{FF2B5EF4-FFF2-40B4-BE49-F238E27FC236}">
                <a16:creationId xmlns:a16="http://schemas.microsoft.com/office/drawing/2014/main" id="{D53A17B0-E5AE-0456-09E2-672F16395382}"/>
              </a:ext>
            </a:extLst>
          </p:cNvPr>
          <p:cNvSpPr txBox="1"/>
          <p:nvPr/>
        </p:nvSpPr>
        <p:spPr>
          <a:xfrm>
            <a:off x="9633200" y="4040367"/>
            <a:ext cx="1301389" cy="1107996"/>
          </a:xfrm>
          <a:prstGeom prst="rect">
            <a:avLst/>
          </a:prstGeom>
          <a:noFill/>
        </p:spPr>
        <p:txBody>
          <a:bodyPr wrap="square" rtlCol="0">
            <a:spAutoFit/>
          </a:bodyPr>
          <a:lstStyle/>
          <a:p>
            <a:r>
              <a:rPr lang="en-US" sz="6600" b="1" dirty="0">
                <a:solidFill>
                  <a:schemeClr val="bg2">
                    <a:lumMod val="90000"/>
                  </a:schemeClr>
                </a:solidFill>
                <a:latin typeface=""/>
              </a:rPr>
              <a:t>04</a:t>
            </a:r>
          </a:p>
        </p:txBody>
      </p:sp>
      <p:sp>
        <p:nvSpPr>
          <p:cNvPr id="23" name="TextBox 22">
            <a:extLst>
              <a:ext uri="{FF2B5EF4-FFF2-40B4-BE49-F238E27FC236}">
                <a16:creationId xmlns:a16="http://schemas.microsoft.com/office/drawing/2014/main" id="{14E327F4-5050-A71E-16C5-322497868A80}"/>
              </a:ext>
            </a:extLst>
          </p:cNvPr>
          <p:cNvSpPr txBox="1"/>
          <p:nvPr/>
        </p:nvSpPr>
        <p:spPr>
          <a:xfrm>
            <a:off x="1482731" y="4040367"/>
            <a:ext cx="1301389" cy="1107996"/>
          </a:xfrm>
          <a:prstGeom prst="rect">
            <a:avLst/>
          </a:prstGeom>
          <a:noFill/>
        </p:spPr>
        <p:txBody>
          <a:bodyPr wrap="square" rtlCol="0">
            <a:spAutoFit/>
          </a:bodyPr>
          <a:lstStyle/>
          <a:p>
            <a:r>
              <a:rPr lang="en-US" sz="6600" b="1" dirty="0">
                <a:solidFill>
                  <a:schemeClr val="bg2">
                    <a:lumMod val="90000"/>
                  </a:schemeClr>
                </a:solidFill>
                <a:latin typeface=""/>
              </a:rPr>
              <a:t>03</a:t>
            </a:r>
          </a:p>
        </p:txBody>
      </p:sp>
      <p:sp>
        <p:nvSpPr>
          <p:cNvPr id="24" name="TextBox 23">
            <a:extLst>
              <a:ext uri="{FF2B5EF4-FFF2-40B4-BE49-F238E27FC236}">
                <a16:creationId xmlns:a16="http://schemas.microsoft.com/office/drawing/2014/main" id="{6DD484E4-91DD-CC2F-E89F-2B407BC95A8B}"/>
              </a:ext>
            </a:extLst>
          </p:cNvPr>
          <p:cNvSpPr txBox="1"/>
          <p:nvPr/>
        </p:nvSpPr>
        <p:spPr>
          <a:xfrm>
            <a:off x="832100" y="2563259"/>
            <a:ext cx="1301389" cy="1107996"/>
          </a:xfrm>
          <a:prstGeom prst="rect">
            <a:avLst/>
          </a:prstGeom>
          <a:noFill/>
        </p:spPr>
        <p:txBody>
          <a:bodyPr wrap="square" rtlCol="0">
            <a:spAutoFit/>
          </a:bodyPr>
          <a:lstStyle/>
          <a:p>
            <a:r>
              <a:rPr lang="en-US" sz="6600" b="1" dirty="0">
                <a:solidFill>
                  <a:schemeClr val="bg2">
                    <a:lumMod val="90000"/>
                  </a:schemeClr>
                </a:solidFill>
                <a:latin typeface=""/>
              </a:rPr>
              <a:t>02</a:t>
            </a:r>
          </a:p>
        </p:txBody>
      </p:sp>
      <p:sp>
        <p:nvSpPr>
          <p:cNvPr id="25" name="TextBox 24">
            <a:extLst>
              <a:ext uri="{FF2B5EF4-FFF2-40B4-BE49-F238E27FC236}">
                <a16:creationId xmlns:a16="http://schemas.microsoft.com/office/drawing/2014/main" id="{8F2DA189-A114-86E9-4B83-C24CC21A5383}"/>
              </a:ext>
            </a:extLst>
          </p:cNvPr>
          <p:cNvSpPr txBox="1"/>
          <p:nvPr/>
        </p:nvSpPr>
        <p:spPr>
          <a:xfrm>
            <a:off x="1649785" y="1059774"/>
            <a:ext cx="1301389" cy="1107996"/>
          </a:xfrm>
          <a:prstGeom prst="rect">
            <a:avLst/>
          </a:prstGeom>
          <a:noFill/>
        </p:spPr>
        <p:txBody>
          <a:bodyPr wrap="square" rtlCol="0">
            <a:spAutoFit/>
          </a:bodyPr>
          <a:lstStyle/>
          <a:p>
            <a:r>
              <a:rPr lang="en-US" sz="6600" b="1" dirty="0">
                <a:solidFill>
                  <a:schemeClr val="bg2">
                    <a:lumMod val="90000"/>
                  </a:schemeClr>
                </a:solidFill>
                <a:latin typeface=""/>
              </a:rPr>
              <a:t>01</a:t>
            </a:r>
          </a:p>
        </p:txBody>
      </p:sp>
      <p:sp>
        <p:nvSpPr>
          <p:cNvPr id="26" name="TextBox 10">
            <a:extLst>
              <a:ext uri="{FF2B5EF4-FFF2-40B4-BE49-F238E27FC236}">
                <a16:creationId xmlns:a16="http://schemas.microsoft.com/office/drawing/2014/main" id="{B54D0FEF-9305-8B17-C5C6-0CF9B95247AE}"/>
              </a:ext>
            </a:extLst>
          </p:cNvPr>
          <p:cNvSpPr txBox="1">
            <a:spLocks noChangeArrowheads="1"/>
          </p:cNvSpPr>
          <p:nvPr/>
        </p:nvSpPr>
        <p:spPr bwMode="auto">
          <a:xfrm>
            <a:off x="2127268" y="1822948"/>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27" name="CuadroTexto 39">
            <a:extLst>
              <a:ext uri="{FF2B5EF4-FFF2-40B4-BE49-F238E27FC236}">
                <a16:creationId xmlns:a16="http://schemas.microsoft.com/office/drawing/2014/main" id="{3B0E4825-0014-5775-3B10-159D144222E1}"/>
              </a:ext>
            </a:extLst>
          </p:cNvPr>
          <p:cNvSpPr txBox="1"/>
          <p:nvPr/>
        </p:nvSpPr>
        <p:spPr>
          <a:xfrm>
            <a:off x="2127269" y="1576709"/>
            <a:ext cx="1777514" cy="338554"/>
          </a:xfrm>
          <a:prstGeom prst="rect">
            <a:avLst/>
          </a:prstGeom>
          <a:noFill/>
        </p:spPr>
        <p:txBody>
          <a:bodyPr wrap="square" rtlCol="0">
            <a:spAutoFit/>
          </a:bodyPr>
          <a:lstStyle/>
          <a:p>
            <a:r>
              <a:rPr lang="en-US" sz="1600" b="1" dirty="0">
                <a:solidFill>
                  <a:schemeClr val="accent2"/>
                </a:solidFill>
              </a:rPr>
              <a:t>YOUR TITLE HERE</a:t>
            </a:r>
          </a:p>
        </p:txBody>
      </p:sp>
      <p:sp>
        <p:nvSpPr>
          <p:cNvPr id="28" name="TextBox 10">
            <a:extLst>
              <a:ext uri="{FF2B5EF4-FFF2-40B4-BE49-F238E27FC236}">
                <a16:creationId xmlns:a16="http://schemas.microsoft.com/office/drawing/2014/main" id="{DF51C019-5EDE-1838-15B1-BCD37B831CFD}"/>
              </a:ext>
            </a:extLst>
          </p:cNvPr>
          <p:cNvSpPr txBox="1">
            <a:spLocks noChangeArrowheads="1"/>
          </p:cNvSpPr>
          <p:nvPr/>
        </p:nvSpPr>
        <p:spPr bwMode="auto">
          <a:xfrm>
            <a:off x="1335960" y="3220925"/>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29" name="CuadroTexto 39">
            <a:extLst>
              <a:ext uri="{FF2B5EF4-FFF2-40B4-BE49-F238E27FC236}">
                <a16:creationId xmlns:a16="http://schemas.microsoft.com/office/drawing/2014/main" id="{A546DC22-7BD1-F8E7-EF14-0C4FE9FACD7F}"/>
              </a:ext>
            </a:extLst>
          </p:cNvPr>
          <p:cNvSpPr txBox="1"/>
          <p:nvPr/>
        </p:nvSpPr>
        <p:spPr>
          <a:xfrm>
            <a:off x="1335961" y="2974686"/>
            <a:ext cx="1777514" cy="338554"/>
          </a:xfrm>
          <a:prstGeom prst="rect">
            <a:avLst/>
          </a:prstGeom>
          <a:noFill/>
        </p:spPr>
        <p:txBody>
          <a:bodyPr wrap="square" rtlCol="0">
            <a:spAutoFit/>
          </a:bodyPr>
          <a:lstStyle/>
          <a:p>
            <a:r>
              <a:rPr lang="en-US" sz="1600" b="1" dirty="0">
                <a:solidFill>
                  <a:schemeClr val="accent1"/>
                </a:solidFill>
              </a:rPr>
              <a:t>YOUR TITLE HERE</a:t>
            </a:r>
          </a:p>
        </p:txBody>
      </p:sp>
      <p:sp>
        <p:nvSpPr>
          <p:cNvPr id="30" name="TextBox 10">
            <a:extLst>
              <a:ext uri="{FF2B5EF4-FFF2-40B4-BE49-F238E27FC236}">
                <a16:creationId xmlns:a16="http://schemas.microsoft.com/office/drawing/2014/main" id="{2AA77A34-9200-49A7-8BB7-B3CB41A1B02E}"/>
              </a:ext>
            </a:extLst>
          </p:cNvPr>
          <p:cNvSpPr txBox="1">
            <a:spLocks noChangeArrowheads="1"/>
          </p:cNvSpPr>
          <p:nvPr/>
        </p:nvSpPr>
        <p:spPr bwMode="auto">
          <a:xfrm>
            <a:off x="2162437" y="4750786"/>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31" name="CuadroTexto 39">
            <a:extLst>
              <a:ext uri="{FF2B5EF4-FFF2-40B4-BE49-F238E27FC236}">
                <a16:creationId xmlns:a16="http://schemas.microsoft.com/office/drawing/2014/main" id="{597822C6-006A-25E2-C8BB-664BA07CDBB5}"/>
              </a:ext>
            </a:extLst>
          </p:cNvPr>
          <p:cNvSpPr txBox="1"/>
          <p:nvPr/>
        </p:nvSpPr>
        <p:spPr>
          <a:xfrm>
            <a:off x="2162438" y="4504547"/>
            <a:ext cx="1777514" cy="338554"/>
          </a:xfrm>
          <a:prstGeom prst="rect">
            <a:avLst/>
          </a:prstGeom>
          <a:noFill/>
        </p:spPr>
        <p:txBody>
          <a:bodyPr wrap="square" rtlCol="0">
            <a:spAutoFit/>
          </a:bodyPr>
          <a:lstStyle/>
          <a:p>
            <a:r>
              <a:rPr lang="en-US" sz="1600" b="1" dirty="0">
                <a:solidFill>
                  <a:schemeClr val="accent3"/>
                </a:solidFill>
              </a:rPr>
              <a:t>YOUR TITLE HERE</a:t>
            </a:r>
          </a:p>
        </p:txBody>
      </p:sp>
      <p:sp>
        <p:nvSpPr>
          <p:cNvPr id="32" name="TextBox 10">
            <a:extLst>
              <a:ext uri="{FF2B5EF4-FFF2-40B4-BE49-F238E27FC236}">
                <a16:creationId xmlns:a16="http://schemas.microsoft.com/office/drawing/2014/main" id="{62A1EEB4-F420-5CC5-3BF5-916A2BEF9AD1}"/>
              </a:ext>
            </a:extLst>
          </p:cNvPr>
          <p:cNvSpPr txBox="1">
            <a:spLocks noChangeArrowheads="1"/>
          </p:cNvSpPr>
          <p:nvPr/>
        </p:nvSpPr>
        <p:spPr bwMode="auto">
          <a:xfrm>
            <a:off x="8504950" y="4750786"/>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33" name="CuadroTexto 39">
            <a:extLst>
              <a:ext uri="{FF2B5EF4-FFF2-40B4-BE49-F238E27FC236}">
                <a16:creationId xmlns:a16="http://schemas.microsoft.com/office/drawing/2014/main" id="{7AC1B391-28E6-74A7-F068-C21980E4107D}"/>
              </a:ext>
            </a:extLst>
          </p:cNvPr>
          <p:cNvSpPr txBox="1"/>
          <p:nvPr/>
        </p:nvSpPr>
        <p:spPr>
          <a:xfrm>
            <a:off x="8378600" y="4504547"/>
            <a:ext cx="1777514" cy="338554"/>
          </a:xfrm>
          <a:prstGeom prst="rect">
            <a:avLst/>
          </a:prstGeom>
          <a:noFill/>
        </p:spPr>
        <p:txBody>
          <a:bodyPr wrap="square" rtlCol="0">
            <a:spAutoFit/>
          </a:bodyPr>
          <a:lstStyle/>
          <a:p>
            <a:pPr algn="r"/>
            <a:r>
              <a:rPr lang="en-US" sz="1600" b="1" dirty="0">
                <a:solidFill>
                  <a:schemeClr val="accent6"/>
                </a:solidFill>
              </a:rPr>
              <a:t>YOUR TITLE HERE</a:t>
            </a:r>
          </a:p>
        </p:txBody>
      </p:sp>
      <p:sp>
        <p:nvSpPr>
          <p:cNvPr id="34" name="TextBox 10">
            <a:extLst>
              <a:ext uri="{FF2B5EF4-FFF2-40B4-BE49-F238E27FC236}">
                <a16:creationId xmlns:a16="http://schemas.microsoft.com/office/drawing/2014/main" id="{30926066-D448-1C47-C105-73C5E7E752D8}"/>
              </a:ext>
            </a:extLst>
          </p:cNvPr>
          <p:cNvSpPr txBox="1">
            <a:spLocks noChangeArrowheads="1"/>
          </p:cNvSpPr>
          <p:nvPr/>
        </p:nvSpPr>
        <p:spPr bwMode="auto">
          <a:xfrm>
            <a:off x="9181957" y="3194547"/>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35" name="CuadroTexto 39">
            <a:extLst>
              <a:ext uri="{FF2B5EF4-FFF2-40B4-BE49-F238E27FC236}">
                <a16:creationId xmlns:a16="http://schemas.microsoft.com/office/drawing/2014/main" id="{02128339-A11A-40A2-3B34-A74C45D39B3B}"/>
              </a:ext>
            </a:extLst>
          </p:cNvPr>
          <p:cNvSpPr txBox="1"/>
          <p:nvPr/>
        </p:nvSpPr>
        <p:spPr>
          <a:xfrm>
            <a:off x="9055607" y="2948308"/>
            <a:ext cx="1777514" cy="338554"/>
          </a:xfrm>
          <a:prstGeom prst="rect">
            <a:avLst/>
          </a:prstGeom>
          <a:noFill/>
        </p:spPr>
        <p:txBody>
          <a:bodyPr wrap="square" rtlCol="0">
            <a:spAutoFit/>
          </a:bodyPr>
          <a:lstStyle/>
          <a:p>
            <a:pPr algn="r"/>
            <a:r>
              <a:rPr lang="en-US" sz="1600" b="1" dirty="0">
                <a:solidFill>
                  <a:schemeClr val="accent4"/>
                </a:solidFill>
              </a:rPr>
              <a:t>YOUR TITLE HERE</a:t>
            </a:r>
          </a:p>
        </p:txBody>
      </p:sp>
      <p:sp>
        <p:nvSpPr>
          <p:cNvPr id="36" name="TextBox 10">
            <a:extLst>
              <a:ext uri="{FF2B5EF4-FFF2-40B4-BE49-F238E27FC236}">
                <a16:creationId xmlns:a16="http://schemas.microsoft.com/office/drawing/2014/main" id="{E088E2B3-0026-1B65-DCCF-6D01D6568E22}"/>
              </a:ext>
            </a:extLst>
          </p:cNvPr>
          <p:cNvSpPr txBox="1">
            <a:spLocks noChangeArrowheads="1"/>
          </p:cNvSpPr>
          <p:nvPr/>
        </p:nvSpPr>
        <p:spPr bwMode="auto">
          <a:xfrm>
            <a:off x="8566966" y="1752609"/>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37" name="CuadroTexto 39">
            <a:extLst>
              <a:ext uri="{FF2B5EF4-FFF2-40B4-BE49-F238E27FC236}">
                <a16:creationId xmlns:a16="http://schemas.microsoft.com/office/drawing/2014/main" id="{DD56AFAB-0DEB-079D-6235-99FD458305CE}"/>
              </a:ext>
            </a:extLst>
          </p:cNvPr>
          <p:cNvSpPr txBox="1"/>
          <p:nvPr/>
        </p:nvSpPr>
        <p:spPr>
          <a:xfrm>
            <a:off x="8440616" y="1506370"/>
            <a:ext cx="1777514" cy="338554"/>
          </a:xfrm>
          <a:prstGeom prst="rect">
            <a:avLst/>
          </a:prstGeom>
          <a:noFill/>
        </p:spPr>
        <p:txBody>
          <a:bodyPr wrap="square" rtlCol="0">
            <a:spAutoFit/>
          </a:bodyPr>
          <a:lstStyle/>
          <a:p>
            <a:pPr algn="r"/>
            <a:r>
              <a:rPr lang="en-US" sz="1600" b="1" dirty="0">
                <a:solidFill>
                  <a:schemeClr val="accent1"/>
                </a:solidFill>
              </a:rPr>
              <a:t>YOUR TITLE HERE</a:t>
            </a:r>
          </a:p>
        </p:txBody>
      </p:sp>
      <p:sp>
        <p:nvSpPr>
          <p:cNvPr id="38" name="TextBox 37">
            <a:extLst>
              <a:ext uri="{FF2B5EF4-FFF2-40B4-BE49-F238E27FC236}">
                <a16:creationId xmlns:a16="http://schemas.microsoft.com/office/drawing/2014/main" id="{623E2162-FCE9-FA82-D112-FFC8CC82FFCE}"/>
              </a:ext>
            </a:extLst>
          </p:cNvPr>
          <p:cNvSpPr txBox="1"/>
          <p:nvPr/>
        </p:nvSpPr>
        <p:spPr>
          <a:xfrm>
            <a:off x="3655016" y="74356"/>
            <a:ext cx="4336123" cy="1095364"/>
          </a:xfrm>
          <a:prstGeom prst="rect">
            <a:avLst/>
          </a:prstGeom>
          <a:noFill/>
        </p:spPr>
        <p:txBody>
          <a:bodyPr wrap="none" rtlCol="0" anchor="b">
            <a:spAutoFit/>
          </a:bodyPr>
          <a:lstStyle/>
          <a:p>
            <a:pPr algn="ctr">
              <a:lnSpc>
                <a:spcPts val="8880"/>
              </a:lnSpc>
            </a:pPr>
            <a:r>
              <a:rPr lang="en-US" sz="4400" b="1" spc="-290" dirty="0">
                <a:solidFill>
                  <a:schemeClr val="tx2"/>
                </a:solidFill>
                <a:latin typeface="Source Sans Pro" panose="020B0503030403020204" pitchFamily="34" charset="0"/>
                <a:ea typeface="Source Sans Pro" panose="020B0503030403020204" pitchFamily="34" charset="0"/>
              </a:rPr>
              <a:t>IDEA INFOGRAPHIC</a:t>
            </a:r>
          </a:p>
        </p:txBody>
      </p:sp>
      <p:sp>
        <p:nvSpPr>
          <p:cNvPr id="39" name="TextBox 38">
            <a:extLst>
              <a:ext uri="{FF2B5EF4-FFF2-40B4-BE49-F238E27FC236}">
                <a16:creationId xmlns:a16="http://schemas.microsoft.com/office/drawing/2014/main" id="{63620234-B2D1-6CE9-D63B-990186567A7B}"/>
              </a:ext>
            </a:extLst>
          </p:cNvPr>
          <p:cNvSpPr txBox="1"/>
          <p:nvPr/>
        </p:nvSpPr>
        <p:spPr>
          <a:xfrm>
            <a:off x="4615345" y="853439"/>
            <a:ext cx="2492990" cy="504562"/>
          </a:xfrm>
          <a:prstGeom prst="rect">
            <a:avLst/>
          </a:prstGeom>
          <a:noFill/>
        </p:spPr>
        <p:txBody>
          <a:bodyPr wrap="none" rtlCol="0" anchor="t">
            <a:spAutoFit/>
          </a:bodyPr>
          <a:lstStyle/>
          <a:p>
            <a:pPr algn="ctr">
              <a:lnSpc>
                <a:spcPts val="3840"/>
              </a:lnSpc>
            </a:pPr>
            <a:r>
              <a:rPr lang="en-US" sz="1400" spc="50" dirty="0">
                <a:latin typeface="Source Sans Pro" panose="020B0503030403020204" pitchFamily="34" charset="0"/>
                <a:ea typeface="Source Sans Pro" panose="020B0503030403020204" pitchFamily="34" charset="0"/>
              </a:rPr>
              <a:t>WRITE YOUR SUBTITLE HERE</a:t>
            </a:r>
          </a:p>
        </p:txBody>
      </p:sp>
    </p:spTree>
    <p:extLst>
      <p:ext uri="{BB962C8B-B14F-4D97-AF65-F5344CB8AC3E}">
        <p14:creationId xmlns:p14="http://schemas.microsoft.com/office/powerpoint/2010/main" val="58018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bre: forma 4">
            <a:extLst>
              <a:ext uri="{FF2B5EF4-FFF2-40B4-BE49-F238E27FC236}">
                <a16:creationId xmlns:a16="http://schemas.microsoft.com/office/drawing/2014/main" id="{342BECCE-5CA0-88F9-8AFF-4B247B078260}"/>
              </a:ext>
            </a:extLst>
          </p:cNvPr>
          <p:cNvSpPr/>
          <p:nvPr/>
        </p:nvSpPr>
        <p:spPr>
          <a:xfrm>
            <a:off x="5181889" y="5761175"/>
            <a:ext cx="1823370" cy="205368"/>
          </a:xfrm>
          <a:custGeom>
            <a:avLst/>
            <a:gdLst>
              <a:gd name="connsiteX0" fmla="*/ 1718768 w 1823370"/>
              <a:gd name="connsiteY0" fmla="*/ 204914 h 205368"/>
              <a:gd name="connsiteX1" fmla="*/ 103804 w 1823370"/>
              <a:gd name="connsiteY1" fmla="*/ 204914 h 205368"/>
              <a:gd name="connsiteX2" fmla="*/ -400 w 1823370"/>
              <a:gd name="connsiteY2" fmla="*/ 104330 h 205368"/>
              <a:gd name="connsiteX3" fmla="*/ -400 w 1823370"/>
              <a:gd name="connsiteY3" fmla="*/ 104330 h 205368"/>
              <a:gd name="connsiteX4" fmla="*/ 103804 w 1823370"/>
              <a:gd name="connsiteY4" fmla="*/ -445 h 205368"/>
              <a:gd name="connsiteX5" fmla="*/ 1718768 w 1823370"/>
              <a:gd name="connsiteY5" fmla="*/ -445 h 205368"/>
              <a:gd name="connsiteX6" fmla="*/ 1822971 w 1823370"/>
              <a:gd name="connsiteY6" fmla="*/ 104330 h 205368"/>
              <a:gd name="connsiteX7" fmla="*/ 1822971 w 1823370"/>
              <a:gd name="connsiteY7" fmla="*/ 104330 h 205368"/>
              <a:gd name="connsiteX8" fmla="*/ 1718768 w 1823370"/>
              <a:gd name="connsiteY8" fmla="*/ 204914 h 20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370" h="205368">
                <a:moveTo>
                  <a:pt x="1718768" y="204914"/>
                </a:moveTo>
                <a:lnTo>
                  <a:pt x="103804" y="204914"/>
                </a:lnTo>
                <a:cubicBezTo>
                  <a:pt x="47349" y="205657"/>
                  <a:pt x="848" y="160774"/>
                  <a:pt x="-400" y="104330"/>
                </a:cubicBezTo>
                <a:lnTo>
                  <a:pt x="-400" y="104330"/>
                </a:lnTo>
                <a:cubicBezTo>
                  <a:pt x="410" y="47027"/>
                  <a:pt x="46501" y="678"/>
                  <a:pt x="103804" y="-445"/>
                </a:cubicBezTo>
                <a:lnTo>
                  <a:pt x="1718768" y="-445"/>
                </a:lnTo>
                <a:cubicBezTo>
                  <a:pt x="1776070" y="678"/>
                  <a:pt x="1822161" y="47027"/>
                  <a:pt x="1822971" y="104330"/>
                </a:cubicBezTo>
                <a:lnTo>
                  <a:pt x="1822971" y="104330"/>
                </a:lnTo>
                <a:cubicBezTo>
                  <a:pt x="1821723" y="160774"/>
                  <a:pt x="1775222" y="205657"/>
                  <a:pt x="1718768" y="204914"/>
                </a:cubicBezTo>
                <a:close/>
              </a:path>
            </a:pathLst>
          </a:custGeom>
          <a:solidFill>
            <a:srgbClr val="414042"/>
          </a:solidFill>
          <a:ln w="9525" cap="flat">
            <a:noFill/>
            <a:prstDash val="solid"/>
            <a:miter/>
          </a:ln>
        </p:spPr>
        <p:txBody>
          <a:bodyPr rtlCol="0" anchor="ctr"/>
          <a:lstStyle/>
          <a:p>
            <a:endParaRPr lang="es-CO"/>
          </a:p>
        </p:txBody>
      </p:sp>
      <p:sp>
        <p:nvSpPr>
          <p:cNvPr id="6" name="Forma libre: forma 5">
            <a:extLst>
              <a:ext uri="{FF2B5EF4-FFF2-40B4-BE49-F238E27FC236}">
                <a16:creationId xmlns:a16="http://schemas.microsoft.com/office/drawing/2014/main" id="{6B95B345-6F08-D756-D4DE-CEEDF03431EA}"/>
              </a:ext>
            </a:extLst>
          </p:cNvPr>
          <p:cNvSpPr/>
          <p:nvPr/>
        </p:nvSpPr>
        <p:spPr>
          <a:xfrm>
            <a:off x="5347139" y="6129783"/>
            <a:ext cx="1494872" cy="203653"/>
          </a:xfrm>
          <a:custGeom>
            <a:avLst/>
            <a:gdLst>
              <a:gd name="connsiteX0" fmla="*/ 1394260 w 1494872"/>
              <a:gd name="connsiteY0" fmla="*/ 203208 h 203653"/>
              <a:gd name="connsiteX1" fmla="*/ 99527 w 1494872"/>
              <a:gd name="connsiteY1" fmla="*/ 203208 h 203653"/>
              <a:gd name="connsiteX2" fmla="*/ -390 w 1494872"/>
              <a:gd name="connsiteY2" fmla="*/ 99386 h 203653"/>
              <a:gd name="connsiteX3" fmla="*/ -390 w 1494872"/>
              <a:gd name="connsiteY3" fmla="*/ 99386 h 203653"/>
              <a:gd name="connsiteX4" fmla="*/ 97898 w 1494872"/>
              <a:gd name="connsiteY4" fmla="*/ -445 h 203653"/>
              <a:gd name="connsiteX5" fmla="*/ 99908 w 1494872"/>
              <a:gd name="connsiteY5" fmla="*/ -436 h 203653"/>
              <a:gd name="connsiteX6" fmla="*/ 1394260 w 1494872"/>
              <a:gd name="connsiteY6" fmla="*/ -436 h 203653"/>
              <a:gd name="connsiteX7" fmla="*/ 1494463 w 1494872"/>
              <a:gd name="connsiteY7" fmla="*/ 97472 h 203653"/>
              <a:gd name="connsiteX8" fmla="*/ 1494463 w 1494872"/>
              <a:gd name="connsiteY8" fmla="*/ 99386 h 203653"/>
              <a:gd name="connsiteX9" fmla="*/ 1494463 w 1494872"/>
              <a:gd name="connsiteY9" fmla="*/ 99386 h 203653"/>
              <a:gd name="connsiteX10" fmla="*/ 1394260 w 1494872"/>
              <a:gd name="connsiteY10" fmla="*/ 203208 h 20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4872" h="203653">
                <a:moveTo>
                  <a:pt x="1394260" y="203208"/>
                </a:moveTo>
                <a:lnTo>
                  <a:pt x="99527" y="203208"/>
                </a:lnTo>
                <a:cubicBezTo>
                  <a:pt x="43405" y="201808"/>
                  <a:pt x="-1143" y="155517"/>
                  <a:pt x="-390" y="99386"/>
                </a:cubicBezTo>
                <a:lnTo>
                  <a:pt x="-390" y="99386"/>
                </a:lnTo>
                <a:cubicBezTo>
                  <a:pt x="-819" y="44674"/>
                  <a:pt x="43187" y="-17"/>
                  <a:pt x="97898" y="-445"/>
                </a:cubicBezTo>
                <a:cubicBezTo>
                  <a:pt x="98565" y="-445"/>
                  <a:pt x="99241" y="-445"/>
                  <a:pt x="99908" y="-436"/>
                </a:cubicBezTo>
                <a:lnTo>
                  <a:pt x="1394260" y="-436"/>
                </a:lnTo>
                <a:cubicBezTo>
                  <a:pt x="1448962" y="-1065"/>
                  <a:pt x="1493825" y="42769"/>
                  <a:pt x="1494463" y="97472"/>
                </a:cubicBezTo>
                <a:cubicBezTo>
                  <a:pt x="1494463" y="98110"/>
                  <a:pt x="1494463" y="98748"/>
                  <a:pt x="1494463" y="99386"/>
                </a:cubicBezTo>
                <a:lnTo>
                  <a:pt x="1494463" y="99386"/>
                </a:lnTo>
                <a:cubicBezTo>
                  <a:pt x="1495206" y="155622"/>
                  <a:pt x="1450486" y="201961"/>
                  <a:pt x="1394260" y="203208"/>
                </a:cubicBezTo>
                <a:close/>
              </a:path>
            </a:pathLst>
          </a:custGeom>
          <a:solidFill>
            <a:srgbClr val="414042"/>
          </a:solidFill>
          <a:ln w="9525"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665C1619-CBEC-4F50-3380-CCF40FFC0756}"/>
              </a:ext>
            </a:extLst>
          </p:cNvPr>
          <p:cNvSpPr/>
          <p:nvPr/>
        </p:nvSpPr>
        <p:spPr>
          <a:xfrm>
            <a:off x="5582788" y="6493742"/>
            <a:ext cx="1026423" cy="203659"/>
          </a:xfrm>
          <a:custGeom>
            <a:avLst/>
            <a:gdLst>
              <a:gd name="connsiteX0" fmla="*/ 921820 w 1026423"/>
              <a:gd name="connsiteY0" fmla="*/ 203199 h 203659"/>
              <a:gd name="connsiteX1" fmla="*/ 99813 w 1026423"/>
              <a:gd name="connsiteY1" fmla="*/ 203199 h 203659"/>
              <a:gd name="connsiteX2" fmla="*/ -391 w 1026423"/>
              <a:gd name="connsiteY2" fmla="*/ 105292 h 203659"/>
              <a:gd name="connsiteX3" fmla="*/ -391 w 1026423"/>
              <a:gd name="connsiteY3" fmla="*/ 103377 h 203659"/>
              <a:gd name="connsiteX4" fmla="*/ -391 w 1026423"/>
              <a:gd name="connsiteY4" fmla="*/ 103377 h 203659"/>
              <a:gd name="connsiteX5" fmla="*/ 99813 w 1026423"/>
              <a:gd name="connsiteY5" fmla="*/ -445 h 203659"/>
              <a:gd name="connsiteX6" fmla="*/ 921820 w 1026423"/>
              <a:gd name="connsiteY6" fmla="*/ -445 h 203659"/>
              <a:gd name="connsiteX7" fmla="*/ 1026023 w 1026423"/>
              <a:gd name="connsiteY7" fmla="*/ 103377 h 203659"/>
              <a:gd name="connsiteX8" fmla="*/ 1026023 w 1026423"/>
              <a:gd name="connsiteY8" fmla="*/ 103377 h 203659"/>
              <a:gd name="connsiteX9" fmla="*/ 921820 w 1026423"/>
              <a:gd name="connsiteY9" fmla="*/ 203199 h 20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423" h="203659">
                <a:moveTo>
                  <a:pt x="921820" y="203199"/>
                </a:moveTo>
                <a:lnTo>
                  <a:pt x="99813" y="203199"/>
                </a:lnTo>
                <a:cubicBezTo>
                  <a:pt x="45111" y="203828"/>
                  <a:pt x="248" y="159994"/>
                  <a:pt x="-391" y="105292"/>
                </a:cubicBezTo>
                <a:cubicBezTo>
                  <a:pt x="-391" y="104653"/>
                  <a:pt x="-391" y="104015"/>
                  <a:pt x="-391" y="103377"/>
                </a:cubicBezTo>
                <a:lnTo>
                  <a:pt x="-391" y="103377"/>
                </a:lnTo>
                <a:cubicBezTo>
                  <a:pt x="-1134" y="47142"/>
                  <a:pt x="43586" y="802"/>
                  <a:pt x="99813" y="-445"/>
                </a:cubicBezTo>
                <a:lnTo>
                  <a:pt x="921820" y="-445"/>
                </a:lnTo>
                <a:cubicBezTo>
                  <a:pt x="978837" y="469"/>
                  <a:pt x="1024900" y="46360"/>
                  <a:pt x="1026023" y="103377"/>
                </a:cubicBezTo>
                <a:lnTo>
                  <a:pt x="1026023" y="103377"/>
                </a:lnTo>
                <a:cubicBezTo>
                  <a:pt x="1024566" y="159613"/>
                  <a:pt x="978065" y="204161"/>
                  <a:pt x="921820" y="203199"/>
                </a:cubicBezTo>
                <a:close/>
              </a:path>
            </a:pathLst>
          </a:custGeom>
          <a:solidFill>
            <a:srgbClr val="414042"/>
          </a:solidFill>
          <a:ln w="9525"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F0086606-C773-A40A-A771-EEC41E7F1603}"/>
              </a:ext>
            </a:extLst>
          </p:cNvPr>
          <p:cNvSpPr/>
          <p:nvPr/>
        </p:nvSpPr>
        <p:spPr>
          <a:xfrm>
            <a:off x="4467701" y="1577282"/>
            <a:ext cx="3251930" cy="1119604"/>
          </a:xfrm>
          <a:custGeom>
            <a:avLst/>
            <a:gdLst>
              <a:gd name="connsiteX0" fmla="*/ 3251531 w 3251930"/>
              <a:gd name="connsiteY0" fmla="*/ 1119159 h 1119604"/>
              <a:gd name="connsiteX1" fmla="*/ 3067984 w 3251930"/>
              <a:gd name="connsiteY1" fmla="*/ 771688 h 1119604"/>
              <a:gd name="connsiteX2" fmla="*/ 1625327 w 3251930"/>
              <a:gd name="connsiteY2" fmla="*/ -409 h 1119604"/>
              <a:gd name="connsiteX3" fmla="*/ 182671 w 3251930"/>
              <a:gd name="connsiteY3" fmla="*/ 771688 h 1119604"/>
              <a:gd name="connsiteX4" fmla="*/ -400 w 3251930"/>
              <a:gd name="connsiteY4" fmla="*/ 1119159 h 111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30" h="1119604">
                <a:moveTo>
                  <a:pt x="3251531" y="1119159"/>
                </a:moveTo>
                <a:cubicBezTo>
                  <a:pt x="3205077" y="996134"/>
                  <a:pt x="3143422" y="879405"/>
                  <a:pt x="3067984" y="771688"/>
                </a:cubicBezTo>
                <a:cubicBezTo>
                  <a:pt x="2755469" y="324012"/>
                  <a:pt x="2246453" y="-4410"/>
                  <a:pt x="1625327" y="-409"/>
                </a:cubicBezTo>
                <a:cubicBezTo>
                  <a:pt x="1004202" y="-4410"/>
                  <a:pt x="499282" y="323441"/>
                  <a:pt x="182671" y="771688"/>
                </a:cubicBezTo>
                <a:cubicBezTo>
                  <a:pt x="107395" y="879425"/>
                  <a:pt x="45901" y="996154"/>
                  <a:pt x="-400" y="1119159"/>
                </a:cubicBezTo>
                <a:close/>
              </a:path>
            </a:pathLst>
          </a:custGeom>
          <a:solidFill>
            <a:schemeClr val="accent5"/>
          </a:solidFill>
          <a:ln w="9525" cap="flat">
            <a:noFill/>
            <a:prstDash val="solid"/>
            <a:miter/>
          </a:ln>
        </p:spPr>
        <p:txBody>
          <a:bodyPr rtlCol="0" anchor="ctr"/>
          <a:lstStyle/>
          <a:p>
            <a:endParaRPr lang="es-CO"/>
          </a:p>
        </p:txBody>
      </p:sp>
      <p:sp>
        <p:nvSpPr>
          <p:cNvPr id="9" name="Forma libre: forma 8">
            <a:extLst>
              <a:ext uri="{FF2B5EF4-FFF2-40B4-BE49-F238E27FC236}">
                <a16:creationId xmlns:a16="http://schemas.microsoft.com/office/drawing/2014/main" id="{FD755C90-72E7-AD68-4423-9A39461B2C91}"/>
              </a:ext>
            </a:extLst>
          </p:cNvPr>
          <p:cNvSpPr/>
          <p:nvPr/>
        </p:nvSpPr>
        <p:spPr>
          <a:xfrm>
            <a:off x="4620101" y="4214696"/>
            <a:ext cx="2948273" cy="1387316"/>
          </a:xfrm>
          <a:custGeom>
            <a:avLst/>
            <a:gdLst>
              <a:gd name="connsiteX0" fmla="*/ -400 w 2948273"/>
              <a:gd name="connsiteY0" fmla="*/ -445 h 1387316"/>
              <a:gd name="connsiteX1" fmla="*/ 150667 w 2948273"/>
              <a:gd name="connsiteY1" fmla="*/ 206438 h 1387316"/>
              <a:gd name="connsiteX2" fmla="*/ 559480 w 2948273"/>
              <a:gd name="connsiteY2" fmla="*/ 1250568 h 1387316"/>
              <a:gd name="connsiteX3" fmla="*/ 559480 w 2948273"/>
              <a:gd name="connsiteY3" fmla="*/ 1350581 h 1387316"/>
              <a:gd name="connsiteX4" fmla="*/ 559480 w 2948273"/>
              <a:gd name="connsiteY4" fmla="*/ 1386871 h 1387316"/>
              <a:gd name="connsiteX5" fmla="*/ 2386851 w 2948273"/>
              <a:gd name="connsiteY5" fmla="*/ 1386871 h 1387316"/>
              <a:gd name="connsiteX6" fmla="*/ 2386851 w 2948273"/>
              <a:gd name="connsiteY6" fmla="*/ 1250568 h 1387316"/>
              <a:gd name="connsiteX7" fmla="*/ 2799570 w 2948273"/>
              <a:gd name="connsiteY7" fmla="*/ 206438 h 1387316"/>
              <a:gd name="connsiteX8" fmla="*/ 2947874 w 2948273"/>
              <a:gd name="connsiteY8" fmla="*/ -445 h 138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8273" h="1387316">
                <a:moveTo>
                  <a:pt x="-400" y="-445"/>
                </a:moveTo>
                <a:cubicBezTo>
                  <a:pt x="46120" y="71230"/>
                  <a:pt x="96555" y="140296"/>
                  <a:pt x="150667" y="206438"/>
                </a:cubicBezTo>
                <a:cubicBezTo>
                  <a:pt x="499377" y="702500"/>
                  <a:pt x="555479" y="1226565"/>
                  <a:pt x="559480" y="1250568"/>
                </a:cubicBezTo>
                <a:cubicBezTo>
                  <a:pt x="563480" y="1278572"/>
                  <a:pt x="559480" y="1350581"/>
                  <a:pt x="559480" y="1350581"/>
                </a:cubicBezTo>
                <a:lnTo>
                  <a:pt x="559480" y="1386871"/>
                </a:lnTo>
                <a:lnTo>
                  <a:pt x="2386851" y="1386871"/>
                </a:lnTo>
                <a:lnTo>
                  <a:pt x="2386851" y="1250568"/>
                </a:lnTo>
                <a:cubicBezTo>
                  <a:pt x="2390851" y="1226565"/>
                  <a:pt x="2446954" y="702500"/>
                  <a:pt x="2799570" y="206438"/>
                </a:cubicBezTo>
                <a:cubicBezTo>
                  <a:pt x="2852624" y="140144"/>
                  <a:pt x="2902125" y="71087"/>
                  <a:pt x="2947874" y="-445"/>
                </a:cubicBezTo>
                <a:close/>
              </a:path>
            </a:pathLst>
          </a:custGeom>
          <a:solidFill>
            <a:schemeClr val="accent2"/>
          </a:solidFill>
          <a:ln w="9525" cap="flat">
            <a:noFill/>
            <a:prstDash val="solid"/>
            <a:miter/>
          </a:ln>
        </p:spPr>
        <p:txBody>
          <a:bodyPr rtlCol="0" anchor="ctr"/>
          <a:lstStyle/>
          <a:p>
            <a:endParaRPr lang="es-CO"/>
          </a:p>
        </p:txBody>
      </p:sp>
      <p:sp>
        <p:nvSpPr>
          <p:cNvPr id="10" name="Forma libre: forma 9">
            <a:extLst>
              <a:ext uri="{FF2B5EF4-FFF2-40B4-BE49-F238E27FC236}">
                <a16:creationId xmlns:a16="http://schemas.microsoft.com/office/drawing/2014/main" id="{B326D001-5B5D-1F61-D7E8-4A94FB8C859C}"/>
              </a:ext>
            </a:extLst>
          </p:cNvPr>
          <p:cNvSpPr/>
          <p:nvPr/>
        </p:nvSpPr>
        <p:spPr>
          <a:xfrm>
            <a:off x="4362425" y="2777087"/>
            <a:ext cx="3462451" cy="746950"/>
          </a:xfrm>
          <a:custGeom>
            <a:avLst/>
            <a:gdLst>
              <a:gd name="connsiteX0" fmla="*/ 14007 w 3462451"/>
              <a:gd name="connsiteY0" fmla="*/ 746505 h 746950"/>
              <a:gd name="connsiteX1" fmla="*/ 3447579 w 3462451"/>
              <a:gd name="connsiteY1" fmla="*/ 746505 h 746950"/>
              <a:gd name="connsiteX2" fmla="*/ 3384810 w 3462451"/>
              <a:gd name="connsiteY2" fmla="*/ -445 h 746950"/>
              <a:gd name="connsiteX3" fmla="*/ 76777 w 3462451"/>
              <a:gd name="connsiteY3" fmla="*/ -445 h 746950"/>
              <a:gd name="connsiteX4" fmla="*/ 14007 w 3462451"/>
              <a:gd name="connsiteY4" fmla="*/ 746505 h 7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451" h="746950">
                <a:moveTo>
                  <a:pt x="14007" y="746505"/>
                </a:moveTo>
                <a:lnTo>
                  <a:pt x="3447579" y="746505"/>
                </a:lnTo>
                <a:cubicBezTo>
                  <a:pt x="3472058" y="547052"/>
                  <a:pt x="3473964" y="280733"/>
                  <a:pt x="3384810" y="-445"/>
                </a:cubicBezTo>
                <a:lnTo>
                  <a:pt x="76777" y="-445"/>
                </a:lnTo>
                <a:cubicBezTo>
                  <a:pt x="-12282" y="280733"/>
                  <a:pt x="-10377" y="547052"/>
                  <a:pt x="14007" y="746505"/>
                </a:cubicBezTo>
                <a:close/>
              </a:path>
            </a:pathLst>
          </a:custGeom>
          <a:solidFill>
            <a:schemeClr val="accent3"/>
          </a:solidFill>
          <a:ln w="9525"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66FE5283-416D-A686-9D54-36B170714D0B}"/>
              </a:ext>
            </a:extLst>
          </p:cNvPr>
          <p:cNvSpPr/>
          <p:nvPr/>
        </p:nvSpPr>
        <p:spPr>
          <a:xfrm>
            <a:off x="4388357" y="3604619"/>
            <a:ext cx="3410902" cy="529971"/>
          </a:xfrm>
          <a:custGeom>
            <a:avLst/>
            <a:gdLst>
              <a:gd name="connsiteX0" fmla="*/ -400 w 3410902"/>
              <a:gd name="connsiteY0" fmla="*/ -445 h 529971"/>
              <a:gd name="connsiteX1" fmla="*/ 29795 w 3410902"/>
              <a:gd name="connsiteY1" fmla="*/ 148526 h 529971"/>
              <a:gd name="connsiteX2" fmla="*/ 182195 w 3410902"/>
              <a:gd name="connsiteY2" fmla="*/ 529526 h 529971"/>
              <a:gd name="connsiteX3" fmla="*/ 3227909 w 3410902"/>
              <a:gd name="connsiteY3" fmla="*/ 529526 h 529971"/>
              <a:gd name="connsiteX4" fmla="*/ 3380309 w 3410902"/>
              <a:gd name="connsiteY4" fmla="*/ 148526 h 529971"/>
              <a:gd name="connsiteX5" fmla="*/ 3410503 w 3410902"/>
              <a:gd name="connsiteY5" fmla="*/ -445 h 5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902" h="529971">
                <a:moveTo>
                  <a:pt x="-400" y="-445"/>
                </a:moveTo>
                <a:cubicBezTo>
                  <a:pt x="9125" y="57467"/>
                  <a:pt x="19984" y="107758"/>
                  <a:pt x="29795" y="148526"/>
                </a:cubicBezTo>
                <a:cubicBezTo>
                  <a:pt x="62322" y="282095"/>
                  <a:pt x="113634" y="410368"/>
                  <a:pt x="182195" y="529526"/>
                </a:cubicBezTo>
                <a:lnTo>
                  <a:pt x="3227909" y="529526"/>
                </a:lnTo>
                <a:cubicBezTo>
                  <a:pt x="3296251" y="410263"/>
                  <a:pt x="3347552" y="282019"/>
                  <a:pt x="3380309" y="148526"/>
                </a:cubicBezTo>
                <a:cubicBezTo>
                  <a:pt x="3389834" y="107758"/>
                  <a:pt x="3400978" y="57467"/>
                  <a:pt x="3410503" y="-445"/>
                </a:cubicBezTo>
                <a:close/>
              </a:path>
            </a:pathLst>
          </a:custGeom>
          <a:solidFill>
            <a:schemeClr val="accent1"/>
          </a:solidFill>
          <a:ln w="9525" cap="flat">
            <a:noFill/>
            <a:prstDash val="solid"/>
            <a:miter/>
          </a:ln>
        </p:spPr>
        <p:txBody>
          <a:bodyPr rtlCol="0" anchor="ctr"/>
          <a:lstStyle/>
          <a:p>
            <a:endParaRPr lang="es-CO"/>
          </a:p>
        </p:txBody>
      </p:sp>
      <p:sp>
        <p:nvSpPr>
          <p:cNvPr id="24" name="Freeform 13">
            <a:extLst>
              <a:ext uri="{FF2B5EF4-FFF2-40B4-BE49-F238E27FC236}">
                <a16:creationId xmlns:a16="http://schemas.microsoft.com/office/drawing/2014/main" id="{ADA62E79-6BA3-03C9-404E-3E51402AF827}"/>
              </a:ext>
            </a:extLst>
          </p:cNvPr>
          <p:cNvSpPr>
            <a:spLocks noEditPoints="1"/>
          </p:cNvSpPr>
          <p:nvPr/>
        </p:nvSpPr>
        <p:spPr bwMode="auto">
          <a:xfrm>
            <a:off x="10287848" y="2431568"/>
            <a:ext cx="1083886" cy="547796"/>
          </a:xfrm>
          <a:custGeom>
            <a:avLst/>
            <a:gdLst>
              <a:gd name="T0" fmla="*/ 140 w 475"/>
              <a:gd name="T1" fmla="*/ 234 h 240"/>
              <a:gd name="T2" fmla="*/ 90 w 475"/>
              <a:gd name="T3" fmla="*/ 240 h 240"/>
              <a:gd name="T4" fmla="*/ 16 w 475"/>
              <a:gd name="T5" fmla="*/ 229 h 240"/>
              <a:gd name="T6" fmla="*/ 41 w 475"/>
              <a:gd name="T7" fmla="*/ 171 h 240"/>
              <a:gd name="T8" fmla="*/ 63 w 475"/>
              <a:gd name="T9" fmla="*/ 158 h 240"/>
              <a:gd name="T10" fmla="*/ 76 w 475"/>
              <a:gd name="T11" fmla="*/ 52 h 240"/>
              <a:gd name="T12" fmla="*/ 140 w 475"/>
              <a:gd name="T13" fmla="*/ 95 h 240"/>
              <a:gd name="T14" fmla="*/ 122 w 475"/>
              <a:gd name="T15" fmla="*/ 165 h 240"/>
              <a:gd name="T16" fmla="*/ 128 w 475"/>
              <a:gd name="T17" fmla="*/ 176 h 240"/>
              <a:gd name="T18" fmla="*/ 106 w 475"/>
              <a:gd name="T19" fmla="*/ 160 h 240"/>
              <a:gd name="T20" fmla="*/ 101 w 475"/>
              <a:gd name="T21" fmla="*/ 62 h 240"/>
              <a:gd name="T22" fmla="*/ 50 w 475"/>
              <a:gd name="T23" fmla="*/ 95 h 240"/>
              <a:gd name="T24" fmla="*/ 61 w 475"/>
              <a:gd name="T25" fmla="*/ 174 h 240"/>
              <a:gd name="T26" fmla="*/ 15 w 475"/>
              <a:gd name="T27" fmla="*/ 200 h 240"/>
              <a:gd name="T28" fmla="*/ 35 w 475"/>
              <a:gd name="T29" fmla="*/ 224 h 240"/>
              <a:gd name="T30" fmla="*/ 139 w 475"/>
              <a:gd name="T31" fmla="*/ 227 h 240"/>
              <a:gd name="T32" fmla="*/ 246 w 475"/>
              <a:gd name="T33" fmla="*/ 237 h 240"/>
              <a:gd name="T34" fmla="*/ 173 w 475"/>
              <a:gd name="T35" fmla="*/ 230 h 240"/>
              <a:gd name="T36" fmla="*/ 143 w 475"/>
              <a:gd name="T37" fmla="*/ 180 h 240"/>
              <a:gd name="T38" fmla="*/ 205 w 475"/>
              <a:gd name="T39" fmla="*/ 144 h 240"/>
              <a:gd name="T40" fmla="*/ 183 w 475"/>
              <a:gd name="T41" fmla="*/ 54 h 240"/>
              <a:gd name="T42" fmla="*/ 263 w 475"/>
              <a:gd name="T43" fmla="*/ 2 h 240"/>
              <a:gd name="T44" fmla="*/ 278 w 475"/>
              <a:gd name="T45" fmla="*/ 136 h 240"/>
              <a:gd name="T46" fmla="*/ 307 w 475"/>
              <a:gd name="T47" fmla="*/ 153 h 240"/>
              <a:gd name="T48" fmla="*/ 339 w 475"/>
              <a:gd name="T49" fmla="*/ 223 h 240"/>
              <a:gd name="T50" fmla="*/ 189 w 475"/>
              <a:gd name="T51" fmla="*/ 162 h 240"/>
              <a:gd name="T52" fmla="*/ 157 w 475"/>
              <a:gd name="T53" fmla="*/ 214 h 240"/>
              <a:gd name="T54" fmla="*/ 316 w 475"/>
              <a:gd name="T55" fmla="*/ 220 h 240"/>
              <a:gd name="T56" fmla="*/ 342 w 475"/>
              <a:gd name="T57" fmla="*/ 188 h 240"/>
              <a:gd name="T58" fmla="*/ 283 w 475"/>
              <a:gd name="T59" fmla="*/ 154 h 240"/>
              <a:gd name="T60" fmla="*/ 298 w 475"/>
              <a:gd name="T61" fmla="*/ 55 h 240"/>
              <a:gd name="T62" fmla="*/ 231 w 475"/>
              <a:gd name="T63" fmla="*/ 12 h 240"/>
              <a:gd name="T64" fmla="*/ 224 w 475"/>
              <a:gd name="T65" fmla="*/ 138 h 240"/>
              <a:gd name="T66" fmla="*/ 439 w 475"/>
              <a:gd name="T67" fmla="*/ 177 h 240"/>
              <a:gd name="T68" fmla="*/ 419 w 475"/>
              <a:gd name="T69" fmla="*/ 166 h 240"/>
              <a:gd name="T70" fmla="*/ 407 w 475"/>
              <a:gd name="T71" fmla="*/ 70 h 240"/>
              <a:gd name="T72" fmla="*/ 349 w 475"/>
              <a:gd name="T73" fmla="*/ 108 h 240"/>
              <a:gd name="T74" fmla="*/ 365 w 475"/>
              <a:gd name="T75" fmla="*/ 171 h 240"/>
              <a:gd name="T76" fmla="*/ 380 w 475"/>
              <a:gd name="T77" fmla="*/ 168 h 240"/>
              <a:gd name="T78" fmla="*/ 385 w 475"/>
              <a:gd name="T79" fmla="*/ 80 h 240"/>
              <a:gd name="T80" fmla="*/ 430 w 475"/>
              <a:gd name="T81" fmla="*/ 109 h 240"/>
              <a:gd name="T82" fmla="*/ 421 w 475"/>
              <a:gd name="T83" fmla="*/ 181 h 240"/>
              <a:gd name="T84" fmla="*/ 462 w 475"/>
              <a:gd name="T85" fmla="*/ 204 h 240"/>
              <a:gd name="T86" fmla="*/ 444 w 475"/>
              <a:gd name="T87" fmla="*/ 225 h 240"/>
              <a:gd name="T88" fmla="*/ 354 w 475"/>
              <a:gd name="T89" fmla="*/ 227 h 240"/>
              <a:gd name="T90" fmla="*/ 352 w 475"/>
              <a:gd name="T91" fmla="*/ 237 h 240"/>
              <a:gd name="T92" fmla="*/ 395 w 475"/>
              <a:gd name="T93" fmla="*/ 240 h 240"/>
              <a:gd name="T94" fmla="*/ 474 w 475"/>
              <a:gd name="T95" fmla="*/ 2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240">
                <a:moveTo>
                  <a:pt x="139" y="227"/>
                </a:moveTo>
                <a:cubicBezTo>
                  <a:pt x="140" y="228"/>
                  <a:pt x="141" y="229"/>
                  <a:pt x="141" y="230"/>
                </a:cubicBezTo>
                <a:cubicBezTo>
                  <a:pt x="141" y="232"/>
                  <a:pt x="141" y="233"/>
                  <a:pt x="140" y="234"/>
                </a:cubicBezTo>
                <a:cubicBezTo>
                  <a:pt x="139" y="235"/>
                  <a:pt x="138" y="236"/>
                  <a:pt x="137" y="236"/>
                </a:cubicBezTo>
                <a:cubicBezTo>
                  <a:pt x="122" y="239"/>
                  <a:pt x="106" y="239"/>
                  <a:pt x="90" y="240"/>
                </a:cubicBezTo>
                <a:cubicBezTo>
                  <a:pt x="90" y="240"/>
                  <a:pt x="90" y="240"/>
                  <a:pt x="90" y="240"/>
                </a:cubicBezTo>
                <a:cubicBezTo>
                  <a:pt x="90" y="240"/>
                  <a:pt x="90" y="240"/>
                  <a:pt x="90" y="240"/>
                </a:cubicBezTo>
                <a:cubicBezTo>
                  <a:pt x="68" y="239"/>
                  <a:pt x="50" y="239"/>
                  <a:pt x="32" y="234"/>
                </a:cubicBezTo>
                <a:cubicBezTo>
                  <a:pt x="26" y="233"/>
                  <a:pt x="21" y="231"/>
                  <a:pt x="16" y="229"/>
                </a:cubicBezTo>
                <a:cubicBezTo>
                  <a:pt x="5" y="224"/>
                  <a:pt x="2" y="217"/>
                  <a:pt x="1" y="212"/>
                </a:cubicBezTo>
                <a:cubicBezTo>
                  <a:pt x="0" y="205"/>
                  <a:pt x="2" y="199"/>
                  <a:pt x="8" y="193"/>
                </a:cubicBezTo>
                <a:cubicBezTo>
                  <a:pt x="16" y="185"/>
                  <a:pt x="26" y="178"/>
                  <a:pt x="41" y="171"/>
                </a:cubicBezTo>
                <a:cubicBezTo>
                  <a:pt x="45" y="169"/>
                  <a:pt x="49" y="168"/>
                  <a:pt x="54" y="166"/>
                </a:cubicBezTo>
                <a:cubicBezTo>
                  <a:pt x="57" y="165"/>
                  <a:pt x="57" y="165"/>
                  <a:pt x="57" y="165"/>
                </a:cubicBezTo>
                <a:cubicBezTo>
                  <a:pt x="60" y="163"/>
                  <a:pt x="63" y="161"/>
                  <a:pt x="63" y="158"/>
                </a:cubicBezTo>
                <a:cubicBezTo>
                  <a:pt x="64" y="156"/>
                  <a:pt x="63" y="154"/>
                  <a:pt x="61" y="152"/>
                </a:cubicBezTo>
                <a:cubicBezTo>
                  <a:pt x="45" y="136"/>
                  <a:pt x="38" y="118"/>
                  <a:pt x="39" y="95"/>
                </a:cubicBezTo>
                <a:cubicBezTo>
                  <a:pt x="40" y="72"/>
                  <a:pt x="53" y="58"/>
                  <a:pt x="76" y="52"/>
                </a:cubicBezTo>
                <a:cubicBezTo>
                  <a:pt x="81" y="51"/>
                  <a:pt x="85" y="51"/>
                  <a:pt x="90" y="51"/>
                </a:cubicBezTo>
                <a:cubicBezTo>
                  <a:pt x="94" y="51"/>
                  <a:pt x="99" y="51"/>
                  <a:pt x="103" y="52"/>
                </a:cubicBezTo>
                <a:cubicBezTo>
                  <a:pt x="127" y="58"/>
                  <a:pt x="139" y="72"/>
                  <a:pt x="140" y="95"/>
                </a:cubicBezTo>
                <a:cubicBezTo>
                  <a:pt x="141" y="118"/>
                  <a:pt x="134" y="137"/>
                  <a:pt x="119" y="152"/>
                </a:cubicBezTo>
                <a:cubicBezTo>
                  <a:pt x="117" y="154"/>
                  <a:pt x="116" y="156"/>
                  <a:pt x="116" y="158"/>
                </a:cubicBezTo>
                <a:cubicBezTo>
                  <a:pt x="117" y="161"/>
                  <a:pt x="119" y="163"/>
                  <a:pt x="122" y="165"/>
                </a:cubicBezTo>
                <a:cubicBezTo>
                  <a:pt x="128" y="167"/>
                  <a:pt x="128" y="167"/>
                  <a:pt x="128" y="167"/>
                </a:cubicBezTo>
                <a:cubicBezTo>
                  <a:pt x="131" y="168"/>
                  <a:pt x="132" y="171"/>
                  <a:pt x="131" y="174"/>
                </a:cubicBezTo>
                <a:cubicBezTo>
                  <a:pt x="131" y="175"/>
                  <a:pt x="130" y="176"/>
                  <a:pt x="128" y="176"/>
                </a:cubicBezTo>
                <a:cubicBezTo>
                  <a:pt x="127" y="177"/>
                  <a:pt x="126" y="177"/>
                  <a:pt x="124" y="176"/>
                </a:cubicBezTo>
                <a:cubicBezTo>
                  <a:pt x="119" y="174"/>
                  <a:pt x="119" y="174"/>
                  <a:pt x="119" y="174"/>
                </a:cubicBezTo>
                <a:cubicBezTo>
                  <a:pt x="112" y="172"/>
                  <a:pt x="107" y="167"/>
                  <a:pt x="106" y="160"/>
                </a:cubicBezTo>
                <a:cubicBezTo>
                  <a:pt x="105" y="155"/>
                  <a:pt x="107" y="149"/>
                  <a:pt x="111" y="144"/>
                </a:cubicBezTo>
                <a:cubicBezTo>
                  <a:pt x="124" y="132"/>
                  <a:pt x="131" y="115"/>
                  <a:pt x="130" y="95"/>
                </a:cubicBezTo>
                <a:cubicBezTo>
                  <a:pt x="129" y="78"/>
                  <a:pt x="120" y="67"/>
                  <a:pt x="101" y="62"/>
                </a:cubicBezTo>
                <a:cubicBezTo>
                  <a:pt x="97" y="62"/>
                  <a:pt x="93" y="61"/>
                  <a:pt x="90" y="61"/>
                </a:cubicBezTo>
                <a:cubicBezTo>
                  <a:pt x="86" y="61"/>
                  <a:pt x="82" y="62"/>
                  <a:pt x="79" y="62"/>
                </a:cubicBezTo>
                <a:cubicBezTo>
                  <a:pt x="60" y="67"/>
                  <a:pt x="50" y="78"/>
                  <a:pt x="50" y="95"/>
                </a:cubicBezTo>
                <a:cubicBezTo>
                  <a:pt x="49" y="115"/>
                  <a:pt x="55" y="131"/>
                  <a:pt x="68" y="144"/>
                </a:cubicBezTo>
                <a:cubicBezTo>
                  <a:pt x="73" y="149"/>
                  <a:pt x="75" y="155"/>
                  <a:pt x="73" y="161"/>
                </a:cubicBezTo>
                <a:cubicBezTo>
                  <a:pt x="72" y="167"/>
                  <a:pt x="68" y="172"/>
                  <a:pt x="61" y="174"/>
                </a:cubicBezTo>
                <a:cubicBezTo>
                  <a:pt x="58" y="175"/>
                  <a:pt x="58" y="175"/>
                  <a:pt x="58" y="175"/>
                </a:cubicBezTo>
                <a:cubicBezTo>
                  <a:pt x="53" y="177"/>
                  <a:pt x="49" y="179"/>
                  <a:pt x="45" y="181"/>
                </a:cubicBezTo>
                <a:cubicBezTo>
                  <a:pt x="32" y="187"/>
                  <a:pt x="22" y="193"/>
                  <a:pt x="15" y="200"/>
                </a:cubicBezTo>
                <a:cubicBezTo>
                  <a:pt x="12" y="203"/>
                  <a:pt x="11" y="207"/>
                  <a:pt x="11" y="210"/>
                </a:cubicBezTo>
                <a:cubicBezTo>
                  <a:pt x="12" y="214"/>
                  <a:pt x="15" y="217"/>
                  <a:pt x="20" y="219"/>
                </a:cubicBezTo>
                <a:cubicBezTo>
                  <a:pt x="24" y="221"/>
                  <a:pt x="29" y="223"/>
                  <a:pt x="35" y="224"/>
                </a:cubicBezTo>
                <a:cubicBezTo>
                  <a:pt x="51" y="228"/>
                  <a:pt x="69" y="229"/>
                  <a:pt x="90" y="229"/>
                </a:cubicBezTo>
                <a:cubicBezTo>
                  <a:pt x="105" y="229"/>
                  <a:pt x="121" y="228"/>
                  <a:pt x="135" y="226"/>
                </a:cubicBezTo>
                <a:cubicBezTo>
                  <a:pt x="136" y="226"/>
                  <a:pt x="138" y="226"/>
                  <a:pt x="139" y="227"/>
                </a:cubicBezTo>
                <a:close/>
                <a:moveTo>
                  <a:pt x="339" y="223"/>
                </a:moveTo>
                <a:cubicBezTo>
                  <a:pt x="333" y="226"/>
                  <a:pt x="326" y="228"/>
                  <a:pt x="319" y="230"/>
                </a:cubicBezTo>
                <a:cubicBezTo>
                  <a:pt x="296" y="236"/>
                  <a:pt x="273" y="236"/>
                  <a:pt x="246" y="237"/>
                </a:cubicBezTo>
                <a:cubicBezTo>
                  <a:pt x="246" y="237"/>
                  <a:pt x="246" y="237"/>
                  <a:pt x="246" y="237"/>
                </a:cubicBezTo>
                <a:cubicBezTo>
                  <a:pt x="246" y="237"/>
                  <a:pt x="246" y="237"/>
                  <a:pt x="246" y="237"/>
                </a:cubicBezTo>
                <a:cubicBezTo>
                  <a:pt x="218" y="236"/>
                  <a:pt x="196" y="236"/>
                  <a:pt x="173" y="230"/>
                </a:cubicBezTo>
                <a:cubicBezTo>
                  <a:pt x="165" y="228"/>
                  <a:pt x="159" y="226"/>
                  <a:pt x="152" y="223"/>
                </a:cubicBezTo>
                <a:cubicBezTo>
                  <a:pt x="139" y="217"/>
                  <a:pt x="135" y="209"/>
                  <a:pt x="134" y="203"/>
                </a:cubicBezTo>
                <a:cubicBezTo>
                  <a:pt x="133" y="195"/>
                  <a:pt x="136" y="187"/>
                  <a:pt x="143" y="180"/>
                </a:cubicBezTo>
                <a:cubicBezTo>
                  <a:pt x="153" y="170"/>
                  <a:pt x="166" y="161"/>
                  <a:pt x="184" y="153"/>
                </a:cubicBezTo>
                <a:cubicBezTo>
                  <a:pt x="190" y="150"/>
                  <a:pt x="195" y="148"/>
                  <a:pt x="201" y="146"/>
                </a:cubicBezTo>
                <a:cubicBezTo>
                  <a:pt x="205" y="144"/>
                  <a:pt x="205" y="144"/>
                  <a:pt x="205" y="144"/>
                </a:cubicBezTo>
                <a:cubicBezTo>
                  <a:pt x="210" y="143"/>
                  <a:pt x="213" y="139"/>
                  <a:pt x="213" y="136"/>
                </a:cubicBezTo>
                <a:cubicBezTo>
                  <a:pt x="214" y="132"/>
                  <a:pt x="213" y="129"/>
                  <a:pt x="210" y="126"/>
                </a:cubicBezTo>
                <a:cubicBezTo>
                  <a:pt x="191" y="107"/>
                  <a:pt x="182" y="83"/>
                  <a:pt x="183" y="54"/>
                </a:cubicBezTo>
                <a:cubicBezTo>
                  <a:pt x="184" y="27"/>
                  <a:pt x="200" y="9"/>
                  <a:pt x="229" y="2"/>
                </a:cubicBezTo>
                <a:cubicBezTo>
                  <a:pt x="234" y="1"/>
                  <a:pt x="240" y="0"/>
                  <a:pt x="246" y="0"/>
                </a:cubicBezTo>
                <a:cubicBezTo>
                  <a:pt x="251" y="0"/>
                  <a:pt x="257" y="1"/>
                  <a:pt x="263" y="2"/>
                </a:cubicBezTo>
                <a:cubicBezTo>
                  <a:pt x="292" y="9"/>
                  <a:pt x="307" y="27"/>
                  <a:pt x="308" y="54"/>
                </a:cubicBezTo>
                <a:cubicBezTo>
                  <a:pt x="309" y="83"/>
                  <a:pt x="300" y="107"/>
                  <a:pt x="282" y="126"/>
                </a:cubicBezTo>
                <a:cubicBezTo>
                  <a:pt x="279" y="129"/>
                  <a:pt x="277" y="132"/>
                  <a:pt x="278" y="136"/>
                </a:cubicBezTo>
                <a:cubicBezTo>
                  <a:pt x="279" y="139"/>
                  <a:pt x="282" y="143"/>
                  <a:pt x="287" y="144"/>
                </a:cubicBezTo>
                <a:cubicBezTo>
                  <a:pt x="291" y="146"/>
                  <a:pt x="291" y="146"/>
                  <a:pt x="291" y="146"/>
                </a:cubicBezTo>
                <a:cubicBezTo>
                  <a:pt x="296" y="148"/>
                  <a:pt x="302" y="150"/>
                  <a:pt x="307" y="153"/>
                </a:cubicBezTo>
                <a:cubicBezTo>
                  <a:pt x="326" y="161"/>
                  <a:pt x="338" y="170"/>
                  <a:pt x="349" y="180"/>
                </a:cubicBezTo>
                <a:cubicBezTo>
                  <a:pt x="353" y="185"/>
                  <a:pt x="357" y="194"/>
                  <a:pt x="356" y="203"/>
                </a:cubicBezTo>
                <a:cubicBezTo>
                  <a:pt x="355" y="209"/>
                  <a:pt x="351" y="218"/>
                  <a:pt x="339" y="223"/>
                </a:cubicBezTo>
                <a:close/>
                <a:moveTo>
                  <a:pt x="209" y="154"/>
                </a:moveTo>
                <a:cubicBezTo>
                  <a:pt x="205" y="156"/>
                  <a:pt x="205" y="156"/>
                  <a:pt x="205" y="156"/>
                </a:cubicBezTo>
                <a:cubicBezTo>
                  <a:pt x="200" y="158"/>
                  <a:pt x="194" y="160"/>
                  <a:pt x="189" y="162"/>
                </a:cubicBezTo>
                <a:cubicBezTo>
                  <a:pt x="172" y="170"/>
                  <a:pt x="160" y="178"/>
                  <a:pt x="150" y="188"/>
                </a:cubicBezTo>
                <a:cubicBezTo>
                  <a:pt x="146" y="192"/>
                  <a:pt x="144" y="197"/>
                  <a:pt x="145" y="201"/>
                </a:cubicBezTo>
                <a:cubicBezTo>
                  <a:pt x="146" y="206"/>
                  <a:pt x="150" y="210"/>
                  <a:pt x="157" y="214"/>
                </a:cubicBezTo>
                <a:cubicBezTo>
                  <a:pt x="162" y="216"/>
                  <a:pt x="169" y="219"/>
                  <a:pt x="175" y="220"/>
                </a:cubicBezTo>
                <a:cubicBezTo>
                  <a:pt x="197" y="225"/>
                  <a:pt x="219" y="226"/>
                  <a:pt x="246" y="227"/>
                </a:cubicBezTo>
                <a:cubicBezTo>
                  <a:pt x="273" y="226"/>
                  <a:pt x="295" y="225"/>
                  <a:pt x="316" y="220"/>
                </a:cubicBezTo>
                <a:cubicBezTo>
                  <a:pt x="323" y="219"/>
                  <a:pt x="329" y="216"/>
                  <a:pt x="335" y="214"/>
                </a:cubicBezTo>
                <a:cubicBezTo>
                  <a:pt x="341" y="211"/>
                  <a:pt x="345" y="207"/>
                  <a:pt x="345" y="201"/>
                </a:cubicBezTo>
                <a:cubicBezTo>
                  <a:pt x="346" y="196"/>
                  <a:pt x="344" y="190"/>
                  <a:pt x="342" y="188"/>
                </a:cubicBezTo>
                <a:cubicBezTo>
                  <a:pt x="332" y="178"/>
                  <a:pt x="320" y="170"/>
                  <a:pt x="303" y="162"/>
                </a:cubicBezTo>
                <a:cubicBezTo>
                  <a:pt x="298" y="160"/>
                  <a:pt x="292" y="158"/>
                  <a:pt x="287" y="156"/>
                </a:cubicBezTo>
                <a:cubicBezTo>
                  <a:pt x="283" y="154"/>
                  <a:pt x="283" y="154"/>
                  <a:pt x="283" y="154"/>
                </a:cubicBezTo>
                <a:cubicBezTo>
                  <a:pt x="275" y="151"/>
                  <a:pt x="269" y="145"/>
                  <a:pt x="268" y="138"/>
                </a:cubicBezTo>
                <a:cubicBezTo>
                  <a:pt x="266" y="131"/>
                  <a:pt x="269" y="124"/>
                  <a:pt x="274" y="118"/>
                </a:cubicBezTo>
                <a:cubicBezTo>
                  <a:pt x="291" y="102"/>
                  <a:pt x="299" y="81"/>
                  <a:pt x="298" y="55"/>
                </a:cubicBezTo>
                <a:cubicBezTo>
                  <a:pt x="297" y="32"/>
                  <a:pt x="285" y="18"/>
                  <a:pt x="260" y="12"/>
                </a:cubicBezTo>
                <a:cubicBezTo>
                  <a:pt x="255" y="11"/>
                  <a:pt x="251" y="10"/>
                  <a:pt x="246" y="10"/>
                </a:cubicBezTo>
                <a:cubicBezTo>
                  <a:pt x="241" y="10"/>
                  <a:pt x="236" y="11"/>
                  <a:pt x="231" y="12"/>
                </a:cubicBezTo>
                <a:cubicBezTo>
                  <a:pt x="207" y="18"/>
                  <a:pt x="195" y="32"/>
                  <a:pt x="194" y="55"/>
                </a:cubicBezTo>
                <a:cubicBezTo>
                  <a:pt x="193" y="81"/>
                  <a:pt x="200" y="102"/>
                  <a:pt x="217" y="119"/>
                </a:cubicBezTo>
                <a:cubicBezTo>
                  <a:pt x="223" y="124"/>
                  <a:pt x="225" y="131"/>
                  <a:pt x="224" y="138"/>
                </a:cubicBezTo>
                <a:cubicBezTo>
                  <a:pt x="222" y="145"/>
                  <a:pt x="217" y="151"/>
                  <a:pt x="209" y="154"/>
                </a:cubicBezTo>
                <a:close/>
                <a:moveTo>
                  <a:pt x="469" y="197"/>
                </a:moveTo>
                <a:cubicBezTo>
                  <a:pt x="462" y="189"/>
                  <a:pt x="452" y="183"/>
                  <a:pt x="439" y="177"/>
                </a:cubicBezTo>
                <a:cubicBezTo>
                  <a:pt x="435" y="175"/>
                  <a:pt x="431" y="173"/>
                  <a:pt x="427" y="172"/>
                </a:cubicBezTo>
                <a:cubicBezTo>
                  <a:pt x="424" y="171"/>
                  <a:pt x="424" y="171"/>
                  <a:pt x="424" y="171"/>
                </a:cubicBezTo>
                <a:cubicBezTo>
                  <a:pt x="421" y="170"/>
                  <a:pt x="420" y="168"/>
                  <a:pt x="419" y="166"/>
                </a:cubicBezTo>
                <a:cubicBezTo>
                  <a:pt x="419" y="164"/>
                  <a:pt x="419" y="162"/>
                  <a:pt x="421" y="160"/>
                </a:cubicBezTo>
                <a:cubicBezTo>
                  <a:pt x="435" y="147"/>
                  <a:pt x="441" y="129"/>
                  <a:pt x="441" y="108"/>
                </a:cubicBezTo>
                <a:cubicBezTo>
                  <a:pt x="440" y="88"/>
                  <a:pt x="429" y="75"/>
                  <a:pt x="407" y="70"/>
                </a:cubicBezTo>
                <a:cubicBezTo>
                  <a:pt x="403" y="69"/>
                  <a:pt x="399" y="68"/>
                  <a:pt x="395" y="68"/>
                </a:cubicBezTo>
                <a:cubicBezTo>
                  <a:pt x="391" y="68"/>
                  <a:pt x="386" y="69"/>
                  <a:pt x="382" y="70"/>
                </a:cubicBezTo>
                <a:cubicBezTo>
                  <a:pt x="361" y="75"/>
                  <a:pt x="349" y="88"/>
                  <a:pt x="349" y="108"/>
                </a:cubicBezTo>
                <a:cubicBezTo>
                  <a:pt x="348" y="129"/>
                  <a:pt x="354" y="146"/>
                  <a:pt x="368" y="160"/>
                </a:cubicBezTo>
                <a:cubicBezTo>
                  <a:pt x="370" y="162"/>
                  <a:pt x="371" y="164"/>
                  <a:pt x="370" y="166"/>
                </a:cubicBezTo>
                <a:cubicBezTo>
                  <a:pt x="370" y="168"/>
                  <a:pt x="368" y="170"/>
                  <a:pt x="365" y="171"/>
                </a:cubicBezTo>
                <a:cubicBezTo>
                  <a:pt x="362" y="172"/>
                  <a:pt x="361" y="175"/>
                  <a:pt x="362" y="178"/>
                </a:cubicBezTo>
                <a:cubicBezTo>
                  <a:pt x="363" y="180"/>
                  <a:pt x="366" y="182"/>
                  <a:pt x="369" y="181"/>
                </a:cubicBezTo>
                <a:cubicBezTo>
                  <a:pt x="375" y="178"/>
                  <a:pt x="379" y="174"/>
                  <a:pt x="380" y="168"/>
                </a:cubicBezTo>
                <a:cubicBezTo>
                  <a:pt x="381" y="163"/>
                  <a:pt x="380" y="157"/>
                  <a:pt x="375" y="153"/>
                </a:cubicBezTo>
                <a:cubicBezTo>
                  <a:pt x="364" y="141"/>
                  <a:pt x="358" y="127"/>
                  <a:pt x="359" y="109"/>
                </a:cubicBezTo>
                <a:cubicBezTo>
                  <a:pt x="360" y="93"/>
                  <a:pt x="368" y="84"/>
                  <a:pt x="385" y="80"/>
                </a:cubicBezTo>
                <a:cubicBezTo>
                  <a:pt x="388" y="79"/>
                  <a:pt x="391" y="78"/>
                  <a:pt x="395" y="78"/>
                </a:cubicBezTo>
                <a:cubicBezTo>
                  <a:pt x="398" y="78"/>
                  <a:pt x="401" y="79"/>
                  <a:pt x="405" y="80"/>
                </a:cubicBezTo>
                <a:cubicBezTo>
                  <a:pt x="422" y="84"/>
                  <a:pt x="430" y="93"/>
                  <a:pt x="430" y="109"/>
                </a:cubicBezTo>
                <a:cubicBezTo>
                  <a:pt x="431" y="126"/>
                  <a:pt x="426" y="141"/>
                  <a:pt x="414" y="153"/>
                </a:cubicBezTo>
                <a:cubicBezTo>
                  <a:pt x="410" y="157"/>
                  <a:pt x="408" y="162"/>
                  <a:pt x="409" y="168"/>
                </a:cubicBezTo>
                <a:cubicBezTo>
                  <a:pt x="410" y="173"/>
                  <a:pt x="414" y="178"/>
                  <a:pt x="421" y="181"/>
                </a:cubicBezTo>
                <a:cubicBezTo>
                  <a:pt x="424" y="182"/>
                  <a:pt x="424" y="182"/>
                  <a:pt x="424" y="182"/>
                </a:cubicBezTo>
                <a:cubicBezTo>
                  <a:pt x="427" y="183"/>
                  <a:pt x="431" y="185"/>
                  <a:pt x="435" y="186"/>
                </a:cubicBezTo>
                <a:cubicBezTo>
                  <a:pt x="447" y="192"/>
                  <a:pt x="455" y="197"/>
                  <a:pt x="462" y="204"/>
                </a:cubicBezTo>
                <a:cubicBezTo>
                  <a:pt x="463" y="206"/>
                  <a:pt x="465" y="209"/>
                  <a:pt x="464" y="212"/>
                </a:cubicBezTo>
                <a:cubicBezTo>
                  <a:pt x="464" y="216"/>
                  <a:pt x="461" y="218"/>
                  <a:pt x="457" y="220"/>
                </a:cubicBezTo>
                <a:cubicBezTo>
                  <a:pt x="454" y="222"/>
                  <a:pt x="449" y="224"/>
                  <a:pt x="444" y="225"/>
                </a:cubicBezTo>
                <a:cubicBezTo>
                  <a:pt x="429" y="228"/>
                  <a:pt x="414" y="229"/>
                  <a:pt x="395" y="229"/>
                </a:cubicBezTo>
                <a:cubicBezTo>
                  <a:pt x="392" y="229"/>
                  <a:pt x="392" y="229"/>
                  <a:pt x="392" y="229"/>
                </a:cubicBezTo>
                <a:cubicBezTo>
                  <a:pt x="377" y="229"/>
                  <a:pt x="366" y="229"/>
                  <a:pt x="354" y="227"/>
                </a:cubicBezTo>
                <a:cubicBezTo>
                  <a:pt x="351" y="226"/>
                  <a:pt x="348" y="228"/>
                  <a:pt x="348" y="231"/>
                </a:cubicBezTo>
                <a:cubicBezTo>
                  <a:pt x="348" y="232"/>
                  <a:pt x="348" y="234"/>
                  <a:pt x="349" y="235"/>
                </a:cubicBezTo>
                <a:cubicBezTo>
                  <a:pt x="350" y="236"/>
                  <a:pt x="351" y="237"/>
                  <a:pt x="352" y="237"/>
                </a:cubicBezTo>
                <a:cubicBezTo>
                  <a:pt x="365" y="239"/>
                  <a:pt x="376" y="239"/>
                  <a:pt x="392" y="240"/>
                </a:cubicBezTo>
                <a:cubicBezTo>
                  <a:pt x="395" y="240"/>
                  <a:pt x="395" y="240"/>
                  <a:pt x="395" y="240"/>
                </a:cubicBezTo>
                <a:cubicBezTo>
                  <a:pt x="395" y="240"/>
                  <a:pt x="395" y="240"/>
                  <a:pt x="395" y="240"/>
                </a:cubicBezTo>
                <a:cubicBezTo>
                  <a:pt x="414" y="239"/>
                  <a:pt x="431" y="239"/>
                  <a:pt x="447" y="235"/>
                </a:cubicBezTo>
                <a:cubicBezTo>
                  <a:pt x="452" y="234"/>
                  <a:pt x="457" y="232"/>
                  <a:pt x="462" y="230"/>
                </a:cubicBezTo>
                <a:cubicBezTo>
                  <a:pt x="469" y="226"/>
                  <a:pt x="473" y="221"/>
                  <a:pt x="474" y="214"/>
                </a:cubicBezTo>
                <a:cubicBezTo>
                  <a:pt x="475" y="208"/>
                  <a:pt x="473" y="201"/>
                  <a:pt x="469" y="1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04249D52-D57A-92CC-0145-1124B082C1B9}"/>
              </a:ext>
            </a:extLst>
          </p:cNvPr>
          <p:cNvSpPr>
            <a:spLocks noEditPoints="1"/>
          </p:cNvSpPr>
          <p:nvPr/>
        </p:nvSpPr>
        <p:spPr bwMode="auto">
          <a:xfrm>
            <a:off x="1024163" y="2266527"/>
            <a:ext cx="666016" cy="778385"/>
          </a:xfrm>
          <a:custGeom>
            <a:avLst/>
            <a:gdLst>
              <a:gd name="T0" fmla="*/ 31 w 292"/>
              <a:gd name="T1" fmla="*/ 157 h 341"/>
              <a:gd name="T2" fmla="*/ 0 w 292"/>
              <a:gd name="T3" fmla="*/ 150 h 341"/>
              <a:gd name="T4" fmla="*/ 31 w 292"/>
              <a:gd name="T5" fmla="*/ 144 h 341"/>
              <a:gd name="T6" fmla="*/ 168 w 292"/>
              <a:gd name="T7" fmla="*/ 329 h 341"/>
              <a:gd name="T8" fmla="*/ 114 w 292"/>
              <a:gd name="T9" fmla="*/ 335 h 341"/>
              <a:gd name="T10" fmla="*/ 168 w 292"/>
              <a:gd name="T11" fmla="*/ 341 h 341"/>
              <a:gd name="T12" fmla="*/ 168 w 292"/>
              <a:gd name="T13" fmla="*/ 329 h 341"/>
              <a:gd name="T14" fmla="*/ 63 w 292"/>
              <a:gd name="T15" fmla="*/ 77 h 341"/>
              <a:gd name="T16" fmla="*/ 68 w 292"/>
              <a:gd name="T17" fmla="*/ 66 h 341"/>
              <a:gd name="T18" fmla="*/ 37 w 292"/>
              <a:gd name="T19" fmla="*/ 45 h 341"/>
              <a:gd name="T20" fmla="*/ 59 w 292"/>
              <a:gd name="T21" fmla="*/ 75 h 341"/>
              <a:gd name="T22" fmla="*/ 229 w 292"/>
              <a:gd name="T23" fmla="*/ 75 h 341"/>
              <a:gd name="T24" fmla="*/ 251 w 292"/>
              <a:gd name="T25" fmla="*/ 45 h 341"/>
              <a:gd name="T26" fmla="*/ 220 w 292"/>
              <a:gd name="T27" fmla="*/ 66 h 341"/>
              <a:gd name="T28" fmla="*/ 220 w 292"/>
              <a:gd name="T29" fmla="*/ 75 h 341"/>
              <a:gd name="T30" fmla="*/ 143 w 292"/>
              <a:gd name="T31" fmla="*/ 48 h 341"/>
              <a:gd name="T32" fmla="*/ 149 w 292"/>
              <a:gd name="T33" fmla="*/ 6 h 341"/>
              <a:gd name="T34" fmla="*/ 137 w 292"/>
              <a:gd name="T35" fmla="*/ 6 h 341"/>
              <a:gd name="T36" fmla="*/ 143 w 292"/>
              <a:gd name="T37" fmla="*/ 48 h 341"/>
              <a:gd name="T38" fmla="*/ 107 w 292"/>
              <a:gd name="T39" fmla="*/ 307 h 341"/>
              <a:gd name="T40" fmla="*/ 107 w 292"/>
              <a:gd name="T41" fmla="*/ 319 h 341"/>
              <a:gd name="T42" fmla="*/ 187 w 292"/>
              <a:gd name="T43" fmla="*/ 313 h 341"/>
              <a:gd name="T44" fmla="*/ 237 w 292"/>
              <a:gd name="T45" fmla="*/ 126 h 341"/>
              <a:gd name="T46" fmla="*/ 197 w 292"/>
              <a:gd name="T47" fmla="*/ 247 h 341"/>
              <a:gd name="T48" fmla="*/ 193 w 292"/>
              <a:gd name="T49" fmla="*/ 279 h 341"/>
              <a:gd name="T50" fmla="*/ 143 w 292"/>
              <a:gd name="T51" fmla="*/ 296 h 341"/>
              <a:gd name="T52" fmla="*/ 93 w 292"/>
              <a:gd name="T53" fmla="*/ 279 h 341"/>
              <a:gd name="T54" fmla="*/ 89 w 292"/>
              <a:gd name="T55" fmla="*/ 247 h 341"/>
              <a:gd name="T56" fmla="*/ 50 w 292"/>
              <a:gd name="T57" fmla="*/ 126 h 341"/>
              <a:gd name="T58" fmla="*/ 237 w 292"/>
              <a:gd name="T59" fmla="*/ 126 h 341"/>
              <a:gd name="T60" fmla="*/ 143 w 292"/>
              <a:gd name="T61" fmla="*/ 73 h 341"/>
              <a:gd name="T62" fmla="*/ 74 w 292"/>
              <a:gd name="T63" fmla="*/ 192 h 341"/>
              <a:gd name="T64" fmla="*/ 105 w 292"/>
              <a:gd name="T65" fmla="*/ 264 h 341"/>
              <a:gd name="T66" fmla="*/ 115 w 292"/>
              <a:gd name="T67" fmla="*/ 283 h 341"/>
              <a:gd name="T68" fmla="*/ 181 w 292"/>
              <a:gd name="T69" fmla="*/ 276 h 341"/>
              <a:gd name="T70" fmla="*/ 186 w 292"/>
              <a:gd name="T71" fmla="*/ 241 h 341"/>
              <a:gd name="T72" fmla="*/ 224 w 292"/>
              <a:gd name="T73" fmla="*/ 129 h 341"/>
              <a:gd name="T74" fmla="*/ 255 w 292"/>
              <a:gd name="T75" fmla="*/ 139 h 341"/>
              <a:gd name="T76" fmla="*/ 255 w 292"/>
              <a:gd name="T77" fmla="*/ 152 h 341"/>
              <a:gd name="T78" fmla="*/ 292 w 292"/>
              <a:gd name="T79" fmla="*/ 146 h 341"/>
              <a:gd name="T80" fmla="*/ 147 w 292"/>
              <a:gd name="T81" fmla="*/ 92 h 341"/>
              <a:gd name="T82" fmla="*/ 80 w 292"/>
              <a:gd name="T83" fmla="*/ 144 h 341"/>
              <a:gd name="T84" fmla="*/ 86 w 292"/>
              <a:gd name="T85" fmla="*/ 147 h 341"/>
              <a:gd name="T86" fmla="*/ 147 w 292"/>
              <a:gd name="T87" fmla="*/ 104 h 341"/>
              <a:gd name="T88" fmla="*/ 147 w 292"/>
              <a:gd name="T89" fmla="*/ 9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341">
                <a:moveTo>
                  <a:pt x="37" y="150"/>
                </a:moveTo>
                <a:cubicBezTo>
                  <a:pt x="37" y="154"/>
                  <a:pt x="35" y="157"/>
                  <a:pt x="31" y="157"/>
                </a:cubicBezTo>
                <a:cubicBezTo>
                  <a:pt x="6" y="157"/>
                  <a:pt x="6" y="157"/>
                  <a:pt x="6" y="157"/>
                </a:cubicBezTo>
                <a:cubicBezTo>
                  <a:pt x="3" y="157"/>
                  <a:pt x="0" y="154"/>
                  <a:pt x="0" y="150"/>
                </a:cubicBezTo>
                <a:cubicBezTo>
                  <a:pt x="0" y="147"/>
                  <a:pt x="3" y="144"/>
                  <a:pt x="6" y="144"/>
                </a:cubicBezTo>
                <a:cubicBezTo>
                  <a:pt x="31" y="144"/>
                  <a:pt x="31" y="144"/>
                  <a:pt x="31" y="144"/>
                </a:cubicBezTo>
                <a:cubicBezTo>
                  <a:pt x="35" y="144"/>
                  <a:pt x="37" y="147"/>
                  <a:pt x="37" y="150"/>
                </a:cubicBezTo>
                <a:close/>
                <a:moveTo>
                  <a:pt x="168" y="329"/>
                </a:moveTo>
                <a:cubicBezTo>
                  <a:pt x="120" y="329"/>
                  <a:pt x="120" y="329"/>
                  <a:pt x="120" y="329"/>
                </a:cubicBezTo>
                <a:cubicBezTo>
                  <a:pt x="117" y="329"/>
                  <a:pt x="114" y="332"/>
                  <a:pt x="114" y="335"/>
                </a:cubicBezTo>
                <a:cubicBezTo>
                  <a:pt x="114" y="339"/>
                  <a:pt x="117" y="341"/>
                  <a:pt x="120" y="341"/>
                </a:cubicBezTo>
                <a:cubicBezTo>
                  <a:pt x="168" y="341"/>
                  <a:pt x="168" y="341"/>
                  <a:pt x="168" y="341"/>
                </a:cubicBezTo>
                <a:cubicBezTo>
                  <a:pt x="171" y="341"/>
                  <a:pt x="174" y="339"/>
                  <a:pt x="174" y="335"/>
                </a:cubicBezTo>
                <a:cubicBezTo>
                  <a:pt x="174" y="332"/>
                  <a:pt x="171" y="329"/>
                  <a:pt x="168" y="329"/>
                </a:cubicBezTo>
                <a:close/>
                <a:moveTo>
                  <a:pt x="59" y="75"/>
                </a:moveTo>
                <a:cubicBezTo>
                  <a:pt x="60" y="76"/>
                  <a:pt x="62" y="77"/>
                  <a:pt x="63" y="77"/>
                </a:cubicBezTo>
                <a:cubicBezTo>
                  <a:pt x="65" y="77"/>
                  <a:pt x="67" y="76"/>
                  <a:pt x="68" y="75"/>
                </a:cubicBezTo>
                <a:cubicBezTo>
                  <a:pt x="70" y="73"/>
                  <a:pt x="70" y="69"/>
                  <a:pt x="68" y="66"/>
                </a:cubicBezTo>
                <a:cubicBezTo>
                  <a:pt x="46" y="45"/>
                  <a:pt x="46" y="45"/>
                  <a:pt x="46" y="45"/>
                </a:cubicBezTo>
                <a:cubicBezTo>
                  <a:pt x="44" y="42"/>
                  <a:pt x="40" y="42"/>
                  <a:pt x="37" y="45"/>
                </a:cubicBezTo>
                <a:cubicBezTo>
                  <a:pt x="35" y="47"/>
                  <a:pt x="35" y="51"/>
                  <a:pt x="37" y="54"/>
                </a:cubicBezTo>
                <a:lnTo>
                  <a:pt x="59" y="75"/>
                </a:lnTo>
                <a:close/>
                <a:moveTo>
                  <a:pt x="225" y="77"/>
                </a:moveTo>
                <a:cubicBezTo>
                  <a:pt x="226" y="77"/>
                  <a:pt x="228" y="76"/>
                  <a:pt x="229" y="75"/>
                </a:cubicBezTo>
                <a:cubicBezTo>
                  <a:pt x="251" y="54"/>
                  <a:pt x="251" y="54"/>
                  <a:pt x="251" y="54"/>
                </a:cubicBezTo>
                <a:cubicBezTo>
                  <a:pt x="253" y="51"/>
                  <a:pt x="253" y="47"/>
                  <a:pt x="251" y="45"/>
                </a:cubicBezTo>
                <a:cubicBezTo>
                  <a:pt x="248" y="42"/>
                  <a:pt x="244" y="42"/>
                  <a:pt x="242" y="45"/>
                </a:cubicBezTo>
                <a:cubicBezTo>
                  <a:pt x="220" y="66"/>
                  <a:pt x="220" y="66"/>
                  <a:pt x="220" y="66"/>
                </a:cubicBezTo>
                <a:cubicBezTo>
                  <a:pt x="219" y="67"/>
                  <a:pt x="219" y="69"/>
                  <a:pt x="219" y="71"/>
                </a:cubicBezTo>
                <a:cubicBezTo>
                  <a:pt x="219" y="72"/>
                  <a:pt x="219" y="74"/>
                  <a:pt x="220" y="75"/>
                </a:cubicBezTo>
                <a:cubicBezTo>
                  <a:pt x="222" y="76"/>
                  <a:pt x="223" y="77"/>
                  <a:pt x="225" y="77"/>
                </a:cubicBezTo>
                <a:close/>
                <a:moveTo>
                  <a:pt x="143" y="48"/>
                </a:moveTo>
                <a:cubicBezTo>
                  <a:pt x="147" y="48"/>
                  <a:pt x="149" y="45"/>
                  <a:pt x="149" y="42"/>
                </a:cubicBezTo>
                <a:cubicBezTo>
                  <a:pt x="149" y="6"/>
                  <a:pt x="149" y="6"/>
                  <a:pt x="149" y="6"/>
                </a:cubicBezTo>
                <a:cubicBezTo>
                  <a:pt x="149" y="3"/>
                  <a:pt x="147" y="0"/>
                  <a:pt x="143" y="0"/>
                </a:cubicBezTo>
                <a:cubicBezTo>
                  <a:pt x="140" y="0"/>
                  <a:pt x="137" y="3"/>
                  <a:pt x="137" y="6"/>
                </a:cubicBezTo>
                <a:cubicBezTo>
                  <a:pt x="137" y="42"/>
                  <a:pt x="137" y="42"/>
                  <a:pt x="137" y="42"/>
                </a:cubicBezTo>
                <a:cubicBezTo>
                  <a:pt x="137" y="45"/>
                  <a:pt x="140" y="48"/>
                  <a:pt x="143" y="48"/>
                </a:cubicBezTo>
                <a:close/>
                <a:moveTo>
                  <a:pt x="181" y="307"/>
                </a:moveTo>
                <a:cubicBezTo>
                  <a:pt x="107" y="307"/>
                  <a:pt x="107" y="307"/>
                  <a:pt x="107" y="307"/>
                </a:cubicBezTo>
                <a:cubicBezTo>
                  <a:pt x="104" y="307"/>
                  <a:pt x="101" y="310"/>
                  <a:pt x="101" y="313"/>
                </a:cubicBezTo>
                <a:cubicBezTo>
                  <a:pt x="101" y="317"/>
                  <a:pt x="104" y="319"/>
                  <a:pt x="107" y="319"/>
                </a:cubicBezTo>
                <a:cubicBezTo>
                  <a:pt x="181" y="319"/>
                  <a:pt x="181" y="319"/>
                  <a:pt x="181" y="319"/>
                </a:cubicBezTo>
                <a:cubicBezTo>
                  <a:pt x="185" y="319"/>
                  <a:pt x="187" y="317"/>
                  <a:pt x="187" y="313"/>
                </a:cubicBezTo>
                <a:cubicBezTo>
                  <a:pt x="187" y="310"/>
                  <a:pt x="185" y="307"/>
                  <a:pt x="181" y="307"/>
                </a:cubicBezTo>
                <a:close/>
                <a:moveTo>
                  <a:pt x="237" y="126"/>
                </a:moveTo>
                <a:cubicBezTo>
                  <a:pt x="243" y="152"/>
                  <a:pt x="233" y="179"/>
                  <a:pt x="224" y="198"/>
                </a:cubicBezTo>
                <a:cubicBezTo>
                  <a:pt x="214" y="216"/>
                  <a:pt x="208" y="229"/>
                  <a:pt x="197" y="247"/>
                </a:cubicBezTo>
                <a:cubicBezTo>
                  <a:pt x="195" y="251"/>
                  <a:pt x="195" y="258"/>
                  <a:pt x="194" y="265"/>
                </a:cubicBezTo>
                <a:cubicBezTo>
                  <a:pt x="194" y="270"/>
                  <a:pt x="194" y="274"/>
                  <a:pt x="193" y="279"/>
                </a:cubicBezTo>
                <a:cubicBezTo>
                  <a:pt x="190" y="291"/>
                  <a:pt x="184" y="296"/>
                  <a:pt x="171" y="296"/>
                </a:cubicBezTo>
                <a:cubicBezTo>
                  <a:pt x="143" y="296"/>
                  <a:pt x="143" y="296"/>
                  <a:pt x="143" y="296"/>
                </a:cubicBezTo>
                <a:cubicBezTo>
                  <a:pt x="115" y="296"/>
                  <a:pt x="115" y="296"/>
                  <a:pt x="115" y="296"/>
                </a:cubicBezTo>
                <a:cubicBezTo>
                  <a:pt x="102" y="296"/>
                  <a:pt x="96" y="291"/>
                  <a:pt x="93" y="279"/>
                </a:cubicBezTo>
                <a:cubicBezTo>
                  <a:pt x="92" y="274"/>
                  <a:pt x="92" y="270"/>
                  <a:pt x="92" y="265"/>
                </a:cubicBezTo>
                <a:cubicBezTo>
                  <a:pt x="92" y="258"/>
                  <a:pt x="92" y="252"/>
                  <a:pt x="89" y="247"/>
                </a:cubicBezTo>
                <a:cubicBezTo>
                  <a:pt x="79" y="229"/>
                  <a:pt x="72" y="216"/>
                  <a:pt x="63" y="198"/>
                </a:cubicBezTo>
                <a:cubicBezTo>
                  <a:pt x="53" y="179"/>
                  <a:pt x="43" y="152"/>
                  <a:pt x="50" y="126"/>
                </a:cubicBezTo>
                <a:cubicBezTo>
                  <a:pt x="58" y="94"/>
                  <a:pt x="93" y="61"/>
                  <a:pt x="143" y="61"/>
                </a:cubicBezTo>
                <a:cubicBezTo>
                  <a:pt x="194" y="61"/>
                  <a:pt x="228" y="94"/>
                  <a:pt x="237" y="126"/>
                </a:cubicBezTo>
                <a:close/>
                <a:moveTo>
                  <a:pt x="224" y="129"/>
                </a:moveTo>
                <a:cubicBezTo>
                  <a:pt x="217" y="102"/>
                  <a:pt x="187" y="73"/>
                  <a:pt x="143" y="73"/>
                </a:cubicBezTo>
                <a:cubicBezTo>
                  <a:pt x="99" y="73"/>
                  <a:pt x="69" y="102"/>
                  <a:pt x="62" y="129"/>
                </a:cubicBezTo>
                <a:cubicBezTo>
                  <a:pt x="58" y="147"/>
                  <a:pt x="62" y="169"/>
                  <a:pt x="74" y="192"/>
                </a:cubicBezTo>
                <a:cubicBezTo>
                  <a:pt x="83" y="210"/>
                  <a:pt x="90" y="223"/>
                  <a:pt x="100" y="241"/>
                </a:cubicBezTo>
                <a:cubicBezTo>
                  <a:pt x="104" y="248"/>
                  <a:pt x="104" y="256"/>
                  <a:pt x="105" y="264"/>
                </a:cubicBezTo>
                <a:cubicBezTo>
                  <a:pt x="105" y="269"/>
                  <a:pt x="105" y="273"/>
                  <a:pt x="106" y="276"/>
                </a:cubicBezTo>
                <a:cubicBezTo>
                  <a:pt x="107" y="282"/>
                  <a:pt x="107" y="283"/>
                  <a:pt x="115" y="283"/>
                </a:cubicBezTo>
                <a:cubicBezTo>
                  <a:pt x="116" y="283"/>
                  <a:pt x="170" y="283"/>
                  <a:pt x="171" y="283"/>
                </a:cubicBezTo>
                <a:cubicBezTo>
                  <a:pt x="179" y="283"/>
                  <a:pt x="179" y="282"/>
                  <a:pt x="181" y="276"/>
                </a:cubicBezTo>
                <a:cubicBezTo>
                  <a:pt x="181" y="273"/>
                  <a:pt x="182" y="269"/>
                  <a:pt x="182" y="264"/>
                </a:cubicBezTo>
                <a:cubicBezTo>
                  <a:pt x="182" y="256"/>
                  <a:pt x="182" y="248"/>
                  <a:pt x="186" y="241"/>
                </a:cubicBezTo>
                <a:cubicBezTo>
                  <a:pt x="197" y="223"/>
                  <a:pt x="203" y="210"/>
                  <a:pt x="213" y="192"/>
                </a:cubicBezTo>
                <a:cubicBezTo>
                  <a:pt x="225" y="169"/>
                  <a:pt x="229" y="147"/>
                  <a:pt x="224" y="129"/>
                </a:cubicBezTo>
                <a:close/>
                <a:moveTo>
                  <a:pt x="286" y="139"/>
                </a:moveTo>
                <a:cubicBezTo>
                  <a:pt x="255" y="139"/>
                  <a:pt x="255" y="139"/>
                  <a:pt x="255" y="139"/>
                </a:cubicBezTo>
                <a:cubicBezTo>
                  <a:pt x="252" y="139"/>
                  <a:pt x="249" y="142"/>
                  <a:pt x="249" y="146"/>
                </a:cubicBezTo>
                <a:cubicBezTo>
                  <a:pt x="249" y="149"/>
                  <a:pt x="252" y="152"/>
                  <a:pt x="255" y="152"/>
                </a:cubicBezTo>
                <a:cubicBezTo>
                  <a:pt x="286" y="152"/>
                  <a:pt x="286" y="152"/>
                  <a:pt x="286" y="152"/>
                </a:cubicBezTo>
                <a:cubicBezTo>
                  <a:pt x="289" y="152"/>
                  <a:pt x="292" y="149"/>
                  <a:pt x="292" y="146"/>
                </a:cubicBezTo>
                <a:cubicBezTo>
                  <a:pt x="292" y="142"/>
                  <a:pt x="289" y="139"/>
                  <a:pt x="286" y="139"/>
                </a:cubicBezTo>
                <a:close/>
                <a:moveTo>
                  <a:pt x="147" y="92"/>
                </a:moveTo>
                <a:cubicBezTo>
                  <a:pt x="111" y="92"/>
                  <a:pt x="86" y="116"/>
                  <a:pt x="80" y="139"/>
                </a:cubicBezTo>
                <a:cubicBezTo>
                  <a:pt x="79" y="141"/>
                  <a:pt x="80" y="142"/>
                  <a:pt x="80" y="144"/>
                </a:cubicBezTo>
                <a:cubicBezTo>
                  <a:pt x="81" y="145"/>
                  <a:pt x="83" y="146"/>
                  <a:pt x="84" y="147"/>
                </a:cubicBezTo>
                <a:cubicBezTo>
                  <a:pt x="85" y="147"/>
                  <a:pt x="85" y="147"/>
                  <a:pt x="86" y="147"/>
                </a:cubicBezTo>
                <a:cubicBezTo>
                  <a:pt x="89" y="147"/>
                  <a:pt x="91" y="145"/>
                  <a:pt x="92" y="142"/>
                </a:cubicBezTo>
                <a:cubicBezTo>
                  <a:pt x="97" y="124"/>
                  <a:pt x="117" y="104"/>
                  <a:pt x="147" y="104"/>
                </a:cubicBezTo>
                <a:cubicBezTo>
                  <a:pt x="150" y="104"/>
                  <a:pt x="153" y="102"/>
                  <a:pt x="153" y="98"/>
                </a:cubicBezTo>
                <a:cubicBezTo>
                  <a:pt x="153" y="95"/>
                  <a:pt x="150" y="92"/>
                  <a:pt x="147" y="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5E90FE71-867C-E5A3-6206-3744AD594C5D}"/>
              </a:ext>
            </a:extLst>
          </p:cNvPr>
          <p:cNvSpPr>
            <a:spLocks noEditPoints="1"/>
          </p:cNvSpPr>
          <p:nvPr/>
        </p:nvSpPr>
        <p:spPr bwMode="auto">
          <a:xfrm>
            <a:off x="935205" y="4593488"/>
            <a:ext cx="826375" cy="534920"/>
          </a:xfrm>
          <a:custGeom>
            <a:avLst/>
            <a:gdLst>
              <a:gd name="T0" fmla="*/ 238 w 362"/>
              <a:gd name="T1" fmla="*/ 178 h 234"/>
              <a:gd name="T2" fmla="*/ 267 w 362"/>
              <a:gd name="T3" fmla="*/ 188 h 234"/>
              <a:gd name="T4" fmla="*/ 356 w 362"/>
              <a:gd name="T5" fmla="*/ 178 h 234"/>
              <a:gd name="T6" fmla="*/ 352 w 362"/>
              <a:gd name="T7" fmla="*/ 114 h 234"/>
              <a:gd name="T8" fmla="*/ 339 w 362"/>
              <a:gd name="T9" fmla="*/ 90 h 234"/>
              <a:gd name="T10" fmla="*/ 335 w 362"/>
              <a:gd name="T11" fmla="*/ 25 h 234"/>
              <a:gd name="T12" fmla="*/ 252 w 362"/>
              <a:gd name="T13" fmla="*/ 0 h 234"/>
              <a:gd name="T14" fmla="*/ 230 w 362"/>
              <a:gd name="T15" fmla="*/ 10 h 234"/>
              <a:gd name="T16" fmla="*/ 156 w 362"/>
              <a:gd name="T17" fmla="*/ 0 h 234"/>
              <a:gd name="T18" fmla="*/ 131 w 362"/>
              <a:gd name="T19" fmla="*/ 8 h 234"/>
              <a:gd name="T20" fmla="*/ 60 w 362"/>
              <a:gd name="T21" fmla="*/ 0 h 234"/>
              <a:gd name="T22" fmla="*/ 19 w 362"/>
              <a:gd name="T23" fmla="*/ 72 h 234"/>
              <a:gd name="T24" fmla="*/ 26 w 362"/>
              <a:gd name="T25" fmla="*/ 93 h 234"/>
              <a:gd name="T26" fmla="*/ 1 w 362"/>
              <a:gd name="T27" fmla="*/ 161 h 234"/>
              <a:gd name="T28" fmla="*/ 30 w 362"/>
              <a:gd name="T29" fmla="*/ 188 h 234"/>
              <a:gd name="T30" fmla="*/ 122 w 362"/>
              <a:gd name="T31" fmla="*/ 177 h 234"/>
              <a:gd name="T32" fmla="*/ 149 w 362"/>
              <a:gd name="T33" fmla="*/ 188 h 234"/>
              <a:gd name="T34" fmla="*/ 175 w 362"/>
              <a:gd name="T35" fmla="*/ 223 h 234"/>
              <a:gd name="T36" fmla="*/ 22 w 362"/>
              <a:gd name="T37" fmla="*/ 228 h 234"/>
              <a:gd name="T38" fmla="*/ 333 w 362"/>
              <a:gd name="T39" fmla="*/ 234 h 234"/>
              <a:gd name="T40" fmla="*/ 333 w 362"/>
              <a:gd name="T41" fmla="*/ 223 h 234"/>
              <a:gd name="T42" fmla="*/ 186 w 362"/>
              <a:gd name="T43" fmla="*/ 188 h 234"/>
              <a:gd name="T44" fmla="*/ 117 w 362"/>
              <a:gd name="T45" fmla="*/ 105 h 234"/>
              <a:gd name="T46" fmla="*/ 117 w 362"/>
              <a:gd name="T47" fmla="*/ 162 h 234"/>
              <a:gd name="T48" fmla="*/ 30 w 362"/>
              <a:gd name="T49" fmla="*/ 177 h 234"/>
              <a:gd name="T50" fmla="*/ 12 w 362"/>
              <a:gd name="T51" fmla="*/ 163 h 234"/>
              <a:gd name="T52" fmla="*/ 45 w 362"/>
              <a:gd name="T53" fmla="*/ 100 h 234"/>
              <a:gd name="T54" fmla="*/ 117 w 362"/>
              <a:gd name="T55" fmla="*/ 105 h 234"/>
              <a:gd name="T56" fmla="*/ 341 w 362"/>
              <a:gd name="T57" fmla="*/ 116 h 234"/>
              <a:gd name="T58" fmla="*/ 347 w 362"/>
              <a:gd name="T59" fmla="*/ 171 h 234"/>
              <a:gd name="T60" fmla="*/ 267 w 362"/>
              <a:gd name="T61" fmla="*/ 177 h 234"/>
              <a:gd name="T62" fmla="*/ 242 w 362"/>
              <a:gd name="T63" fmla="*/ 114 h 234"/>
              <a:gd name="T64" fmla="*/ 260 w 362"/>
              <a:gd name="T65" fmla="*/ 100 h 234"/>
              <a:gd name="T66" fmla="*/ 317 w 362"/>
              <a:gd name="T67" fmla="*/ 89 h 234"/>
              <a:gd name="T68" fmla="*/ 239 w 362"/>
              <a:gd name="T69" fmla="*/ 73 h 234"/>
              <a:gd name="T70" fmla="*/ 240 w 362"/>
              <a:gd name="T71" fmla="*/ 16 h 234"/>
              <a:gd name="T72" fmla="*/ 303 w 362"/>
              <a:gd name="T73" fmla="*/ 11 h 234"/>
              <a:gd name="T74" fmla="*/ 333 w 362"/>
              <a:gd name="T75" fmla="*/ 75 h 234"/>
              <a:gd name="T76" fmla="*/ 317 w 362"/>
              <a:gd name="T77" fmla="*/ 89 h 234"/>
              <a:gd name="T78" fmla="*/ 237 w 362"/>
              <a:gd name="T79" fmla="*/ 98 h 234"/>
              <a:gd name="T80" fmla="*/ 229 w 362"/>
              <a:gd name="T81" fmla="*/ 94 h 234"/>
              <a:gd name="T82" fmla="*/ 234 w 362"/>
              <a:gd name="T83" fmla="*/ 89 h 234"/>
              <a:gd name="T84" fmla="*/ 128 w 362"/>
              <a:gd name="T85" fmla="*/ 89 h 234"/>
              <a:gd name="T86" fmla="*/ 134 w 362"/>
              <a:gd name="T87" fmla="*/ 94 h 234"/>
              <a:gd name="T88" fmla="*/ 125 w 362"/>
              <a:gd name="T89" fmla="*/ 98 h 234"/>
              <a:gd name="T90" fmla="*/ 128 w 362"/>
              <a:gd name="T91" fmla="*/ 89 h 234"/>
              <a:gd name="T92" fmla="*/ 210 w 362"/>
              <a:gd name="T93" fmla="*/ 89 h 234"/>
              <a:gd name="T94" fmla="*/ 138 w 362"/>
              <a:gd name="T95" fmla="*/ 83 h 234"/>
              <a:gd name="T96" fmla="*/ 138 w 362"/>
              <a:gd name="T97" fmla="*/ 26 h 234"/>
              <a:gd name="T98" fmla="*/ 207 w 362"/>
              <a:gd name="T99" fmla="*/ 11 h 234"/>
              <a:gd name="T100" fmla="*/ 228 w 362"/>
              <a:gd name="T101" fmla="*/ 74 h 234"/>
              <a:gd name="T102" fmla="*/ 123 w 362"/>
              <a:gd name="T103" fmla="*/ 73 h 234"/>
              <a:gd name="T104" fmla="*/ 45 w 362"/>
              <a:gd name="T105" fmla="*/ 89 h 234"/>
              <a:gd name="T106" fmla="*/ 30 w 362"/>
              <a:gd name="T107" fmla="*/ 75 h 234"/>
              <a:gd name="T108" fmla="*/ 60 w 362"/>
              <a:gd name="T109" fmla="*/ 11 h 234"/>
              <a:gd name="T110" fmla="*/ 123 w 362"/>
              <a:gd name="T111" fmla="*/ 16 h 234"/>
              <a:gd name="T112" fmla="*/ 123 w 362"/>
              <a:gd name="T113" fmla="*/ 73 h 234"/>
              <a:gd name="T114" fmla="*/ 152 w 362"/>
              <a:gd name="T115" fmla="*/ 100 h 234"/>
              <a:gd name="T116" fmla="*/ 230 w 362"/>
              <a:gd name="T117" fmla="*/ 115 h 234"/>
              <a:gd name="T118" fmla="*/ 230 w 362"/>
              <a:gd name="T119" fmla="*/ 171 h 234"/>
              <a:gd name="T120" fmla="*/ 149 w 362"/>
              <a:gd name="T121" fmla="*/ 177 h 234"/>
              <a:gd name="T122" fmla="*/ 128 w 362"/>
              <a:gd name="T123" fmla="*/ 16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2" h="234">
                <a:moveTo>
                  <a:pt x="212" y="188"/>
                </a:moveTo>
                <a:cubicBezTo>
                  <a:pt x="223" y="188"/>
                  <a:pt x="232" y="185"/>
                  <a:pt x="238" y="178"/>
                </a:cubicBezTo>
                <a:cubicBezTo>
                  <a:pt x="239" y="178"/>
                  <a:pt x="239" y="177"/>
                  <a:pt x="239" y="177"/>
                </a:cubicBezTo>
                <a:cubicBezTo>
                  <a:pt x="246" y="184"/>
                  <a:pt x="256" y="188"/>
                  <a:pt x="267" y="188"/>
                </a:cubicBezTo>
                <a:cubicBezTo>
                  <a:pt x="331" y="188"/>
                  <a:pt x="331" y="188"/>
                  <a:pt x="331" y="188"/>
                </a:cubicBezTo>
                <a:cubicBezTo>
                  <a:pt x="342" y="188"/>
                  <a:pt x="351" y="185"/>
                  <a:pt x="356" y="178"/>
                </a:cubicBezTo>
                <a:cubicBezTo>
                  <a:pt x="360" y="173"/>
                  <a:pt x="362" y="167"/>
                  <a:pt x="360" y="161"/>
                </a:cubicBezTo>
                <a:cubicBezTo>
                  <a:pt x="352" y="114"/>
                  <a:pt x="352" y="114"/>
                  <a:pt x="352" y="114"/>
                </a:cubicBezTo>
                <a:cubicBezTo>
                  <a:pt x="350" y="105"/>
                  <a:pt x="344" y="98"/>
                  <a:pt x="336" y="93"/>
                </a:cubicBezTo>
                <a:cubicBezTo>
                  <a:pt x="337" y="93"/>
                  <a:pt x="338" y="91"/>
                  <a:pt x="339" y="90"/>
                </a:cubicBezTo>
                <a:cubicBezTo>
                  <a:pt x="343" y="85"/>
                  <a:pt x="345" y="79"/>
                  <a:pt x="344" y="72"/>
                </a:cubicBezTo>
                <a:cubicBezTo>
                  <a:pt x="335" y="25"/>
                  <a:pt x="335" y="25"/>
                  <a:pt x="335" y="25"/>
                </a:cubicBezTo>
                <a:cubicBezTo>
                  <a:pt x="332" y="11"/>
                  <a:pt x="318" y="0"/>
                  <a:pt x="303" y="0"/>
                </a:cubicBezTo>
                <a:cubicBezTo>
                  <a:pt x="252" y="0"/>
                  <a:pt x="252" y="0"/>
                  <a:pt x="252" y="0"/>
                </a:cubicBezTo>
                <a:cubicBezTo>
                  <a:pt x="244" y="0"/>
                  <a:pt x="237" y="3"/>
                  <a:pt x="232" y="8"/>
                </a:cubicBezTo>
                <a:cubicBezTo>
                  <a:pt x="231" y="9"/>
                  <a:pt x="231" y="10"/>
                  <a:pt x="230" y="10"/>
                </a:cubicBezTo>
                <a:cubicBezTo>
                  <a:pt x="225" y="4"/>
                  <a:pt x="216" y="0"/>
                  <a:pt x="207" y="0"/>
                </a:cubicBezTo>
                <a:cubicBezTo>
                  <a:pt x="156" y="0"/>
                  <a:pt x="156" y="0"/>
                  <a:pt x="156" y="0"/>
                </a:cubicBezTo>
                <a:cubicBezTo>
                  <a:pt x="147" y="0"/>
                  <a:pt x="139" y="4"/>
                  <a:pt x="133" y="10"/>
                </a:cubicBezTo>
                <a:cubicBezTo>
                  <a:pt x="133" y="10"/>
                  <a:pt x="132" y="9"/>
                  <a:pt x="131" y="8"/>
                </a:cubicBezTo>
                <a:cubicBezTo>
                  <a:pt x="127" y="3"/>
                  <a:pt x="119" y="0"/>
                  <a:pt x="112" y="0"/>
                </a:cubicBezTo>
                <a:cubicBezTo>
                  <a:pt x="60" y="0"/>
                  <a:pt x="60" y="0"/>
                  <a:pt x="60" y="0"/>
                </a:cubicBezTo>
                <a:cubicBezTo>
                  <a:pt x="45" y="0"/>
                  <a:pt x="31" y="11"/>
                  <a:pt x="28" y="25"/>
                </a:cubicBezTo>
                <a:cubicBezTo>
                  <a:pt x="19" y="72"/>
                  <a:pt x="19" y="72"/>
                  <a:pt x="19" y="72"/>
                </a:cubicBezTo>
                <a:cubicBezTo>
                  <a:pt x="17" y="79"/>
                  <a:pt x="19" y="85"/>
                  <a:pt x="23" y="90"/>
                </a:cubicBezTo>
                <a:cubicBezTo>
                  <a:pt x="24" y="91"/>
                  <a:pt x="25" y="92"/>
                  <a:pt x="26" y="93"/>
                </a:cubicBezTo>
                <a:cubicBezTo>
                  <a:pt x="18" y="98"/>
                  <a:pt x="12" y="105"/>
                  <a:pt x="10" y="114"/>
                </a:cubicBezTo>
                <a:cubicBezTo>
                  <a:pt x="1" y="161"/>
                  <a:pt x="1" y="161"/>
                  <a:pt x="1" y="161"/>
                </a:cubicBezTo>
                <a:cubicBezTo>
                  <a:pt x="0" y="167"/>
                  <a:pt x="1" y="173"/>
                  <a:pt x="5" y="178"/>
                </a:cubicBezTo>
                <a:cubicBezTo>
                  <a:pt x="10" y="185"/>
                  <a:pt x="19" y="188"/>
                  <a:pt x="30" y="188"/>
                </a:cubicBezTo>
                <a:cubicBezTo>
                  <a:pt x="93" y="188"/>
                  <a:pt x="93" y="188"/>
                  <a:pt x="93" y="188"/>
                </a:cubicBezTo>
                <a:cubicBezTo>
                  <a:pt x="105" y="188"/>
                  <a:pt x="115" y="184"/>
                  <a:pt x="122" y="177"/>
                </a:cubicBezTo>
                <a:cubicBezTo>
                  <a:pt x="122" y="177"/>
                  <a:pt x="123" y="178"/>
                  <a:pt x="123" y="178"/>
                </a:cubicBezTo>
                <a:cubicBezTo>
                  <a:pt x="129" y="185"/>
                  <a:pt x="138" y="188"/>
                  <a:pt x="149" y="188"/>
                </a:cubicBezTo>
                <a:cubicBezTo>
                  <a:pt x="175" y="188"/>
                  <a:pt x="175" y="188"/>
                  <a:pt x="175" y="188"/>
                </a:cubicBezTo>
                <a:cubicBezTo>
                  <a:pt x="175" y="223"/>
                  <a:pt x="175" y="223"/>
                  <a:pt x="175" y="223"/>
                </a:cubicBezTo>
                <a:cubicBezTo>
                  <a:pt x="28" y="223"/>
                  <a:pt x="28" y="223"/>
                  <a:pt x="28" y="223"/>
                </a:cubicBezTo>
                <a:cubicBezTo>
                  <a:pt x="25" y="223"/>
                  <a:pt x="22" y="225"/>
                  <a:pt x="22" y="228"/>
                </a:cubicBezTo>
                <a:cubicBezTo>
                  <a:pt x="22" y="232"/>
                  <a:pt x="25" y="234"/>
                  <a:pt x="28" y="234"/>
                </a:cubicBezTo>
                <a:cubicBezTo>
                  <a:pt x="333" y="234"/>
                  <a:pt x="333" y="234"/>
                  <a:pt x="333" y="234"/>
                </a:cubicBezTo>
                <a:cubicBezTo>
                  <a:pt x="336" y="234"/>
                  <a:pt x="339" y="232"/>
                  <a:pt x="339" y="228"/>
                </a:cubicBezTo>
                <a:cubicBezTo>
                  <a:pt x="339" y="225"/>
                  <a:pt x="336" y="223"/>
                  <a:pt x="333" y="223"/>
                </a:cubicBezTo>
                <a:cubicBezTo>
                  <a:pt x="186" y="223"/>
                  <a:pt x="186" y="223"/>
                  <a:pt x="186" y="223"/>
                </a:cubicBezTo>
                <a:cubicBezTo>
                  <a:pt x="186" y="188"/>
                  <a:pt x="186" y="188"/>
                  <a:pt x="186" y="188"/>
                </a:cubicBezTo>
                <a:lnTo>
                  <a:pt x="212" y="188"/>
                </a:lnTo>
                <a:close/>
                <a:moveTo>
                  <a:pt x="117" y="105"/>
                </a:moveTo>
                <a:cubicBezTo>
                  <a:pt x="119" y="108"/>
                  <a:pt x="121" y="111"/>
                  <a:pt x="120" y="114"/>
                </a:cubicBezTo>
                <a:cubicBezTo>
                  <a:pt x="117" y="162"/>
                  <a:pt x="117" y="162"/>
                  <a:pt x="117" y="162"/>
                </a:cubicBezTo>
                <a:cubicBezTo>
                  <a:pt x="116" y="170"/>
                  <a:pt x="106" y="177"/>
                  <a:pt x="93" y="177"/>
                </a:cubicBezTo>
                <a:cubicBezTo>
                  <a:pt x="30" y="177"/>
                  <a:pt x="30" y="177"/>
                  <a:pt x="30" y="177"/>
                </a:cubicBezTo>
                <a:cubicBezTo>
                  <a:pt x="23" y="177"/>
                  <a:pt x="17" y="175"/>
                  <a:pt x="14" y="171"/>
                </a:cubicBezTo>
                <a:cubicBezTo>
                  <a:pt x="12" y="169"/>
                  <a:pt x="11" y="166"/>
                  <a:pt x="12" y="163"/>
                </a:cubicBezTo>
                <a:cubicBezTo>
                  <a:pt x="21" y="116"/>
                  <a:pt x="21" y="116"/>
                  <a:pt x="21" y="116"/>
                </a:cubicBezTo>
                <a:cubicBezTo>
                  <a:pt x="23" y="107"/>
                  <a:pt x="34" y="100"/>
                  <a:pt x="45" y="100"/>
                </a:cubicBezTo>
                <a:cubicBezTo>
                  <a:pt x="102" y="100"/>
                  <a:pt x="102" y="100"/>
                  <a:pt x="102" y="100"/>
                </a:cubicBezTo>
                <a:cubicBezTo>
                  <a:pt x="108" y="100"/>
                  <a:pt x="114" y="102"/>
                  <a:pt x="117" y="105"/>
                </a:cubicBezTo>
                <a:close/>
                <a:moveTo>
                  <a:pt x="317" y="100"/>
                </a:moveTo>
                <a:cubicBezTo>
                  <a:pt x="328" y="100"/>
                  <a:pt x="339" y="107"/>
                  <a:pt x="341" y="116"/>
                </a:cubicBezTo>
                <a:cubicBezTo>
                  <a:pt x="349" y="163"/>
                  <a:pt x="349" y="163"/>
                  <a:pt x="349" y="163"/>
                </a:cubicBezTo>
                <a:cubicBezTo>
                  <a:pt x="350" y="166"/>
                  <a:pt x="349" y="169"/>
                  <a:pt x="347" y="171"/>
                </a:cubicBezTo>
                <a:cubicBezTo>
                  <a:pt x="344" y="175"/>
                  <a:pt x="338" y="177"/>
                  <a:pt x="331" y="177"/>
                </a:cubicBezTo>
                <a:cubicBezTo>
                  <a:pt x="267" y="177"/>
                  <a:pt x="267" y="177"/>
                  <a:pt x="267" y="177"/>
                </a:cubicBezTo>
                <a:cubicBezTo>
                  <a:pt x="255" y="177"/>
                  <a:pt x="245" y="170"/>
                  <a:pt x="244" y="162"/>
                </a:cubicBezTo>
                <a:cubicBezTo>
                  <a:pt x="242" y="114"/>
                  <a:pt x="242" y="114"/>
                  <a:pt x="242" y="114"/>
                </a:cubicBezTo>
                <a:cubicBezTo>
                  <a:pt x="241" y="111"/>
                  <a:pt x="243" y="108"/>
                  <a:pt x="245" y="105"/>
                </a:cubicBezTo>
                <a:cubicBezTo>
                  <a:pt x="248" y="102"/>
                  <a:pt x="254" y="100"/>
                  <a:pt x="260" y="100"/>
                </a:cubicBezTo>
                <a:lnTo>
                  <a:pt x="317" y="100"/>
                </a:lnTo>
                <a:close/>
                <a:moveTo>
                  <a:pt x="317" y="89"/>
                </a:moveTo>
                <a:cubicBezTo>
                  <a:pt x="260" y="89"/>
                  <a:pt x="260" y="89"/>
                  <a:pt x="260" y="89"/>
                </a:cubicBezTo>
                <a:cubicBezTo>
                  <a:pt x="249" y="89"/>
                  <a:pt x="240" y="82"/>
                  <a:pt x="239" y="73"/>
                </a:cubicBezTo>
                <a:cubicBezTo>
                  <a:pt x="236" y="26"/>
                  <a:pt x="236" y="26"/>
                  <a:pt x="236" y="26"/>
                </a:cubicBezTo>
                <a:cubicBezTo>
                  <a:pt x="236" y="22"/>
                  <a:pt x="238" y="18"/>
                  <a:pt x="240" y="16"/>
                </a:cubicBezTo>
                <a:cubicBezTo>
                  <a:pt x="243" y="13"/>
                  <a:pt x="247" y="11"/>
                  <a:pt x="252" y="11"/>
                </a:cubicBezTo>
                <a:cubicBezTo>
                  <a:pt x="303" y="11"/>
                  <a:pt x="303" y="11"/>
                  <a:pt x="303" y="11"/>
                </a:cubicBezTo>
                <a:cubicBezTo>
                  <a:pt x="313" y="11"/>
                  <a:pt x="322" y="18"/>
                  <a:pt x="324" y="27"/>
                </a:cubicBezTo>
                <a:cubicBezTo>
                  <a:pt x="333" y="75"/>
                  <a:pt x="333" y="75"/>
                  <a:pt x="333" y="75"/>
                </a:cubicBezTo>
                <a:cubicBezTo>
                  <a:pt x="334" y="78"/>
                  <a:pt x="333" y="81"/>
                  <a:pt x="331" y="83"/>
                </a:cubicBezTo>
                <a:cubicBezTo>
                  <a:pt x="328" y="87"/>
                  <a:pt x="323" y="89"/>
                  <a:pt x="317" y="89"/>
                </a:cubicBezTo>
                <a:close/>
                <a:moveTo>
                  <a:pt x="241" y="94"/>
                </a:moveTo>
                <a:cubicBezTo>
                  <a:pt x="239" y="95"/>
                  <a:pt x="238" y="96"/>
                  <a:pt x="237" y="98"/>
                </a:cubicBezTo>
                <a:cubicBezTo>
                  <a:pt x="236" y="98"/>
                  <a:pt x="236" y="99"/>
                  <a:pt x="235" y="100"/>
                </a:cubicBezTo>
                <a:cubicBezTo>
                  <a:pt x="233" y="97"/>
                  <a:pt x="231" y="96"/>
                  <a:pt x="229" y="94"/>
                </a:cubicBezTo>
                <a:cubicBezTo>
                  <a:pt x="230" y="93"/>
                  <a:pt x="232" y="92"/>
                  <a:pt x="233" y="90"/>
                </a:cubicBezTo>
                <a:cubicBezTo>
                  <a:pt x="233" y="90"/>
                  <a:pt x="234" y="89"/>
                  <a:pt x="234" y="89"/>
                </a:cubicBezTo>
                <a:cubicBezTo>
                  <a:pt x="236" y="91"/>
                  <a:pt x="238" y="93"/>
                  <a:pt x="241" y="94"/>
                </a:cubicBezTo>
                <a:close/>
                <a:moveTo>
                  <a:pt x="128" y="89"/>
                </a:moveTo>
                <a:cubicBezTo>
                  <a:pt x="129" y="89"/>
                  <a:pt x="129" y="90"/>
                  <a:pt x="130" y="90"/>
                </a:cubicBezTo>
                <a:cubicBezTo>
                  <a:pt x="131" y="92"/>
                  <a:pt x="132" y="93"/>
                  <a:pt x="134" y="94"/>
                </a:cubicBezTo>
                <a:cubicBezTo>
                  <a:pt x="131" y="95"/>
                  <a:pt x="129" y="97"/>
                  <a:pt x="127" y="100"/>
                </a:cubicBezTo>
                <a:cubicBezTo>
                  <a:pt x="126" y="99"/>
                  <a:pt x="126" y="98"/>
                  <a:pt x="125" y="98"/>
                </a:cubicBezTo>
                <a:cubicBezTo>
                  <a:pt x="124" y="96"/>
                  <a:pt x="123" y="95"/>
                  <a:pt x="121" y="94"/>
                </a:cubicBezTo>
                <a:cubicBezTo>
                  <a:pt x="124" y="93"/>
                  <a:pt x="126" y="91"/>
                  <a:pt x="128" y="89"/>
                </a:cubicBezTo>
                <a:close/>
                <a:moveTo>
                  <a:pt x="225" y="83"/>
                </a:moveTo>
                <a:cubicBezTo>
                  <a:pt x="221" y="86"/>
                  <a:pt x="216" y="89"/>
                  <a:pt x="210" y="89"/>
                </a:cubicBezTo>
                <a:cubicBezTo>
                  <a:pt x="152" y="89"/>
                  <a:pt x="152" y="89"/>
                  <a:pt x="152" y="89"/>
                </a:cubicBezTo>
                <a:cubicBezTo>
                  <a:pt x="146" y="89"/>
                  <a:pt x="141" y="86"/>
                  <a:pt x="138" y="83"/>
                </a:cubicBezTo>
                <a:cubicBezTo>
                  <a:pt x="135" y="80"/>
                  <a:pt x="134" y="77"/>
                  <a:pt x="134" y="74"/>
                </a:cubicBezTo>
                <a:cubicBezTo>
                  <a:pt x="138" y="26"/>
                  <a:pt x="138" y="26"/>
                  <a:pt x="138" y="26"/>
                </a:cubicBezTo>
                <a:cubicBezTo>
                  <a:pt x="138" y="18"/>
                  <a:pt x="147" y="11"/>
                  <a:pt x="156" y="11"/>
                </a:cubicBezTo>
                <a:cubicBezTo>
                  <a:pt x="207" y="11"/>
                  <a:pt x="207" y="11"/>
                  <a:pt x="207" y="11"/>
                </a:cubicBezTo>
                <a:cubicBezTo>
                  <a:pt x="217" y="11"/>
                  <a:pt x="225" y="18"/>
                  <a:pt x="225" y="26"/>
                </a:cubicBezTo>
                <a:cubicBezTo>
                  <a:pt x="228" y="74"/>
                  <a:pt x="228" y="74"/>
                  <a:pt x="228" y="74"/>
                </a:cubicBezTo>
                <a:cubicBezTo>
                  <a:pt x="228" y="77"/>
                  <a:pt x="227" y="80"/>
                  <a:pt x="225" y="83"/>
                </a:cubicBezTo>
                <a:close/>
                <a:moveTo>
                  <a:pt x="123" y="73"/>
                </a:moveTo>
                <a:cubicBezTo>
                  <a:pt x="123" y="82"/>
                  <a:pt x="113" y="89"/>
                  <a:pt x="102" y="89"/>
                </a:cubicBezTo>
                <a:cubicBezTo>
                  <a:pt x="45" y="89"/>
                  <a:pt x="45" y="89"/>
                  <a:pt x="45" y="89"/>
                </a:cubicBezTo>
                <a:cubicBezTo>
                  <a:pt x="39" y="89"/>
                  <a:pt x="34" y="87"/>
                  <a:pt x="32" y="83"/>
                </a:cubicBezTo>
                <a:cubicBezTo>
                  <a:pt x="30" y="81"/>
                  <a:pt x="29" y="78"/>
                  <a:pt x="30" y="75"/>
                </a:cubicBezTo>
                <a:cubicBezTo>
                  <a:pt x="39" y="27"/>
                  <a:pt x="39" y="27"/>
                  <a:pt x="39" y="27"/>
                </a:cubicBezTo>
                <a:cubicBezTo>
                  <a:pt x="41" y="18"/>
                  <a:pt x="50" y="11"/>
                  <a:pt x="60" y="11"/>
                </a:cubicBezTo>
                <a:cubicBezTo>
                  <a:pt x="112" y="11"/>
                  <a:pt x="112" y="11"/>
                  <a:pt x="112" y="11"/>
                </a:cubicBezTo>
                <a:cubicBezTo>
                  <a:pt x="116" y="11"/>
                  <a:pt x="120" y="13"/>
                  <a:pt x="123" y="16"/>
                </a:cubicBezTo>
                <a:cubicBezTo>
                  <a:pt x="126" y="18"/>
                  <a:pt x="127" y="22"/>
                  <a:pt x="127" y="26"/>
                </a:cubicBezTo>
                <a:lnTo>
                  <a:pt x="123" y="73"/>
                </a:lnTo>
                <a:close/>
                <a:moveTo>
                  <a:pt x="131" y="115"/>
                </a:moveTo>
                <a:cubicBezTo>
                  <a:pt x="132" y="107"/>
                  <a:pt x="141" y="100"/>
                  <a:pt x="152" y="100"/>
                </a:cubicBezTo>
                <a:cubicBezTo>
                  <a:pt x="210" y="100"/>
                  <a:pt x="210" y="100"/>
                  <a:pt x="210" y="100"/>
                </a:cubicBezTo>
                <a:cubicBezTo>
                  <a:pt x="221" y="100"/>
                  <a:pt x="230" y="107"/>
                  <a:pt x="230" y="115"/>
                </a:cubicBezTo>
                <a:cubicBezTo>
                  <a:pt x="233" y="163"/>
                  <a:pt x="233" y="163"/>
                  <a:pt x="233" y="163"/>
                </a:cubicBezTo>
                <a:cubicBezTo>
                  <a:pt x="233" y="165"/>
                  <a:pt x="232" y="168"/>
                  <a:pt x="230" y="171"/>
                </a:cubicBezTo>
                <a:cubicBezTo>
                  <a:pt x="226" y="175"/>
                  <a:pt x="219" y="177"/>
                  <a:pt x="212" y="177"/>
                </a:cubicBezTo>
                <a:cubicBezTo>
                  <a:pt x="149" y="177"/>
                  <a:pt x="149" y="177"/>
                  <a:pt x="149" y="177"/>
                </a:cubicBezTo>
                <a:cubicBezTo>
                  <a:pt x="141" y="177"/>
                  <a:pt x="135" y="175"/>
                  <a:pt x="131" y="171"/>
                </a:cubicBezTo>
                <a:cubicBezTo>
                  <a:pt x="129" y="168"/>
                  <a:pt x="128" y="166"/>
                  <a:pt x="128" y="163"/>
                </a:cubicBezTo>
                <a:lnTo>
                  <a:pt x="131" y="1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3187E643-9212-497D-A492-32539F62B688}"/>
              </a:ext>
            </a:extLst>
          </p:cNvPr>
          <p:cNvSpPr>
            <a:spLocks noEditPoints="1"/>
          </p:cNvSpPr>
          <p:nvPr/>
        </p:nvSpPr>
        <p:spPr bwMode="auto">
          <a:xfrm>
            <a:off x="10403728" y="4271599"/>
            <a:ext cx="879048" cy="881389"/>
          </a:xfrm>
          <a:custGeom>
            <a:avLst/>
            <a:gdLst>
              <a:gd name="T0" fmla="*/ 55 w 385"/>
              <a:gd name="T1" fmla="*/ 199 h 386"/>
              <a:gd name="T2" fmla="*/ 0 w 385"/>
              <a:gd name="T3" fmla="*/ 193 h 386"/>
              <a:gd name="T4" fmla="*/ 55 w 385"/>
              <a:gd name="T5" fmla="*/ 187 h 386"/>
              <a:gd name="T6" fmla="*/ 91 w 385"/>
              <a:gd name="T7" fmla="*/ 286 h 386"/>
              <a:gd name="T8" fmla="*/ 62 w 385"/>
              <a:gd name="T9" fmla="*/ 317 h 386"/>
              <a:gd name="T10" fmla="*/ 69 w 385"/>
              <a:gd name="T11" fmla="*/ 323 h 386"/>
              <a:gd name="T12" fmla="*/ 100 w 385"/>
              <a:gd name="T13" fmla="*/ 295 h 386"/>
              <a:gd name="T14" fmla="*/ 91 w 385"/>
              <a:gd name="T15" fmla="*/ 286 h 386"/>
              <a:gd name="T16" fmla="*/ 95 w 385"/>
              <a:gd name="T17" fmla="*/ 102 h 386"/>
              <a:gd name="T18" fmla="*/ 100 w 385"/>
              <a:gd name="T19" fmla="*/ 91 h 386"/>
              <a:gd name="T20" fmla="*/ 64 w 385"/>
              <a:gd name="T21" fmla="*/ 64 h 386"/>
              <a:gd name="T22" fmla="*/ 64 w 385"/>
              <a:gd name="T23" fmla="*/ 73 h 386"/>
              <a:gd name="T24" fmla="*/ 193 w 385"/>
              <a:gd name="T25" fmla="*/ 61 h 386"/>
              <a:gd name="T26" fmla="*/ 199 w 385"/>
              <a:gd name="T27" fmla="*/ 7 h 386"/>
              <a:gd name="T28" fmla="*/ 186 w 385"/>
              <a:gd name="T29" fmla="*/ 7 h 386"/>
              <a:gd name="T30" fmla="*/ 193 w 385"/>
              <a:gd name="T31" fmla="*/ 61 h 386"/>
              <a:gd name="T32" fmla="*/ 193 w 385"/>
              <a:gd name="T33" fmla="*/ 313 h 386"/>
              <a:gd name="T34" fmla="*/ 193 w 385"/>
              <a:gd name="T35" fmla="*/ 73 h 386"/>
              <a:gd name="T36" fmla="*/ 193 w 385"/>
              <a:gd name="T37" fmla="*/ 86 h 386"/>
              <a:gd name="T38" fmla="*/ 193 w 385"/>
              <a:gd name="T39" fmla="*/ 300 h 386"/>
              <a:gd name="T40" fmla="*/ 193 w 385"/>
              <a:gd name="T41" fmla="*/ 86 h 386"/>
              <a:gd name="T42" fmla="*/ 186 w 385"/>
              <a:gd name="T43" fmla="*/ 331 h 386"/>
              <a:gd name="T44" fmla="*/ 193 w 385"/>
              <a:gd name="T45" fmla="*/ 386 h 386"/>
              <a:gd name="T46" fmla="*/ 199 w 385"/>
              <a:gd name="T47" fmla="*/ 331 h 386"/>
              <a:gd name="T48" fmla="*/ 295 w 385"/>
              <a:gd name="T49" fmla="*/ 286 h 386"/>
              <a:gd name="T50" fmla="*/ 286 w 385"/>
              <a:gd name="T51" fmla="*/ 295 h 386"/>
              <a:gd name="T52" fmla="*/ 317 w 385"/>
              <a:gd name="T53" fmla="*/ 323 h 386"/>
              <a:gd name="T54" fmla="*/ 323 w 385"/>
              <a:gd name="T55" fmla="*/ 317 h 386"/>
              <a:gd name="T56" fmla="*/ 295 w 385"/>
              <a:gd name="T57" fmla="*/ 286 h 386"/>
              <a:gd name="T58" fmla="*/ 286 w 385"/>
              <a:gd name="T59" fmla="*/ 91 h 386"/>
              <a:gd name="T60" fmla="*/ 290 w 385"/>
              <a:gd name="T61" fmla="*/ 102 h 386"/>
              <a:gd name="T62" fmla="*/ 321 w 385"/>
              <a:gd name="T63" fmla="*/ 73 h 386"/>
              <a:gd name="T64" fmla="*/ 321 w 385"/>
              <a:gd name="T65" fmla="*/ 64 h 386"/>
              <a:gd name="T66" fmla="*/ 379 w 385"/>
              <a:gd name="T67" fmla="*/ 187 h 386"/>
              <a:gd name="T68" fmla="*/ 324 w 385"/>
              <a:gd name="T69" fmla="*/ 193 h 386"/>
              <a:gd name="T70" fmla="*/ 379 w 385"/>
              <a:gd name="T71" fmla="*/ 199 h 386"/>
              <a:gd name="T72" fmla="*/ 379 w 385"/>
              <a:gd name="T73" fmla="*/ 18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386">
                <a:moveTo>
                  <a:pt x="61" y="193"/>
                </a:moveTo>
                <a:cubicBezTo>
                  <a:pt x="61" y="196"/>
                  <a:pt x="58" y="199"/>
                  <a:pt x="55" y="199"/>
                </a:cubicBezTo>
                <a:cubicBezTo>
                  <a:pt x="6" y="199"/>
                  <a:pt x="6" y="199"/>
                  <a:pt x="6" y="199"/>
                </a:cubicBezTo>
                <a:cubicBezTo>
                  <a:pt x="3" y="199"/>
                  <a:pt x="0" y="196"/>
                  <a:pt x="0" y="193"/>
                </a:cubicBezTo>
                <a:cubicBezTo>
                  <a:pt x="0" y="189"/>
                  <a:pt x="3" y="187"/>
                  <a:pt x="6" y="187"/>
                </a:cubicBezTo>
                <a:cubicBezTo>
                  <a:pt x="55" y="187"/>
                  <a:pt x="55" y="187"/>
                  <a:pt x="55" y="187"/>
                </a:cubicBezTo>
                <a:cubicBezTo>
                  <a:pt x="58" y="187"/>
                  <a:pt x="61" y="189"/>
                  <a:pt x="61" y="193"/>
                </a:cubicBezTo>
                <a:close/>
                <a:moveTo>
                  <a:pt x="91" y="286"/>
                </a:moveTo>
                <a:cubicBezTo>
                  <a:pt x="64" y="313"/>
                  <a:pt x="64" y="313"/>
                  <a:pt x="64" y="313"/>
                </a:cubicBezTo>
                <a:cubicBezTo>
                  <a:pt x="63" y="314"/>
                  <a:pt x="62" y="315"/>
                  <a:pt x="62" y="317"/>
                </a:cubicBezTo>
                <a:cubicBezTo>
                  <a:pt x="62" y="319"/>
                  <a:pt x="63" y="320"/>
                  <a:pt x="64" y="321"/>
                </a:cubicBezTo>
                <a:cubicBezTo>
                  <a:pt x="65" y="323"/>
                  <a:pt x="67" y="323"/>
                  <a:pt x="69" y="323"/>
                </a:cubicBezTo>
                <a:cubicBezTo>
                  <a:pt x="70" y="323"/>
                  <a:pt x="72" y="323"/>
                  <a:pt x="73" y="321"/>
                </a:cubicBezTo>
                <a:cubicBezTo>
                  <a:pt x="100" y="295"/>
                  <a:pt x="100" y="295"/>
                  <a:pt x="100" y="295"/>
                </a:cubicBezTo>
                <a:cubicBezTo>
                  <a:pt x="102" y="292"/>
                  <a:pt x="102" y="288"/>
                  <a:pt x="100" y="286"/>
                </a:cubicBezTo>
                <a:cubicBezTo>
                  <a:pt x="97" y="284"/>
                  <a:pt x="93" y="284"/>
                  <a:pt x="91" y="286"/>
                </a:cubicBezTo>
                <a:close/>
                <a:moveTo>
                  <a:pt x="91" y="100"/>
                </a:moveTo>
                <a:cubicBezTo>
                  <a:pt x="92" y="101"/>
                  <a:pt x="94" y="102"/>
                  <a:pt x="95" y="102"/>
                </a:cubicBezTo>
                <a:cubicBezTo>
                  <a:pt x="97" y="102"/>
                  <a:pt x="98" y="101"/>
                  <a:pt x="100" y="100"/>
                </a:cubicBezTo>
                <a:cubicBezTo>
                  <a:pt x="102" y="97"/>
                  <a:pt x="102" y="93"/>
                  <a:pt x="100" y="91"/>
                </a:cubicBezTo>
                <a:cubicBezTo>
                  <a:pt x="73" y="64"/>
                  <a:pt x="73" y="64"/>
                  <a:pt x="73" y="64"/>
                </a:cubicBezTo>
                <a:cubicBezTo>
                  <a:pt x="71" y="62"/>
                  <a:pt x="67" y="62"/>
                  <a:pt x="64" y="64"/>
                </a:cubicBezTo>
                <a:cubicBezTo>
                  <a:pt x="63" y="66"/>
                  <a:pt x="62" y="67"/>
                  <a:pt x="62" y="69"/>
                </a:cubicBezTo>
                <a:cubicBezTo>
                  <a:pt x="62" y="70"/>
                  <a:pt x="63" y="72"/>
                  <a:pt x="64" y="73"/>
                </a:cubicBezTo>
                <a:lnTo>
                  <a:pt x="91" y="100"/>
                </a:lnTo>
                <a:close/>
                <a:moveTo>
                  <a:pt x="193" y="61"/>
                </a:moveTo>
                <a:cubicBezTo>
                  <a:pt x="196" y="61"/>
                  <a:pt x="199" y="59"/>
                  <a:pt x="199" y="55"/>
                </a:cubicBezTo>
                <a:cubicBezTo>
                  <a:pt x="199" y="7"/>
                  <a:pt x="199" y="7"/>
                  <a:pt x="199" y="7"/>
                </a:cubicBezTo>
                <a:cubicBezTo>
                  <a:pt x="199" y="3"/>
                  <a:pt x="196" y="0"/>
                  <a:pt x="193" y="0"/>
                </a:cubicBezTo>
                <a:cubicBezTo>
                  <a:pt x="189" y="0"/>
                  <a:pt x="186" y="3"/>
                  <a:pt x="186" y="7"/>
                </a:cubicBezTo>
                <a:cubicBezTo>
                  <a:pt x="186" y="55"/>
                  <a:pt x="186" y="55"/>
                  <a:pt x="186" y="55"/>
                </a:cubicBezTo>
                <a:cubicBezTo>
                  <a:pt x="186" y="59"/>
                  <a:pt x="189" y="61"/>
                  <a:pt x="193" y="61"/>
                </a:cubicBezTo>
                <a:close/>
                <a:moveTo>
                  <a:pt x="312" y="193"/>
                </a:moveTo>
                <a:cubicBezTo>
                  <a:pt x="312" y="259"/>
                  <a:pt x="259" y="313"/>
                  <a:pt x="193" y="313"/>
                </a:cubicBezTo>
                <a:cubicBezTo>
                  <a:pt x="127" y="313"/>
                  <a:pt x="73" y="259"/>
                  <a:pt x="73" y="193"/>
                </a:cubicBezTo>
                <a:cubicBezTo>
                  <a:pt x="73" y="127"/>
                  <a:pt x="127" y="73"/>
                  <a:pt x="193" y="73"/>
                </a:cubicBezTo>
                <a:cubicBezTo>
                  <a:pt x="259" y="73"/>
                  <a:pt x="312" y="127"/>
                  <a:pt x="312" y="193"/>
                </a:cubicBezTo>
                <a:close/>
                <a:moveTo>
                  <a:pt x="193" y="86"/>
                </a:moveTo>
                <a:cubicBezTo>
                  <a:pt x="134" y="86"/>
                  <a:pt x="86" y="134"/>
                  <a:pt x="86" y="193"/>
                </a:cubicBezTo>
                <a:cubicBezTo>
                  <a:pt x="86" y="252"/>
                  <a:pt x="134" y="300"/>
                  <a:pt x="193" y="300"/>
                </a:cubicBezTo>
                <a:cubicBezTo>
                  <a:pt x="252" y="300"/>
                  <a:pt x="300" y="252"/>
                  <a:pt x="300" y="193"/>
                </a:cubicBezTo>
                <a:cubicBezTo>
                  <a:pt x="300" y="134"/>
                  <a:pt x="252" y="86"/>
                  <a:pt x="193" y="86"/>
                </a:cubicBezTo>
                <a:close/>
                <a:moveTo>
                  <a:pt x="193" y="324"/>
                </a:moveTo>
                <a:cubicBezTo>
                  <a:pt x="189" y="324"/>
                  <a:pt x="186" y="327"/>
                  <a:pt x="186" y="331"/>
                </a:cubicBezTo>
                <a:cubicBezTo>
                  <a:pt x="186" y="379"/>
                  <a:pt x="186" y="379"/>
                  <a:pt x="186" y="379"/>
                </a:cubicBezTo>
                <a:cubicBezTo>
                  <a:pt x="186" y="383"/>
                  <a:pt x="189" y="386"/>
                  <a:pt x="193" y="386"/>
                </a:cubicBezTo>
                <a:cubicBezTo>
                  <a:pt x="196" y="386"/>
                  <a:pt x="199" y="383"/>
                  <a:pt x="199" y="379"/>
                </a:cubicBezTo>
                <a:cubicBezTo>
                  <a:pt x="199" y="331"/>
                  <a:pt x="199" y="331"/>
                  <a:pt x="199" y="331"/>
                </a:cubicBezTo>
                <a:cubicBezTo>
                  <a:pt x="199" y="327"/>
                  <a:pt x="196" y="324"/>
                  <a:pt x="193" y="324"/>
                </a:cubicBezTo>
                <a:close/>
                <a:moveTo>
                  <a:pt x="295" y="286"/>
                </a:moveTo>
                <a:cubicBezTo>
                  <a:pt x="292" y="284"/>
                  <a:pt x="288" y="284"/>
                  <a:pt x="286" y="286"/>
                </a:cubicBezTo>
                <a:cubicBezTo>
                  <a:pt x="283" y="288"/>
                  <a:pt x="283" y="292"/>
                  <a:pt x="286" y="295"/>
                </a:cubicBezTo>
                <a:cubicBezTo>
                  <a:pt x="312" y="321"/>
                  <a:pt x="312" y="321"/>
                  <a:pt x="312" y="321"/>
                </a:cubicBezTo>
                <a:cubicBezTo>
                  <a:pt x="314" y="323"/>
                  <a:pt x="315" y="323"/>
                  <a:pt x="317" y="323"/>
                </a:cubicBezTo>
                <a:cubicBezTo>
                  <a:pt x="318" y="323"/>
                  <a:pt x="320" y="323"/>
                  <a:pt x="321" y="321"/>
                </a:cubicBezTo>
                <a:cubicBezTo>
                  <a:pt x="322" y="320"/>
                  <a:pt x="323" y="319"/>
                  <a:pt x="323" y="317"/>
                </a:cubicBezTo>
                <a:cubicBezTo>
                  <a:pt x="323" y="315"/>
                  <a:pt x="322" y="314"/>
                  <a:pt x="321" y="313"/>
                </a:cubicBezTo>
                <a:lnTo>
                  <a:pt x="295" y="286"/>
                </a:lnTo>
                <a:close/>
                <a:moveTo>
                  <a:pt x="312" y="64"/>
                </a:moveTo>
                <a:cubicBezTo>
                  <a:pt x="286" y="91"/>
                  <a:pt x="286" y="91"/>
                  <a:pt x="286" y="91"/>
                </a:cubicBezTo>
                <a:cubicBezTo>
                  <a:pt x="283" y="93"/>
                  <a:pt x="283" y="97"/>
                  <a:pt x="286" y="100"/>
                </a:cubicBezTo>
                <a:cubicBezTo>
                  <a:pt x="287" y="101"/>
                  <a:pt x="288" y="102"/>
                  <a:pt x="290" y="102"/>
                </a:cubicBezTo>
                <a:cubicBezTo>
                  <a:pt x="292" y="102"/>
                  <a:pt x="293" y="101"/>
                  <a:pt x="295" y="100"/>
                </a:cubicBezTo>
                <a:cubicBezTo>
                  <a:pt x="321" y="73"/>
                  <a:pt x="321" y="73"/>
                  <a:pt x="321" y="73"/>
                </a:cubicBezTo>
                <a:cubicBezTo>
                  <a:pt x="322" y="72"/>
                  <a:pt x="323" y="70"/>
                  <a:pt x="323" y="69"/>
                </a:cubicBezTo>
                <a:cubicBezTo>
                  <a:pt x="323" y="67"/>
                  <a:pt x="322" y="66"/>
                  <a:pt x="321" y="64"/>
                </a:cubicBezTo>
                <a:cubicBezTo>
                  <a:pt x="319" y="62"/>
                  <a:pt x="315" y="62"/>
                  <a:pt x="312" y="64"/>
                </a:cubicBezTo>
                <a:close/>
                <a:moveTo>
                  <a:pt x="379" y="187"/>
                </a:moveTo>
                <a:cubicBezTo>
                  <a:pt x="330" y="187"/>
                  <a:pt x="330" y="187"/>
                  <a:pt x="330" y="187"/>
                </a:cubicBezTo>
                <a:cubicBezTo>
                  <a:pt x="327" y="187"/>
                  <a:pt x="324" y="189"/>
                  <a:pt x="324" y="193"/>
                </a:cubicBezTo>
                <a:cubicBezTo>
                  <a:pt x="324" y="196"/>
                  <a:pt x="327" y="199"/>
                  <a:pt x="330" y="199"/>
                </a:cubicBezTo>
                <a:cubicBezTo>
                  <a:pt x="379" y="199"/>
                  <a:pt x="379" y="199"/>
                  <a:pt x="379" y="199"/>
                </a:cubicBezTo>
                <a:cubicBezTo>
                  <a:pt x="383" y="199"/>
                  <a:pt x="385" y="196"/>
                  <a:pt x="385" y="193"/>
                </a:cubicBezTo>
                <a:cubicBezTo>
                  <a:pt x="385" y="189"/>
                  <a:pt x="383" y="187"/>
                  <a:pt x="379" y="1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TextBox 956">
            <a:extLst>
              <a:ext uri="{FF2B5EF4-FFF2-40B4-BE49-F238E27FC236}">
                <a16:creationId xmlns:a16="http://schemas.microsoft.com/office/drawing/2014/main" id="{97B9D8A6-B33F-9CE4-CC73-BEFAAD0D74C1}"/>
              </a:ext>
            </a:extLst>
          </p:cNvPr>
          <p:cNvSpPr txBox="1">
            <a:spLocks noChangeArrowheads="1"/>
          </p:cNvSpPr>
          <p:nvPr/>
        </p:nvSpPr>
        <p:spPr bwMode="auto">
          <a:xfrm>
            <a:off x="1797552" y="2488752"/>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solidFill>
                  <a:schemeClr val="tx2"/>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tx2"/>
                </a:solidFill>
                <a:latin typeface="Montserrat Light" panose="00000400000000000000" pitchFamily="50" charset="0"/>
                <a:cs typeface="Open Sans" panose="020B0606030504020204" pitchFamily="34" charset="0"/>
              </a:rPr>
              <a:t>eiusmod</a:t>
            </a:r>
            <a:r>
              <a:rPr lang="en-US" altLang="ru-RU" sz="1050" dirty="0">
                <a:solidFill>
                  <a:schemeClr val="tx2"/>
                </a:solidFill>
                <a:latin typeface="Montserrat Light" panose="00000400000000000000" pitchFamily="50" charset="0"/>
                <a:cs typeface="Open Sans" panose="020B0606030504020204" pitchFamily="34" charset="0"/>
              </a:rPr>
              <a:t> </a:t>
            </a:r>
            <a:r>
              <a:rPr lang="en-US" altLang="ru-RU" sz="1050" dirty="0" err="1">
                <a:solidFill>
                  <a:schemeClr val="tx2"/>
                </a:solidFill>
                <a:latin typeface="Montserrat Light" panose="00000400000000000000" pitchFamily="50" charset="0"/>
                <a:cs typeface="Open Sans" panose="020B0606030504020204" pitchFamily="34" charset="0"/>
              </a:rPr>
              <a:t>tempor</a:t>
            </a:r>
            <a:endParaRPr lang="ru-RU" altLang="ru-RU" sz="1050" dirty="0">
              <a:solidFill>
                <a:schemeClr val="tx2"/>
              </a:solidFill>
              <a:latin typeface="Montserrat Light" panose="00000400000000000000" pitchFamily="50" charset="0"/>
              <a:cs typeface="Open Sans" panose="020B0606030504020204" pitchFamily="34" charset="0"/>
            </a:endParaRPr>
          </a:p>
        </p:txBody>
      </p:sp>
      <p:sp>
        <p:nvSpPr>
          <p:cNvPr id="29" name="TextBox 956">
            <a:extLst>
              <a:ext uri="{FF2B5EF4-FFF2-40B4-BE49-F238E27FC236}">
                <a16:creationId xmlns:a16="http://schemas.microsoft.com/office/drawing/2014/main" id="{72F6A534-55AE-CE33-61E8-9B7FF19F41ED}"/>
              </a:ext>
            </a:extLst>
          </p:cNvPr>
          <p:cNvSpPr txBox="1">
            <a:spLocks noChangeArrowheads="1"/>
          </p:cNvSpPr>
          <p:nvPr/>
        </p:nvSpPr>
        <p:spPr bwMode="auto">
          <a:xfrm>
            <a:off x="1788028" y="2121863"/>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b="1" dirty="0">
                <a:solidFill>
                  <a:schemeClr val="accent3">
                    <a:lumMod val="50000"/>
                  </a:schemeClr>
                </a:solidFill>
                <a:latin typeface="+mj-lt"/>
                <a:cs typeface="Open Sans" panose="020B0606030504020204" pitchFamily="34" charset="0"/>
              </a:rPr>
              <a:t>TITLE</a:t>
            </a:r>
            <a:endParaRPr lang="ru-RU" altLang="ru-RU" b="1" dirty="0">
              <a:solidFill>
                <a:schemeClr val="accent3">
                  <a:lumMod val="50000"/>
                </a:schemeClr>
              </a:solidFill>
              <a:latin typeface="+mj-lt"/>
              <a:cs typeface="Open Sans" panose="020B0606030504020204" pitchFamily="34" charset="0"/>
            </a:endParaRPr>
          </a:p>
        </p:txBody>
      </p:sp>
      <p:sp>
        <p:nvSpPr>
          <p:cNvPr id="30" name="TextBox 956">
            <a:extLst>
              <a:ext uri="{FF2B5EF4-FFF2-40B4-BE49-F238E27FC236}">
                <a16:creationId xmlns:a16="http://schemas.microsoft.com/office/drawing/2014/main" id="{EC91F3D2-4D59-C43A-E821-D1E2B003B160}"/>
              </a:ext>
            </a:extLst>
          </p:cNvPr>
          <p:cNvSpPr txBox="1">
            <a:spLocks noChangeArrowheads="1"/>
          </p:cNvSpPr>
          <p:nvPr/>
        </p:nvSpPr>
        <p:spPr bwMode="auto">
          <a:xfrm>
            <a:off x="8083560" y="2517584"/>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solidFill>
                  <a:schemeClr val="accent3">
                    <a:lumMod val="50000"/>
                  </a:schemeClr>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eiusmod</a:t>
            </a:r>
            <a:r>
              <a:rPr lang="en-US" altLang="ru-RU" sz="1050" dirty="0">
                <a:solidFill>
                  <a:schemeClr val="accent3">
                    <a:lumMod val="50000"/>
                  </a:schemeClr>
                </a:solidFill>
                <a:latin typeface="Montserrat Light" panose="00000400000000000000" pitchFamily="50" charset="0"/>
                <a:cs typeface="Open Sans" panose="020B0606030504020204" pitchFamily="34" charset="0"/>
              </a:rPr>
              <a:t>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tempor</a:t>
            </a:r>
            <a:endParaRPr lang="ru-RU" altLang="ru-RU" sz="1050" dirty="0">
              <a:solidFill>
                <a:schemeClr val="accent3">
                  <a:lumMod val="50000"/>
                </a:schemeClr>
              </a:solidFill>
              <a:latin typeface="Montserrat Light" panose="00000400000000000000" pitchFamily="50" charset="0"/>
              <a:cs typeface="Open Sans" panose="020B0606030504020204" pitchFamily="34" charset="0"/>
            </a:endParaRPr>
          </a:p>
        </p:txBody>
      </p:sp>
      <p:sp>
        <p:nvSpPr>
          <p:cNvPr id="31" name="TextBox 956">
            <a:extLst>
              <a:ext uri="{FF2B5EF4-FFF2-40B4-BE49-F238E27FC236}">
                <a16:creationId xmlns:a16="http://schemas.microsoft.com/office/drawing/2014/main" id="{2835943C-E0B9-5CE5-A773-2E651CA6373D}"/>
              </a:ext>
            </a:extLst>
          </p:cNvPr>
          <p:cNvSpPr txBox="1">
            <a:spLocks noChangeArrowheads="1"/>
          </p:cNvSpPr>
          <p:nvPr/>
        </p:nvSpPr>
        <p:spPr bwMode="auto">
          <a:xfrm>
            <a:off x="7975182" y="2150695"/>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accent3">
                    <a:lumMod val="50000"/>
                  </a:schemeClr>
                </a:solidFill>
                <a:latin typeface="+mj-lt"/>
                <a:cs typeface="Open Sans" panose="020B0606030504020204" pitchFamily="34" charset="0"/>
              </a:rPr>
              <a:t>TITLE</a:t>
            </a:r>
            <a:endParaRPr lang="ru-RU" altLang="ru-RU" dirty="0">
              <a:solidFill>
                <a:schemeClr val="accent3">
                  <a:lumMod val="50000"/>
                </a:schemeClr>
              </a:solidFill>
              <a:latin typeface="+mj-lt"/>
              <a:cs typeface="Open Sans" panose="020B0606030504020204" pitchFamily="34" charset="0"/>
            </a:endParaRPr>
          </a:p>
        </p:txBody>
      </p:sp>
      <p:sp>
        <p:nvSpPr>
          <p:cNvPr id="32" name="TextBox 956">
            <a:extLst>
              <a:ext uri="{FF2B5EF4-FFF2-40B4-BE49-F238E27FC236}">
                <a16:creationId xmlns:a16="http://schemas.microsoft.com/office/drawing/2014/main" id="{39EA54CD-4EC2-17C5-40ED-C0C8294C08B5}"/>
              </a:ext>
            </a:extLst>
          </p:cNvPr>
          <p:cNvSpPr txBox="1">
            <a:spLocks noChangeArrowheads="1"/>
          </p:cNvSpPr>
          <p:nvPr/>
        </p:nvSpPr>
        <p:spPr bwMode="auto">
          <a:xfrm>
            <a:off x="1949952" y="4736652"/>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solidFill>
                  <a:schemeClr val="tx2"/>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tx2"/>
                </a:solidFill>
                <a:latin typeface="Montserrat Light" panose="00000400000000000000" pitchFamily="50" charset="0"/>
                <a:cs typeface="Open Sans" panose="020B0606030504020204" pitchFamily="34" charset="0"/>
              </a:rPr>
              <a:t>eiusmod</a:t>
            </a:r>
            <a:r>
              <a:rPr lang="en-US" altLang="ru-RU" sz="1050" dirty="0">
                <a:solidFill>
                  <a:schemeClr val="tx2"/>
                </a:solidFill>
                <a:latin typeface="Montserrat Light" panose="00000400000000000000" pitchFamily="50" charset="0"/>
                <a:cs typeface="Open Sans" panose="020B0606030504020204" pitchFamily="34" charset="0"/>
              </a:rPr>
              <a:t> </a:t>
            </a:r>
            <a:r>
              <a:rPr lang="en-US" altLang="ru-RU" sz="1050" dirty="0" err="1">
                <a:solidFill>
                  <a:schemeClr val="tx2"/>
                </a:solidFill>
                <a:latin typeface="Montserrat Light" panose="00000400000000000000" pitchFamily="50" charset="0"/>
                <a:cs typeface="Open Sans" panose="020B0606030504020204" pitchFamily="34" charset="0"/>
              </a:rPr>
              <a:t>tempor</a:t>
            </a:r>
            <a:endParaRPr lang="ru-RU" altLang="ru-RU" sz="1050" dirty="0">
              <a:solidFill>
                <a:schemeClr val="tx2"/>
              </a:solidFill>
              <a:latin typeface="Montserrat Light" panose="00000400000000000000" pitchFamily="50" charset="0"/>
              <a:cs typeface="Open Sans" panose="020B0606030504020204" pitchFamily="34" charset="0"/>
            </a:endParaRPr>
          </a:p>
        </p:txBody>
      </p:sp>
      <p:sp>
        <p:nvSpPr>
          <p:cNvPr id="33" name="TextBox 956">
            <a:extLst>
              <a:ext uri="{FF2B5EF4-FFF2-40B4-BE49-F238E27FC236}">
                <a16:creationId xmlns:a16="http://schemas.microsoft.com/office/drawing/2014/main" id="{CA442B06-40DC-8844-A02F-B5FBAC44A905}"/>
              </a:ext>
            </a:extLst>
          </p:cNvPr>
          <p:cNvSpPr txBox="1">
            <a:spLocks noChangeArrowheads="1"/>
          </p:cNvSpPr>
          <p:nvPr/>
        </p:nvSpPr>
        <p:spPr bwMode="auto">
          <a:xfrm>
            <a:off x="1940428" y="4369763"/>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b="1" dirty="0">
                <a:solidFill>
                  <a:schemeClr val="accent3">
                    <a:lumMod val="50000"/>
                  </a:schemeClr>
                </a:solidFill>
                <a:latin typeface="+mj-lt"/>
                <a:cs typeface="Open Sans" panose="020B0606030504020204" pitchFamily="34" charset="0"/>
              </a:rPr>
              <a:t>TITLE</a:t>
            </a:r>
            <a:endParaRPr lang="ru-RU" altLang="ru-RU" b="1" dirty="0">
              <a:solidFill>
                <a:schemeClr val="accent3">
                  <a:lumMod val="50000"/>
                </a:schemeClr>
              </a:solidFill>
              <a:latin typeface="+mj-lt"/>
              <a:cs typeface="Open Sans" panose="020B0606030504020204" pitchFamily="34" charset="0"/>
            </a:endParaRPr>
          </a:p>
        </p:txBody>
      </p:sp>
      <p:sp>
        <p:nvSpPr>
          <p:cNvPr id="34" name="TextBox 956">
            <a:extLst>
              <a:ext uri="{FF2B5EF4-FFF2-40B4-BE49-F238E27FC236}">
                <a16:creationId xmlns:a16="http://schemas.microsoft.com/office/drawing/2014/main" id="{1EC52433-4DE9-E3BF-4D86-A8B658C546AA}"/>
              </a:ext>
            </a:extLst>
          </p:cNvPr>
          <p:cNvSpPr txBox="1">
            <a:spLocks noChangeArrowheads="1"/>
          </p:cNvSpPr>
          <p:nvPr/>
        </p:nvSpPr>
        <p:spPr bwMode="auto">
          <a:xfrm>
            <a:off x="8207385" y="4727384"/>
            <a:ext cx="21023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sz="1050" dirty="0">
                <a:solidFill>
                  <a:schemeClr val="accent3">
                    <a:lumMod val="50000"/>
                  </a:schemeClr>
                </a:solidFill>
                <a:latin typeface="Montserrat Light" panose="00000400000000000000" pitchFamily="50" charset="0"/>
                <a:cs typeface="Open Sans" panose="020B0606030504020204" pitchFamily="34" charset="0"/>
              </a:rPr>
              <a:t>Lorem ipsum dolor sit amet, consectetur adipiscing elit, sed do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eiusmod</a:t>
            </a:r>
            <a:r>
              <a:rPr lang="en-US" altLang="ru-RU" sz="1050" dirty="0">
                <a:solidFill>
                  <a:schemeClr val="accent3">
                    <a:lumMod val="50000"/>
                  </a:schemeClr>
                </a:solidFill>
                <a:latin typeface="Montserrat Light" panose="00000400000000000000" pitchFamily="50" charset="0"/>
                <a:cs typeface="Open Sans" panose="020B0606030504020204" pitchFamily="34" charset="0"/>
              </a:rPr>
              <a:t> </a:t>
            </a:r>
            <a:r>
              <a:rPr lang="en-US" altLang="ru-RU" sz="1050" dirty="0" err="1">
                <a:solidFill>
                  <a:schemeClr val="accent3">
                    <a:lumMod val="50000"/>
                  </a:schemeClr>
                </a:solidFill>
                <a:latin typeface="Montserrat Light" panose="00000400000000000000" pitchFamily="50" charset="0"/>
                <a:cs typeface="Open Sans" panose="020B0606030504020204" pitchFamily="34" charset="0"/>
              </a:rPr>
              <a:t>tempor</a:t>
            </a:r>
            <a:endParaRPr lang="ru-RU" altLang="ru-RU" sz="1050" dirty="0">
              <a:solidFill>
                <a:schemeClr val="accent3">
                  <a:lumMod val="50000"/>
                </a:schemeClr>
              </a:solidFill>
              <a:latin typeface="Montserrat Light" panose="00000400000000000000" pitchFamily="50" charset="0"/>
              <a:cs typeface="Open Sans" panose="020B0606030504020204" pitchFamily="34" charset="0"/>
            </a:endParaRPr>
          </a:p>
        </p:txBody>
      </p:sp>
      <p:sp>
        <p:nvSpPr>
          <p:cNvPr id="35" name="TextBox 956">
            <a:extLst>
              <a:ext uri="{FF2B5EF4-FFF2-40B4-BE49-F238E27FC236}">
                <a16:creationId xmlns:a16="http://schemas.microsoft.com/office/drawing/2014/main" id="{1388038E-CCED-1FAB-B92C-36477A787BFF}"/>
              </a:ext>
            </a:extLst>
          </p:cNvPr>
          <p:cNvSpPr txBox="1">
            <a:spLocks noChangeArrowheads="1"/>
          </p:cNvSpPr>
          <p:nvPr/>
        </p:nvSpPr>
        <p:spPr bwMode="auto">
          <a:xfrm>
            <a:off x="8099007" y="4360495"/>
            <a:ext cx="2192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ru-RU" dirty="0">
                <a:solidFill>
                  <a:schemeClr val="accent3">
                    <a:lumMod val="50000"/>
                  </a:schemeClr>
                </a:solidFill>
                <a:latin typeface="+mj-lt"/>
                <a:cs typeface="Open Sans" panose="020B0606030504020204" pitchFamily="34" charset="0"/>
              </a:rPr>
              <a:t>TITLE</a:t>
            </a:r>
            <a:endParaRPr lang="ru-RU" altLang="ru-RU" dirty="0">
              <a:solidFill>
                <a:schemeClr val="accent3">
                  <a:lumMod val="50000"/>
                </a:schemeClr>
              </a:solidFill>
              <a:latin typeface="+mj-lt"/>
              <a:cs typeface="Open Sans" panose="020B0606030504020204" pitchFamily="34" charset="0"/>
            </a:endParaRPr>
          </a:p>
        </p:txBody>
      </p:sp>
      <p:sp>
        <p:nvSpPr>
          <p:cNvPr id="36" name="TextBox 35">
            <a:extLst>
              <a:ext uri="{FF2B5EF4-FFF2-40B4-BE49-F238E27FC236}">
                <a16:creationId xmlns:a16="http://schemas.microsoft.com/office/drawing/2014/main" id="{4CD6786B-26B7-63ED-FF15-C7F11E26E680}"/>
              </a:ext>
            </a:extLst>
          </p:cNvPr>
          <p:cNvSpPr txBox="1"/>
          <p:nvPr/>
        </p:nvSpPr>
        <p:spPr>
          <a:xfrm>
            <a:off x="3899949" y="76676"/>
            <a:ext cx="4336123" cy="1095364"/>
          </a:xfrm>
          <a:prstGeom prst="rect">
            <a:avLst/>
          </a:prstGeom>
          <a:noFill/>
        </p:spPr>
        <p:txBody>
          <a:bodyPr wrap="none" rtlCol="0" anchor="b">
            <a:spAutoFit/>
          </a:bodyPr>
          <a:lstStyle/>
          <a:p>
            <a:pPr algn="ctr">
              <a:lnSpc>
                <a:spcPts val="8880"/>
              </a:lnSpc>
            </a:pPr>
            <a:r>
              <a:rPr lang="en-US" sz="4400" b="1" spc="-290" dirty="0">
                <a:solidFill>
                  <a:schemeClr val="tx2"/>
                </a:solidFill>
                <a:latin typeface="Source Sans Pro" panose="020B0503030403020204" pitchFamily="34" charset="0"/>
                <a:ea typeface="Source Sans Pro" panose="020B0503030403020204" pitchFamily="34" charset="0"/>
              </a:rPr>
              <a:t>IDEA INFOGRAPHIC</a:t>
            </a:r>
          </a:p>
        </p:txBody>
      </p:sp>
      <p:sp>
        <p:nvSpPr>
          <p:cNvPr id="37" name="TextBox 36">
            <a:extLst>
              <a:ext uri="{FF2B5EF4-FFF2-40B4-BE49-F238E27FC236}">
                <a16:creationId xmlns:a16="http://schemas.microsoft.com/office/drawing/2014/main" id="{A0538634-06F6-2730-B7CD-9D6BCCC65BAF}"/>
              </a:ext>
            </a:extLst>
          </p:cNvPr>
          <p:cNvSpPr txBox="1"/>
          <p:nvPr/>
        </p:nvSpPr>
        <p:spPr>
          <a:xfrm>
            <a:off x="4860278" y="855759"/>
            <a:ext cx="2492990" cy="504562"/>
          </a:xfrm>
          <a:prstGeom prst="rect">
            <a:avLst/>
          </a:prstGeom>
          <a:noFill/>
        </p:spPr>
        <p:txBody>
          <a:bodyPr wrap="none" rtlCol="0" anchor="t">
            <a:spAutoFit/>
          </a:bodyPr>
          <a:lstStyle/>
          <a:p>
            <a:pPr algn="ctr">
              <a:lnSpc>
                <a:spcPts val="3840"/>
              </a:lnSpc>
            </a:pPr>
            <a:r>
              <a:rPr lang="en-US" sz="1400" spc="50" dirty="0">
                <a:latin typeface="Source Sans Pro" panose="020B0503030403020204" pitchFamily="34" charset="0"/>
                <a:ea typeface="Source Sans Pro" panose="020B0503030403020204" pitchFamily="34" charset="0"/>
              </a:rPr>
              <a:t>WRITE YOUR SUBTITLE HERE</a:t>
            </a:r>
          </a:p>
        </p:txBody>
      </p:sp>
    </p:spTree>
    <p:extLst>
      <p:ext uri="{BB962C8B-B14F-4D97-AF65-F5344CB8AC3E}">
        <p14:creationId xmlns:p14="http://schemas.microsoft.com/office/powerpoint/2010/main" val="1440251072"/>
      </p:ext>
    </p:extLst>
  </p:cSld>
  <p:clrMapOvr>
    <a:masterClrMapping/>
  </p:clrMapOvr>
</p:sld>
</file>

<file path=ppt/theme/theme1.xml><?xml version="1.0" encoding="utf-8"?>
<a:theme xmlns:a="http://schemas.openxmlformats.org/drawingml/2006/main" name="Tema de Office">
  <a:themeElements>
    <a:clrScheme name="Idea infographic">
      <a:dk1>
        <a:srgbClr val="000000"/>
      </a:dk1>
      <a:lt1>
        <a:srgbClr val="FFFFFF"/>
      </a:lt1>
      <a:dk2>
        <a:srgbClr val="44546A"/>
      </a:dk2>
      <a:lt2>
        <a:srgbClr val="E7E6E6"/>
      </a:lt2>
      <a:accent1>
        <a:srgbClr val="FBAF3A"/>
      </a:accent1>
      <a:accent2>
        <a:srgbClr val="F15A24"/>
      </a:accent2>
      <a:accent3>
        <a:srgbClr val="484B7E"/>
      </a:accent3>
      <a:accent4>
        <a:srgbClr val="126693"/>
      </a:accent4>
      <a:accent5>
        <a:srgbClr val="238DA9"/>
      </a:accent5>
      <a:accent6>
        <a:srgbClr val="39BBC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5595</TotalTime>
  <Words>969</Words>
  <Application>Microsoft Office PowerPoint</Application>
  <PresentationFormat>Widescreen</PresentationFormat>
  <Paragraphs>134</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Calibri</vt:lpstr>
      <vt:lpstr>Calibri Light</vt:lpstr>
      <vt:lpstr>Gill Sans</vt:lpstr>
      <vt:lpstr>Lato</vt:lpstr>
      <vt:lpstr>Lato Black</vt:lpstr>
      <vt:lpstr>Lato Light</vt:lpstr>
      <vt:lpstr>Montserrat</vt:lpstr>
      <vt:lpstr>Montserrat ExtraBold</vt:lpstr>
      <vt:lpstr>Montserrat Light</vt:lpstr>
      <vt:lpstr>Source Sans Pro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332</cp:revision>
  <dcterms:created xsi:type="dcterms:W3CDTF">2020-03-21T22:03:23Z</dcterms:created>
  <dcterms:modified xsi:type="dcterms:W3CDTF">2025-04-14T19:21:55Z</dcterms:modified>
</cp:coreProperties>
</file>