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84" r:id="rId3"/>
    <p:sldId id="1450" r:id="rId4"/>
    <p:sldId id="1393" r:id="rId5"/>
    <p:sldId id="1394" r:id="rId6"/>
    <p:sldId id="1416" r:id="rId7"/>
    <p:sldId id="1427" r:id="rId8"/>
    <p:sldId id="1421" r:id="rId9"/>
    <p:sldId id="504" r:id="rId10"/>
    <p:sldId id="1443" r:id="rId11"/>
    <p:sldId id="1371" r:id="rId12"/>
    <p:sldId id="1340" r:id="rId13"/>
    <p:sldId id="1341"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03"/>
    <a:srgbClr val="FFFFFF"/>
    <a:srgbClr val="FEC40C"/>
    <a:srgbClr val="162029"/>
    <a:srgbClr val="4C0339"/>
    <a:srgbClr val="01B9B7"/>
    <a:srgbClr val="F7A600"/>
    <a:srgbClr val="0F657D"/>
    <a:srgbClr val="E7205F"/>
    <a:srgbClr val="00A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53BB1-3E2E-4AD7-9D2C-E24CF0E0693C}" v="2" dt="2025-06-09T15:00:04.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112" d="100"/>
          <a:sy n="112" d="100"/>
        </p:scale>
        <p:origin x="1038" y="10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F1753BB1-3E2E-4AD7-9D2C-E24CF0E0693C}"/>
    <pc:docChg chg="addSld delSld modSld sldOrd">
      <pc:chgData name="Jolie Serrano Delgado" userId="d52b4219-5c60-4a0c-87ad-b1ec335c0c37" providerId="ADAL" clId="{F1753BB1-3E2E-4AD7-9D2C-E24CF0E0693C}" dt="2025-06-09T15:00:07.741" v="7" actId="47"/>
      <pc:docMkLst>
        <pc:docMk/>
      </pc:docMkLst>
      <pc:sldChg chg="del">
        <pc:chgData name="Jolie Serrano Delgado" userId="d52b4219-5c60-4a0c-87ad-b1ec335c0c37" providerId="ADAL" clId="{F1753BB1-3E2E-4AD7-9D2C-E24CF0E0693C}" dt="2025-06-09T14:59:53.254" v="3" actId="47"/>
        <pc:sldMkLst>
          <pc:docMk/>
          <pc:sldMk cId="4040804473" sldId="1449"/>
        </pc:sldMkLst>
      </pc:sldChg>
      <pc:sldChg chg="modSp del mod">
        <pc:chgData name="Jolie Serrano Delgado" userId="d52b4219-5c60-4a0c-87ad-b1ec335c0c37" providerId="ADAL" clId="{F1753BB1-3E2E-4AD7-9D2C-E24CF0E0693C}" dt="2025-06-09T15:00:07.741" v="7" actId="47"/>
        <pc:sldMkLst>
          <pc:docMk/>
          <pc:sldMk cId="0" sldId="1761"/>
        </pc:sldMkLst>
        <pc:spChg chg="mod">
          <ac:chgData name="Jolie Serrano Delgado" userId="d52b4219-5c60-4a0c-87ad-b1ec335c0c37" providerId="ADAL" clId="{F1753BB1-3E2E-4AD7-9D2C-E24CF0E0693C}" dt="2025-06-09T15:00:01.165" v="4" actId="21"/>
          <ac:spMkLst>
            <pc:docMk/>
            <pc:sldMk cId="0" sldId="1761"/>
            <ac:spMk id="5" creationId="{58E10FA7-5A2D-4C09-8B3F-7195A9CE858D}"/>
          </ac:spMkLst>
        </pc:spChg>
      </pc:sldChg>
      <pc:sldChg chg="add ord">
        <pc:chgData name="Jolie Serrano Delgado" userId="d52b4219-5c60-4a0c-87ad-b1ec335c0c37" providerId="ADAL" clId="{F1753BB1-3E2E-4AD7-9D2C-E24CF0E0693C}" dt="2025-06-09T14:59:51.614" v="2"/>
        <pc:sldMkLst>
          <pc:docMk/>
          <pc:sldMk cId="3573392034" sldId="1791"/>
        </pc:sldMkLst>
      </pc:sldChg>
      <pc:sldChg chg="modSp add mod">
        <pc:chgData name="Jolie Serrano Delgado" userId="d52b4219-5c60-4a0c-87ad-b1ec335c0c37" providerId="ADAL" clId="{F1753BB1-3E2E-4AD7-9D2C-E24CF0E0693C}" dt="2025-06-09T15:00:06.199" v="6" actId="20577"/>
        <pc:sldMkLst>
          <pc:docMk/>
          <pc:sldMk cId="0" sldId="4129"/>
        </pc:sldMkLst>
        <pc:spChg chg="mod">
          <ac:chgData name="Jolie Serrano Delgado" userId="d52b4219-5c60-4a0c-87ad-b1ec335c0c37" providerId="ADAL" clId="{F1753BB1-3E2E-4AD7-9D2C-E24CF0E0693C}" dt="2025-06-09T15:00:06.199" v="6" actId="20577"/>
          <ac:spMkLst>
            <pc:docMk/>
            <pc:sldMk cId="0" sldId="4129"/>
            <ac:spMk id="55309" creationId="{00000000-0000-0000-0000-000000000000}"/>
          </ac:spMkLst>
        </pc:spChg>
      </pc:sldChg>
      <pc:sldMasterChg chg="delSldLayout">
        <pc:chgData name="Jolie Serrano Delgado" userId="d52b4219-5c60-4a0c-87ad-b1ec335c0c37" providerId="ADAL" clId="{F1753BB1-3E2E-4AD7-9D2C-E24CF0E0693C}" dt="2025-06-09T15:00:07.741" v="7" actId="47"/>
        <pc:sldMasterMkLst>
          <pc:docMk/>
          <pc:sldMasterMk cId="2916016287" sldId="2147483648"/>
        </pc:sldMasterMkLst>
        <pc:sldLayoutChg chg="del">
          <pc:chgData name="Jolie Serrano Delgado" userId="d52b4219-5c60-4a0c-87ad-b1ec335c0c37" providerId="ADAL" clId="{F1753BB1-3E2E-4AD7-9D2C-E24CF0E0693C}" dt="2025-06-09T15:00:07.741" v="7" actId="47"/>
          <pc:sldLayoutMkLst>
            <pc:docMk/>
            <pc:sldMasterMk cId="2916016287" sldId="2147483648"/>
            <pc:sldLayoutMk cId="983900071" sldId="214748368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6/9/2025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6690C2B-1196-4520-B983-69074607CE9C}" type="slidenum">
              <a:rPr lang="en-US" altLang="es-MX" sz="1200">
                <a:latin typeface="Calibri Light" panose="020F0302020204030204" pitchFamily="34" charset="0"/>
              </a:rPr>
              <a:pPr/>
              <a:t>5</a:t>
            </a:fld>
            <a:endParaRPr lang="en-US" altLang="es-MX" sz="1200">
              <a:latin typeface="Calibri Light" panose="020F03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983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67CF3608-958E-4251-8CB1-525A16AFCBF3}" type="slidenum">
              <a:rPr lang="en-US" altLang="es-MX" sz="1200">
                <a:latin typeface="Calibri Light" panose="020F0302020204030204" pitchFamily="34" charset="0"/>
              </a:rPr>
              <a:pPr/>
              <a:t>7</a:t>
            </a:fld>
            <a:endParaRPr lang="en-US" altLang="es-MX" sz="1200">
              <a:latin typeface="Calibri Light" panose="020F0302020204030204" pitchFamily="34" charset="0"/>
            </a:endParaRPr>
          </a:p>
        </p:txBody>
      </p:sp>
      <p:sp>
        <p:nvSpPr>
          <p:cNvPr id="27649"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10240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513811C-3731-46C7-8F04-E37E71138C3C}" type="slidenum">
              <a:rPr lang="en-US" altLang="es-MX" sz="1200">
                <a:latin typeface="Calibri Light" panose="020F0302020204030204" pitchFamily="34" charset="0"/>
              </a:rPr>
              <a:pPr/>
              <a:t>10</a:t>
            </a:fld>
            <a:endParaRPr lang="en-US" altLang="es-MX" sz="1200">
              <a:latin typeface="Calibri Light" panose="020F0302020204030204" pitchFamily="34" charset="0"/>
            </a:endParaRPr>
          </a:p>
        </p:txBody>
      </p:sp>
      <p:sp>
        <p:nvSpPr>
          <p:cNvPr id="8193" name="Text Box 1"/>
          <p:cNvSpPr txBox="1">
            <a:spLocks noGrp="1" noRot="1" noChangeAspect="1" noChangeArrowheads="1"/>
          </p:cNvSpPr>
          <p:nvPr>
            <p:ph type="sldImg"/>
          </p:nvPr>
        </p:nvSpPr>
        <p:spPr bwMode="auto">
          <a:xfrm>
            <a:off x="382588" y="693738"/>
            <a:ext cx="6086475" cy="34242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4" name="Text Box 2"/>
          <p:cNvSpPr txBox="1">
            <a:spLocks noGrp="1" noChangeArrowheads="1"/>
          </p:cNvSpPr>
          <p:nvPr>
            <p:ph type="body" idx="1"/>
          </p:nvPr>
        </p:nvSpPr>
        <p:spPr bwMode="auto">
          <a:xfrm>
            <a:off x="685800" y="4341813"/>
            <a:ext cx="5481638"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Calibri Light" panose="020F0302020204030204" pitchFamily="34"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E7AF344-397A-45AB-B2E1-6EB1202EF0B1}" type="slidenum">
              <a:rPr lang="en-US" altLang="es-MX" sz="1200">
                <a:latin typeface="Calibri Light" panose="020F0302020204030204" pitchFamily="34" charset="0"/>
              </a:rPr>
              <a:pPr/>
              <a:t>11</a:t>
            </a:fld>
            <a:endParaRPr lang="en-US" altLang="es-MX" sz="1200">
              <a:latin typeface="Calibri Light" panose="020F03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7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6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7" name="Marcador de posición de imagen 26">
            <a:extLst>
              <a:ext uri="{FF2B5EF4-FFF2-40B4-BE49-F238E27FC236}">
                <a16:creationId xmlns:a16="http://schemas.microsoft.com/office/drawing/2014/main" id="{0571BDCF-8357-4E2A-83C8-249E4A427BC7}"/>
              </a:ext>
            </a:extLst>
          </p:cNvPr>
          <p:cNvSpPr>
            <a:spLocks noGrp="1"/>
          </p:cNvSpPr>
          <p:nvPr>
            <p:ph type="pic" sz="quarter" idx="10"/>
          </p:nvPr>
        </p:nvSpPr>
        <p:spPr>
          <a:xfrm>
            <a:off x="3324225" y="2506663"/>
            <a:ext cx="5541963" cy="3101975"/>
          </a:xfrm>
          <a:prstGeom prst="rect">
            <a:avLst/>
          </a:prstGeom>
        </p:spPr>
        <p:txBody>
          <a:bodyPr/>
          <a:lstStyle/>
          <a:p>
            <a:endParaRPr lang="en-US"/>
          </a:p>
        </p:txBody>
      </p:sp>
    </p:spTree>
    <p:extLst>
      <p:ext uri="{BB962C8B-B14F-4D97-AF65-F5344CB8AC3E}">
        <p14:creationId xmlns:p14="http://schemas.microsoft.com/office/powerpoint/2010/main" val="10807348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08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61578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E2D03B3-6E5F-49B9-9DBC-BD2D59B1FF28}"/>
              </a:ext>
            </a:extLst>
          </p:cNvPr>
          <p:cNvSpPr>
            <a:spLocks noGrp="1"/>
          </p:cNvSpPr>
          <p:nvPr>
            <p:ph type="pic" sz="quarter" idx="10"/>
          </p:nvPr>
        </p:nvSpPr>
        <p:spPr>
          <a:xfrm>
            <a:off x="6305550" y="600075"/>
            <a:ext cx="4741333" cy="5334000"/>
          </a:xfrm>
          <a:prstGeom prst="parallelogram">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962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8CFDCAC-0FDA-4A70-A895-A50A0641E1E2}"/>
              </a:ext>
            </a:extLst>
          </p:cNvPr>
          <p:cNvSpPr>
            <a:spLocks noGrp="1"/>
          </p:cNvSpPr>
          <p:nvPr>
            <p:ph type="pic" sz="quarter" idx="10"/>
          </p:nvPr>
        </p:nvSpPr>
        <p:spPr>
          <a:xfrm>
            <a:off x="6908800" y="3136900"/>
            <a:ext cx="2425700" cy="2425700"/>
          </a:xfrm>
          <a:prstGeom prst="rect">
            <a:avLst/>
          </a:prstGeom>
        </p:spPr>
        <p:txBody>
          <a:bodyPr/>
          <a:lstStyle/>
          <a:p>
            <a:endParaRPr lang="en-US"/>
          </a:p>
        </p:txBody>
      </p:sp>
      <p:sp>
        <p:nvSpPr>
          <p:cNvPr id="6" name="Marcador de posición de imagen 2">
            <a:extLst>
              <a:ext uri="{FF2B5EF4-FFF2-40B4-BE49-F238E27FC236}">
                <a16:creationId xmlns:a16="http://schemas.microsoft.com/office/drawing/2014/main" id="{66944232-D435-4513-B060-F141ABCC2274}"/>
              </a:ext>
            </a:extLst>
          </p:cNvPr>
          <p:cNvSpPr>
            <a:spLocks noGrp="1"/>
          </p:cNvSpPr>
          <p:nvPr>
            <p:ph type="pic" sz="quarter" idx="11"/>
          </p:nvPr>
        </p:nvSpPr>
        <p:spPr>
          <a:xfrm>
            <a:off x="4483100" y="711200"/>
            <a:ext cx="2425700" cy="2425700"/>
          </a:xfrm>
          <a:prstGeom prst="rect">
            <a:avLst/>
          </a:prstGeom>
        </p:spPr>
        <p:txBody>
          <a:bodyPr/>
          <a:lstStyle/>
          <a:p>
            <a:endParaRPr lang="en-US"/>
          </a:p>
        </p:txBody>
      </p:sp>
      <p:sp>
        <p:nvSpPr>
          <p:cNvPr id="7" name="Marcador de posición de imagen 2">
            <a:extLst>
              <a:ext uri="{FF2B5EF4-FFF2-40B4-BE49-F238E27FC236}">
                <a16:creationId xmlns:a16="http://schemas.microsoft.com/office/drawing/2014/main" id="{29A451CA-A00C-4529-94CB-AC3A20276392}"/>
              </a:ext>
            </a:extLst>
          </p:cNvPr>
          <p:cNvSpPr>
            <a:spLocks noGrp="1"/>
          </p:cNvSpPr>
          <p:nvPr>
            <p:ph type="pic" sz="quarter" idx="12"/>
          </p:nvPr>
        </p:nvSpPr>
        <p:spPr>
          <a:xfrm>
            <a:off x="9334500" y="711200"/>
            <a:ext cx="2425700" cy="2425700"/>
          </a:xfrm>
          <a:prstGeom prst="rect">
            <a:avLst/>
          </a:prstGeom>
        </p:spPr>
        <p:txBody>
          <a:bodyPr/>
          <a:lstStyle/>
          <a:p>
            <a:endParaRPr lang="en-US"/>
          </a:p>
        </p:txBody>
      </p:sp>
    </p:spTree>
    <p:extLst>
      <p:ext uri="{BB962C8B-B14F-4D97-AF65-F5344CB8AC3E}">
        <p14:creationId xmlns:p14="http://schemas.microsoft.com/office/powerpoint/2010/main" val="53998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3600450"/>
            <a:ext cx="3622908" cy="3257550"/>
          </a:xfrm>
          <a:prstGeom prst="rect">
            <a:avLst/>
          </a:prstGeom>
        </p:spPr>
        <p:txBody>
          <a:bodyPr/>
          <a:lstStyle/>
          <a:p>
            <a:endParaRPr lang="en-US"/>
          </a:p>
        </p:txBody>
      </p:sp>
      <p:sp>
        <p:nvSpPr>
          <p:cNvPr id="6" name="Marcador de posición de imagen 4">
            <a:extLst>
              <a:ext uri="{FF2B5EF4-FFF2-40B4-BE49-F238E27FC236}">
                <a16:creationId xmlns:a16="http://schemas.microsoft.com/office/drawing/2014/main" id="{94A0174E-3644-4D26-96CF-EE26C7838166}"/>
              </a:ext>
            </a:extLst>
          </p:cNvPr>
          <p:cNvSpPr>
            <a:spLocks noGrp="1"/>
          </p:cNvSpPr>
          <p:nvPr>
            <p:ph type="pic" sz="quarter" idx="11"/>
          </p:nvPr>
        </p:nvSpPr>
        <p:spPr>
          <a:xfrm>
            <a:off x="3622908" y="0"/>
            <a:ext cx="8569092" cy="3600450"/>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13" name="Marcador de posición de imagen 2">
            <a:extLst>
              <a:ext uri="{FF2B5EF4-FFF2-40B4-BE49-F238E27FC236}">
                <a16:creationId xmlns:a16="http://schemas.microsoft.com/office/drawing/2014/main" id="{B46955C4-4F5E-42A3-8708-F3F4EFA24DB9}"/>
              </a:ext>
            </a:extLst>
          </p:cNvPr>
          <p:cNvSpPr>
            <a:spLocks noGrp="1"/>
          </p:cNvSpPr>
          <p:nvPr>
            <p:ph type="pic" sz="quarter" idx="10"/>
          </p:nvPr>
        </p:nvSpPr>
        <p:spPr>
          <a:xfrm>
            <a:off x="6253163" y="739775"/>
            <a:ext cx="2433637" cy="1922463"/>
          </a:xfrm>
          <a:prstGeom prst="rect">
            <a:avLst/>
          </a:prstGeom>
        </p:spPr>
        <p:txBody>
          <a:bodyPr/>
          <a:lstStyle/>
          <a:p>
            <a:endParaRPr lang="en-US"/>
          </a:p>
        </p:txBody>
      </p:sp>
      <p:sp>
        <p:nvSpPr>
          <p:cNvPr id="14" name="Marcador de posición de imagen 2">
            <a:extLst>
              <a:ext uri="{FF2B5EF4-FFF2-40B4-BE49-F238E27FC236}">
                <a16:creationId xmlns:a16="http://schemas.microsoft.com/office/drawing/2014/main" id="{FFB1D958-7E44-4AA4-9C09-AB953BE39E64}"/>
              </a:ext>
            </a:extLst>
          </p:cNvPr>
          <p:cNvSpPr>
            <a:spLocks noGrp="1"/>
          </p:cNvSpPr>
          <p:nvPr>
            <p:ph type="pic" sz="quarter" idx="11"/>
          </p:nvPr>
        </p:nvSpPr>
        <p:spPr>
          <a:xfrm>
            <a:off x="6251390" y="4419881"/>
            <a:ext cx="2433637" cy="1617383"/>
          </a:xfrm>
          <a:prstGeom prst="rect">
            <a:avLst/>
          </a:prstGeom>
        </p:spPr>
        <p:txBody>
          <a:bodyPr/>
          <a:lstStyle/>
          <a:p>
            <a:endParaRPr lang="en-US" dirty="0"/>
          </a:p>
        </p:txBody>
      </p:sp>
      <p:sp>
        <p:nvSpPr>
          <p:cNvPr id="15" name="Marcador de posición de imagen 2">
            <a:extLst>
              <a:ext uri="{FF2B5EF4-FFF2-40B4-BE49-F238E27FC236}">
                <a16:creationId xmlns:a16="http://schemas.microsoft.com/office/drawing/2014/main" id="{A1B5E418-0D6D-41FF-9742-8B83D6259F14}"/>
              </a:ext>
            </a:extLst>
          </p:cNvPr>
          <p:cNvSpPr>
            <a:spLocks noGrp="1"/>
          </p:cNvSpPr>
          <p:nvPr>
            <p:ph type="pic" sz="quarter" idx="12"/>
          </p:nvPr>
        </p:nvSpPr>
        <p:spPr>
          <a:xfrm>
            <a:off x="3822513" y="2657476"/>
            <a:ext cx="2433637" cy="1752879"/>
          </a:xfrm>
          <a:prstGeom prst="rect">
            <a:avLst/>
          </a:prstGeom>
        </p:spPr>
        <p:txBody>
          <a:bodyPr/>
          <a:lstStyle/>
          <a:p>
            <a:endParaRPr lang="en-US"/>
          </a:p>
        </p:txBody>
      </p:sp>
      <p:sp>
        <p:nvSpPr>
          <p:cNvPr id="16" name="Marcador de posición de imagen 2">
            <a:extLst>
              <a:ext uri="{FF2B5EF4-FFF2-40B4-BE49-F238E27FC236}">
                <a16:creationId xmlns:a16="http://schemas.microsoft.com/office/drawing/2014/main" id="{CDBFD7CA-7B85-4E15-916C-9C57068C4CA2}"/>
              </a:ext>
            </a:extLst>
          </p:cNvPr>
          <p:cNvSpPr>
            <a:spLocks noGrp="1"/>
          </p:cNvSpPr>
          <p:nvPr>
            <p:ph type="pic" sz="quarter" idx="13"/>
          </p:nvPr>
        </p:nvSpPr>
        <p:spPr>
          <a:xfrm>
            <a:off x="8683253" y="765369"/>
            <a:ext cx="3508747" cy="5348678"/>
          </a:xfrm>
          <a:prstGeom prst="rect">
            <a:avLst/>
          </a:prstGeom>
        </p:spPr>
        <p:txBody>
          <a:bodyPr/>
          <a:lstStyle/>
          <a:p>
            <a:endParaRPr lang="en-US"/>
          </a:p>
        </p:txBody>
      </p:sp>
    </p:spTree>
    <p:extLst>
      <p:ext uri="{BB962C8B-B14F-4D97-AF65-F5344CB8AC3E}">
        <p14:creationId xmlns:p14="http://schemas.microsoft.com/office/powerpoint/2010/main" val="195064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F4F12239-20DF-4C29-AC8A-374E90178FB7}"/>
              </a:ext>
            </a:extLst>
          </p:cNvPr>
          <p:cNvSpPr>
            <a:spLocks noGrp="1"/>
          </p:cNvSpPr>
          <p:nvPr>
            <p:ph type="pic" sz="quarter" idx="11"/>
          </p:nvPr>
        </p:nvSpPr>
        <p:spPr>
          <a:xfrm>
            <a:off x="4381500" y="2247900"/>
            <a:ext cx="3390900" cy="1924050"/>
          </a:xfrm>
          <a:prstGeom prst="rect">
            <a:avLst/>
          </a:prstGeom>
        </p:spPr>
        <p:txBody>
          <a:bodyPr/>
          <a:lstStyle/>
          <a:p>
            <a:endParaRPr lang="en-US"/>
          </a:p>
        </p:txBody>
      </p:sp>
    </p:spTree>
    <p:extLst>
      <p:ext uri="{BB962C8B-B14F-4D97-AF65-F5344CB8AC3E}">
        <p14:creationId xmlns:p14="http://schemas.microsoft.com/office/powerpoint/2010/main" val="133303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57B04651-2A4B-4AC1-93C9-D24B43FD0F71}"/>
              </a:ext>
            </a:extLst>
          </p:cNvPr>
          <p:cNvSpPr>
            <a:spLocks noGrp="1"/>
          </p:cNvSpPr>
          <p:nvPr>
            <p:ph type="pic" sz="quarter" idx="10"/>
          </p:nvPr>
        </p:nvSpPr>
        <p:spPr>
          <a:xfrm>
            <a:off x="0" y="0"/>
            <a:ext cx="5905500" cy="6858000"/>
          </a:xfrm>
          <a:custGeom>
            <a:avLst/>
            <a:gdLst>
              <a:gd name="connsiteX0" fmla="*/ 0 w 5905500"/>
              <a:gd name="connsiteY0" fmla="*/ 0 h 6858000"/>
              <a:gd name="connsiteX1" fmla="*/ 5905500 w 5905500"/>
              <a:gd name="connsiteY1" fmla="*/ 0 h 6858000"/>
              <a:gd name="connsiteX2" fmla="*/ 5905500 w 5905500"/>
              <a:gd name="connsiteY2" fmla="*/ 6858000 h 6858000"/>
              <a:gd name="connsiteX3" fmla="*/ 0 w 5905500"/>
              <a:gd name="connsiteY3" fmla="*/ 6858000 h 6858000"/>
              <a:gd name="connsiteX4" fmla="*/ 0 w 5905500"/>
              <a:gd name="connsiteY4" fmla="*/ 0 h 6858000"/>
              <a:gd name="connsiteX0" fmla="*/ 0 w 5905500"/>
              <a:gd name="connsiteY0" fmla="*/ 0 h 6858000"/>
              <a:gd name="connsiteX1" fmla="*/ 5905500 w 5905500"/>
              <a:gd name="connsiteY1" fmla="*/ 0 h 6858000"/>
              <a:gd name="connsiteX2" fmla="*/ 3276600 w 5905500"/>
              <a:gd name="connsiteY2" fmla="*/ 6858000 h 6858000"/>
              <a:gd name="connsiteX3" fmla="*/ 0 w 5905500"/>
              <a:gd name="connsiteY3" fmla="*/ 6858000 h 6858000"/>
              <a:gd name="connsiteX4" fmla="*/ 0 w 590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0" h="6858000">
                <a:moveTo>
                  <a:pt x="0" y="0"/>
                </a:moveTo>
                <a:lnTo>
                  <a:pt x="5905500" y="0"/>
                </a:lnTo>
                <a:lnTo>
                  <a:pt x="3276600" y="6858000"/>
                </a:lnTo>
                <a:lnTo>
                  <a:pt x="0" y="6858000"/>
                </a:lnTo>
                <a:lnTo>
                  <a:pt x="0" y="0"/>
                </a:lnTo>
                <a:close/>
              </a:path>
            </a:pathLst>
          </a:custGeom>
        </p:spPr>
        <p:txBody>
          <a:bodyPr/>
          <a:lstStyle/>
          <a:p>
            <a:endParaRPr lang="en-US"/>
          </a:p>
        </p:txBody>
      </p:sp>
    </p:spTree>
    <p:extLst>
      <p:ext uri="{BB962C8B-B14F-4D97-AF65-F5344CB8AC3E}">
        <p14:creationId xmlns:p14="http://schemas.microsoft.com/office/powerpoint/2010/main" val="111203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090440"/>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1B40DE2-E565-4F94-9089-1E7DD09E50D5}"/>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84A20288-61F4-497E-868B-175BA8D0A2BA}"/>
              </a:ext>
            </a:extLst>
          </p:cNvPr>
          <p:cNvSpPr txBox="1"/>
          <p:nvPr userDrawn="1"/>
        </p:nvSpPr>
        <p:spPr>
          <a:xfrm>
            <a:off x="1659310" y="-688899"/>
            <a:ext cx="5134739" cy="369332"/>
          </a:xfrm>
          <a:prstGeom prst="rect">
            <a:avLst/>
          </a:prstGeom>
          <a:noFill/>
        </p:spPr>
        <p:txBody>
          <a:bodyPr wrap="none" rtlCol="0">
            <a:spAutoFit/>
          </a:bodyPr>
          <a:lstStyle/>
          <a:p>
            <a:r>
              <a:rPr lang="en-US" dirty="0">
                <a:solidFill>
                  <a:schemeClr val="bg1"/>
                </a:solidFill>
                <a:hlinkClick r:id="rId15">
                  <a:extLst>
                    <a:ext uri="{A12FA001-AC4F-418D-AE19-62706E023703}">
                      <ahyp:hlinkClr xmlns:ahyp="http://schemas.microsoft.com/office/drawing/2018/hyperlinkcolor" val="tx"/>
                    </a:ext>
                  </a:extLst>
                </a:hlinkClick>
              </a:rPr>
              <a:t>http://free-powerpoint-templates-download.com/</a:t>
            </a:r>
            <a:r>
              <a:rPr lang="en-US" dirty="0">
                <a:solidFill>
                  <a:schemeClr val="bg1"/>
                </a:solidFill>
              </a:rPr>
              <a:t> </a:t>
            </a:r>
          </a:p>
        </p:txBody>
      </p:sp>
      <p:pic>
        <p:nvPicPr>
          <p:cNvPr id="7" name="Imagen 6">
            <a:extLst>
              <a:ext uri="{FF2B5EF4-FFF2-40B4-BE49-F238E27FC236}">
                <a16:creationId xmlns:a16="http://schemas.microsoft.com/office/drawing/2014/main" id="{9B58F451-DA91-46A4-A1BF-535A62353D1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8" name="CuadroTexto 7">
            <a:extLst>
              <a:ext uri="{FF2B5EF4-FFF2-40B4-BE49-F238E27FC236}">
                <a16:creationId xmlns:a16="http://schemas.microsoft.com/office/drawing/2014/main" id="{71C4FDE4-7D47-4948-8193-D9B0DD0B6A76}"/>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9" name="Imagen 8">
            <a:extLst>
              <a:ext uri="{FF2B5EF4-FFF2-40B4-BE49-F238E27FC236}">
                <a16:creationId xmlns:a16="http://schemas.microsoft.com/office/drawing/2014/main" id="{5EF4608B-62BE-42A3-8CD7-C486DE335C1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3397" y="-967119"/>
            <a:ext cx="1856346" cy="713826"/>
          </a:xfrm>
          <a:prstGeom prst="rect">
            <a:avLst/>
          </a:prstGeom>
        </p:spPr>
      </p:pic>
      <p:sp>
        <p:nvSpPr>
          <p:cNvPr id="10" name="Rectángulo 9">
            <a:extLst>
              <a:ext uri="{FF2B5EF4-FFF2-40B4-BE49-F238E27FC236}">
                <a16:creationId xmlns:a16="http://schemas.microsoft.com/office/drawing/2014/main" id="{9E296472-046A-46D0-9E23-50DB911E346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67" r:id="rId3"/>
    <p:sldLayoutId id="2147483649" r:id="rId4"/>
    <p:sldLayoutId id="2147483661" r:id="rId5"/>
    <p:sldLayoutId id="2147483679" r:id="rId6"/>
    <p:sldLayoutId id="2147483668" r:id="rId7"/>
    <p:sldLayoutId id="2147483672" r:id="rId8"/>
    <p:sldLayoutId id="2147483673" r:id="rId9"/>
    <p:sldLayoutId id="2147483680" r:id="rId10"/>
    <p:sldLayoutId id="2147483678"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preview.text_type=cust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accent2"/>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accent2"/>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Calibri" panose="020F0502020204030204" pitchFamily="34" charset="0"/>
              </a:rPr>
              <a:t>and </a:t>
            </a:r>
            <a:r>
              <a:rPr lang="en-US" altLang="ja-JP" sz="1400" dirty="0">
                <a:solidFill>
                  <a:schemeClr val="accent2"/>
                </a:solidFill>
                <a:cs typeface="Calibri" panose="020F0502020204030204" pitchFamily="34" charset="0"/>
                <a:hlinkClick r:id="rId3">
                  <a:extLst>
                    <a:ext uri="{A12FA001-AC4F-418D-AE19-62706E023703}">
                      <ahyp:hlinkClr xmlns:ahyp="http://schemas.microsoft.com/office/drawing/2018/hyperlinkcolor" val="tx"/>
                    </a:ext>
                  </a:extLst>
                </a:hlinkClick>
              </a:rPr>
              <a:t>Monserrat Font </a:t>
            </a:r>
            <a:r>
              <a:rPr lang="en-US" altLang="ja-JP" sz="1400" dirty="0">
                <a:solidFill>
                  <a:schemeClr val="accent2"/>
                </a:solidFill>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13CAD71-8B84-4096-B0AD-E5DFA40EE644}"/>
              </a:ext>
            </a:extLst>
          </p:cNvPr>
          <p:cNvPicPr>
            <a:picLocks noChangeAspect="1"/>
          </p:cNvPicPr>
          <p:nvPr/>
        </p:nvPicPr>
        <p:blipFill rotWithShape="1">
          <a:blip r:embed="rId3">
            <a:extLst>
              <a:ext uri="{28A0092B-C50C-407E-A947-70E740481C1C}">
                <a14:useLocalDpi xmlns:a14="http://schemas.microsoft.com/office/drawing/2010/main" val="0"/>
              </a:ext>
            </a:extLst>
          </a:blip>
          <a:srcRect l="38600"/>
          <a:stretch/>
        </p:blipFill>
        <p:spPr>
          <a:xfrm>
            <a:off x="6343650" y="504825"/>
            <a:ext cx="5848350" cy="6353175"/>
          </a:xfrm>
          <a:prstGeom prst="rect">
            <a:avLst/>
          </a:prstGeom>
        </p:spPr>
      </p:pic>
      <p:sp>
        <p:nvSpPr>
          <p:cNvPr id="9" name="Freeform 5">
            <a:extLst>
              <a:ext uri="{FF2B5EF4-FFF2-40B4-BE49-F238E27FC236}">
                <a16:creationId xmlns:a16="http://schemas.microsoft.com/office/drawing/2014/main" id="{2F5D5BA3-4251-41DF-8B5D-8E22CAD94103}"/>
              </a:ext>
            </a:extLst>
          </p:cNvPr>
          <p:cNvSpPr>
            <a:spLocks/>
          </p:cNvSpPr>
          <p:nvPr/>
        </p:nvSpPr>
        <p:spPr bwMode="auto">
          <a:xfrm>
            <a:off x="6953250" y="1154113"/>
            <a:ext cx="5238750" cy="5710237"/>
          </a:xfrm>
          <a:custGeom>
            <a:avLst/>
            <a:gdLst>
              <a:gd name="T0" fmla="*/ 3300 w 3300"/>
              <a:gd name="T1" fmla="*/ 2084 h 3597"/>
              <a:gd name="T2" fmla="*/ 2170 w 3300"/>
              <a:gd name="T3" fmla="*/ 0 h 3597"/>
              <a:gd name="T4" fmla="*/ 0 w 3300"/>
              <a:gd name="T5" fmla="*/ 733 h 3597"/>
              <a:gd name="T6" fmla="*/ 1351 w 3300"/>
              <a:gd name="T7" fmla="*/ 3584 h 3597"/>
              <a:gd name="T8" fmla="*/ 3300 w 3300"/>
              <a:gd name="T9" fmla="*/ 3597 h 3597"/>
              <a:gd name="T10" fmla="*/ 3300 w 3300"/>
              <a:gd name="T11" fmla="*/ 2084 h 3597"/>
            </a:gdLst>
            <a:ahLst/>
            <a:cxnLst>
              <a:cxn ang="0">
                <a:pos x="T0" y="T1"/>
              </a:cxn>
              <a:cxn ang="0">
                <a:pos x="T2" y="T3"/>
              </a:cxn>
              <a:cxn ang="0">
                <a:pos x="T4" y="T5"/>
              </a:cxn>
              <a:cxn ang="0">
                <a:pos x="T6" y="T7"/>
              </a:cxn>
              <a:cxn ang="0">
                <a:pos x="T8" y="T9"/>
              </a:cxn>
              <a:cxn ang="0">
                <a:pos x="T10" y="T11"/>
              </a:cxn>
            </a:cxnLst>
            <a:rect l="0" t="0" r="r" b="b"/>
            <a:pathLst>
              <a:path w="3300" h="3597">
                <a:moveTo>
                  <a:pt x="3300" y="2084"/>
                </a:moveTo>
                <a:lnTo>
                  <a:pt x="2170" y="0"/>
                </a:lnTo>
                <a:lnTo>
                  <a:pt x="0" y="733"/>
                </a:lnTo>
                <a:lnTo>
                  <a:pt x="1351" y="3584"/>
                </a:lnTo>
                <a:lnTo>
                  <a:pt x="3300" y="3597"/>
                </a:lnTo>
                <a:lnTo>
                  <a:pt x="3300" y="2084"/>
                </a:ln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420" name="Marcador de texto 28">
            <a:extLst>
              <a:ext uri="{FF2B5EF4-FFF2-40B4-BE49-F238E27FC236}">
                <a16:creationId xmlns:a16="http://schemas.microsoft.com/office/drawing/2014/main" id="{1BB48B9F-0D14-4706-90FC-CC5A52D29C93}"/>
              </a:ext>
            </a:extLst>
          </p:cNvPr>
          <p:cNvSpPr txBox="1">
            <a:spLocks/>
          </p:cNvSpPr>
          <p:nvPr/>
        </p:nvSpPr>
        <p:spPr>
          <a:xfrm>
            <a:off x="525462"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421" name="CuadroTexto 420">
            <a:extLst>
              <a:ext uri="{FF2B5EF4-FFF2-40B4-BE49-F238E27FC236}">
                <a16:creationId xmlns:a16="http://schemas.microsoft.com/office/drawing/2014/main" id="{9692F2E4-5ECB-4F93-B480-9B88D508674D}"/>
              </a:ext>
            </a:extLst>
          </p:cNvPr>
          <p:cNvSpPr txBox="1"/>
          <p:nvPr/>
        </p:nvSpPr>
        <p:spPr>
          <a:xfrm>
            <a:off x="525462"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422" name="Grupo 421">
            <a:extLst>
              <a:ext uri="{FF2B5EF4-FFF2-40B4-BE49-F238E27FC236}">
                <a16:creationId xmlns:a16="http://schemas.microsoft.com/office/drawing/2014/main" id="{EB951473-5A07-4220-B345-CCE424402E9C}"/>
              </a:ext>
            </a:extLst>
          </p:cNvPr>
          <p:cNvGrpSpPr/>
          <p:nvPr/>
        </p:nvGrpSpPr>
        <p:grpSpPr>
          <a:xfrm>
            <a:off x="381724" y="735141"/>
            <a:ext cx="11386677" cy="5344679"/>
            <a:chOff x="381724" y="735141"/>
            <a:chExt cx="11386677" cy="5344679"/>
          </a:xfrm>
          <a:noFill/>
        </p:grpSpPr>
        <p:sp>
          <p:nvSpPr>
            <p:cNvPr id="423" name="Triángulo isósceles 422">
              <a:extLst>
                <a:ext uri="{FF2B5EF4-FFF2-40B4-BE49-F238E27FC236}">
                  <a16:creationId xmlns:a16="http://schemas.microsoft.com/office/drawing/2014/main" id="{8DA1136C-5164-4E14-8D2C-51850A871836}"/>
                </a:ext>
              </a:extLst>
            </p:cNvPr>
            <p:cNvSpPr/>
            <p:nvPr/>
          </p:nvSpPr>
          <p:spPr>
            <a:xfrm>
              <a:off x="2539999" y="7351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riángulo isósceles 423">
              <a:extLst>
                <a:ext uri="{FF2B5EF4-FFF2-40B4-BE49-F238E27FC236}">
                  <a16:creationId xmlns:a16="http://schemas.microsoft.com/office/drawing/2014/main" id="{54E853C0-FD46-4773-8F78-E77FEB5CF4D2}"/>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iángulo isósceles 424">
              <a:extLst>
                <a:ext uri="{FF2B5EF4-FFF2-40B4-BE49-F238E27FC236}">
                  <a16:creationId xmlns:a16="http://schemas.microsoft.com/office/drawing/2014/main" id="{DB4A484F-30E1-4DEC-926D-864453B77FA5}"/>
                </a:ext>
              </a:extLst>
            </p:cNvPr>
            <p:cNvSpPr/>
            <p:nvPr/>
          </p:nvSpPr>
          <p:spPr>
            <a:xfrm>
              <a:off x="5730151"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iángulo isósceles 425">
              <a:extLst>
                <a:ext uri="{FF2B5EF4-FFF2-40B4-BE49-F238E27FC236}">
                  <a16:creationId xmlns:a16="http://schemas.microsoft.com/office/drawing/2014/main" id="{3AA6DB31-19AA-4E4E-9A7C-3CA73375B345}"/>
                </a:ext>
              </a:extLst>
            </p:cNvPr>
            <p:cNvSpPr/>
            <p:nvPr/>
          </p:nvSpPr>
          <p:spPr>
            <a:xfrm rot="10800000">
              <a:off x="4971465" y="5431786"/>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riángulo isósceles 426">
              <a:extLst>
                <a:ext uri="{FF2B5EF4-FFF2-40B4-BE49-F238E27FC236}">
                  <a16:creationId xmlns:a16="http://schemas.microsoft.com/office/drawing/2014/main" id="{2FF36914-B4E0-488E-A94C-00B58DB59D15}"/>
                </a:ext>
              </a:extLst>
            </p:cNvPr>
            <p:cNvSpPr/>
            <p:nvPr/>
          </p:nvSpPr>
          <p:spPr>
            <a:xfrm>
              <a:off x="5327984" y="544652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iángulo isósceles 427">
              <a:extLst>
                <a:ext uri="{FF2B5EF4-FFF2-40B4-BE49-F238E27FC236}">
                  <a16:creationId xmlns:a16="http://schemas.microsoft.com/office/drawing/2014/main" id="{8A6D8E5C-C3A3-479D-A6F5-3F40E332B33C}"/>
                </a:ext>
              </a:extLst>
            </p:cNvPr>
            <p:cNvSpPr/>
            <p:nvPr/>
          </p:nvSpPr>
          <p:spPr>
            <a:xfrm rot="10800000">
              <a:off x="4211638" y="172261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iángulo isósceles 428">
              <a:extLst>
                <a:ext uri="{FF2B5EF4-FFF2-40B4-BE49-F238E27FC236}">
                  <a16:creationId xmlns:a16="http://schemas.microsoft.com/office/drawing/2014/main" id="{37B142CC-FFC3-4CB0-AB77-9A130E5B844F}"/>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26D67B3-89EC-425D-A296-0DBF14B3EDD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771" r="7771"/>
          <a:stretch>
            <a:fillRect/>
          </a:stretch>
        </p:blipFill>
        <p:spPr/>
      </p:pic>
      <p:pic>
        <p:nvPicPr>
          <p:cNvPr id="17" name="Marcador de posición de imagen 16">
            <a:extLst>
              <a:ext uri="{FF2B5EF4-FFF2-40B4-BE49-F238E27FC236}">
                <a16:creationId xmlns:a16="http://schemas.microsoft.com/office/drawing/2014/main" id="{CEBDC955-3507-4CC5-8199-26A92422A11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 r="49"/>
          <a:stretch>
            <a:fillRect/>
          </a:stretch>
        </p:blipFill>
        <p:spPr/>
      </p:pic>
      <p:pic>
        <p:nvPicPr>
          <p:cNvPr id="19" name="Marcador de posición de imagen 18">
            <a:extLst>
              <a:ext uri="{FF2B5EF4-FFF2-40B4-BE49-F238E27FC236}">
                <a16:creationId xmlns:a16="http://schemas.microsoft.com/office/drawing/2014/main" id="{079A6CB4-3981-41B3-ADA7-70D295B22EA7}"/>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3786" r="3786"/>
          <a:stretch>
            <a:fillRect/>
          </a:stretch>
        </p:blipFill>
        <p:spPr/>
      </p:pic>
      <p:pic>
        <p:nvPicPr>
          <p:cNvPr id="15" name="Marcador de posición de imagen 14">
            <a:extLst>
              <a:ext uri="{FF2B5EF4-FFF2-40B4-BE49-F238E27FC236}">
                <a16:creationId xmlns:a16="http://schemas.microsoft.com/office/drawing/2014/main" id="{C4C1DD84-E4C5-4274-8693-E87433BA17D7}"/>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8168" r="28168"/>
          <a:stretch>
            <a:fillRect/>
          </a:stretch>
        </p:blipFill>
        <p:spPr/>
      </p:pic>
      <p:sp>
        <p:nvSpPr>
          <p:cNvPr id="62" name="Marcador de texto 28">
            <a:extLst>
              <a:ext uri="{FF2B5EF4-FFF2-40B4-BE49-F238E27FC236}">
                <a16:creationId xmlns:a16="http://schemas.microsoft.com/office/drawing/2014/main" id="{00E80416-D5F4-4E47-A032-B6A6092EB704}"/>
              </a:ext>
            </a:extLst>
          </p:cNvPr>
          <p:cNvSpPr txBox="1">
            <a:spLocks/>
          </p:cNvSpPr>
          <p:nvPr/>
        </p:nvSpPr>
        <p:spPr>
          <a:xfrm>
            <a:off x="525462" y="2657476"/>
            <a:ext cx="2794512"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63" name="CuadroTexto 62">
            <a:extLst>
              <a:ext uri="{FF2B5EF4-FFF2-40B4-BE49-F238E27FC236}">
                <a16:creationId xmlns:a16="http://schemas.microsoft.com/office/drawing/2014/main" id="{E24B1435-09B3-4F7B-AF74-990FFD45F038}"/>
              </a:ext>
            </a:extLst>
          </p:cNvPr>
          <p:cNvSpPr txBox="1"/>
          <p:nvPr/>
        </p:nvSpPr>
        <p:spPr>
          <a:xfrm>
            <a:off x="525462" y="1457147"/>
            <a:ext cx="32970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64" name="Grupo 63">
            <a:extLst>
              <a:ext uri="{FF2B5EF4-FFF2-40B4-BE49-F238E27FC236}">
                <a16:creationId xmlns:a16="http://schemas.microsoft.com/office/drawing/2014/main" id="{16BA82B9-3CAA-4CF6-BC80-C971B02A7B3B}"/>
              </a:ext>
            </a:extLst>
          </p:cNvPr>
          <p:cNvGrpSpPr/>
          <p:nvPr/>
        </p:nvGrpSpPr>
        <p:grpSpPr>
          <a:xfrm>
            <a:off x="381724" y="735141"/>
            <a:ext cx="11386677" cy="5344679"/>
            <a:chOff x="381724" y="735141"/>
            <a:chExt cx="11386677" cy="5344679"/>
          </a:xfrm>
          <a:noFill/>
        </p:grpSpPr>
        <p:sp>
          <p:nvSpPr>
            <p:cNvPr id="65" name="Triángulo isósceles 64">
              <a:extLst>
                <a:ext uri="{FF2B5EF4-FFF2-40B4-BE49-F238E27FC236}">
                  <a16:creationId xmlns:a16="http://schemas.microsoft.com/office/drawing/2014/main" id="{A433CE3D-3F47-4D08-A959-9FF7C1000280}"/>
                </a:ext>
              </a:extLst>
            </p:cNvPr>
            <p:cNvSpPr/>
            <p:nvPr/>
          </p:nvSpPr>
          <p:spPr>
            <a:xfrm>
              <a:off x="2539999" y="7351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iángulo isósceles 65">
              <a:extLst>
                <a:ext uri="{FF2B5EF4-FFF2-40B4-BE49-F238E27FC236}">
                  <a16:creationId xmlns:a16="http://schemas.microsoft.com/office/drawing/2014/main" id="{1B0026FC-FBC9-451D-94EA-ACAA2DE2F375}"/>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ángulo isósceles 66">
              <a:extLst>
                <a:ext uri="{FF2B5EF4-FFF2-40B4-BE49-F238E27FC236}">
                  <a16:creationId xmlns:a16="http://schemas.microsoft.com/office/drawing/2014/main" id="{D8E9FB95-F0DD-4F42-AB92-D965C1A11F6A}"/>
                </a:ext>
              </a:extLst>
            </p:cNvPr>
            <p:cNvSpPr/>
            <p:nvPr/>
          </p:nvSpPr>
          <p:spPr>
            <a:xfrm>
              <a:off x="5350137" y="93362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ángulo isósceles 67">
              <a:extLst>
                <a:ext uri="{FF2B5EF4-FFF2-40B4-BE49-F238E27FC236}">
                  <a16:creationId xmlns:a16="http://schemas.microsoft.com/office/drawing/2014/main" id="{979077C6-EE91-4B6C-A036-3B7901F63D8F}"/>
                </a:ext>
              </a:extLst>
            </p:cNvPr>
            <p:cNvSpPr/>
            <p:nvPr/>
          </p:nvSpPr>
          <p:spPr>
            <a:xfrm rot="10800000">
              <a:off x="4971465" y="5431786"/>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ángulo isósceles 68">
              <a:extLst>
                <a:ext uri="{FF2B5EF4-FFF2-40B4-BE49-F238E27FC236}">
                  <a16:creationId xmlns:a16="http://schemas.microsoft.com/office/drawing/2014/main" id="{FCF2DAF5-2D16-4379-BDA5-773456C7F9FC}"/>
                </a:ext>
              </a:extLst>
            </p:cNvPr>
            <p:cNvSpPr/>
            <p:nvPr/>
          </p:nvSpPr>
          <p:spPr>
            <a:xfrm>
              <a:off x="5327984" y="544652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ángulo isósceles 69">
              <a:extLst>
                <a:ext uri="{FF2B5EF4-FFF2-40B4-BE49-F238E27FC236}">
                  <a16:creationId xmlns:a16="http://schemas.microsoft.com/office/drawing/2014/main" id="{4851B7A6-ECE7-420D-9835-30BADD806DC7}"/>
                </a:ext>
              </a:extLst>
            </p:cNvPr>
            <p:cNvSpPr/>
            <p:nvPr/>
          </p:nvSpPr>
          <p:spPr>
            <a:xfrm rot="10800000">
              <a:off x="4182614" y="205731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ángulo isósceles 70">
              <a:extLst>
                <a:ext uri="{FF2B5EF4-FFF2-40B4-BE49-F238E27FC236}">
                  <a16:creationId xmlns:a16="http://schemas.microsoft.com/office/drawing/2014/main" id="{6B97C9D4-980C-4102-9F7D-F95100EFF364}"/>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 Placeholder 1">
            <a:extLst>
              <a:ext uri="{FF2B5EF4-FFF2-40B4-BE49-F238E27FC236}">
                <a16:creationId xmlns:a16="http://schemas.microsoft.com/office/drawing/2014/main" id="{80DCCFA0-8C61-4DD5-876C-FC03BDA9118A}"/>
              </a:ext>
            </a:extLst>
          </p:cNvPr>
          <p:cNvSpPr txBox="1">
            <a:spLocks/>
          </p:cNvSpPr>
          <p:nvPr/>
        </p:nvSpPr>
        <p:spPr>
          <a:xfrm>
            <a:off x="6335315" y="2529162"/>
            <a:ext cx="2311400" cy="220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s-CO" sz="1800" b="1" dirty="0">
              <a:solidFill>
                <a:schemeClr val="bg1"/>
              </a:solidFill>
              <a:cs typeface="Arial" panose="020B0604020202020204" pitchFamily="34" charset="0"/>
            </a:endParaRPr>
          </a:p>
          <a:p>
            <a:pPr marL="0" indent="0" algn="ctr">
              <a:lnSpc>
                <a:spcPct val="110000"/>
              </a:lnSpc>
              <a:buNone/>
            </a:pPr>
            <a:r>
              <a:rPr lang="es-CO" sz="1800" b="1" dirty="0">
                <a:solidFill>
                  <a:schemeClr val="accent2"/>
                </a:solidFill>
                <a:cs typeface="Arial" panose="020B0604020202020204" pitchFamily="34" charset="0"/>
              </a:rPr>
              <a:t>YOUR TITLE</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a:t>
            </a:r>
          </a:p>
          <a:p>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AF694EB5-E28A-456F-8E49-C8F396AC919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341" r="21341"/>
          <a:stretch>
            <a:fillRect/>
          </a:stretch>
        </p:blipFill>
        <p:spPr/>
      </p:pic>
      <p:sp>
        <p:nvSpPr>
          <p:cNvPr id="28" name="Marcador de texto 28">
            <a:extLst>
              <a:ext uri="{FF2B5EF4-FFF2-40B4-BE49-F238E27FC236}">
                <a16:creationId xmlns:a16="http://schemas.microsoft.com/office/drawing/2014/main" id="{E7404EF4-EBFC-4B69-9BCF-4762BA88719E}"/>
              </a:ext>
            </a:extLst>
          </p:cNvPr>
          <p:cNvSpPr txBox="1">
            <a:spLocks/>
          </p:cNvSpPr>
          <p:nvPr/>
        </p:nvSpPr>
        <p:spPr>
          <a:xfrm>
            <a:off x="6735762"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29" name="CuadroTexto 28">
            <a:extLst>
              <a:ext uri="{FF2B5EF4-FFF2-40B4-BE49-F238E27FC236}">
                <a16:creationId xmlns:a16="http://schemas.microsoft.com/office/drawing/2014/main" id="{765B6B78-A9E0-402A-A318-03BAF9590474}"/>
              </a:ext>
            </a:extLst>
          </p:cNvPr>
          <p:cNvSpPr txBox="1"/>
          <p:nvPr/>
        </p:nvSpPr>
        <p:spPr>
          <a:xfrm>
            <a:off x="6735762"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30" name="Grupo 29">
            <a:extLst>
              <a:ext uri="{FF2B5EF4-FFF2-40B4-BE49-F238E27FC236}">
                <a16:creationId xmlns:a16="http://schemas.microsoft.com/office/drawing/2014/main" id="{EEF978BD-316A-46D2-96BC-260FCBA0E1E1}"/>
              </a:ext>
            </a:extLst>
          </p:cNvPr>
          <p:cNvGrpSpPr/>
          <p:nvPr/>
        </p:nvGrpSpPr>
        <p:grpSpPr>
          <a:xfrm>
            <a:off x="4971465" y="769370"/>
            <a:ext cx="6796936" cy="5116514"/>
            <a:chOff x="4971465" y="769370"/>
            <a:chExt cx="6796936" cy="5116514"/>
          </a:xfrm>
          <a:noFill/>
        </p:grpSpPr>
        <p:sp>
          <p:nvSpPr>
            <p:cNvPr id="31" name="Triángulo isósceles 30">
              <a:extLst>
                <a:ext uri="{FF2B5EF4-FFF2-40B4-BE49-F238E27FC236}">
                  <a16:creationId xmlns:a16="http://schemas.microsoft.com/office/drawing/2014/main" id="{C3995F8C-AC63-4927-9384-861371251BD3}"/>
                </a:ext>
              </a:extLst>
            </p:cNvPr>
            <p:cNvSpPr/>
            <p:nvPr/>
          </p:nvSpPr>
          <p:spPr>
            <a:xfrm>
              <a:off x="10876964" y="5488912"/>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ángulo isósceles 31">
              <a:extLst>
                <a:ext uri="{FF2B5EF4-FFF2-40B4-BE49-F238E27FC236}">
                  <a16:creationId xmlns:a16="http://schemas.microsoft.com/office/drawing/2014/main" id="{51093568-ED8D-4F6F-A3A9-3D900CC9FA4B}"/>
                </a:ext>
              </a:extLst>
            </p:cNvPr>
            <p:cNvSpPr/>
            <p:nvPr/>
          </p:nvSpPr>
          <p:spPr>
            <a:xfrm rot="10800000">
              <a:off x="7848306" y="5290426"/>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ángulo isósceles 32">
              <a:extLst>
                <a:ext uri="{FF2B5EF4-FFF2-40B4-BE49-F238E27FC236}">
                  <a16:creationId xmlns:a16="http://schemas.microsoft.com/office/drawing/2014/main" id="{07CEFE5F-1509-4D6D-B5CC-55F01798808F}"/>
                </a:ext>
              </a:extLst>
            </p:cNvPr>
            <p:cNvSpPr/>
            <p:nvPr/>
          </p:nvSpPr>
          <p:spPr>
            <a:xfrm>
              <a:off x="5730151"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ángulo isósceles 33">
              <a:extLst>
                <a:ext uri="{FF2B5EF4-FFF2-40B4-BE49-F238E27FC236}">
                  <a16:creationId xmlns:a16="http://schemas.microsoft.com/office/drawing/2014/main" id="{AA5D167C-9FB4-4DB4-A262-A4EC4C2483CF}"/>
                </a:ext>
              </a:extLst>
            </p:cNvPr>
            <p:cNvSpPr/>
            <p:nvPr/>
          </p:nvSpPr>
          <p:spPr>
            <a:xfrm rot="10800000">
              <a:off x="4971465" y="5431786"/>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ángulo isósceles 34">
              <a:extLst>
                <a:ext uri="{FF2B5EF4-FFF2-40B4-BE49-F238E27FC236}">
                  <a16:creationId xmlns:a16="http://schemas.microsoft.com/office/drawing/2014/main" id="{A12CB4A0-27DB-49FF-8FA7-9998991B093D}"/>
                </a:ext>
              </a:extLst>
            </p:cNvPr>
            <p:cNvSpPr/>
            <p:nvPr/>
          </p:nvSpPr>
          <p:spPr>
            <a:xfrm>
              <a:off x="5327984" y="544652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ángulo isósceles 35">
              <a:extLst>
                <a:ext uri="{FF2B5EF4-FFF2-40B4-BE49-F238E27FC236}">
                  <a16:creationId xmlns:a16="http://schemas.microsoft.com/office/drawing/2014/main" id="{EA07C83E-E045-475E-BD2A-9505918B07B3}"/>
                </a:ext>
              </a:extLst>
            </p:cNvPr>
            <p:cNvSpPr/>
            <p:nvPr/>
          </p:nvSpPr>
          <p:spPr>
            <a:xfrm rot="10800000">
              <a:off x="6464299" y="1074962"/>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ángulo isósceles 36">
              <a:extLst>
                <a:ext uri="{FF2B5EF4-FFF2-40B4-BE49-F238E27FC236}">
                  <a16:creationId xmlns:a16="http://schemas.microsoft.com/office/drawing/2014/main" id="{D3771B62-9E1F-4742-A59C-29C81D7E3409}"/>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Paralelogramo 6">
            <a:extLst>
              <a:ext uri="{FF2B5EF4-FFF2-40B4-BE49-F238E27FC236}">
                <a16:creationId xmlns:a16="http://schemas.microsoft.com/office/drawing/2014/main" id="{FF31D3B6-7D09-4EC0-88D6-1A470A6DF923}"/>
              </a:ext>
            </a:extLst>
          </p:cNvPr>
          <p:cNvSpPr/>
          <p:nvPr/>
        </p:nvSpPr>
        <p:spPr>
          <a:xfrm flipV="1">
            <a:off x="-193677" y="0"/>
            <a:ext cx="8942295" cy="685800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rgbClr val="FFBE03">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rma libre: forma 64">
            <a:extLst>
              <a:ext uri="{FF2B5EF4-FFF2-40B4-BE49-F238E27FC236}">
                <a16:creationId xmlns:a16="http://schemas.microsoft.com/office/drawing/2014/main" id="{ECF4E754-5998-411C-BC91-CE4F98DA61D5}"/>
              </a:ext>
            </a:extLst>
          </p:cNvPr>
          <p:cNvSpPr/>
          <p:nvPr/>
        </p:nvSpPr>
        <p:spPr>
          <a:xfrm>
            <a:off x="4309395" y="400050"/>
            <a:ext cx="4125661" cy="4343400"/>
          </a:xfrm>
          <a:custGeom>
            <a:avLst/>
            <a:gdLst>
              <a:gd name="connsiteX0" fmla="*/ 2950013 w 4125661"/>
              <a:gd name="connsiteY0" fmla="*/ 1028699 h 4343400"/>
              <a:gd name="connsiteX1" fmla="*/ 4125661 w 4125661"/>
              <a:gd name="connsiteY1" fmla="*/ 1028699 h 4343400"/>
              <a:gd name="connsiteX2" fmla="*/ 3733778 w 4125661"/>
              <a:gd name="connsiteY2" fmla="*/ 3476624 h 4343400"/>
              <a:gd name="connsiteX3" fmla="*/ 2558130 w 4125661"/>
              <a:gd name="connsiteY3" fmla="*/ 3476624 h 4343400"/>
              <a:gd name="connsiteX4" fmla="*/ 391883 w 4125661"/>
              <a:gd name="connsiteY4" fmla="*/ 1000124 h 4343400"/>
              <a:gd name="connsiteX5" fmla="*/ 691231 w 4125661"/>
              <a:gd name="connsiteY5" fmla="*/ 1009649 h 4343400"/>
              <a:gd name="connsiteX6" fmla="*/ 299348 w 4125661"/>
              <a:gd name="connsiteY6" fmla="*/ 3457574 h 4343400"/>
              <a:gd name="connsiteX7" fmla="*/ 0 w 4125661"/>
              <a:gd name="connsiteY7" fmla="*/ 3448049 h 4343400"/>
              <a:gd name="connsiteX8" fmla="*/ 929355 w 4125661"/>
              <a:gd name="connsiteY8" fmla="*/ 0 h 4343400"/>
              <a:gd name="connsiteX9" fmla="*/ 3015330 w 4125661"/>
              <a:gd name="connsiteY9" fmla="*/ 0 h 4343400"/>
              <a:gd name="connsiteX10" fmla="*/ 2320005 w 4125661"/>
              <a:gd name="connsiteY10" fmla="*/ 4343400 h 4343400"/>
              <a:gd name="connsiteX11" fmla="*/ 234030 w 4125661"/>
              <a:gd name="connsiteY11" fmla="*/ 434340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5661" h="4343400">
                <a:moveTo>
                  <a:pt x="2950013" y="1028699"/>
                </a:moveTo>
                <a:lnTo>
                  <a:pt x="4125661" y="1028699"/>
                </a:lnTo>
                <a:lnTo>
                  <a:pt x="3733778" y="3476624"/>
                </a:lnTo>
                <a:lnTo>
                  <a:pt x="2558130" y="3476624"/>
                </a:lnTo>
                <a:close/>
                <a:moveTo>
                  <a:pt x="391883" y="1000124"/>
                </a:moveTo>
                <a:lnTo>
                  <a:pt x="691231" y="1009649"/>
                </a:lnTo>
                <a:lnTo>
                  <a:pt x="299348" y="3457574"/>
                </a:lnTo>
                <a:lnTo>
                  <a:pt x="0" y="3448049"/>
                </a:lnTo>
                <a:close/>
                <a:moveTo>
                  <a:pt x="929355" y="0"/>
                </a:moveTo>
                <a:lnTo>
                  <a:pt x="3015330" y="0"/>
                </a:lnTo>
                <a:lnTo>
                  <a:pt x="2320005" y="4343400"/>
                </a:lnTo>
                <a:lnTo>
                  <a:pt x="234030" y="434340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Paralelogramo 6">
            <a:extLst>
              <a:ext uri="{FF2B5EF4-FFF2-40B4-BE49-F238E27FC236}">
                <a16:creationId xmlns:a16="http://schemas.microsoft.com/office/drawing/2014/main" id="{BDBFE962-3744-4D48-B1F0-89D08F4AB999}"/>
              </a:ext>
            </a:extLst>
          </p:cNvPr>
          <p:cNvSpPr/>
          <p:nvPr/>
        </p:nvSpPr>
        <p:spPr>
          <a:xfrm flipV="1">
            <a:off x="3657600" y="1247775"/>
            <a:ext cx="3800475" cy="291465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rgbClr val="FFBE03">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uadroTexto 68">
            <a:extLst>
              <a:ext uri="{FF2B5EF4-FFF2-40B4-BE49-F238E27FC236}">
                <a16:creationId xmlns:a16="http://schemas.microsoft.com/office/drawing/2014/main" id="{9B6B9BAC-C5CE-45ED-924E-4948141EDB42}"/>
              </a:ext>
            </a:extLst>
          </p:cNvPr>
          <p:cNvSpPr txBox="1"/>
          <p:nvPr/>
        </p:nvSpPr>
        <p:spPr>
          <a:xfrm>
            <a:off x="3409949" y="5010150"/>
            <a:ext cx="5772151" cy="830997"/>
          </a:xfrm>
          <a:prstGeom prst="rect">
            <a:avLst/>
          </a:prstGeom>
          <a:noFill/>
        </p:spPr>
        <p:txBody>
          <a:bodyPr wrap="square" rtlCol="0">
            <a:spAutoFit/>
          </a:bodyPr>
          <a:lstStyle/>
          <a:p>
            <a:pPr algn="ctr"/>
            <a:r>
              <a:rPr lang="en-US" sz="4800" b="1" i="1" spc="-150" dirty="0">
                <a:solidFill>
                  <a:schemeClr val="accent2"/>
                </a:solidFill>
                <a:latin typeface="Montserrat" panose="00000500000000000000" pitchFamily="50" charset="0"/>
              </a:rPr>
              <a:t>THANKS </a:t>
            </a:r>
            <a:r>
              <a:rPr lang="en-US" sz="4800" b="1" i="1" spc="-150" dirty="0">
                <a:solidFill>
                  <a:schemeClr val="bg1"/>
                </a:solidFill>
                <a:latin typeface="Montserrat" panose="00000500000000000000" pitchFamily="50" charset="0"/>
              </a:rPr>
              <a:t>YOU</a:t>
            </a:r>
          </a:p>
        </p:txBody>
      </p:sp>
      <p:sp>
        <p:nvSpPr>
          <p:cNvPr id="70" name="CuadroTexto 69">
            <a:extLst>
              <a:ext uri="{FF2B5EF4-FFF2-40B4-BE49-F238E27FC236}">
                <a16:creationId xmlns:a16="http://schemas.microsoft.com/office/drawing/2014/main" id="{401ECF91-D9D2-40EA-9C48-6B2CEBCC5679}"/>
              </a:ext>
            </a:extLst>
          </p:cNvPr>
          <p:cNvSpPr txBox="1"/>
          <p:nvPr/>
        </p:nvSpPr>
        <p:spPr>
          <a:xfrm>
            <a:off x="3409949" y="5692259"/>
            <a:ext cx="6219825" cy="400110"/>
          </a:xfrm>
          <a:prstGeom prst="rect">
            <a:avLst/>
          </a:prstGeom>
          <a:noFill/>
        </p:spPr>
        <p:txBody>
          <a:bodyPr wrap="square" rtlCol="0">
            <a:spAutoFit/>
          </a:bodyPr>
          <a:lstStyle/>
          <a:p>
            <a:r>
              <a:rPr lang="en-US" sz="2000" dirty="0">
                <a:solidFill>
                  <a:schemeClr val="bg1"/>
                </a:solidFill>
                <a:latin typeface="Lato" panose="020F0502020204030203" pitchFamily="34" charset="0"/>
              </a:rPr>
              <a:t>Free-powerpoint-templates-download.com</a:t>
            </a:r>
          </a:p>
        </p:txBody>
      </p:sp>
      <p:grpSp>
        <p:nvGrpSpPr>
          <p:cNvPr id="75" name="Grupo 74">
            <a:extLst>
              <a:ext uri="{FF2B5EF4-FFF2-40B4-BE49-F238E27FC236}">
                <a16:creationId xmlns:a16="http://schemas.microsoft.com/office/drawing/2014/main" id="{BEE62B79-E7B0-40F4-BE96-DBCAFDAC2367}"/>
              </a:ext>
            </a:extLst>
          </p:cNvPr>
          <p:cNvGrpSpPr/>
          <p:nvPr/>
        </p:nvGrpSpPr>
        <p:grpSpPr>
          <a:xfrm>
            <a:off x="5745408" y="6197196"/>
            <a:ext cx="316586" cy="316586"/>
            <a:chOff x="3910807" y="3249613"/>
            <a:chExt cx="698500" cy="698500"/>
          </a:xfrm>
        </p:grpSpPr>
        <p:sp>
          <p:nvSpPr>
            <p:cNvPr id="76" name="Shape 1648">
              <a:extLst>
                <a:ext uri="{FF2B5EF4-FFF2-40B4-BE49-F238E27FC236}">
                  <a16:creationId xmlns:a16="http://schemas.microsoft.com/office/drawing/2014/main" id="{5AB3D505-9429-4ADF-8601-B9124EE10AAE}"/>
                </a:ext>
              </a:extLst>
            </p:cNvPr>
            <p:cNvSpPr>
              <a:spLocks/>
            </p:cNvSpPr>
            <p:nvPr/>
          </p:nvSpPr>
          <p:spPr bwMode="auto">
            <a:xfrm>
              <a:off x="3910807"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899"/>
                    <a:pt x="16898" y="21600"/>
                    <a:pt x="11100" y="21600"/>
                  </a:cubicBezTo>
                  <a:lnTo>
                    <a:pt x="10500" y="21600"/>
                  </a:lnTo>
                  <a:cubicBezTo>
                    <a:pt x="4700" y="21600"/>
                    <a:pt x="0" y="16899"/>
                    <a:pt x="0" y="11100"/>
                  </a:cubicBezTo>
                  <a:lnTo>
                    <a:pt x="0" y="10500"/>
                  </a:lnTo>
                  <a:cubicBezTo>
                    <a:pt x="0" y="4700"/>
                    <a:pt x="4700" y="0"/>
                    <a:pt x="10500" y="0"/>
                  </a:cubicBezTo>
                  <a:lnTo>
                    <a:pt x="11100" y="0"/>
                  </a:lnTo>
                  <a:cubicBezTo>
                    <a:pt x="16898" y="0"/>
                    <a:pt x="21600" y="4700"/>
                    <a:pt x="21600" y="10500"/>
                  </a:cubicBezTo>
                  <a:cubicBezTo>
                    <a:pt x="21600" y="10500"/>
                    <a:pt x="21600" y="10500"/>
                    <a:pt x="21600" y="1050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dirty="0"/>
            </a:p>
          </p:txBody>
        </p:sp>
        <p:sp>
          <p:nvSpPr>
            <p:cNvPr id="77" name="Shape 1652">
              <a:extLst>
                <a:ext uri="{FF2B5EF4-FFF2-40B4-BE49-F238E27FC236}">
                  <a16:creationId xmlns:a16="http://schemas.microsoft.com/office/drawing/2014/main" id="{539E77F0-EC34-4825-89E2-35C84C6C38C9}"/>
                </a:ext>
              </a:extLst>
            </p:cNvPr>
            <p:cNvSpPr/>
            <p:nvPr/>
          </p:nvSpPr>
          <p:spPr>
            <a:xfrm>
              <a:off x="4096544" y="3479007"/>
              <a:ext cx="310356" cy="232569"/>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79" name="Grupo 78">
            <a:extLst>
              <a:ext uri="{FF2B5EF4-FFF2-40B4-BE49-F238E27FC236}">
                <a16:creationId xmlns:a16="http://schemas.microsoft.com/office/drawing/2014/main" id="{93297A78-3A1E-4742-8CFB-CF14ED8411A3}"/>
              </a:ext>
            </a:extLst>
          </p:cNvPr>
          <p:cNvGrpSpPr/>
          <p:nvPr/>
        </p:nvGrpSpPr>
        <p:grpSpPr>
          <a:xfrm>
            <a:off x="6648950" y="6206670"/>
            <a:ext cx="316586" cy="316586"/>
            <a:chOff x="5754688" y="5093494"/>
            <a:chExt cx="698500" cy="698500"/>
          </a:xfrm>
        </p:grpSpPr>
        <p:sp>
          <p:nvSpPr>
            <p:cNvPr id="80" name="Shape 1657">
              <a:extLst>
                <a:ext uri="{FF2B5EF4-FFF2-40B4-BE49-F238E27FC236}">
                  <a16:creationId xmlns:a16="http://schemas.microsoft.com/office/drawing/2014/main" id="{D949A1BF-3DE8-49FE-A8FC-90D37A314668}"/>
                </a:ext>
              </a:extLst>
            </p:cNvPr>
            <p:cNvSpPr>
              <a:spLocks/>
            </p:cNvSpPr>
            <p:nvPr/>
          </p:nvSpPr>
          <p:spPr bwMode="auto">
            <a:xfrm>
              <a:off x="5754688" y="5093494"/>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899" y="0"/>
                    <a:pt x="21600" y="4702"/>
                    <a:pt x="21600" y="10500"/>
                  </a:cubicBezTo>
                  <a:lnTo>
                    <a:pt x="21600" y="11100"/>
                  </a:lnTo>
                  <a:cubicBezTo>
                    <a:pt x="21600" y="16900"/>
                    <a:pt x="16899" y="21600"/>
                    <a:pt x="11100" y="21600"/>
                  </a:cubicBezTo>
                  <a:lnTo>
                    <a:pt x="10500" y="21600"/>
                  </a:lnTo>
                  <a:cubicBezTo>
                    <a:pt x="4700" y="21600"/>
                    <a:pt x="0" y="16900"/>
                    <a:pt x="0" y="11100"/>
                  </a:cubicBezTo>
                  <a:lnTo>
                    <a:pt x="0" y="10500"/>
                  </a:lnTo>
                  <a:cubicBezTo>
                    <a:pt x="0" y="4702"/>
                    <a:pt x="4700"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93" name="Shape 1658">
              <a:extLst>
                <a:ext uri="{FF2B5EF4-FFF2-40B4-BE49-F238E27FC236}">
                  <a16:creationId xmlns:a16="http://schemas.microsoft.com/office/drawing/2014/main" id="{66E3E71B-2331-4559-AF8B-5E223F403E12}"/>
                </a:ext>
              </a:extLst>
            </p:cNvPr>
            <p:cNvSpPr/>
            <p:nvPr/>
          </p:nvSpPr>
          <p:spPr>
            <a:xfrm>
              <a:off x="5949157" y="5287963"/>
              <a:ext cx="310356" cy="31035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94" name="Grupo 93">
            <a:extLst>
              <a:ext uri="{FF2B5EF4-FFF2-40B4-BE49-F238E27FC236}">
                <a16:creationId xmlns:a16="http://schemas.microsoft.com/office/drawing/2014/main" id="{6AD88300-2FC9-4BDC-8200-67AE12143420}"/>
              </a:ext>
            </a:extLst>
          </p:cNvPr>
          <p:cNvGrpSpPr/>
          <p:nvPr/>
        </p:nvGrpSpPr>
        <p:grpSpPr>
          <a:xfrm>
            <a:off x="6197179" y="6197196"/>
            <a:ext cx="316586" cy="316586"/>
            <a:chOff x="5754688" y="1405732"/>
            <a:chExt cx="698500" cy="698500"/>
          </a:xfrm>
        </p:grpSpPr>
        <p:sp>
          <p:nvSpPr>
            <p:cNvPr id="95" name="Shape 1660">
              <a:extLst>
                <a:ext uri="{FF2B5EF4-FFF2-40B4-BE49-F238E27FC236}">
                  <a16:creationId xmlns:a16="http://schemas.microsoft.com/office/drawing/2014/main" id="{6F1701AE-5849-41C5-A455-8581204482DA}"/>
                </a:ext>
              </a:extLst>
            </p:cNvPr>
            <p:cNvSpPr>
              <a:spLocks/>
            </p:cNvSpPr>
            <p:nvPr/>
          </p:nvSpPr>
          <p:spPr bwMode="auto">
            <a:xfrm>
              <a:off x="5754688" y="1405732"/>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900" y="0"/>
                    <a:pt x="21600" y="4700"/>
                    <a:pt x="21600" y="10499"/>
                  </a:cubicBezTo>
                  <a:lnTo>
                    <a:pt x="21600" y="11100"/>
                  </a:lnTo>
                  <a:cubicBezTo>
                    <a:pt x="21600" y="16899"/>
                    <a:pt x="16900" y="21600"/>
                    <a:pt x="11100" y="21600"/>
                  </a:cubicBezTo>
                  <a:lnTo>
                    <a:pt x="10500" y="21600"/>
                  </a:lnTo>
                  <a:cubicBezTo>
                    <a:pt x="4702" y="21600"/>
                    <a:pt x="0" y="16899"/>
                    <a:pt x="0" y="11100"/>
                  </a:cubicBezTo>
                  <a:lnTo>
                    <a:pt x="0" y="10499"/>
                  </a:lnTo>
                  <a:cubicBezTo>
                    <a:pt x="0" y="4700"/>
                    <a:pt x="4702"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96" name="Shape 1643">
              <a:extLst>
                <a:ext uri="{FF2B5EF4-FFF2-40B4-BE49-F238E27FC236}">
                  <a16:creationId xmlns:a16="http://schemas.microsoft.com/office/drawing/2014/main" id="{8C50ABB6-8A6F-4E31-93E6-CD0922882550}"/>
                </a:ext>
              </a:extLst>
            </p:cNvPr>
            <p:cNvSpPr/>
            <p:nvPr/>
          </p:nvSpPr>
          <p:spPr>
            <a:xfrm>
              <a:off x="6041232" y="1591469"/>
              <a:ext cx="155575" cy="310356"/>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97" name="Grupo 96">
            <a:extLst>
              <a:ext uri="{FF2B5EF4-FFF2-40B4-BE49-F238E27FC236}">
                <a16:creationId xmlns:a16="http://schemas.microsoft.com/office/drawing/2014/main" id="{0C973101-EA15-43A0-8B6D-F31F63ECFBD1}"/>
              </a:ext>
            </a:extLst>
          </p:cNvPr>
          <p:cNvGrpSpPr/>
          <p:nvPr/>
        </p:nvGrpSpPr>
        <p:grpSpPr>
          <a:xfrm>
            <a:off x="848836" y="769370"/>
            <a:ext cx="10919565" cy="5116514"/>
            <a:chOff x="848836" y="769370"/>
            <a:chExt cx="10919565" cy="5116514"/>
          </a:xfrm>
          <a:noFill/>
        </p:grpSpPr>
        <p:sp>
          <p:nvSpPr>
            <p:cNvPr id="98" name="Triángulo isósceles 97">
              <a:extLst>
                <a:ext uri="{FF2B5EF4-FFF2-40B4-BE49-F238E27FC236}">
                  <a16:creationId xmlns:a16="http://schemas.microsoft.com/office/drawing/2014/main" id="{CF897D54-3E89-45C1-BAB8-614AAA47729E}"/>
                </a:ext>
              </a:extLst>
            </p:cNvPr>
            <p:cNvSpPr/>
            <p:nvPr/>
          </p:nvSpPr>
          <p:spPr>
            <a:xfrm>
              <a:off x="10876964" y="5488912"/>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ángulo isósceles 98">
              <a:extLst>
                <a:ext uri="{FF2B5EF4-FFF2-40B4-BE49-F238E27FC236}">
                  <a16:creationId xmlns:a16="http://schemas.microsoft.com/office/drawing/2014/main" id="{734AF1BA-EDDB-4D96-BA66-B6D9620CCF1C}"/>
                </a:ext>
              </a:extLst>
            </p:cNvPr>
            <p:cNvSpPr/>
            <p:nvPr/>
          </p:nvSpPr>
          <p:spPr>
            <a:xfrm rot="10800000">
              <a:off x="7848306" y="5290426"/>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iángulo isósceles 99">
              <a:extLst>
                <a:ext uri="{FF2B5EF4-FFF2-40B4-BE49-F238E27FC236}">
                  <a16:creationId xmlns:a16="http://schemas.microsoft.com/office/drawing/2014/main" id="{A0872B5F-8B24-4D01-9E52-1C67B8F5AC20}"/>
                </a:ext>
              </a:extLst>
            </p:cNvPr>
            <p:cNvSpPr/>
            <p:nvPr/>
          </p:nvSpPr>
          <p:spPr>
            <a:xfrm>
              <a:off x="2075864" y="214215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iángulo isósceles 100">
              <a:extLst>
                <a:ext uri="{FF2B5EF4-FFF2-40B4-BE49-F238E27FC236}">
                  <a16:creationId xmlns:a16="http://schemas.microsoft.com/office/drawing/2014/main" id="{C0C491C0-4170-4779-9A38-46FAD14495AE}"/>
                </a:ext>
              </a:extLst>
            </p:cNvPr>
            <p:cNvSpPr/>
            <p:nvPr/>
          </p:nvSpPr>
          <p:spPr>
            <a:xfrm rot="10800000">
              <a:off x="2075865" y="4304143"/>
              <a:ext cx="542925" cy="381000"/>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iángulo isósceles 101">
              <a:extLst>
                <a:ext uri="{FF2B5EF4-FFF2-40B4-BE49-F238E27FC236}">
                  <a16:creationId xmlns:a16="http://schemas.microsoft.com/office/drawing/2014/main" id="{8AED832D-D10C-4633-9DEC-0DF0154B38E1}"/>
                </a:ext>
              </a:extLst>
            </p:cNvPr>
            <p:cNvSpPr/>
            <p:nvPr/>
          </p:nvSpPr>
          <p:spPr>
            <a:xfrm>
              <a:off x="2432384" y="431887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iángulo isósceles 102">
              <a:extLst>
                <a:ext uri="{FF2B5EF4-FFF2-40B4-BE49-F238E27FC236}">
                  <a16:creationId xmlns:a16="http://schemas.microsoft.com/office/drawing/2014/main" id="{368751E8-C147-4BBC-8357-075076A3EAA0}"/>
                </a:ext>
              </a:extLst>
            </p:cNvPr>
            <p:cNvSpPr/>
            <p:nvPr/>
          </p:nvSpPr>
          <p:spPr>
            <a:xfrm rot="10800000">
              <a:off x="848836" y="850803"/>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iángulo isósceles 103">
              <a:extLst>
                <a:ext uri="{FF2B5EF4-FFF2-40B4-BE49-F238E27FC236}">
                  <a16:creationId xmlns:a16="http://schemas.microsoft.com/office/drawing/2014/main" id="{5F7E5009-F759-413C-95AD-B92327AA7657}"/>
                </a:ext>
              </a:extLst>
            </p:cNvPr>
            <p:cNvSpPr/>
            <p:nvPr/>
          </p:nvSpPr>
          <p:spPr>
            <a:xfrm>
              <a:off x="11225476" y="76937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riángulo isósceles 104">
            <a:extLst>
              <a:ext uri="{FF2B5EF4-FFF2-40B4-BE49-F238E27FC236}">
                <a16:creationId xmlns:a16="http://schemas.microsoft.com/office/drawing/2014/main" id="{8DB7604A-6925-4BB6-AEA3-67F221CD227C}"/>
              </a:ext>
            </a:extLst>
          </p:cNvPr>
          <p:cNvSpPr/>
          <p:nvPr/>
        </p:nvSpPr>
        <p:spPr>
          <a:xfrm rot="10800000">
            <a:off x="9226217" y="3017294"/>
            <a:ext cx="542925" cy="381000"/>
          </a:xfrm>
          <a:prstGeom prst="triangle">
            <a:avLst/>
          </a:prstGeom>
          <a:no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iángulo isósceles 105">
            <a:extLst>
              <a:ext uri="{FF2B5EF4-FFF2-40B4-BE49-F238E27FC236}">
                <a16:creationId xmlns:a16="http://schemas.microsoft.com/office/drawing/2014/main" id="{07D7F9AC-2B10-4F5B-B4F2-5A2B31E895BB}"/>
              </a:ext>
            </a:extLst>
          </p:cNvPr>
          <p:cNvSpPr/>
          <p:nvPr/>
        </p:nvSpPr>
        <p:spPr>
          <a:xfrm>
            <a:off x="9582736" y="3032028"/>
            <a:ext cx="542925" cy="396972"/>
          </a:xfrm>
          <a:prstGeom prst="triangle">
            <a:avLst/>
          </a:prstGeom>
          <a:no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144" name="Forma libre: forma 143">
            <a:extLst>
              <a:ext uri="{FF2B5EF4-FFF2-40B4-BE49-F238E27FC236}">
                <a16:creationId xmlns:a16="http://schemas.microsoft.com/office/drawing/2014/main" id="{6FA45349-F2BC-479C-80D0-687D52EF1ECA}"/>
              </a:ext>
            </a:extLst>
          </p:cNvPr>
          <p:cNvSpPr/>
          <p:nvPr/>
        </p:nvSpPr>
        <p:spPr>
          <a:xfrm>
            <a:off x="7166895" y="914400"/>
            <a:ext cx="4125661" cy="4343400"/>
          </a:xfrm>
          <a:custGeom>
            <a:avLst/>
            <a:gdLst>
              <a:gd name="connsiteX0" fmla="*/ 2950013 w 4125661"/>
              <a:gd name="connsiteY0" fmla="*/ 1028699 h 4343400"/>
              <a:gd name="connsiteX1" fmla="*/ 4125661 w 4125661"/>
              <a:gd name="connsiteY1" fmla="*/ 1028699 h 4343400"/>
              <a:gd name="connsiteX2" fmla="*/ 3733778 w 4125661"/>
              <a:gd name="connsiteY2" fmla="*/ 3476624 h 4343400"/>
              <a:gd name="connsiteX3" fmla="*/ 2558130 w 4125661"/>
              <a:gd name="connsiteY3" fmla="*/ 3476624 h 4343400"/>
              <a:gd name="connsiteX4" fmla="*/ 391883 w 4125661"/>
              <a:gd name="connsiteY4" fmla="*/ 1000124 h 4343400"/>
              <a:gd name="connsiteX5" fmla="*/ 691231 w 4125661"/>
              <a:gd name="connsiteY5" fmla="*/ 1009649 h 4343400"/>
              <a:gd name="connsiteX6" fmla="*/ 299348 w 4125661"/>
              <a:gd name="connsiteY6" fmla="*/ 3457574 h 4343400"/>
              <a:gd name="connsiteX7" fmla="*/ 0 w 4125661"/>
              <a:gd name="connsiteY7" fmla="*/ 3448049 h 4343400"/>
              <a:gd name="connsiteX8" fmla="*/ 929355 w 4125661"/>
              <a:gd name="connsiteY8" fmla="*/ 0 h 4343400"/>
              <a:gd name="connsiteX9" fmla="*/ 3015330 w 4125661"/>
              <a:gd name="connsiteY9" fmla="*/ 0 h 4343400"/>
              <a:gd name="connsiteX10" fmla="*/ 2320005 w 4125661"/>
              <a:gd name="connsiteY10" fmla="*/ 4343400 h 4343400"/>
              <a:gd name="connsiteX11" fmla="*/ 234030 w 4125661"/>
              <a:gd name="connsiteY11" fmla="*/ 434340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5661" h="4343400">
                <a:moveTo>
                  <a:pt x="2950013" y="1028699"/>
                </a:moveTo>
                <a:lnTo>
                  <a:pt x="4125661" y="1028699"/>
                </a:lnTo>
                <a:lnTo>
                  <a:pt x="3733778" y="3476624"/>
                </a:lnTo>
                <a:lnTo>
                  <a:pt x="2558130" y="3476624"/>
                </a:lnTo>
                <a:close/>
                <a:moveTo>
                  <a:pt x="391883" y="1000124"/>
                </a:moveTo>
                <a:lnTo>
                  <a:pt x="691231" y="1009649"/>
                </a:lnTo>
                <a:lnTo>
                  <a:pt x="299348" y="3457574"/>
                </a:lnTo>
                <a:lnTo>
                  <a:pt x="0" y="3448049"/>
                </a:lnTo>
                <a:close/>
                <a:moveTo>
                  <a:pt x="929355" y="0"/>
                </a:moveTo>
                <a:lnTo>
                  <a:pt x="3015330" y="0"/>
                </a:lnTo>
                <a:lnTo>
                  <a:pt x="2320005" y="4343400"/>
                </a:lnTo>
                <a:lnTo>
                  <a:pt x="234030" y="4343400"/>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Paralelogramo 6">
            <a:extLst>
              <a:ext uri="{FF2B5EF4-FFF2-40B4-BE49-F238E27FC236}">
                <a16:creationId xmlns:a16="http://schemas.microsoft.com/office/drawing/2014/main" id="{453061E9-C51F-41CD-BF66-B8280D88B538}"/>
              </a:ext>
            </a:extLst>
          </p:cNvPr>
          <p:cNvSpPr/>
          <p:nvPr/>
        </p:nvSpPr>
        <p:spPr>
          <a:xfrm flipV="1">
            <a:off x="6515100" y="1762125"/>
            <a:ext cx="3800475" cy="291465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rgbClr val="FFBE03">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a:extLst>
              <a:ext uri="{FF2B5EF4-FFF2-40B4-BE49-F238E27FC236}">
                <a16:creationId xmlns:a16="http://schemas.microsoft.com/office/drawing/2014/main" id="{34D9EF06-8B61-4478-ACEE-033CD1EB8DEB}"/>
              </a:ext>
            </a:extLst>
          </p:cNvPr>
          <p:cNvSpPr txBox="1"/>
          <p:nvPr/>
        </p:nvSpPr>
        <p:spPr>
          <a:xfrm>
            <a:off x="495299" y="2219325"/>
            <a:ext cx="5772151" cy="830997"/>
          </a:xfrm>
          <a:prstGeom prst="rect">
            <a:avLst/>
          </a:prstGeom>
          <a:noFill/>
        </p:spPr>
        <p:txBody>
          <a:bodyPr wrap="square" rtlCol="0">
            <a:spAutoFit/>
          </a:bodyPr>
          <a:lstStyle/>
          <a:p>
            <a:r>
              <a:rPr lang="en-US" sz="4800" b="1" i="1" spc="-150" dirty="0">
                <a:solidFill>
                  <a:schemeClr val="accent2"/>
                </a:solidFill>
                <a:latin typeface="Montserrat" panose="00000500000000000000" pitchFamily="50" charset="0"/>
              </a:rPr>
              <a:t>FASHION</a:t>
            </a:r>
            <a:r>
              <a:rPr lang="en-US" sz="4800" b="1" i="1" spc="-150" dirty="0">
                <a:solidFill>
                  <a:schemeClr val="bg1"/>
                </a:solidFill>
                <a:latin typeface="Montserrat" panose="00000500000000000000" pitchFamily="50" charset="0"/>
              </a:rPr>
              <a:t> COVER</a:t>
            </a:r>
          </a:p>
        </p:txBody>
      </p:sp>
      <p:sp>
        <p:nvSpPr>
          <p:cNvPr id="17" name="CuadroTexto 16">
            <a:extLst>
              <a:ext uri="{FF2B5EF4-FFF2-40B4-BE49-F238E27FC236}">
                <a16:creationId xmlns:a16="http://schemas.microsoft.com/office/drawing/2014/main" id="{3EB91362-754E-4C79-88BF-DDF74BBB7E25}"/>
              </a:ext>
            </a:extLst>
          </p:cNvPr>
          <p:cNvSpPr txBox="1"/>
          <p:nvPr/>
        </p:nvSpPr>
        <p:spPr>
          <a:xfrm>
            <a:off x="495299" y="2901434"/>
            <a:ext cx="6219825" cy="400110"/>
          </a:xfrm>
          <a:prstGeom prst="rect">
            <a:avLst/>
          </a:prstGeom>
          <a:noFill/>
        </p:spPr>
        <p:txBody>
          <a:bodyPr wrap="square" rtlCol="0">
            <a:spAutoFit/>
          </a:bodyPr>
          <a:lstStyle/>
          <a:p>
            <a:r>
              <a:rPr lang="en-US" sz="2000" dirty="0">
                <a:solidFill>
                  <a:schemeClr val="bg1"/>
                </a:solidFill>
                <a:latin typeface="Lato" panose="020F0502020204030203" pitchFamily="34" charset="0"/>
              </a:rPr>
              <a:t>Free-powerpoint-templates-download.com</a:t>
            </a:r>
          </a:p>
        </p:txBody>
      </p:sp>
      <p:grpSp>
        <p:nvGrpSpPr>
          <p:cNvPr id="159" name="Grupo 158">
            <a:extLst>
              <a:ext uri="{FF2B5EF4-FFF2-40B4-BE49-F238E27FC236}">
                <a16:creationId xmlns:a16="http://schemas.microsoft.com/office/drawing/2014/main" id="{7B522C8E-B9A8-4FB9-850C-E52819E528C0}"/>
              </a:ext>
            </a:extLst>
          </p:cNvPr>
          <p:cNvGrpSpPr/>
          <p:nvPr/>
        </p:nvGrpSpPr>
        <p:grpSpPr>
          <a:xfrm>
            <a:off x="582858" y="3301544"/>
            <a:ext cx="316586" cy="316586"/>
            <a:chOff x="3910807" y="3249613"/>
            <a:chExt cx="698500" cy="698500"/>
          </a:xfrm>
        </p:grpSpPr>
        <p:sp>
          <p:nvSpPr>
            <p:cNvPr id="160" name="Shape 1648">
              <a:extLst>
                <a:ext uri="{FF2B5EF4-FFF2-40B4-BE49-F238E27FC236}">
                  <a16:creationId xmlns:a16="http://schemas.microsoft.com/office/drawing/2014/main" id="{9747F20F-04BD-45F2-9DCF-62EAE190A600}"/>
                </a:ext>
              </a:extLst>
            </p:cNvPr>
            <p:cNvSpPr>
              <a:spLocks/>
            </p:cNvSpPr>
            <p:nvPr/>
          </p:nvSpPr>
          <p:spPr bwMode="auto">
            <a:xfrm>
              <a:off x="3910807"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899"/>
                    <a:pt x="16898" y="21600"/>
                    <a:pt x="11100" y="21600"/>
                  </a:cubicBezTo>
                  <a:lnTo>
                    <a:pt x="10500" y="21600"/>
                  </a:lnTo>
                  <a:cubicBezTo>
                    <a:pt x="4700" y="21600"/>
                    <a:pt x="0" y="16899"/>
                    <a:pt x="0" y="11100"/>
                  </a:cubicBezTo>
                  <a:lnTo>
                    <a:pt x="0" y="10500"/>
                  </a:lnTo>
                  <a:cubicBezTo>
                    <a:pt x="0" y="4700"/>
                    <a:pt x="4700" y="0"/>
                    <a:pt x="10500" y="0"/>
                  </a:cubicBezTo>
                  <a:lnTo>
                    <a:pt x="11100" y="0"/>
                  </a:lnTo>
                  <a:cubicBezTo>
                    <a:pt x="16898" y="0"/>
                    <a:pt x="21600" y="4700"/>
                    <a:pt x="21600" y="10500"/>
                  </a:cubicBezTo>
                  <a:cubicBezTo>
                    <a:pt x="21600" y="10500"/>
                    <a:pt x="21600" y="10500"/>
                    <a:pt x="21600" y="1050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dirty="0"/>
            </a:p>
          </p:txBody>
        </p:sp>
        <p:sp>
          <p:nvSpPr>
            <p:cNvPr id="161" name="Shape 1652">
              <a:extLst>
                <a:ext uri="{FF2B5EF4-FFF2-40B4-BE49-F238E27FC236}">
                  <a16:creationId xmlns:a16="http://schemas.microsoft.com/office/drawing/2014/main" id="{71FD8E01-5587-470E-B080-D262B931B90D}"/>
                </a:ext>
              </a:extLst>
            </p:cNvPr>
            <p:cNvSpPr/>
            <p:nvPr/>
          </p:nvSpPr>
          <p:spPr>
            <a:xfrm>
              <a:off x="4096544" y="3479007"/>
              <a:ext cx="310356" cy="232569"/>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62" name="Grupo 161">
            <a:extLst>
              <a:ext uri="{FF2B5EF4-FFF2-40B4-BE49-F238E27FC236}">
                <a16:creationId xmlns:a16="http://schemas.microsoft.com/office/drawing/2014/main" id="{16247A47-E27C-40A7-8C79-DF3066CDEE30}"/>
              </a:ext>
            </a:extLst>
          </p:cNvPr>
          <p:cNvGrpSpPr/>
          <p:nvPr/>
        </p:nvGrpSpPr>
        <p:grpSpPr>
          <a:xfrm>
            <a:off x="1486400" y="3311018"/>
            <a:ext cx="316586" cy="316586"/>
            <a:chOff x="5754688" y="5093494"/>
            <a:chExt cx="698500" cy="698500"/>
          </a:xfrm>
        </p:grpSpPr>
        <p:sp>
          <p:nvSpPr>
            <p:cNvPr id="163" name="Shape 1657">
              <a:extLst>
                <a:ext uri="{FF2B5EF4-FFF2-40B4-BE49-F238E27FC236}">
                  <a16:creationId xmlns:a16="http://schemas.microsoft.com/office/drawing/2014/main" id="{1AEAEF37-2832-47A0-9497-B9E26DC080E9}"/>
                </a:ext>
              </a:extLst>
            </p:cNvPr>
            <p:cNvSpPr>
              <a:spLocks/>
            </p:cNvSpPr>
            <p:nvPr/>
          </p:nvSpPr>
          <p:spPr bwMode="auto">
            <a:xfrm>
              <a:off x="5754688" y="5093494"/>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899" y="0"/>
                    <a:pt x="21600" y="4702"/>
                    <a:pt x="21600" y="10500"/>
                  </a:cubicBezTo>
                  <a:lnTo>
                    <a:pt x="21600" y="11100"/>
                  </a:lnTo>
                  <a:cubicBezTo>
                    <a:pt x="21600" y="16900"/>
                    <a:pt x="16899" y="21600"/>
                    <a:pt x="11100" y="21600"/>
                  </a:cubicBezTo>
                  <a:lnTo>
                    <a:pt x="10500" y="21600"/>
                  </a:lnTo>
                  <a:cubicBezTo>
                    <a:pt x="4700" y="21600"/>
                    <a:pt x="0" y="16900"/>
                    <a:pt x="0" y="11100"/>
                  </a:cubicBezTo>
                  <a:lnTo>
                    <a:pt x="0" y="10500"/>
                  </a:lnTo>
                  <a:cubicBezTo>
                    <a:pt x="0" y="4702"/>
                    <a:pt x="4700"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164" name="Shape 1658">
              <a:extLst>
                <a:ext uri="{FF2B5EF4-FFF2-40B4-BE49-F238E27FC236}">
                  <a16:creationId xmlns:a16="http://schemas.microsoft.com/office/drawing/2014/main" id="{88D7A770-E0EE-49BA-8A88-C7B10192F34F}"/>
                </a:ext>
              </a:extLst>
            </p:cNvPr>
            <p:cNvSpPr/>
            <p:nvPr/>
          </p:nvSpPr>
          <p:spPr>
            <a:xfrm>
              <a:off x="5949157" y="5287963"/>
              <a:ext cx="310356" cy="31035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65" name="Grupo 164">
            <a:extLst>
              <a:ext uri="{FF2B5EF4-FFF2-40B4-BE49-F238E27FC236}">
                <a16:creationId xmlns:a16="http://schemas.microsoft.com/office/drawing/2014/main" id="{28B12BB4-1EBE-4912-A07A-1DE849343111}"/>
              </a:ext>
            </a:extLst>
          </p:cNvPr>
          <p:cNvGrpSpPr/>
          <p:nvPr/>
        </p:nvGrpSpPr>
        <p:grpSpPr>
          <a:xfrm>
            <a:off x="1034629" y="3301544"/>
            <a:ext cx="316586" cy="316586"/>
            <a:chOff x="5754688" y="1405732"/>
            <a:chExt cx="698500" cy="698500"/>
          </a:xfrm>
        </p:grpSpPr>
        <p:sp>
          <p:nvSpPr>
            <p:cNvPr id="166" name="Shape 1660">
              <a:extLst>
                <a:ext uri="{FF2B5EF4-FFF2-40B4-BE49-F238E27FC236}">
                  <a16:creationId xmlns:a16="http://schemas.microsoft.com/office/drawing/2014/main" id="{91F81E14-7558-4B2A-B604-9BC828895319}"/>
                </a:ext>
              </a:extLst>
            </p:cNvPr>
            <p:cNvSpPr>
              <a:spLocks/>
            </p:cNvSpPr>
            <p:nvPr/>
          </p:nvSpPr>
          <p:spPr bwMode="auto">
            <a:xfrm>
              <a:off x="5754688" y="1405732"/>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900" y="0"/>
                    <a:pt x="21600" y="4700"/>
                    <a:pt x="21600" y="10499"/>
                  </a:cubicBezTo>
                  <a:lnTo>
                    <a:pt x="21600" y="11100"/>
                  </a:lnTo>
                  <a:cubicBezTo>
                    <a:pt x="21600" y="16899"/>
                    <a:pt x="16900" y="21600"/>
                    <a:pt x="11100" y="21600"/>
                  </a:cubicBezTo>
                  <a:lnTo>
                    <a:pt x="10500" y="21600"/>
                  </a:lnTo>
                  <a:cubicBezTo>
                    <a:pt x="4702" y="21600"/>
                    <a:pt x="0" y="16899"/>
                    <a:pt x="0" y="11100"/>
                  </a:cubicBezTo>
                  <a:lnTo>
                    <a:pt x="0" y="10499"/>
                  </a:lnTo>
                  <a:cubicBezTo>
                    <a:pt x="0" y="4700"/>
                    <a:pt x="4702" y="0"/>
                    <a:pt x="10500" y="0"/>
                  </a:cubicBezTo>
                  <a:cubicBezTo>
                    <a:pt x="10500" y="0"/>
                    <a:pt x="10500" y="0"/>
                    <a:pt x="10500"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900"/>
            </a:p>
          </p:txBody>
        </p:sp>
        <p:sp>
          <p:nvSpPr>
            <p:cNvPr id="167" name="Shape 1643">
              <a:extLst>
                <a:ext uri="{FF2B5EF4-FFF2-40B4-BE49-F238E27FC236}">
                  <a16:creationId xmlns:a16="http://schemas.microsoft.com/office/drawing/2014/main" id="{ACCBC75F-5833-495F-B06C-9E41E77F6D6B}"/>
                </a:ext>
              </a:extLst>
            </p:cNvPr>
            <p:cNvSpPr/>
            <p:nvPr/>
          </p:nvSpPr>
          <p:spPr>
            <a:xfrm>
              <a:off x="6041232" y="1591469"/>
              <a:ext cx="155575" cy="310356"/>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0" name="Rectángulo 19">
            <a:extLst>
              <a:ext uri="{FF2B5EF4-FFF2-40B4-BE49-F238E27FC236}">
                <a16:creationId xmlns:a16="http://schemas.microsoft.com/office/drawing/2014/main" id="{5082926A-AD8B-4AEC-98E2-B22A989D4AE3}"/>
              </a:ext>
            </a:extLst>
          </p:cNvPr>
          <p:cNvSpPr/>
          <p:nvPr/>
        </p:nvSpPr>
        <p:spPr>
          <a:xfrm>
            <a:off x="737373" y="4673854"/>
            <a:ext cx="2440319" cy="485775"/>
          </a:xfrm>
          <a:custGeom>
            <a:avLst/>
            <a:gdLst>
              <a:gd name="connsiteX0" fmla="*/ 0 w 2240294"/>
              <a:gd name="connsiteY0" fmla="*/ 0 h 476250"/>
              <a:gd name="connsiteX1" fmla="*/ 2240294 w 2240294"/>
              <a:gd name="connsiteY1" fmla="*/ 0 h 476250"/>
              <a:gd name="connsiteX2" fmla="*/ 2240294 w 2240294"/>
              <a:gd name="connsiteY2" fmla="*/ 476250 h 476250"/>
              <a:gd name="connsiteX3" fmla="*/ 0 w 2240294"/>
              <a:gd name="connsiteY3" fmla="*/ 476250 h 476250"/>
              <a:gd name="connsiteX4" fmla="*/ 0 w 2240294"/>
              <a:gd name="connsiteY4" fmla="*/ 0 h 476250"/>
              <a:gd name="connsiteX0" fmla="*/ 238125 w 2240294"/>
              <a:gd name="connsiteY0" fmla="*/ 0 h 476250"/>
              <a:gd name="connsiteX1" fmla="*/ 2240294 w 2240294"/>
              <a:gd name="connsiteY1" fmla="*/ 0 h 476250"/>
              <a:gd name="connsiteX2" fmla="*/ 2240294 w 2240294"/>
              <a:gd name="connsiteY2" fmla="*/ 476250 h 476250"/>
              <a:gd name="connsiteX3" fmla="*/ 0 w 2240294"/>
              <a:gd name="connsiteY3" fmla="*/ 476250 h 476250"/>
              <a:gd name="connsiteX4" fmla="*/ 238125 w 2240294"/>
              <a:gd name="connsiteY4" fmla="*/ 0 h 476250"/>
              <a:gd name="connsiteX0" fmla="*/ 238125 w 2449844"/>
              <a:gd name="connsiteY0" fmla="*/ 0 h 476250"/>
              <a:gd name="connsiteX1" fmla="*/ 2449844 w 2449844"/>
              <a:gd name="connsiteY1" fmla="*/ 19050 h 476250"/>
              <a:gd name="connsiteX2" fmla="*/ 2240294 w 2449844"/>
              <a:gd name="connsiteY2" fmla="*/ 476250 h 476250"/>
              <a:gd name="connsiteX3" fmla="*/ 0 w 2449844"/>
              <a:gd name="connsiteY3" fmla="*/ 476250 h 476250"/>
              <a:gd name="connsiteX4" fmla="*/ 238125 w 2449844"/>
              <a:gd name="connsiteY4" fmla="*/ 0 h 476250"/>
              <a:gd name="connsiteX0" fmla="*/ 238125 w 2440319"/>
              <a:gd name="connsiteY0" fmla="*/ 9525 h 485775"/>
              <a:gd name="connsiteX1" fmla="*/ 2440319 w 2440319"/>
              <a:gd name="connsiteY1" fmla="*/ 0 h 485775"/>
              <a:gd name="connsiteX2" fmla="*/ 2240294 w 2440319"/>
              <a:gd name="connsiteY2" fmla="*/ 485775 h 485775"/>
              <a:gd name="connsiteX3" fmla="*/ 0 w 2440319"/>
              <a:gd name="connsiteY3" fmla="*/ 485775 h 485775"/>
              <a:gd name="connsiteX4" fmla="*/ 238125 w 2440319"/>
              <a:gd name="connsiteY4" fmla="*/ 9525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319" h="485775">
                <a:moveTo>
                  <a:pt x="238125" y="9525"/>
                </a:moveTo>
                <a:lnTo>
                  <a:pt x="2440319" y="0"/>
                </a:lnTo>
                <a:lnTo>
                  <a:pt x="2240294" y="485775"/>
                </a:lnTo>
                <a:lnTo>
                  <a:pt x="0" y="485775"/>
                </a:lnTo>
                <a:lnTo>
                  <a:pt x="238125" y="9525"/>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TO ACTION</a:t>
            </a:r>
          </a:p>
        </p:txBody>
      </p:sp>
      <p:grpSp>
        <p:nvGrpSpPr>
          <p:cNvPr id="29" name="Grupo 28">
            <a:extLst>
              <a:ext uri="{FF2B5EF4-FFF2-40B4-BE49-F238E27FC236}">
                <a16:creationId xmlns:a16="http://schemas.microsoft.com/office/drawing/2014/main" id="{965E27AC-A5A3-4318-930F-9BDA21463FDD}"/>
              </a:ext>
            </a:extLst>
          </p:cNvPr>
          <p:cNvGrpSpPr/>
          <p:nvPr/>
        </p:nvGrpSpPr>
        <p:grpSpPr>
          <a:xfrm>
            <a:off x="1062038" y="573039"/>
            <a:ext cx="10167936" cy="5629867"/>
            <a:chOff x="1062038" y="573039"/>
            <a:chExt cx="10167936" cy="5629867"/>
          </a:xfrm>
        </p:grpSpPr>
        <p:sp>
          <p:nvSpPr>
            <p:cNvPr id="21" name="Triángulo isósceles 20">
              <a:extLst>
                <a:ext uri="{FF2B5EF4-FFF2-40B4-BE49-F238E27FC236}">
                  <a16:creationId xmlns:a16="http://schemas.microsoft.com/office/drawing/2014/main" id="{B7C19128-4870-46A2-9540-6ACF73F12CDE}"/>
                </a:ext>
              </a:extLst>
            </p:cNvPr>
            <p:cNvSpPr/>
            <p:nvPr/>
          </p:nvSpPr>
          <p:spPr>
            <a:xfrm>
              <a:off x="3381374" y="573039"/>
              <a:ext cx="542925" cy="396972"/>
            </a:xfrm>
            <a:prstGeom prst="triangle">
              <a:avLst/>
            </a:prstGeom>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iángulo isósceles 169">
              <a:extLst>
                <a:ext uri="{FF2B5EF4-FFF2-40B4-BE49-F238E27FC236}">
                  <a16:creationId xmlns:a16="http://schemas.microsoft.com/office/drawing/2014/main" id="{18B22D0B-0900-46A9-927A-5B50953F2D37}"/>
                </a:ext>
              </a:extLst>
            </p:cNvPr>
            <p:cNvSpPr/>
            <p:nvPr/>
          </p:nvSpPr>
          <p:spPr>
            <a:xfrm rot="10800000">
              <a:off x="4935997" y="3587424"/>
              <a:ext cx="542925" cy="396972"/>
            </a:xfrm>
            <a:prstGeom prst="triangle">
              <a:avLst/>
            </a:prstGeom>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iángulo isósceles 171">
              <a:extLst>
                <a:ext uri="{FF2B5EF4-FFF2-40B4-BE49-F238E27FC236}">
                  <a16:creationId xmlns:a16="http://schemas.microsoft.com/office/drawing/2014/main" id="{D0A4789D-7970-40A6-80B1-0658639C6F3B}"/>
                </a:ext>
              </a:extLst>
            </p:cNvPr>
            <p:cNvSpPr/>
            <p:nvPr/>
          </p:nvSpPr>
          <p:spPr>
            <a:xfrm>
              <a:off x="5292515" y="3618130"/>
              <a:ext cx="542925" cy="396972"/>
            </a:xfrm>
            <a:prstGeom prst="triangle">
              <a:avLst/>
            </a:prstGeom>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iángulo isósceles 172">
              <a:extLst>
                <a:ext uri="{FF2B5EF4-FFF2-40B4-BE49-F238E27FC236}">
                  <a16:creationId xmlns:a16="http://schemas.microsoft.com/office/drawing/2014/main" id="{DBAC4B36-88A6-4A86-8B29-879C09DD9896}"/>
                </a:ext>
              </a:extLst>
            </p:cNvPr>
            <p:cNvSpPr/>
            <p:nvPr/>
          </p:nvSpPr>
          <p:spPr>
            <a:xfrm rot="10800000">
              <a:off x="10330531" y="5775228"/>
              <a:ext cx="542925" cy="396972"/>
            </a:xfrm>
            <a:prstGeom prst="triangle">
              <a:avLst/>
            </a:prstGeom>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iángulo isósceles 173">
              <a:extLst>
                <a:ext uri="{FF2B5EF4-FFF2-40B4-BE49-F238E27FC236}">
                  <a16:creationId xmlns:a16="http://schemas.microsoft.com/office/drawing/2014/main" id="{87692D00-C4CF-4521-A806-6CCF56CE5A62}"/>
                </a:ext>
              </a:extLst>
            </p:cNvPr>
            <p:cNvSpPr/>
            <p:nvPr/>
          </p:nvSpPr>
          <p:spPr>
            <a:xfrm>
              <a:off x="10687049" y="5805934"/>
              <a:ext cx="542925" cy="396972"/>
            </a:xfrm>
            <a:prstGeom prst="triangle">
              <a:avLst/>
            </a:prstGeom>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iángulo isósceles 174">
              <a:extLst>
                <a:ext uri="{FF2B5EF4-FFF2-40B4-BE49-F238E27FC236}">
                  <a16:creationId xmlns:a16="http://schemas.microsoft.com/office/drawing/2014/main" id="{E0485388-0BAF-4EE7-8912-0D2D5C4F1E9F}"/>
                </a:ext>
              </a:extLst>
            </p:cNvPr>
            <p:cNvSpPr/>
            <p:nvPr/>
          </p:nvSpPr>
          <p:spPr>
            <a:xfrm rot="10800000">
              <a:off x="1062038" y="1438049"/>
              <a:ext cx="542925" cy="396972"/>
            </a:xfrm>
            <a:prstGeom prst="triangle">
              <a:avLst/>
            </a:prstGeom>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iángulo isósceles 175">
              <a:extLst>
                <a:ext uri="{FF2B5EF4-FFF2-40B4-BE49-F238E27FC236}">
                  <a16:creationId xmlns:a16="http://schemas.microsoft.com/office/drawing/2014/main" id="{746849A9-B25F-4E83-A40A-1619C2481D46}"/>
                </a:ext>
              </a:extLst>
            </p:cNvPr>
            <p:cNvSpPr/>
            <p:nvPr/>
          </p:nvSpPr>
          <p:spPr>
            <a:xfrm>
              <a:off x="10687048" y="898297"/>
              <a:ext cx="542925" cy="396972"/>
            </a:xfrm>
            <a:prstGeom prst="triangle">
              <a:avLst/>
            </a:prstGeom>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3E2E3817-F9C6-4645-94EF-D00D6347C84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484" t="357" r="220" b="-357"/>
          <a:stretch/>
        </p:blipFill>
        <p:spPr>
          <a:xfrm>
            <a:off x="6305550" y="600075"/>
            <a:ext cx="4741333" cy="5334000"/>
          </a:xfrm>
        </p:spPr>
      </p:pic>
      <p:sp>
        <p:nvSpPr>
          <p:cNvPr id="122" name="Paralelogramo 6">
            <a:extLst>
              <a:ext uri="{FF2B5EF4-FFF2-40B4-BE49-F238E27FC236}">
                <a16:creationId xmlns:a16="http://schemas.microsoft.com/office/drawing/2014/main" id="{FC43E58D-FC6B-41F1-91A0-3C611C9E97EE}"/>
              </a:ext>
            </a:extLst>
          </p:cNvPr>
          <p:cNvSpPr/>
          <p:nvPr/>
        </p:nvSpPr>
        <p:spPr>
          <a:xfrm flipV="1">
            <a:off x="5448300" y="1174225"/>
            <a:ext cx="5457825" cy="418570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rgbClr val="FFBE03">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948">
            <a:extLst>
              <a:ext uri="{FF2B5EF4-FFF2-40B4-BE49-F238E27FC236}">
                <a16:creationId xmlns:a16="http://schemas.microsoft.com/office/drawing/2014/main" id="{876800DD-1286-412F-AA7C-BD2B2A21D47C}"/>
              </a:ext>
            </a:extLst>
          </p:cNvPr>
          <p:cNvSpPr txBox="1">
            <a:spLocks noChangeArrowheads="1"/>
          </p:cNvSpPr>
          <p:nvPr/>
        </p:nvSpPr>
        <p:spPr bwMode="auto">
          <a:xfrm>
            <a:off x="1072357" y="3890963"/>
            <a:ext cx="984529"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chemeClr val="accent2"/>
                </a:solidFill>
                <a:latin typeface="Lato Black" panose="020F0A02020204030203" pitchFamily="34" charset="0"/>
              </a:rPr>
              <a:t>Design</a:t>
            </a:r>
          </a:p>
        </p:txBody>
      </p:sp>
      <p:sp>
        <p:nvSpPr>
          <p:cNvPr id="126" name="TextBox 949">
            <a:extLst>
              <a:ext uri="{FF2B5EF4-FFF2-40B4-BE49-F238E27FC236}">
                <a16:creationId xmlns:a16="http://schemas.microsoft.com/office/drawing/2014/main" id="{620DEBD1-AB18-47E3-A2D7-0D69A96536CB}"/>
              </a:ext>
            </a:extLst>
          </p:cNvPr>
          <p:cNvSpPr txBox="1">
            <a:spLocks noChangeArrowheads="1"/>
          </p:cNvSpPr>
          <p:nvPr/>
        </p:nvSpPr>
        <p:spPr bwMode="auto">
          <a:xfrm>
            <a:off x="1072356" y="4243388"/>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28" name="Oval 950">
            <a:extLst>
              <a:ext uri="{FF2B5EF4-FFF2-40B4-BE49-F238E27FC236}">
                <a16:creationId xmlns:a16="http://schemas.microsoft.com/office/drawing/2014/main" id="{B66A2123-23FD-433C-8CB4-251441E83D8C}"/>
              </a:ext>
            </a:extLst>
          </p:cNvPr>
          <p:cNvSpPr/>
          <p:nvPr/>
        </p:nvSpPr>
        <p:spPr bwMode="auto">
          <a:xfrm>
            <a:off x="958057" y="4038600"/>
            <a:ext cx="129381" cy="129382"/>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30" name="TextBox 951">
            <a:extLst>
              <a:ext uri="{FF2B5EF4-FFF2-40B4-BE49-F238E27FC236}">
                <a16:creationId xmlns:a16="http://schemas.microsoft.com/office/drawing/2014/main" id="{72F20588-4B1C-40AA-8943-B51654022C96}"/>
              </a:ext>
            </a:extLst>
          </p:cNvPr>
          <p:cNvSpPr txBox="1">
            <a:spLocks noChangeArrowheads="1"/>
          </p:cNvSpPr>
          <p:nvPr/>
        </p:nvSpPr>
        <p:spPr bwMode="auto">
          <a:xfrm>
            <a:off x="1072357" y="4775994"/>
            <a:ext cx="1370852"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chemeClr val="accent2"/>
                </a:solidFill>
                <a:latin typeface="Lato Black" panose="020F0A02020204030203" pitchFamily="34" charset="0"/>
              </a:rPr>
              <a:t>Creativity</a:t>
            </a:r>
          </a:p>
        </p:txBody>
      </p:sp>
      <p:sp>
        <p:nvSpPr>
          <p:cNvPr id="142" name="TextBox 952">
            <a:extLst>
              <a:ext uri="{FF2B5EF4-FFF2-40B4-BE49-F238E27FC236}">
                <a16:creationId xmlns:a16="http://schemas.microsoft.com/office/drawing/2014/main" id="{B7FF32EC-991C-4B35-82E5-793733AA91A8}"/>
              </a:ext>
            </a:extLst>
          </p:cNvPr>
          <p:cNvSpPr txBox="1">
            <a:spLocks noChangeArrowheads="1"/>
          </p:cNvSpPr>
          <p:nvPr/>
        </p:nvSpPr>
        <p:spPr bwMode="auto">
          <a:xfrm>
            <a:off x="1072356" y="5128419"/>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43" name="Oval 953">
            <a:extLst>
              <a:ext uri="{FF2B5EF4-FFF2-40B4-BE49-F238E27FC236}">
                <a16:creationId xmlns:a16="http://schemas.microsoft.com/office/drawing/2014/main" id="{66C086ED-5B57-4E0F-83AB-25D754842811}"/>
              </a:ext>
            </a:extLst>
          </p:cNvPr>
          <p:cNvSpPr/>
          <p:nvPr/>
        </p:nvSpPr>
        <p:spPr bwMode="auto">
          <a:xfrm>
            <a:off x="958057" y="4923632"/>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44" name="TextBox 957">
            <a:extLst>
              <a:ext uri="{FF2B5EF4-FFF2-40B4-BE49-F238E27FC236}">
                <a16:creationId xmlns:a16="http://schemas.microsoft.com/office/drawing/2014/main" id="{52D8F4DC-50BB-4083-BDBF-ABD4C642602E}"/>
              </a:ext>
            </a:extLst>
          </p:cNvPr>
          <p:cNvSpPr txBox="1">
            <a:spLocks noChangeArrowheads="1"/>
          </p:cNvSpPr>
          <p:nvPr/>
        </p:nvSpPr>
        <p:spPr bwMode="auto">
          <a:xfrm>
            <a:off x="1072357" y="2977357"/>
            <a:ext cx="804992"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a:solidFill>
                  <a:schemeClr val="accent2"/>
                </a:solidFill>
                <a:latin typeface="Lato Black" panose="020F0A02020204030203" pitchFamily="34" charset="0"/>
              </a:rPr>
              <a:t>Ideas</a:t>
            </a:r>
          </a:p>
        </p:txBody>
      </p:sp>
      <p:sp>
        <p:nvSpPr>
          <p:cNvPr id="145" name="TextBox 958">
            <a:extLst>
              <a:ext uri="{FF2B5EF4-FFF2-40B4-BE49-F238E27FC236}">
                <a16:creationId xmlns:a16="http://schemas.microsoft.com/office/drawing/2014/main" id="{F0CB3DBB-551B-4EA9-A9D9-61A6960EC7DD}"/>
              </a:ext>
            </a:extLst>
          </p:cNvPr>
          <p:cNvSpPr txBox="1">
            <a:spLocks noChangeArrowheads="1"/>
          </p:cNvSpPr>
          <p:nvPr/>
        </p:nvSpPr>
        <p:spPr bwMode="auto">
          <a:xfrm>
            <a:off x="1072356" y="3329782"/>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46" name="Oval 959">
            <a:extLst>
              <a:ext uri="{FF2B5EF4-FFF2-40B4-BE49-F238E27FC236}">
                <a16:creationId xmlns:a16="http://schemas.microsoft.com/office/drawing/2014/main" id="{A98D2564-3D44-4CD3-A9FD-D20D5F0BBC25}"/>
              </a:ext>
            </a:extLst>
          </p:cNvPr>
          <p:cNvSpPr/>
          <p:nvPr/>
        </p:nvSpPr>
        <p:spPr bwMode="auto">
          <a:xfrm>
            <a:off x="958057" y="3124994"/>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47" name="TextBox 960">
            <a:extLst>
              <a:ext uri="{FF2B5EF4-FFF2-40B4-BE49-F238E27FC236}">
                <a16:creationId xmlns:a16="http://schemas.microsoft.com/office/drawing/2014/main" id="{59669DB1-6436-4E81-B1D5-FD305864C1E3}"/>
              </a:ext>
            </a:extLst>
          </p:cNvPr>
          <p:cNvSpPr txBox="1">
            <a:spLocks noChangeArrowheads="1"/>
          </p:cNvSpPr>
          <p:nvPr/>
        </p:nvSpPr>
        <p:spPr bwMode="auto">
          <a:xfrm>
            <a:off x="1072357" y="2047082"/>
            <a:ext cx="111757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dirty="0">
                <a:solidFill>
                  <a:schemeClr val="accent2"/>
                </a:solidFill>
                <a:latin typeface="Lato Black" panose="020F0A02020204030203" pitchFamily="34" charset="0"/>
              </a:rPr>
              <a:t>Modern</a:t>
            </a:r>
          </a:p>
        </p:txBody>
      </p:sp>
      <p:sp>
        <p:nvSpPr>
          <p:cNvPr id="148" name="TextBox 961">
            <a:extLst>
              <a:ext uri="{FF2B5EF4-FFF2-40B4-BE49-F238E27FC236}">
                <a16:creationId xmlns:a16="http://schemas.microsoft.com/office/drawing/2014/main" id="{B9B3F2E8-0744-4EC2-ADC3-F66F4C5DE609}"/>
              </a:ext>
            </a:extLst>
          </p:cNvPr>
          <p:cNvSpPr txBox="1">
            <a:spLocks noChangeArrowheads="1"/>
          </p:cNvSpPr>
          <p:nvPr/>
        </p:nvSpPr>
        <p:spPr bwMode="auto">
          <a:xfrm>
            <a:off x="1072356" y="2399507"/>
            <a:ext cx="4975225" cy="55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a:t>
            </a:r>
          </a:p>
        </p:txBody>
      </p:sp>
      <p:sp>
        <p:nvSpPr>
          <p:cNvPr id="149" name="Oval 962">
            <a:extLst>
              <a:ext uri="{FF2B5EF4-FFF2-40B4-BE49-F238E27FC236}">
                <a16:creationId xmlns:a16="http://schemas.microsoft.com/office/drawing/2014/main" id="{D12FECC0-EB11-47BC-A8EF-DBCD929FE109}"/>
              </a:ext>
            </a:extLst>
          </p:cNvPr>
          <p:cNvSpPr/>
          <p:nvPr/>
        </p:nvSpPr>
        <p:spPr bwMode="auto">
          <a:xfrm>
            <a:off x="958057" y="2194719"/>
            <a:ext cx="129381" cy="129381"/>
          </a:xfrm>
          <a:prstGeom prst="ellipse">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solidFill>
                <a:schemeClr val="bg1"/>
              </a:solidFill>
              <a:latin typeface="Calibri Light"/>
            </a:endParaRPr>
          </a:p>
        </p:txBody>
      </p:sp>
      <p:sp>
        <p:nvSpPr>
          <p:cNvPr id="151" name="CuadroTexto 150">
            <a:extLst>
              <a:ext uri="{FF2B5EF4-FFF2-40B4-BE49-F238E27FC236}">
                <a16:creationId xmlns:a16="http://schemas.microsoft.com/office/drawing/2014/main" id="{C1B7DAE3-0C10-4134-9B39-57CCAF03E78E}"/>
              </a:ext>
            </a:extLst>
          </p:cNvPr>
          <p:cNvSpPr txBox="1"/>
          <p:nvPr/>
        </p:nvSpPr>
        <p:spPr>
          <a:xfrm>
            <a:off x="866518" y="596030"/>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152" name="Grupo 151">
            <a:extLst>
              <a:ext uri="{FF2B5EF4-FFF2-40B4-BE49-F238E27FC236}">
                <a16:creationId xmlns:a16="http://schemas.microsoft.com/office/drawing/2014/main" id="{FB182122-D737-4C9E-BCA6-055AB6B802FB}"/>
              </a:ext>
            </a:extLst>
          </p:cNvPr>
          <p:cNvGrpSpPr/>
          <p:nvPr/>
        </p:nvGrpSpPr>
        <p:grpSpPr>
          <a:xfrm>
            <a:off x="381724" y="199058"/>
            <a:ext cx="10910427" cy="6003848"/>
            <a:chOff x="381724" y="199058"/>
            <a:chExt cx="10910427" cy="6003848"/>
          </a:xfrm>
          <a:noFill/>
        </p:grpSpPr>
        <p:sp>
          <p:nvSpPr>
            <p:cNvPr id="153" name="Triángulo isósceles 152">
              <a:extLst>
                <a:ext uri="{FF2B5EF4-FFF2-40B4-BE49-F238E27FC236}">
                  <a16:creationId xmlns:a16="http://schemas.microsoft.com/office/drawing/2014/main" id="{9432F63B-FBF3-4359-BE2D-E1FDACFEB366}"/>
                </a:ext>
              </a:extLst>
            </p:cNvPr>
            <p:cNvSpPr/>
            <p:nvPr/>
          </p:nvSpPr>
          <p:spPr>
            <a:xfrm>
              <a:off x="3752593" y="19905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iángulo isósceles 153">
              <a:extLst>
                <a:ext uri="{FF2B5EF4-FFF2-40B4-BE49-F238E27FC236}">
                  <a16:creationId xmlns:a16="http://schemas.microsoft.com/office/drawing/2014/main" id="{5FFAB6A1-9152-4824-85A1-822F6CCC37EA}"/>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iángulo isósceles 154">
              <a:extLst>
                <a:ext uri="{FF2B5EF4-FFF2-40B4-BE49-F238E27FC236}">
                  <a16:creationId xmlns:a16="http://schemas.microsoft.com/office/drawing/2014/main" id="{6F2C906D-7A8A-40A0-B1EC-1CC7368F52D1}"/>
                </a:ext>
              </a:extLst>
            </p:cNvPr>
            <p:cNvSpPr/>
            <p:nvPr/>
          </p:nvSpPr>
          <p:spPr>
            <a:xfrm>
              <a:off x="6196876"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iángulo isósceles 155">
              <a:extLst>
                <a:ext uri="{FF2B5EF4-FFF2-40B4-BE49-F238E27FC236}">
                  <a16:creationId xmlns:a16="http://schemas.microsoft.com/office/drawing/2014/main" id="{108D7FEC-5680-4ED5-8B0B-08080519A988}"/>
                </a:ext>
              </a:extLst>
            </p:cNvPr>
            <p:cNvSpPr/>
            <p:nvPr/>
          </p:nvSpPr>
          <p:spPr>
            <a:xfrm rot="10800000">
              <a:off x="10330531" y="577522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iángulo isósceles 156">
              <a:extLst>
                <a:ext uri="{FF2B5EF4-FFF2-40B4-BE49-F238E27FC236}">
                  <a16:creationId xmlns:a16="http://schemas.microsoft.com/office/drawing/2014/main" id="{3332EED5-8600-495F-AC2E-A4C3DA503AAF}"/>
                </a:ext>
              </a:extLst>
            </p:cNvPr>
            <p:cNvSpPr/>
            <p:nvPr/>
          </p:nvSpPr>
          <p:spPr>
            <a:xfrm>
              <a:off x="10687049" y="580593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iángulo isósceles 157">
              <a:extLst>
                <a:ext uri="{FF2B5EF4-FFF2-40B4-BE49-F238E27FC236}">
                  <a16:creationId xmlns:a16="http://schemas.microsoft.com/office/drawing/2014/main" id="{37FC4EDF-D01A-4645-98A4-0C17FEF4455D}"/>
                </a:ext>
              </a:extLst>
            </p:cNvPr>
            <p:cNvSpPr/>
            <p:nvPr/>
          </p:nvSpPr>
          <p:spPr>
            <a:xfrm rot="10800000">
              <a:off x="2717403" y="160958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iángulo isósceles 158">
              <a:extLst>
                <a:ext uri="{FF2B5EF4-FFF2-40B4-BE49-F238E27FC236}">
                  <a16:creationId xmlns:a16="http://schemas.microsoft.com/office/drawing/2014/main" id="{5367C55A-5C39-45B0-A036-C1BE44948D7E}"/>
                </a:ext>
              </a:extLst>
            </p:cNvPr>
            <p:cNvSpPr/>
            <p:nvPr/>
          </p:nvSpPr>
          <p:spPr>
            <a:xfrm>
              <a:off x="10749226" y="239950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61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Marcador de texto 28">
            <a:extLst>
              <a:ext uri="{FF2B5EF4-FFF2-40B4-BE49-F238E27FC236}">
                <a16:creationId xmlns:a16="http://schemas.microsoft.com/office/drawing/2014/main" id="{3B5F6BA6-C911-4B6D-8EE3-EA38A6FC9B32}"/>
              </a:ext>
            </a:extLst>
          </p:cNvPr>
          <p:cNvSpPr txBox="1">
            <a:spLocks/>
          </p:cNvSpPr>
          <p:nvPr/>
        </p:nvSpPr>
        <p:spPr>
          <a:xfrm>
            <a:off x="6620930"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81" name="CuadroTexto 80">
            <a:extLst>
              <a:ext uri="{FF2B5EF4-FFF2-40B4-BE49-F238E27FC236}">
                <a16:creationId xmlns:a16="http://schemas.microsoft.com/office/drawing/2014/main" id="{206661D7-A251-4C94-822B-162FCE59215E}"/>
              </a:ext>
            </a:extLst>
          </p:cNvPr>
          <p:cNvSpPr txBox="1"/>
          <p:nvPr/>
        </p:nvSpPr>
        <p:spPr>
          <a:xfrm>
            <a:off x="6620930"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sp>
        <p:nvSpPr>
          <p:cNvPr id="82" name="Forma libre: forma 81">
            <a:extLst>
              <a:ext uri="{FF2B5EF4-FFF2-40B4-BE49-F238E27FC236}">
                <a16:creationId xmlns:a16="http://schemas.microsoft.com/office/drawing/2014/main" id="{0A342794-F806-4C03-82A1-E420308FFAB2}"/>
              </a:ext>
            </a:extLst>
          </p:cNvPr>
          <p:cNvSpPr/>
          <p:nvPr/>
        </p:nvSpPr>
        <p:spPr>
          <a:xfrm flipV="1">
            <a:off x="942976" y="1047928"/>
            <a:ext cx="3812328" cy="4076700"/>
          </a:xfrm>
          <a:custGeom>
            <a:avLst/>
            <a:gdLst>
              <a:gd name="connsiteX0" fmla="*/ 990600 w 3812328"/>
              <a:gd name="connsiteY0" fmla="*/ 4076700 h 4076700"/>
              <a:gd name="connsiteX1" fmla="*/ 2263215 w 3812328"/>
              <a:gd name="connsiteY1" fmla="*/ 4066286 h 4076700"/>
              <a:gd name="connsiteX2" fmla="*/ 3812328 w 3812328"/>
              <a:gd name="connsiteY2" fmla="*/ 796227 h 4076700"/>
              <a:gd name="connsiteX3" fmla="*/ 3237779 w 3812328"/>
              <a:gd name="connsiteY3" fmla="*/ 791780 h 4076700"/>
              <a:gd name="connsiteX4" fmla="*/ 3421803 w 3812328"/>
              <a:gd name="connsiteY4" fmla="*/ 403320 h 4076700"/>
              <a:gd name="connsiteX5" fmla="*/ 2638470 w 3812328"/>
              <a:gd name="connsiteY5" fmla="*/ 397257 h 4076700"/>
              <a:gd name="connsiteX6" fmla="*/ 2821728 w 3812328"/>
              <a:gd name="connsiteY6" fmla="*/ 10414 h 4076700"/>
              <a:gd name="connsiteX7" fmla="*/ 1476213 w 3812328"/>
              <a:gd name="connsiteY7" fmla="*/ 0 h 4076700"/>
              <a:gd name="connsiteX8" fmla="*/ 0 w 3812328"/>
              <a:gd name="connsiteY8" fmla="*/ 3290887 h 4076700"/>
              <a:gd name="connsiteX9" fmla="*/ 779184 w 3812328"/>
              <a:gd name="connsiteY9" fmla="*/ 3284511 h 4076700"/>
              <a:gd name="connsiteX10" fmla="*/ 600075 w 3812328"/>
              <a:gd name="connsiteY10" fmla="*/ 3683793 h 4076700"/>
              <a:gd name="connsiteX11" fmla="*/ 1168937 w 3812328"/>
              <a:gd name="connsiteY11" fmla="*/ 3679138 h 40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328" h="4076700">
                <a:moveTo>
                  <a:pt x="990600" y="4076700"/>
                </a:moveTo>
                <a:lnTo>
                  <a:pt x="2263215" y="4066286"/>
                </a:lnTo>
                <a:lnTo>
                  <a:pt x="3812328" y="796227"/>
                </a:lnTo>
                <a:lnTo>
                  <a:pt x="3237779" y="791780"/>
                </a:lnTo>
                <a:lnTo>
                  <a:pt x="3421803" y="403320"/>
                </a:lnTo>
                <a:lnTo>
                  <a:pt x="2638470" y="397257"/>
                </a:lnTo>
                <a:lnTo>
                  <a:pt x="2821728" y="10414"/>
                </a:lnTo>
                <a:lnTo>
                  <a:pt x="1476213" y="0"/>
                </a:lnTo>
                <a:lnTo>
                  <a:pt x="0" y="3290887"/>
                </a:lnTo>
                <a:lnTo>
                  <a:pt x="779184" y="3284511"/>
                </a:lnTo>
                <a:lnTo>
                  <a:pt x="600075" y="3683793"/>
                </a:lnTo>
                <a:lnTo>
                  <a:pt x="1168937" y="3679138"/>
                </a:lnTo>
                <a:close/>
              </a:path>
            </a:pathLst>
          </a:cu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6" name="Grupo 85">
            <a:extLst>
              <a:ext uri="{FF2B5EF4-FFF2-40B4-BE49-F238E27FC236}">
                <a16:creationId xmlns:a16="http://schemas.microsoft.com/office/drawing/2014/main" id="{AE6EF55F-FFC9-4EEE-A1B1-D325ACB95F24}"/>
              </a:ext>
            </a:extLst>
          </p:cNvPr>
          <p:cNvGrpSpPr/>
          <p:nvPr/>
        </p:nvGrpSpPr>
        <p:grpSpPr>
          <a:xfrm>
            <a:off x="381724" y="199058"/>
            <a:ext cx="10910427" cy="6003848"/>
            <a:chOff x="381724" y="199058"/>
            <a:chExt cx="10910427" cy="6003848"/>
          </a:xfrm>
          <a:noFill/>
        </p:grpSpPr>
        <p:sp>
          <p:nvSpPr>
            <p:cNvPr id="87" name="Triángulo isósceles 86">
              <a:extLst>
                <a:ext uri="{FF2B5EF4-FFF2-40B4-BE49-F238E27FC236}">
                  <a16:creationId xmlns:a16="http://schemas.microsoft.com/office/drawing/2014/main" id="{AF6C48E3-0164-471E-B966-DAE64DBADB7D}"/>
                </a:ext>
              </a:extLst>
            </p:cNvPr>
            <p:cNvSpPr/>
            <p:nvPr/>
          </p:nvSpPr>
          <p:spPr>
            <a:xfrm>
              <a:off x="3752593" y="19905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iángulo isósceles 87">
              <a:extLst>
                <a:ext uri="{FF2B5EF4-FFF2-40B4-BE49-F238E27FC236}">
                  <a16:creationId xmlns:a16="http://schemas.microsoft.com/office/drawing/2014/main" id="{889158B1-777D-4788-B5C1-A9B11E68A406}"/>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iángulo isósceles 88">
              <a:extLst>
                <a:ext uri="{FF2B5EF4-FFF2-40B4-BE49-F238E27FC236}">
                  <a16:creationId xmlns:a16="http://schemas.microsoft.com/office/drawing/2014/main" id="{FD36A547-C6F2-443B-A099-05387ABAAA38}"/>
                </a:ext>
              </a:extLst>
            </p:cNvPr>
            <p:cNvSpPr/>
            <p:nvPr/>
          </p:nvSpPr>
          <p:spPr>
            <a:xfrm>
              <a:off x="5730151"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iángulo isósceles 89">
              <a:extLst>
                <a:ext uri="{FF2B5EF4-FFF2-40B4-BE49-F238E27FC236}">
                  <a16:creationId xmlns:a16="http://schemas.microsoft.com/office/drawing/2014/main" id="{E5F78161-9C8C-4883-8846-4275629010E9}"/>
                </a:ext>
              </a:extLst>
            </p:cNvPr>
            <p:cNvSpPr/>
            <p:nvPr/>
          </p:nvSpPr>
          <p:spPr>
            <a:xfrm rot="10800000">
              <a:off x="10330531" y="577522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iángulo isósceles 90">
              <a:extLst>
                <a:ext uri="{FF2B5EF4-FFF2-40B4-BE49-F238E27FC236}">
                  <a16:creationId xmlns:a16="http://schemas.microsoft.com/office/drawing/2014/main" id="{5BC9310A-8344-430B-8CAE-CA5CEF9ED8BD}"/>
                </a:ext>
              </a:extLst>
            </p:cNvPr>
            <p:cNvSpPr/>
            <p:nvPr/>
          </p:nvSpPr>
          <p:spPr>
            <a:xfrm>
              <a:off x="10687049" y="580593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ángulo isósceles 91">
              <a:extLst>
                <a:ext uri="{FF2B5EF4-FFF2-40B4-BE49-F238E27FC236}">
                  <a16:creationId xmlns:a16="http://schemas.microsoft.com/office/drawing/2014/main" id="{5F3CAB9E-1250-4DFB-A328-31365C9A2093}"/>
                </a:ext>
              </a:extLst>
            </p:cNvPr>
            <p:cNvSpPr/>
            <p:nvPr/>
          </p:nvSpPr>
          <p:spPr>
            <a:xfrm rot="10800000">
              <a:off x="2717403" y="160958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iángulo isósceles 95">
              <a:extLst>
                <a:ext uri="{FF2B5EF4-FFF2-40B4-BE49-F238E27FC236}">
                  <a16:creationId xmlns:a16="http://schemas.microsoft.com/office/drawing/2014/main" id="{F1BA7160-668A-4AB1-97DE-29BE6B313CF4}"/>
                </a:ext>
              </a:extLst>
            </p:cNvPr>
            <p:cNvSpPr/>
            <p:nvPr/>
          </p:nvSpPr>
          <p:spPr>
            <a:xfrm>
              <a:off x="10749226" y="239950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7"/>
          <p:cNvGrpSpPr>
            <a:grpSpLocks/>
          </p:cNvGrpSpPr>
          <p:nvPr/>
        </p:nvGrpSpPr>
        <p:grpSpPr bwMode="auto">
          <a:xfrm>
            <a:off x="533479" y="3141501"/>
            <a:ext cx="3225292" cy="1276768"/>
            <a:chOff x="3355282" y="6527169"/>
            <a:chExt cx="6451188" cy="2553136"/>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F657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40" name="Freeform 39"/>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28712" name="Group 41"/>
            <p:cNvGrpSpPr>
              <a:grpSpLocks/>
            </p:cNvGrpSpPr>
            <p:nvPr/>
          </p:nvGrpSpPr>
          <p:grpSpPr bwMode="auto">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sp>
          <p:nvSpPr>
            <p:cNvPr id="28713" name="TextBox 42"/>
            <p:cNvSpPr txBox="1">
              <a:spLocks noChangeArrowheads="1"/>
            </p:cNvSpPr>
            <p:nvPr/>
          </p:nvSpPr>
          <p:spPr bwMode="auto">
            <a:xfrm>
              <a:off x="6538370" y="6646266"/>
              <a:ext cx="1513306" cy="8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2000" b="1" dirty="0">
                  <a:solidFill>
                    <a:schemeClr val="bg1"/>
                  </a:solidFill>
                  <a:latin typeface="Source Sans Pro" panose="020B0503030403020204" pitchFamily="34" charset="0"/>
                </a:rPr>
                <a:t>4 LTE</a:t>
              </a:r>
            </a:p>
          </p:txBody>
        </p:sp>
        <p:sp>
          <p:nvSpPr>
            <p:cNvPr id="28714" name="TextBox 44"/>
            <p:cNvSpPr txBox="1">
              <a:spLocks noChangeArrowheads="1"/>
            </p:cNvSpPr>
            <p:nvPr/>
          </p:nvSpPr>
          <p:spPr bwMode="auto">
            <a:xfrm>
              <a:off x="3355282" y="7261154"/>
              <a:ext cx="4706751" cy="1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8675" name="Group 55"/>
          <p:cNvGrpSpPr>
            <a:grpSpLocks/>
          </p:cNvGrpSpPr>
          <p:nvPr/>
        </p:nvGrpSpPr>
        <p:grpSpPr bwMode="auto">
          <a:xfrm>
            <a:off x="8450068" y="3012337"/>
            <a:ext cx="2988523" cy="1280535"/>
            <a:chOff x="14570915" y="6527320"/>
            <a:chExt cx="5977015" cy="2559948"/>
          </a:xfrm>
        </p:grpSpPr>
        <p:grpSp>
          <p:nvGrpSpPr>
            <p:cNvPr id="28702" name="Group 56"/>
            <p:cNvGrpSpPr>
              <a:grpSpLocks/>
            </p:cNvGrpSpPr>
            <p:nvPr/>
          </p:nvGrpSpPr>
          <p:grpSpPr bwMode="auto">
            <a:xfrm>
              <a:off x="14570915" y="6527320"/>
              <a:ext cx="1404923" cy="1294259"/>
              <a:chOff x="14726875" y="6750120"/>
              <a:chExt cx="1404923" cy="1294259"/>
            </a:xfrm>
          </p:grpSpPr>
          <p:grpSp>
            <p:nvGrpSpPr>
              <p:cNvPr id="81" name="Group 80"/>
              <p:cNvGrpSpPr/>
              <p:nvPr/>
            </p:nvGrpSpPr>
            <p:grpSpPr>
              <a:xfrm>
                <a:off x="14726875" y="6750120"/>
                <a:ext cx="1404923" cy="1294259"/>
                <a:chOff x="13296064" y="10607541"/>
                <a:chExt cx="1265763" cy="1166060"/>
              </a:xfrm>
              <a:solidFill>
                <a:schemeClr val="accent2"/>
              </a:solidFill>
            </p:grpSpPr>
            <p:sp>
              <p:nvSpPr>
                <p:cNvPr id="83"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7A600"/>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84"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82" name="Freeform 116"/>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sp>
          <p:nvSpPr>
            <p:cNvPr id="28703" name="TextBox 57"/>
            <p:cNvSpPr txBox="1">
              <a:spLocks noChangeArrowheads="1"/>
            </p:cNvSpPr>
            <p:nvPr/>
          </p:nvSpPr>
          <p:spPr bwMode="auto">
            <a:xfrm>
              <a:off x="16311252" y="6593505"/>
              <a:ext cx="2221550" cy="7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solidFill>
                    <a:schemeClr val="bg1"/>
                  </a:solidFill>
                  <a:latin typeface="Source Sans Pro" panose="020B0503030403020204" pitchFamily="34" charset="0"/>
                </a:rPr>
                <a:t>Speaker</a:t>
              </a:r>
              <a:endParaRPr lang="id-ID" altLang="es-MX" sz="2000" b="1" dirty="0">
                <a:solidFill>
                  <a:schemeClr val="bg1"/>
                </a:solidFill>
                <a:latin typeface="Source Sans Pro" panose="020B0503030403020204" pitchFamily="34" charset="0"/>
              </a:endParaRPr>
            </a:p>
          </p:txBody>
        </p:sp>
        <p:grpSp>
          <p:nvGrpSpPr>
            <p:cNvPr id="28704" name="Group 58"/>
            <p:cNvGrpSpPr>
              <a:grpSpLocks/>
            </p:cNvGrpSpPr>
            <p:nvPr/>
          </p:nvGrpSpPr>
          <p:grpSpPr bwMode="auto">
            <a:xfrm>
              <a:off x="16087511" y="7015531"/>
              <a:ext cx="304072" cy="303870"/>
              <a:chOff x="8571240" y="5550087"/>
              <a:chExt cx="304072" cy="303870"/>
            </a:xfrm>
          </p:grpSpPr>
          <p:sp>
            <p:nvSpPr>
              <p:cNvPr id="64"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7344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66" name="Group 65"/>
              <p:cNvGrpSpPr/>
              <p:nvPr/>
            </p:nvGrpSpPr>
            <p:grpSpPr>
              <a:xfrm>
                <a:off x="8633181" y="5620427"/>
                <a:ext cx="183006" cy="180070"/>
                <a:chOff x="8633181" y="5620427"/>
                <a:chExt cx="183006" cy="180070"/>
              </a:xfrm>
              <a:solidFill>
                <a:schemeClr val="bg1"/>
              </a:solidFill>
            </p:grpSpPr>
            <p:sp>
              <p:nvSpPr>
                <p:cNvPr id="67"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69"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sp>
          <p:nvSpPr>
            <p:cNvPr id="28705" name="TextBox 59"/>
            <p:cNvSpPr txBox="1">
              <a:spLocks noChangeArrowheads="1"/>
            </p:cNvSpPr>
            <p:nvPr/>
          </p:nvSpPr>
          <p:spPr bwMode="auto">
            <a:xfrm>
              <a:off x="16280182" y="7268629"/>
              <a:ext cx="4267748" cy="181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28676" name="Group 111"/>
          <p:cNvGrpSpPr>
            <a:grpSpLocks/>
          </p:cNvGrpSpPr>
          <p:nvPr/>
        </p:nvGrpSpPr>
        <p:grpSpPr bwMode="auto">
          <a:xfrm>
            <a:off x="423248" y="1782601"/>
            <a:ext cx="3335523" cy="1276768"/>
            <a:chOff x="3134557" y="6527169"/>
            <a:chExt cx="6671913" cy="2553136"/>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E7205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114" name="Freeform 113"/>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28697" name="Group 114"/>
            <p:cNvGrpSpPr>
              <a:grpSpLocks/>
            </p:cNvGrpSpPr>
            <p:nvPr/>
          </p:nvGrpSpPr>
          <p:grpSpPr bwMode="auto">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sp>
          <p:nvSpPr>
            <p:cNvPr id="28698" name="TextBox 115"/>
            <p:cNvSpPr txBox="1">
              <a:spLocks noChangeArrowheads="1"/>
            </p:cNvSpPr>
            <p:nvPr/>
          </p:nvSpPr>
          <p:spPr bwMode="auto">
            <a:xfrm>
              <a:off x="6390180" y="6639101"/>
              <a:ext cx="1661496" cy="8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id-ID" altLang="es-MX" sz="2000" b="1" dirty="0">
                  <a:solidFill>
                    <a:schemeClr val="bg1"/>
                  </a:solidFill>
                  <a:latin typeface="Source Sans Pro" panose="020B0503030403020204" pitchFamily="34" charset="0"/>
                </a:rPr>
                <a:t>Music</a:t>
              </a:r>
            </a:p>
          </p:txBody>
        </p:sp>
        <p:sp>
          <p:nvSpPr>
            <p:cNvPr id="28699" name="TextBox 116"/>
            <p:cNvSpPr txBox="1">
              <a:spLocks noChangeArrowheads="1"/>
            </p:cNvSpPr>
            <p:nvPr/>
          </p:nvSpPr>
          <p:spPr bwMode="auto">
            <a:xfrm>
              <a:off x="3134557" y="7261154"/>
              <a:ext cx="4927476" cy="1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grpSp>
        <p:nvGrpSpPr>
          <p:cNvPr id="4" name="Grupo 3">
            <a:extLst>
              <a:ext uri="{FF2B5EF4-FFF2-40B4-BE49-F238E27FC236}">
                <a16:creationId xmlns:a16="http://schemas.microsoft.com/office/drawing/2014/main" id="{BB3DD319-DE55-400F-A7D1-6E9AB15DC5A3}"/>
              </a:ext>
            </a:extLst>
          </p:cNvPr>
          <p:cNvGrpSpPr/>
          <p:nvPr/>
        </p:nvGrpSpPr>
        <p:grpSpPr>
          <a:xfrm>
            <a:off x="4152672" y="0"/>
            <a:ext cx="3790142" cy="6858000"/>
            <a:chOff x="4152672" y="0"/>
            <a:chExt cx="3790142" cy="6858000"/>
          </a:xfrm>
          <a:blipFill dpi="0" rotWithShape="1">
            <a:blip r:embed="rId3"/>
            <a:srcRect/>
            <a:stretch>
              <a:fillRect/>
            </a:stretch>
          </a:blipFill>
        </p:grpSpPr>
        <p:sp>
          <p:nvSpPr>
            <p:cNvPr id="3" name="Rectángulo 2">
              <a:extLst>
                <a:ext uri="{FF2B5EF4-FFF2-40B4-BE49-F238E27FC236}">
                  <a16:creationId xmlns:a16="http://schemas.microsoft.com/office/drawing/2014/main" id="{0F257C1A-4468-432F-B2A7-07F0FB2BAAA1}"/>
                </a:ext>
              </a:extLst>
            </p:cNvPr>
            <p:cNvSpPr/>
            <p:nvPr/>
          </p:nvSpPr>
          <p:spPr>
            <a:xfrm>
              <a:off x="4161855" y="0"/>
              <a:ext cx="1495425" cy="2933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ángulo 76">
              <a:extLst>
                <a:ext uri="{FF2B5EF4-FFF2-40B4-BE49-F238E27FC236}">
                  <a16:creationId xmlns:a16="http://schemas.microsoft.com/office/drawing/2014/main" id="{B333A393-EF9D-4A03-BB7A-49A875949CB1}"/>
                </a:ext>
              </a:extLst>
            </p:cNvPr>
            <p:cNvSpPr/>
            <p:nvPr/>
          </p:nvSpPr>
          <p:spPr>
            <a:xfrm>
              <a:off x="5769172" y="0"/>
              <a:ext cx="2173642" cy="29337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ángulo 77">
              <a:extLst>
                <a:ext uri="{FF2B5EF4-FFF2-40B4-BE49-F238E27FC236}">
                  <a16:creationId xmlns:a16="http://schemas.microsoft.com/office/drawing/2014/main" id="{EDCD0B12-2634-4FFC-BC27-CA2338CA6D67}"/>
                </a:ext>
              </a:extLst>
            </p:cNvPr>
            <p:cNvSpPr/>
            <p:nvPr/>
          </p:nvSpPr>
          <p:spPr>
            <a:xfrm>
              <a:off x="4161855" y="3028950"/>
              <a:ext cx="1495425" cy="195262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ángulo 78">
              <a:extLst>
                <a:ext uri="{FF2B5EF4-FFF2-40B4-BE49-F238E27FC236}">
                  <a16:creationId xmlns:a16="http://schemas.microsoft.com/office/drawing/2014/main" id="{9C68956C-FBEA-4E78-8D2E-E07436EA79A4}"/>
                </a:ext>
              </a:extLst>
            </p:cNvPr>
            <p:cNvSpPr/>
            <p:nvPr/>
          </p:nvSpPr>
          <p:spPr>
            <a:xfrm>
              <a:off x="6439678" y="3028950"/>
              <a:ext cx="1495425" cy="3829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ángulo 79">
              <a:extLst>
                <a:ext uri="{FF2B5EF4-FFF2-40B4-BE49-F238E27FC236}">
                  <a16:creationId xmlns:a16="http://schemas.microsoft.com/office/drawing/2014/main" id="{20B8BCFA-A176-4614-8A55-354C035AF56C}"/>
                </a:ext>
              </a:extLst>
            </p:cNvPr>
            <p:cNvSpPr/>
            <p:nvPr/>
          </p:nvSpPr>
          <p:spPr>
            <a:xfrm>
              <a:off x="5822323" y="3045444"/>
              <a:ext cx="529617" cy="31172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ángulo 84">
              <a:extLst>
                <a:ext uri="{FF2B5EF4-FFF2-40B4-BE49-F238E27FC236}">
                  <a16:creationId xmlns:a16="http://schemas.microsoft.com/office/drawing/2014/main" id="{0E056B83-4FCA-4340-8BB3-0E3D84E3D80E}"/>
                </a:ext>
              </a:extLst>
            </p:cNvPr>
            <p:cNvSpPr/>
            <p:nvPr/>
          </p:nvSpPr>
          <p:spPr>
            <a:xfrm>
              <a:off x="4152672" y="5076825"/>
              <a:ext cx="1495425" cy="178117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ángulo 85">
              <a:extLst>
                <a:ext uri="{FF2B5EF4-FFF2-40B4-BE49-F238E27FC236}">
                  <a16:creationId xmlns:a16="http://schemas.microsoft.com/office/drawing/2014/main" id="{36166E2A-91E6-44AA-B629-EBF5D887D19A}"/>
                </a:ext>
              </a:extLst>
            </p:cNvPr>
            <p:cNvSpPr/>
            <p:nvPr/>
          </p:nvSpPr>
          <p:spPr>
            <a:xfrm>
              <a:off x="5831191" y="6234940"/>
              <a:ext cx="529617" cy="62306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upo 87">
            <a:extLst>
              <a:ext uri="{FF2B5EF4-FFF2-40B4-BE49-F238E27FC236}">
                <a16:creationId xmlns:a16="http://schemas.microsoft.com/office/drawing/2014/main" id="{E35B738F-11ED-416B-B143-BB7E1165BB12}"/>
              </a:ext>
            </a:extLst>
          </p:cNvPr>
          <p:cNvGrpSpPr/>
          <p:nvPr/>
        </p:nvGrpSpPr>
        <p:grpSpPr>
          <a:xfrm>
            <a:off x="381724" y="673960"/>
            <a:ext cx="11391175" cy="5528946"/>
            <a:chOff x="381724" y="673960"/>
            <a:chExt cx="11391175" cy="5528946"/>
          </a:xfrm>
          <a:noFill/>
        </p:grpSpPr>
        <p:sp>
          <p:nvSpPr>
            <p:cNvPr id="89" name="Triángulo isósceles 88">
              <a:extLst>
                <a:ext uri="{FF2B5EF4-FFF2-40B4-BE49-F238E27FC236}">
                  <a16:creationId xmlns:a16="http://schemas.microsoft.com/office/drawing/2014/main" id="{4EE28ED3-C58D-48F4-B541-F6C77B9C03F8}"/>
                </a:ext>
              </a:extLst>
            </p:cNvPr>
            <p:cNvSpPr/>
            <p:nvPr/>
          </p:nvSpPr>
          <p:spPr>
            <a:xfrm>
              <a:off x="3253235" y="673960"/>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iángulo isósceles 89">
              <a:extLst>
                <a:ext uri="{FF2B5EF4-FFF2-40B4-BE49-F238E27FC236}">
                  <a16:creationId xmlns:a16="http://schemas.microsoft.com/office/drawing/2014/main" id="{DB2062F6-14F6-4EBF-9536-45C83F17822A}"/>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iángulo isósceles 90">
              <a:extLst>
                <a:ext uri="{FF2B5EF4-FFF2-40B4-BE49-F238E27FC236}">
                  <a16:creationId xmlns:a16="http://schemas.microsoft.com/office/drawing/2014/main" id="{91A55718-86AC-45E0-850F-384B21899938}"/>
                </a:ext>
              </a:extLst>
            </p:cNvPr>
            <p:cNvSpPr/>
            <p:nvPr/>
          </p:nvSpPr>
          <p:spPr>
            <a:xfrm>
              <a:off x="8301687" y="4546503"/>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ángulo isósceles 91">
              <a:extLst>
                <a:ext uri="{FF2B5EF4-FFF2-40B4-BE49-F238E27FC236}">
                  <a16:creationId xmlns:a16="http://schemas.microsoft.com/office/drawing/2014/main" id="{5E9F2DF1-8101-4A68-BF33-217DDD53CEC7}"/>
                </a:ext>
              </a:extLst>
            </p:cNvPr>
            <p:cNvSpPr/>
            <p:nvPr/>
          </p:nvSpPr>
          <p:spPr>
            <a:xfrm rot="10800000">
              <a:off x="10330531" y="577522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ángulo isósceles 92">
              <a:extLst>
                <a:ext uri="{FF2B5EF4-FFF2-40B4-BE49-F238E27FC236}">
                  <a16:creationId xmlns:a16="http://schemas.microsoft.com/office/drawing/2014/main" id="{CA700219-316D-4B95-A549-5918D612FAD8}"/>
                </a:ext>
              </a:extLst>
            </p:cNvPr>
            <p:cNvSpPr/>
            <p:nvPr/>
          </p:nvSpPr>
          <p:spPr>
            <a:xfrm>
              <a:off x="10687049" y="580593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iángulo isósceles 93">
              <a:extLst>
                <a:ext uri="{FF2B5EF4-FFF2-40B4-BE49-F238E27FC236}">
                  <a16:creationId xmlns:a16="http://schemas.microsoft.com/office/drawing/2014/main" id="{4D4C14F3-64E1-4F6C-81D4-F31735AFF0C9}"/>
                </a:ext>
              </a:extLst>
            </p:cNvPr>
            <p:cNvSpPr/>
            <p:nvPr/>
          </p:nvSpPr>
          <p:spPr>
            <a:xfrm rot="10800000">
              <a:off x="1469658" y="93830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ángulo isósceles 94">
              <a:extLst>
                <a:ext uri="{FF2B5EF4-FFF2-40B4-BE49-F238E27FC236}">
                  <a16:creationId xmlns:a16="http://schemas.microsoft.com/office/drawing/2014/main" id="{2D5BCBFD-EFB6-47E0-97DB-30959491789E}"/>
                </a:ext>
              </a:extLst>
            </p:cNvPr>
            <p:cNvSpPr/>
            <p:nvPr/>
          </p:nvSpPr>
          <p:spPr>
            <a:xfrm>
              <a:off x="11229974" y="826736"/>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3">
            <a:extLst>
              <a:ext uri="{FF2B5EF4-FFF2-40B4-BE49-F238E27FC236}">
                <a16:creationId xmlns:a16="http://schemas.microsoft.com/office/drawing/2014/main" id="{B01887FE-A83A-42B3-B481-3676CB82AA11}"/>
              </a:ext>
            </a:extLst>
          </p:cNvPr>
          <p:cNvGrpSpPr>
            <a:grpSpLocks/>
          </p:cNvGrpSpPr>
          <p:nvPr/>
        </p:nvGrpSpPr>
        <p:grpSpPr bwMode="auto">
          <a:xfrm>
            <a:off x="8450068" y="1653436"/>
            <a:ext cx="3382168" cy="1280264"/>
            <a:chOff x="14570914" y="6527320"/>
            <a:chExt cx="6763107" cy="2561278"/>
          </a:xfrm>
        </p:grpSpPr>
        <p:sp>
          <p:nvSpPr>
            <p:cNvPr id="97" name="TextBox 127">
              <a:extLst>
                <a:ext uri="{FF2B5EF4-FFF2-40B4-BE49-F238E27FC236}">
                  <a16:creationId xmlns:a16="http://schemas.microsoft.com/office/drawing/2014/main" id="{952A6D23-27DB-4553-BB95-2DAE1EBB5A9B}"/>
                </a:ext>
              </a:extLst>
            </p:cNvPr>
            <p:cNvSpPr txBox="1">
              <a:spLocks noChangeArrowheads="1"/>
            </p:cNvSpPr>
            <p:nvPr/>
          </p:nvSpPr>
          <p:spPr bwMode="auto">
            <a:xfrm>
              <a:off x="16280183" y="7268629"/>
              <a:ext cx="5053838" cy="1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600" dirty="0">
                  <a:solidFill>
                    <a:schemeClr val="bg1"/>
                  </a:solidFill>
                  <a:latin typeface="Calibri Light" panose="020F0302020204030204" pitchFamily="34" charset="0"/>
                  <a:cs typeface="Calibri Light" panose="020F0302020204030204" pitchFamily="34" charset="0"/>
                </a:rPr>
                <a:t>Creativity is the key to success in the great and primary education</a:t>
              </a:r>
            </a:p>
          </p:txBody>
        </p:sp>
        <p:grpSp>
          <p:nvGrpSpPr>
            <p:cNvPr id="98" name="Group 124">
              <a:extLst>
                <a:ext uri="{FF2B5EF4-FFF2-40B4-BE49-F238E27FC236}">
                  <a16:creationId xmlns:a16="http://schemas.microsoft.com/office/drawing/2014/main" id="{C0CA4F04-D3EB-4508-B4F9-7C701CF93059}"/>
                </a:ext>
              </a:extLst>
            </p:cNvPr>
            <p:cNvGrpSpPr>
              <a:grpSpLocks/>
            </p:cNvGrpSpPr>
            <p:nvPr/>
          </p:nvGrpSpPr>
          <p:grpSpPr bwMode="auto">
            <a:xfrm>
              <a:off x="14570914" y="6527320"/>
              <a:ext cx="1404923" cy="1294259"/>
              <a:chOff x="14726874" y="6750120"/>
              <a:chExt cx="1404923" cy="1294259"/>
            </a:xfrm>
          </p:grpSpPr>
          <p:grpSp>
            <p:nvGrpSpPr>
              <p:cNvPr id="105" name="Group 132">
                <a:extLst>
                  <a:ext uri="{FF2B5EF4-FFF2-40B4-BE49-F238E27FC236}">
                    <a16:creationId xmlns:a16="http://schemas.microsoft.com/office/drawing/2014/main" id="{0A74D2A0-C461-4B5A-B702-8DD0C92EA7C0}"/>
                  </a:ext>
                </a:extLst>
              </p:cNvPr>
              <p:cNvGrpSpPr/>
              <p:nvPr/>
            </p:nvGrpSpPr>
            <p:grpSpPr>
              <a:xfrm>
                <a:off x="14726874" y="6750120"/>
                <a:ext cx="1404923" cy="1294259"/>
                <a:chOff x="13296063" y="10607541"/>
                <a:chExt cx="1265763" cy="1166060"/>
              </a:xfrm>
              <a:solidFill>
                <a:schemeClr val="accent2"/>
              </a:solidFill>
            </p:grpSpPr>
            <p:sp>
              <p:nvSpPr>
                <p:cNvPr id="107" name="Freeform 269">
                  <a:extLst>
                    <a:ext uri="{FF2B5EF4-FFF2-40B4-BE49-F238E27FC236}">
                      <a16:creationId xmlns:a16="http://schemas.microsoft.com/office/drawing/2014/main" id="{7F855861-0C44-46FA-B623-43FFC16B7C2E}"/>
                    </a:ext>
                  </a:extLst>
                </p:cNvPr>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01B9B7"/>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08" name="Freeform 270">
                  <a:extLst>
                    <a:ext uri="{FF2B5EF4-FFF2-40B4-BE49-F238E27FC236}">
                      <a16:creationId xmlns:a16="http://schemas.microsoft.com/office/drawing/2014/main" id="{A73A8488-43B3-462D-8464-0BCEC4FBDCAE}"/>
                    </a:ext>
                  </a:extLst>
                </p:cNvPr>
                <p:cNvSpPr>
                  <a:spLocks noChangeArrowheads="1"/>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rgbClr val="01B9B7"/>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sp>
            <p:nvSpPr>
              <p:cNvPr id="106" name="Freeform 116">
                <a:extLst>
                  <a:ext uri="{FF2B5EF4-FFF2-40B4-BE49-F238E27FC236}">
                    <a16:creationId xmlns:a16="http://schemas.microsoft.com/office/drawing/2014/main" id="{1822EB3D-9865-47A7-BFAF-6D623FBA1008}"/>
                  </a:ext>
                </a:extLst>
              </p:cNvPr>
              <p:cNvSpPr>
                <a:spLocks noChangeArrowheads="1"/>
              </p:cNvSpPr>
              <p:nvPr/>
            </p:nvSpPr>
            <p:spPr bwMode="auto">
              <a:xfrm>
                <a:off x="15167722" y="7085367"/>
                <a:ext cx="532736" cy="553830"/>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sp>
          <p:nvSpPr>
            <p:cNvPr id="99" name="TextBox 125">
              <a:extLst>
                <a:ext uri="{FF2B5EF4-FFF2-40B4-BE49-F238E27FC236}">
                  <a16:creationId xmlns:a16="http://schemas.microsoft.com/office/drawing/2014/main" id="{60ED69C3-815D-4BA4-84C8-D207FAA833C3}"/>
                </a:ext>
              </a:extLst>
            </p:cNvPr>
            <p:cNvSpPr txBox="1">
              <a:spLocks noChangeArrowheads="1"/>
            </p:cNvSpPr>
            <p:nvPr/>
          </p:nvSpPr>
          <p:spPr bwMode="auto">
            <a:xfrm>
              <a:off x="16311252" y="6615980"/>
              <a:ext cx="1641746" cy="80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b="1" dirty="0">
                  <a:solidFill>
                    <a:schemeClr val="bg1"/>
                  </a:solidFill>
                  <a:latin typeface="Source Sans Pro" panose="020B0503030403020204" pitchFamily="34" charset="0"/>
                </a:rPr>
                <a:t>Video</a:t>
              </a:r>
              <a:endParaRPr lang="id-ID" altLang="es-MX" sz="2000" b="1" dirty="0">
                <a:solidFill>
                  <a:schemeClr val="bg1"/>
                </a:solidFill>
                <a:latin typeface="Source Sans Pro" panose="020B0503030403020204" pitchFamily="34" charset="0"/>
              </a:endParaRPr>
            </a:p>
          </p:txBody>
        </p:sp>
        <p:grpSp>
          <p:nvGrpSpPr>
            <p:cNvPr id="100" name="Group 126">
              <a:extLst>
                <a:ext uri="{FF2B5EF4-FFF2-40B4-BE49-F238E27FC236}">
                  <a16:creationId xmlns:a16="http://schemas.microsoft.com/office/drawing/2014/main" id="{58B733C8-1B4B-412B-980A-37E1EBD86212}"/>
                </a:ext>
              </a:extLst>
            </p:cNvPr>
            <p:cNvGrpSpPr>
              <a:grpSpLocks/>
            </p:cNvGrpSpPr>
            <p:nvPr/>
          </p:nvGrpSpPr>
          <p:grpSpPr bwMode="auto">
            <a:xfrm>
              <a:off x="16087511" y="7015531"/>
              <a:ext cx="304072" cy="303870"/>
              <a:chOff x="8571240" y="5550087"/>
              <a:chExt cx="304072" cy="303870"/>
            </a:xfrm>
          </p:grpSpPr>
          <p:sp>
            <p:nvSpPr>
              <p:cNvPr id="101" name="Freeform 324">
                <a:extLst>
                  <a:ext uri="{FF2B5EF4-FFF2-40B4-BE49-F238E27FC236}">
                    <a16:creationId xmlns:a16="http://schemas.microsoft.com/office/drawing/2014/main" id="{66174481-8C2D-407C-87A6-0DA4B5E88912}"/>
                  </a:ext>
                </a:extLst>
              </p:cNvPr>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1050">
                  <a:solidFill>
                    <a:schemeClr val="bg1"/>
                  </a:solidFill>
                </a:endParaRPr>
              </a:p>
            </p:txBody>
          </p:sp>
          <p:grpSp>
            <p:nvGrpSpPr>
              <p:cNvPr id="102" name="Group 129">
                <a:extLst>
                  <a:ext uri="{FF2B5EF4-FFF2-40B4-BE49-F238E27FC236}">
                    <a16:creationId xmlns:a16="http://schemas.microsoft.com/office/drawing/2014/main" id="{7135C6B9-E9D3-49A1-A2B9-D2B6D485C983}"/>
                  </a:ext>
                </a:extLst>
              </p:cNvPr>
              <p:cNvGrpSpPr/>
              <p:nvPr/>
            </p:nvGrpSpPr>
            <p:grpSpPr>
              <a:xfrm>
                <a:off x="8633181" y="5620427"/>
                <a:ext cx="183006" cy="180070"/>
                <a:chOff x="8633181" y="5620427"/>
                <a:chExt cx="183006" cy="180070"/>
              </a:xfrm>
              <a:solidFill>
                <a:schemeClr val="bg1"/>
              </a:solidFill>
            </p:grpSpPr>
            <p:sp>
              <p:nvSpPr>
                <p:cNvPr id="103" name="Freeform 325">
                  <a:extLst>
                    <a:ext uri="{FF2B5EF4-FFF2-40B4-BE49-F238E27FC236}">
                      <a16:creationId xmlns:a16="http://schemas.microsoft.com/office/drawing/2014/main" id="{CD5B8E9C-1448-483E-BE03-6B02A5D5E7B3}"/>
                    </a:ext>
                  </a:extLst>
                </p:cNvPr>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sp>
              <p:nvSpPr>
                <p:cNvPr id="104" name="Freeform 326">
                  <a:extLst>
                    <a:ext uri="{FF2B5EF4-FFF2-40B4-BE49-F238E27FC236}">
                      <a16:creationId xmlns:a16="http://schemas.microsoft.com/office/drawing/2014/main" id="{6898DA09-CE2E-445A-9475-90CBF1493FB1}"/>
                    </a:ext>
                  </a:extLst>
                </p:cNvPr>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1050" dirty="0">
                    <a:solidFill>
                      <a:schemeClr val="bg1"/>
                    </a:solidFill>
                    <a:latin typeface="Calibri Light"/>
                  </a:endParaRPr>
                </a:p>
              </p:txBody>
            </p:sp>
          </p:grpSp>
        </p:gr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AEC24963-33C9-4C42-883B-1EA2C08D4DD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797" r="16797"/>
          <a:stretch>
            <a:fillRect/>
          </a:stretch>
        </p:blipFill>
        <p:spPr/>
      </p:pic>
      <p:pic>
        <p:nvPicPr>
          <p:cNvPr id="7" name="Marcador de posición de imagen 6">
            <a:extLst>
              <a:ext uri="{FF2B5EF4-FFF2-40B4-BE49-F238E27FC236}">
                <a16:creationId xmlns:a16="http://schemas.microsoft.com/office/drawing/2014/main" id="{B4F69EAB-D72A-46D5-8A45-F158D77DD30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641" r="16641"/>
          <a:stretch>
            <a:fillRect/>
          </a:stretch>
        </p:blipFill>
        <p:spPr/>
      </p:pic>
      <p:pic>
        <p:nvPicPr>
          <p:cNvPr id="11" name="Marcador de posición de imagen 10">
            <a:extLst>
              <a:ext uri="{FF2B5EF4-FFF2-40B4-BE49-F238E27FC236}">
                <a16:creationId xmlns:a16="http://schemas.microsoft.com/office/drawing/2014/main" id="{07E0B8D9-8CF9-4FF6-9BA4-7C1032A479FE}"/>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6719" r="16719"/>
          <a:stretch>
            <a:fillRect/>
          </a:stretch>
        </p:blipFill>
        <p:spPr/>
      </p:pic>
      <p:sp>
        <p:nvSpPr>
          <p:cNvPr id="5" name="Rectángulo 4">
            <a:extLst>
              <a:ext uri="{FF2B5EF4-FFF2-40B4-BE49-F238E27FC236}">
                <a16:creationId xmlns:a16="http://schemas.microsoft.com/office/drawing/2014/main" id="{C8EB811C-0B77-4C7D-91B8-51AA88EDE76E}"/>
              </a:ext>
            </a:extLst>
          </p:cNvPr>
          <p:cNvSpPr/>
          <p:nvPr/>
        </p:nvSpPr>
        <p:spPr>
          <a:xfrm>
            <a:off x="0" y="3136900"/>
            <a:ext cx="6908800" cy="242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Placeholder 1">
            <a:extLst>
              <a:ext uri="{FF2B5EF4-FFF2-40B4-BE49-F238E27FC236}">
                <a16:creationId xmlns:a16="http://schemas.microsoft.com/office/drawing/2014/main" id="{398E3E30-E92A-4056-BA0F-B931CF0285CD}"/>
              </a:ext>
            </a:extLst>
          </p:cNvPr>
          <p:cNvSpPr txBox="1">
            <a:spLocks/>
          </p:cNvSpPr>
          <p:nvPr/>
        </p:nvSpPr>
        <p:spPr>
          <a:xfrm>
            <a:off x="6908800" y="524808"/>
            <a:ext cx="2311400" cy="220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s-CO" sz="1800" b="1" dirty="0">
              <a:solidFill>
                <a:schemeClr val="bg1"/>
              </a:solidFill>
              <a:cs typeface="Arial" panose="020B0604020202020204" pitchFamily="34" charset="0"/>
            </a:endParaRPr>
          </a:p>
          <a:p>
            <a:pPr marL="0" indent="0" algn="ctr">
              <a:lnSpc>
                <a:spcPct val="110000"/>
              </a:lnSpc>
              <a:buNone/>
            </a:pPr>
            <a:r>
              <a:rPr lang="es-CO" sz="1800" b="1" dirty="0">
                <a:solidFill>
                  <a:schemeClr val="accent2"/>
                </a:solidFill>
                <a:cs typeface="Arial" panose="020B0604020202020204" pitchFamily="34" charset="0"/>
              </a:rPr>
              <a:t>YOUR TITLE</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a:t>
            </a:r>
            <a:endParaRPr lang="en-US" altLang="es-MX"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endParaRPr lang="en-US" sz="1400" dirty="0">
              <a:solidFill>
                <a:schemeClr val="bg1"/>
              </a:solidFill>
            </a:endParaRPr>
          </a:p>
        </p:txBody>
      </p:sp>
      <p:sp>
        <p:nvSpPr>
          <p:cNvPr id="118" name="Text Placeholder 5">
            <a:extLst>
              <a:ext uri="{FF2B5EF4-FFF2-40B4-BE49-F238E27FC236}">
                <a16:creationId xmlns:a16="http://schemas.microsoft.com/office/drawing/2014/main" id="{E93D8767-6031-400F-B92D-0E6F0B079DB9}"/>
              </a:ext>
            </a:extLst>
          </p:cNvPr>
          <p:cNvSpPr txBox="1">
            <a:spLocks/>
          </p:cNvSpPr>
          <p:nvPr/>
        </p:nvSpPr>
        <p:spPr>
          <a:xfrm>
            <a:off x="425450" y="3543488"/>
            <a:ext cx="5949950" cy="1574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600" dirty="0">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Fusce convallis magna non dolor sit amet, consectetur adipiscing elit. Fusce convallis magna non Orci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varius</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natoque</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penatibus</a:t>
            </a:r>
            <a:r>
              <a:rPr lang="es-CO" sz="1600" dirty="0">
                <a:latin typeface="Calibri Light" panose="020F0302020204030204" pitchFamily="34" charset="0"/>
                <a:ea typeface="MS PGothic" panose="020B0600070205080204" pitchFamily="34" charset="-128"/>
                <a:cs typeface="Calibri Light" panose="020F0302020204030204" pitchFamily="34" charset="0"/>
              </a:rPr>
              <a:t>.</a:t>
            </a:r>
          </a:p>
          <a:p>
            <a:pPr marL="0" indent="0">
              <a:buNone/>
            </a:pPr>
            <a:r>
              <a:rPr lang="es-CO" sz="1600" dirty="0">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Fusce convallis magna non dolor sit amet, consectetur adipiscing elit. Fusce convallis magna non Orci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varius</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natoque</a:t>
            </a:r>
            <a:r>
              <a:rPr lang="es-CO" sz="1600" dirty="0">
                <a:latin typeface="Calibri Light" panose="020F0302020204030204" pitchFamily="34" charset="0"/>
                <a:ea typeface="MS PGothic" panose="020B0600070205080204" pitchFamily="34" charset="-128"/>
                <a:cs typeface="Calibri Light" panose="020F0302020204030204" pitchFamily="34" charset="0"/>
              </a:rPr>
              <a:t> </a:t>
            </a:r>
            <a:r>
              <a:rPr lang="es-CO" sz="1600" dirty="0" err="1">
                <a:latin typeface="Calibri Light" panose="020F0302020204030204" pitchFamily="34" charset="0"/>
                <a:ea typeface="MS PGothic" panose="020B0600070205080204" pitchFamily="34" charset="-128"/>
                <a:cs typeface="Calibri Light" panose="020F0302020204030204" pitchFamily="34" charset="0"/>
              </a:rPr>
              <a:t>penatibus</a:t>
            </a:r>
            <a:endParaRPr lang="en-US" sz="1600" dirty="0">
              <a:latin typeface="Calibri Light" panose="020F0302020204030204" pitchFamily="34" charset="0"/>
              <a:ea typeface="MS PGothic" panose="020B0600070205080204" pitchFamily="34" charset="-128"/>
              <a:cs typeface="Calibri Light" panose="020F0302020204030204" pitchFamily="34" charset="0"/>
            </a:endParaRPr>
          </a:p>
          <a:p>
            <a:pPr marL="0" indent="0">
              <a:buNone/>
            </a:pPr>
            <a:endParaRPr lang="en-US" sz="1600" dirty="0">
              <a:latin typeface="Calibri Light" panose="020F0302020204030204" pitchFamily="34" charset="0"/>
              <a:ea typeface="MS PGothic" panose="020B0600070205080204" pitchFamily="34" charset="-128"/>
              <a:cs typeface="Calibri Light" panose="020F0302020204030204" pitchFamily="34" charset="0"/>
            </a:endParaRPr>
          </a:p>
        </p:txBody>
      </p:sp>
      <p:sp>
        <p:nvSpPr>
          <p:cNvPr id="119" name="Text Placeholder 1">
            <a:extLst>
              <a:ext uri="{FF2B5EF4-FFF2-40B4-BE49-F238E27FC236}">
                <a16:creationId xmlns:a16="http://schemas.microsoft.com/office/drawing/2014/main" id="{5167F9BA-B2CA-463B-8F82-FE90F236ECFF}"/>
              </a:ext>
            </a:extLst>
          </p:cNvPr>
          <p:cNvSpPr txBox="1">
            <a:spLocks/>
          </p:cNvSpPr>
          <p:nvPr/>
        </p:nvSpPr>
        <p:spPr>
          <a:xfrm>
            <a:off x="9455150" y="3136900"/>
            <a:ext cx="2311400" cy="220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endParaRPr lang="es-CO" sz="1800" b="1" dirty="0">
              <a:solidFill>
                <a:schemeClr val="bg1"/>
              </a:solidFill>
              <a:cs typeface="Arial" panose="020B0604020202020204" pitchFamily="34" charset="0"/>
            </a:endParaRPr>
          </a:p>
          <a:p>
            <a:pPr marL="0" indent="0" algn="ctr">
              <a:lnSpc>
                <a:spcPct val="110000"/>
              </a:lnSpc>
              <a:buNone/>
            </a:pPr>
            <a:r>
              <a:rPr lang="es-CO" sz="1800" b="1" dirty="0">
                <a:solidFill>
                  <a:schemeClr val="accent2"/>
                </a:solidFill>
                <a:cs typeface="Arial" panose="020B0604020202020204" pitchFamily="34" charset="0"/>
              </a:rPr>
              <a:t>YOUR TITLE</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elit. </a:t>
            </a:r>
          </a:p>
          <a:p>
            <a:pPr marL="0" indent="0" algn="ctr">
              <a:buNone/>
            </a:pPr>
            <a:r>
              <a:rPr lang="es-CO"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a:t>
            </a:r>
            <a:endParaRPr lang="en-US" altLang="es-MX" sz="16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endParaRPr lang="en-US" sz="1400" dirty="0">
              <a:solidFill>
                <a:schemeClr val="bg1"/>
              </a:solidFill>
            </a:endParaRPr>
          </a:p>
        </p:txBody>
      </p:sp>
      <p:sp>
        <p:nvSpPr>
          <p:cNvPr id="120" name="CuadroTexto 119">
            <a:extLst>
              <a:ext uri="{FF2B5EF4-FFF2-40B4-BE49-F238E27FC236}">
                <a16:creationId xmlns:a16="http://schemas.microsoft.com/office/drawing/2014/main" id="{AF80EFEF-4020-4C25-8D83-BDBBB0B70C7C}"/>
              </a:ext>
            </a:extLst>
          </p:cNvPr>
          <p:cNvSpPr txBox="1"/>
          <p:nvPr/>
        </p:nvSpPr>
        <p:spPr>
          <a:xfrm>
            <a:off x="619125" y="1323886"/>
            <a:ext cx="3648076"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7DAF35C-819E-46E9-8130-31D44C01243F}"/>
              </a:ext>
            </a:extLst>
          </p:cNvPr>
          <p:cNvPicPr>
            <a:picLocks noChangeAspect="1"/>
          </p:cNvPicPr>
          <p:nvPr/>
        </p:nvPicPr>
        <p:blipFill rotWithShape="1">
          <a:blip r:embed="rId3">
            <a:extLst>
              <a:ext uri="{28A0092B-C50C-407E-A947-70E740481C1C}">
                <a14:useLocalDpi xmlns:a14="http://schemas.microsoft.com/office/drawing/2010/main" val="0"/>
              </a:ext>
            </a:extLst>
          </a:blip>
          <a:srcRect l="12406" t="19020" r="10277" b="19038"/>
          <a:stretch/>
        </p:blipFill>
        <p:spPr>
          <a:xfrm>
            <a:off x="4835461" y="1638300"/>
            <a:ext cx="6556439" cy="4189412"/>
          </a:xfrm>
          <a:prstGeom prst="rect">
            <a:avLst/>
          </a:prstGeom>
        </p:spPr>
      </p:pic>
      <p:sp>
        <p:nvSpPr>
          <p:cNvPr id="12" name="Freeform 9">
            <a:extLst>
              <a:ext uri="{FF2B5EF4-FFF2-40B4-BE49-F238E27FC236}">
                <a16:creationId xmlns:a16="http://schemas.microsoft.com/office/drawing/2014/main" id="{A8327018-9B0A-4408-A0F1-0B2D50B38B6D}"/>
              </a:ext>
            </a:extLst>
          </p:cNvPr>
          <p:cNvSpPr>
            <a:spLocks/>
          </p:cNvSpPr>
          <p:nvPr/>
        </p:nvSpPr>
        <p:spPr bwMode="auto">
          <a:xfrm>
            <a:off x="4835461" y="1700140"/>
            <a:ext cx="6300852" cy="3852935"/>
          </a:xfrm>
          <a:custGeom>
            <a:avLst/>
            <a:gdLst>
              <a:gd name="T0" fmla="*/ 416 w 579"/>
              <a:gd name="T1" fmla="*/ 0 h 353"/>
              <a:gd name="T2" fmla="*/ 567 w 579"/>
              <a:gd name="T3" fmla="*/ 8 h 353"/>
              <a:gd name="T4" fmla="*/ 579 w 579"/>
              <a:gd name="T5" fmla="*/ 13 h 353"/>
              <a:gd name="T6" fmla="*/ 211 w 579"/>
              <a:gd name="T7" fmla="*/ 334 h 353"/>
              <a:gd name="T8" fmla="*/ 158 w 579"/>
              <a:gd name="T9" fmla="*/ 343 h 353"/>
              <a:gd name="T10" fmla="*/ 17 w 579"/>
              <a:gd name="T11" fmla="*/ 300 h 353"/>
              <a:gd name="T12" fmla="*/ 23 w 579"/>
              <a:gd name="T13" fmla="*/ 274 h 353"/>
              <a:gd name="T14" fmla="*/ 377 w 579"/>
              <a:gd name="T15" fmla="*/ 15 h 353"/>
              <a:gd name="T16" fmla="*/ 416 w 579"/>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9" h="353">
                <a:moveTo>
                  <a:pt x="416" y="0"/>
                </a:moveTo>
                <a:cubicBezTo>
                  <a:pt x="567" y="8"/>
                  <a:pt x="567" y="8"/>
                  <a:pt x="567" y="8"/>
                </a:cubicBezTo>
                <a:cubicBezTo>
                  <a:pt x="567" y="8"/>
                  <a:pt x="576" y="9"/>
                  <a:pt x="579" y="13"/>
                </a:cubicBezTo>
                <a:cubicBezTo>
                  <a:pt x="571" y="21"/>
                  <a:pt x="211" y="334"/>
                  <a:pt x="211" y="334"/>
                </a:cubicBezTo>
                <a:cubicBezTo>
                  <a:pt x="211" y="334"/>
                  <a:pt x="186" y="353"/>
                  <a:pt x="158" y="343"/>
                </a:cubicBezTo>
                <a:cubicBezTo>
                  <a:pt x="128" y="334"/>
                  <a:pt x="17" y="300"/>
                  <a:pt x="17" y="300"/>
                </a:cubicBezTo>
                <a:cubicBezTo>
                  <a:pt x="17" y="300"/>
                  <a:pt x="0" y="296"/>
                  <a:pt x="23" y="274"/>
                </a:cubicBezTo>
                <a:cubicBezTo>
                  <a:pt x="47" y="256"/>
                  <a:pt x="377" y="15"/>
                  <a:pt x="377" y="15"/>
                </a:cubicBezTo>
                <a:cubicBezTo>
                  <a:pt x="377" y="15"/>
                  <a:pt x="389" y="2"/>
                  <a:pt x="416" y="0"/>
                </a:cubicBezTo>
                <a:close/>
              </a:path>
            </a:pathLst>
          </a:custGeom>
          <a:blipFill>
            <a:blip r:embed="rId4"/>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973" name="Marcador de texto 28">
            <a:extLst>
              <a:ext uri="{FF2B5EF4-FFF2-40B4-BE49-F238E27FC236}">
                <a16:creationId xmlns:a16="http://schemas.microsoft.com/office/drawing/2014/main" id="{8ABDA0A6-6555-4ED7-AA6E-C5C6B2015A6B}"/>
              </a:ext>
            </a:extLst>
          </p:cNvPr>
          <p:cNvSpPr txBox="1">
            <a:spLocks/>
          </p:cNvSpPr>
          <p:nvPr/>
        </p:nvSpPr>
        <p:spPr>
          <a:xfrm>
            <a:off x="525462" y="3086278"/>
            <a:ext cx="457200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4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sz="2000" dirty="0">
              <a:solidFill>
                <a:schemeClr val="bg1"/>
              </a:solidFill>
            </a:endParaRPr>
          </a:p>
        </p:txBody>
      </p:sp>
      <p:sp>
        <p:nvSpPr>
          <p:cNvPr id="974" name="CuadroTexto 973">
            <a:extLst>
              <a:ext uri="{FF2B5EF4-FFF2-40B4-BE49-F238E27FC236}">
                <a16:creationId xmlns:a16="http://schemas.microsoft.com/office/drawing/2014/main" id="{365FF25F-1AD8-4C29-8B70-AA57BB6F5D45}"/>
              </a:ext>
            </a:extLst>
          </p:cNvPr>
          <p:cNvSpPr txBox="1"/>
          <p:nvPr/>
        </p:nvSpPr>
        <p:spPr>
          <a:xfrm>
            <a:off x="525462" y="1885949"/>
            <a:ext cx="57721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grpSp>
        <p:nvGrpSpPr>
          <p:cNvPr id="975" name="Grupo 974">
            <a:extLst>
              <a:ext uri="{FF2B5EF4-FFF2-40B4-BE49-F238E27FC236}">
                <a16:creationId xmlns:a16="http://schemas.microsoft.com/office/drawing/2014/main" id="{2D8E335A-1AF7-41B0-88F3-132D01AC7017}"/>
              </a:ext>
            </a:extLst>
          </p:cNvPr>
          <p:cNvGrpSpPr/>
          <p:nvPr/>
        </p:nvGrpSpPr>
        <p:grpSpPr>
          <a:xfrm>
            <a:off x="381724" y="735141"/>
            <a:ext cx="10910427" cy="5467765"/>
            <a:chOff x="381724" y="735141"/>
            <a:chExt cx="10910427" cy="5467765"/>
          </a:xfrm>
          <a:noFill/>
        </p:grpSpPr>
        <p:sp>
          <p:nvSpPr>
            <p:cNvPr id="976" name="Triángulo isósceles 975">
              <a:extLst>
                <a:ext uri="{FF2B5EF4-FFF2-40B4-BE49-F238E27FC236}">
                  <a16:creationId xmlns:a16="http://schemas.microsoft.com/office/drawing/2014/main" id="{323E217F-DD76-48BA-8B87-7144521A7776}"/>
                </a:ext>
              </a:extLst>
            </p:cNvPr>
            <p:cNvSpPr/>
            <p:nvPr/>
          </p:nvSpPr>
          <p:spPr>
            <a:xfrm>
              <a:off x="2539999" y="7351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Triángulo isósceles 976">
              <a:extLst>
                <a:ext uri="{FF2B5EF4-FFF2-40B4-BE49-F238E27FC236}">
                  <a16:creationId xmlns:a16="http://schemas.microsoft.com/office/drawing/2014/main" id="{34E3920B-873A-41A0-8C1D-C0F81CCF0A52}"/>
                </a:ext>
              </a:extLst>
            </p:cNvPr>
            <p:cNvSpPr/>
            <p:nvPr/>
          </p:nvSpPr>
          <p:spPr>
            <a:xfrm rot="10800000">
              <a:off x="381724" y="568284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Triángulo isósceles 977">
              <a:extLst>
                <a:ext uri="{FF2B5EF4-FFF2-40B4-BE49-F238E27FC236}">
                  <a16:creationId xmlns:a16="http://schemas.microsoft.com/office/drawing/2014/main" id="{311B2784-1EC0-42B8-AFCE-719330A36604}"/>
                </a:ext>
              </a:extLst>
            </p:cNvPr>
            <p:cNvSpPr/>
            <p:nvPr/>
          </p:nvSpPr>
          <p:spPr>
            <a:xfrm>
              <a:off x="5730151" y="2852641"/>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Triángulo isósceles 978">
              <a:extLst>
                <a:ext uri="{FF2B5EF4-FFF2-40B4-BE49-F238E27FC236}">
                  <a16:creationId xmlns:a16="http://schemas.microsoft.com/office/drawing/2014/main" id="{C6E54E7F-FD87-48DE-92BA-79B85A755F80}"/>
                </a:ext>
              </a:extLst>
            </p:cNvPr>
            <p:cNvSpPr/>
            <p:nvPr/>
          </p:nvSpPr>
          <p:spPr>
            <a:xfrm rot="10800000">
              <a:off x="10330531" y="5775228"/>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riángulo isósceles 979">
              <a:extLst>
                <a:ext uri="{FF2B5EF4-FFF2-40B4-BE49-F238E27FC236}">
                  <a16:creationId xmlns:a16="http://schemas.microsoft.com/office/drawing/2014/main" id="{CB601EAC-942E-4D21-B165-BFA6A4C99A0C}"/>
                </a:ext>
              </a:extLst>
            </p:cNvPr>
            <p:cNvSpPr/>
            <p:nvPr/>
          </p:nvSpPr>
          <p:spPr>
            <a:xfrm>
              <a:off x="10687049" y="580593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riángulo isósceles 980">
              <a:extLst>
                <a:ext uri="{FF2B5EF4-FFF2-40B4-BE49-F238E27FC236}">
                  <a16:creationId xmlns:a16="http://schemas.microsoft.com/office/drawing/2014/main" id="{E225EA19-17E6-4A4F-9204-6077DFD9A70B}"/>
                </a:ext>
              </a:extLst>
            </p:cNvPr>
            <p:cNvSpPr/>
            <p:nvPr/>
          </p:nvSpPr>
          <p:spPr>
            <a:xfrm rot="10800000">
              <a:off x="4211638" y="1722614"/>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Triángulo isósceles 981">
              <a:extLst>
                <a:ext uri="{FF2B5EF4-FFF2-40B4-BE49-F238E27FC236}">
                  <a16:creationId xmlns:a16="http://schemas.microsoft.com/office/drawing/2014/main" id="{F2430A6E-1A5D-4CE9-97A1-E43DCCFFA312}"/>
                </a:ext>
              </a:extLst>
            </p:cNvPr>
            <p:cNvSpPr/>
            <p:nvPr/>
          </p:nvSpPr>
          <p:spPr>
            <a:xfrm>
              <a:off x="10749226" y="2399507"/>
              <a:ext cx="542925" cy="396972"/>
            </a:xfrm>
            <a:prstGeom prst="triangle">
              <a:avLst/>
            </a:prstGeom>
            <a:grpFill/>
            <a:ln>
              <a:solidFill>
                <a:srgbClr val="FFB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Marcador de texto 28">
            <a:extLst>
              <a:ext uri="{FF2B5EF4-FFF2-40B4-BE49-F238E27FC236}">
                <a16:creationId xmlns:a16="http://schemas.microsoft.com/office/drawing/2014/main" id="{2DF44558-27B1-4D4D-830E-E425647C0E0B}"/>
              </a:ext>
            </a:extLst>
          </p:cNvPr>
          <p:cNvSpPr txBox="1">
            <a:spLocks/>
          </p:cNvSpPr>
          <p:nvPr/>
        </p:nvSpPr>
        <p:spPr>
          <a:xfrm>
            <a:off x="3810000" y="4210228"/>
            <a:ext cx="771525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just">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just">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just">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just"/>
            <a:endParaRPr lang="en-US" dirty="0">
              <a:solidFill>
                <a:schemeClr val="bg1"/>
              </a:solidFill>
            </a:endParaRPr>
          </a:p>
        </p:txBody>
      </p:sp>
      <p:sp>
        <p:nvSpPr>
          <p:cNvPr id="67" name="CuadroTexto 66">
            <a:extLst>
              <a:ext uri="{FF2B5EF4-FFF2-40B4-BE49-F238E27FC236}">
                <a16:creationId xmlns:a16="http://schemas.microsoft.com/office/drawing/2014/main" id="{7BDF4789-4306-4E23-99DA-0F33F84A32F9}"/>
              </a:ext>
            </a:extLst>
          </p:cNvPr>
          <p:cNvSpPr txBox="1"/>
          <p:nvPr/>
        </p:nvSpPr>
        <p:spPr>
          <a:xfrm>
            <a:off x="323849" y="1190535"/>
            <a:ext cx="3143251" cy="1200329"/>
          </a:xfrm>
          <a:prstGeom prst="rect">
            <a:avLst/>
          </a:prstGeom>
          <a:noFill/>
        </p:spPr>
        <p:txBody>
          <a:bodyPr wrap="square" rtlCol="0">
            <a:spAutoFit/>
          </a:bodyPr>
          <a:lstStyle/>
          <a:p>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 </a:t>
            </a:r>
          </a:p>
          <a:p>
            <a:r>
              <a:rPr lang="en-US" sz="3600" b="1" i="1" spc="-150" dirty="0">
                <a:solidFill>
                  <a:schemeClr val="bg1"/>
                </a:solidFill>
                <a:latin typeface="Montserrat" panose="00000500000000000000" pitchFamily="50" charset="0"/>
              </a:rPr>
              <a:t>HERE</a:t>
            </a:r>
          </a:p>
        </p:txBody>
      </p:sp>
      <p:pic>
        <p:nvPicPr>
          <p:cNvPr id="9" name="Marcador de posición de imagen 8">
            <a:extLst>
              <a:ext uri="{FF2B5EF4-FFF2-40B4-BE49-F238E27FC236}">
                <a16:creationId xmlns:a16="http://schemas.microsoft.com/office/drawing/2014/main" id="{AF92F381-3262-4715-B623-7591697A6FA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9848" b="4515"/>
          <a:stretch/>
        </p:blipFill>
        <p:spPr>
          <a:xfrm>
            <a:off x="0" y="3600450"/>
            <a:ext cx="3622908" cy="3257550"/>
          </a:xfrm>
        </p:spPr>
      </p:pic>
      <p:pic>
        <p:nvPicPr>
          <p:cNvPr id="68" name="Marcador de posición de imagen 23">
            <a:extLst>
              <a:ext uri="{FF2B5EF4-FFF2-40B4-BE49-F238E27FC236}">
                <a16:creationId xmlns:a16="http://schemas.microsoft.com/office/drawing/2014/main" id="{69D3FFF1-D39E-4DE5-8960-ECD371A291D9}"/>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l="167" r="167"/>
          <a:stretch>
            <a:fillRect/>
          </a:stretch>
        </p:blipFill>
        <p:spPr>
          <a:xfrm>
            <a:off x="3622675" y="0"/>
            <a:ext cx="8569325" cy="3600450"/>
          </a:xfrm>
          <a:prstGeom prst="rect">
            <a:avLst/>
          </a:prstGeom>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74DA2D2-9B6F-4D12-98A6-DD36D7296AE9}"/>
              </a:ext>
            </a:extLst>
          </p:cNvPr>
          <p:cNvSpPr/>
          <p:nvPr/>
        </p:nvSpPr>
        <p:spPr>
          <a:xfrm>
            <a:off x="0" y="2247900"/>
            <a:ext cx="12192000" cy="1924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6" descr="iPhone6_mockup_front_white.png">
            <a:extLst>
              <a:ext uri="{FF2B5EF4-FFF2-40B4-BE49-F238E27FC236}">
                <a16:creationId xmlns:a16="http://schemas.microsoft.com/office/drawing/2014/main" id="{257EA538-463B-4CFE-A982-2ADE3B2CBFC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4516040" y="727868"/>
            <a:ext cx="3159919"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Marcador de posición de imagen 12">
            <a:extLst>
              <a:ext uri="{FF2B5EF4-FFF2-40B4-BE49-F238E27FC236}">
                <a16:creationId xmlns:a16="http://schemas.microsoft.com/office/drawing/2014/main" id="{4982B9D7-4C8D-4C77-BEB3-E63A41DE37E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465" b="7465"/>
          <a:stretch>
            <a:fillRect/>
          </a:stretch>
        </p:blipFill>
        <p:spPr/>
      </p:pic>
      <p:sp>
        <p:nvSpPr>
          <p:cNvPr id="48" name="CuadroTexto 47">
            <a:extLst>
              <a:ext uri="{FF2B5EF4-FFF2-40B4-BE49-F238E27FC236}">
                <a16:creationId xmlns:a16="http://schemas.microsoft.com/office/drawing/2014/main" id="{E5F7DD47-424B-4AB7-A40D-87DA74EC2FB1}"/>
              </a:ext>
            </a:extLst>
          </p:cNvPr>
          <p:cNvSpPr txBox="1"/>
          <p:nvPr/>
        </p:nvSpPr>
        <p:spPr>
          <a:xfrm>
            <a:off x="2800349" y="935831"/>
            <a:ext cx="6096001" cy="646331"/>
          </a:xfrm>
          <a:prstGeom prst="rect">
            <a:avLst/>
          </a:prstGeom>
          <a:noFill/>
        </p:spPr>
        <p:txBody>
          <a:bodyPr wrap="square" rtlCol="0">
            <a:spAutoFit/>
          </a:bodyPr>
          <a:lstStyle/>
          <a:p>
            <a:pPr algn="ctr"/>
            <a:r>
              <a:rPr lang="en-US" sz="3600" b="1" i="1" spc="-150" dirty="0">
                <a:solidFill>
                  <a:schemeClr val="accent2"/>
                </a:solidFill>
                <a:latin typeface="Montserrat" panose="00000500000000000000" pitchFamily="50" charset="0"/>
              </a:rPr>
              <a:t>YOUR TITLE </a:t>
            </a:r>
            <a:r>
              <a:rPr lang="en-US" sz="3600" b="1" i="1" spc="-150" dirty="0">
                <a:solidFill>
                  <a:schemeClr val="bg1"/>
                </a:solidFill>
                <a:latin typeface="Montserrat" panose="00000500000000000000" pitchFamily="50" charset="0"/>
              </a:rPr>
              <a:t>HERE</a:t>
            </a:r>
          </a:p>
        </p:txBody>
      </p:sp>
      <p:sp>
        <p:nvSpPr>
          <p:cNvPr id="49" name="Paralelogramo 6">
            <a:extLst>
              <a:ext uri="{FF2B5EF4-FFF2-40B4-BE49-F238E27FC236}">
                <a16:creationId xmlns:a16="http://schemas.microsoft.com/office/drawing/2014/main" id="{1F9C8FEF-813A-4EE8-AC66-F748F60B12E6}"/>
              </a:ext>
            </a:extLst>
          </p:cNvPr>
          <p:cNvSpPr/>
          <p:nvPr/>
        </p:nvSpPr>
        <p:spPr>
          <a:xfrm flipV="1">
            <a:off x="202009" y="2247898"/>
            <a:ext cx="3800475" cy="1924049"/>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chemeClr val="tx1">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elogramo 6">
            <a:extLst>
              <a:ext uri="{FF2B5EF4-FFF2-40B4-BE49-F238E27FC236}">
                <a16:creationId xmlns:a16="http://schemas.microsoft.com/office/drawing/2014/main" id="{017C3B80-49B6-431E-A21D-7D09931A61B0}"/>
              </a:ext>
            </a:extLst>
          </p:cNvPr>
          <p:cNvSpPr/>
          <p:nvPr/>
        </p:nvSpPr>
        <p:spPr>
          <a:xfrm flipV="1">
            <a:off x="8303022" y="2247900"/>
            <a:ext cx="3800475" cy="2076450"/>
          </a:xfrm>
          <a:custGeom>
            <a:avLst/>
            <a:gdLst>
              <a:gd name="connsiteX0" fmla="*/ 0 w 3800475"/>
              <a:gd name="connsiteY0" fmla="*/ 2914650 h 2914650"/>
              <a:gd name="connsiteX1" fmla="*/ 728663 w 3800475"/>
              <a:gd name="connsiteY1" fmla="*/ 0 h 2914650"/>
              <a:gd name="connsiteX2" fmla="*/ 3800475 w 3800475"/>
              <a:gd name="connsiteY2" fmla="*/ 0 h 2914650"/>
              <a:gd name="connsiteX3" fmla="*/ 3071813 w 3800475"/>
              <a:gd name="connsiteY3" fmla="*/ 2914650 h 2914650"/>
              <a:gd name="connsiteX4" fmla="*/ 0 w 3800475"/>
              <a:gd name="connsiteY4" fmla="*/ 2914650 h 2914650"/>
              <a:gd name="connsiteX0" fmla="*/ 0 w 3800475"/>
              <a:gd name="connsiteY0" fmla="*/ 2914650 h 2914650"/>
              <a:gd name="connsiteX1" fmla="*/ 728663 w 3800475"/>
              <a:gd name="connsiteY1" fmla="*/ 0 h 2914650"/>
              <a:gd name="connsiteX2" fmla="*/ 3800475 w 3800475"/>
              <a:gd name="connsiteY2" fmla="*/ 0 h 2914650"/>
              <a:gd name="connsiteX3" fmla="*/ 1452563 w 3800475"/>
              <a:gd name="connsiteY3" fmla="*/ 2914650 h 2914650"/>
              <a:gd name="connsiteX4" fmla="*/ 0 w 3800475"/>
              <a:gd name="connsiteY4" fmla="*/ 2914650 h 2914650"/>
              <a:gd name="connsiteX0" fmla="*/ 0 w 3800475"/>
              <a:gd name="connsiteY0" fmla="*/ 2914650 h 2914650"/>
              <a:gd name="connsiteX1" fmla="*/ 2471738 w 3800475"/>
              <a:gd name="connsiteY1" fmla="*/ 19050 h 2914650"/>
              <a:gd name="connsiteX2" fmla="*/ 3800475 w 3800475"/>
              <a:gd name="connsiteY2" fmla="*/ 0 h 2914650"/>
              <a:gd name="connsiteX3" fmla="*/ 1452563 w 3800475"/>
              <a:gd name="connsiteY3" fmla="*/ 2914650 h 2914650"/>
              <a:gd name="connsiteX4" fmla="*/ 0 w 3800475"/>
              <a:gd name="connsiteY4" fmla="*/ 2914650 h 291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475" h="2914650">
                <a:moveTo>
                  <a:pt x="0" y="2914650"/>
                </a:moveTo>
                <a:lnTo>
                  <a:pt x="2471738" y="19050"/>
                </a:lnTo>
                <a:lnTo>
                  <a:pt x="3800475" y="0"/>
                </a:lnTo>
                <a:lnTo>
                  <a:pt x="1452563" y="2914650"/>
                </a:lnTo>
                <a:lnTo>
                  <a:pt x="0" y="2914650"/>
                </a:lnTo>
                <a:close/>
              </a:path>
            </a:pathLst>
          </a:custGeom>
          <a:solidFill>
            <a:schemeClr val="tx1">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arcador de texto 28">
            <a:extLst>
              <a:ext uri="{FF2B5EF4-FFF2-40B4-BE49-F238E27FC236}">
                <a16:creationId xmlns:a16="http://schemas.microsoft.com/office/drawing/2014/main" id="{FAFFBF1D-6617-42DF-9F35-7C1C588B41BA}"/>
              </a:ext>
            </a:extLst>
          </p:cNvPr>
          <p:cNvSpPr txBox="1">
            <a:spLocks/>
          </p:cNvSpPr>
          <p:nvPr/>
        </p:nvSpPr>
        <p:spPr>
          <a:xfrm>
            <a:off x="1457324" y="4550836"/>
            <a:ext cx="9277350" cy="1790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a:t>
            </a:r>
          </a:p>
          <a:p>
            <a:pPr marL="0" indent="0" algn="ctr">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marL="0" indent="0" algn="ctr">
              <a:buNone/>
            </a:pPr>
            <a:r>
              <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rPr>
              <a:t>Lorem ipsum dolor sit amet, consectetur adipiscing adipiscing elit. Fusce convallis magna nonelit. Fusce convallis magna no Lorem ipsum dolor sit amet, consectetur .</a:t>
            </a:r>
          </a:p>
          <a:p>
            <a:pPr marL="0" indent="0" algn="ctr">
              <a:buNone/>
            </a:pPr>
            <a:endParaRPr lang="es-CO" sz="1800" dirty="0">
              <a:solidFill>
                <a:schemeClr val="bg1"/>
              </a:solidFill>
              <a:latin typeface="Calibri Light" panose="020F0302020204030204" pitchFamily="34" charset="0"/>
              <a:ea typeface="MS PGothic" panose="020B0600070205080204" pitchFamily="34" charset="-128"/>
              <a:cs typeface="Calibri Light" panose="020F0302020204030204" pitchFamily="34" charset="0"/>
            </a:endParaRPr>
          </a:p>
          <a:p>
            <a:pPr algn="ct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Personalizado 2">
      <a:dk1>
        <a:sysClr val="windowText" lastClr="000000"/>
      </a:dk1>
      <a:lt1>
        <a:sysClr val="window" lastClr="FFFFFF"/>
      </a:lt1>
      <a:dk2>
        <a:srgbClr val="5B9BD5"/>
      </a:dk2>
      <a:lt2>
        <a:srgbClr val="E7E6E6"/>
      </a:lt2>
      <a:accent1>
        <a:srgbClr val="162029"/>
      </a:accent1>
      <a:accent2>
        <a:srgbClr val="FEC40C"/>
      </a:accent2>
      <a:accent3>
        <a:srgbClr val="FFBE03"/>
      </a:accent3>
      <a:accent4>
        <a:srgbClr val="D5A301"/>
      </a:accent4>
      <a:accent5>
        <a:srgbClr val="5B9BD5"/>
      </a:accent5>
      <a:accent6>
        <a:srgbClr val="466B8A"/>
      </a:accent6>
      <a:hlink>
        <a:srgbClr val="0563C1"/>
      </a:hlink>
      <a:folHlink>
        <a:srgbClr val="71DA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7590</TotalTime>
  <Words>1039</Words>
  <Application>Microsoft Office PowerPoint</Application>
  <PresentationFormat>Widescreen</PresentationFormat>
  <Paragraphs>100</Paragraphs>
  <Slides>14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Gill Sans</vt:lpstr>
      <vt:lpstr>Lato</vt:lpstr>
      <vt:lpstr>Lato Black</vt:lpstr>
      <vt:lpstr>Lato Light</vt:lpstr>
      <vt:lpstr>Montserrat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476</cp:revision>
  <dcterms:created xsi:type="dcterms:W3CDTF">2020-04-22T15:34:04Z</dcterms:created>
  <dcterms:modified xsi:type="dcterms:W3CDTF">2025-06-09T15:00:10Z</dcterms:modified>
</cp:coreProperties>
</file>