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1795" r:id="rId2"/>
    <p:sldId id="1512" r:id="rId3"/>
    <p:sldId id="1513" r:id="rId4"/>
    <p:sldId id="1514" r:id="rId5"/>
    <p:sldId id="1515" r:id="rId6"/>
    <p:sldId id="1516" r:id="rId7"/>
    <p:sldId id="1517" r:id="rId8"/>
    <p:sldId id="1780"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CAD3"/>
    <a:srgbClr val="1DBADD"/>
    <a:srgbClr val="895FA2"/>
    <a:srgbClr val="BE457B"/>
    <a:srgbClr val="48606F"/>
    <a:srgbClr val="000000"/>
    <a:srgbClr val="6D79B7"/>
    <a:srgbClr val="BA1C6C"/>
    <a:srgbClr val="30386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1D4E42-7377-4E77-8FF6-9449A51B5FC4}" v="1" dt="2025-04-26T22:32:27.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autoAdjust="0"/>
    <p:restoredTop sz="94660"/>
  </p:normalViewPr>
  <p:slideViewPr>
    <p:cSldViewPr snapToGrid="0">
      <p:cViewPr varScale="1">
        <p:scale>
          <a:sx n="112" d="100"/>
          <a:sy n="112" d="100"/>
        </p:scale>
        <p:origin x="1032" y="108"/>
      </p:cViewPr>
      <p:guideLst/>
    </p:cSldViewPr>
  </p:slid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341D4E42-7377-4E77-8FF6-9449A51B5FC4}"/>
    <pc:docChg chg="addSld delSld modSld sldOrd">
      <pc:chgData name="Jolie Serrano Delgado" userId="d52b4219-5c60-4a0c-87ad-b1ec335c0c37" providerId="ADAL" clId="{341D4E42-7377-4E77-8FF6-9449A51B5FC4}" dt="2025-04-26T22:32:51.613" v="7" actId="47"/>
      <pc:docMkLst>
        <pc:docMk/>
      </pc:docMkLst>
      <pc:sldChg chg="modSp del mod">
        <pc:chgData name="Jolie Serrano Delgado" userId="d52b4219-5c60-4a0c-87ad-b1ec335c0c37" providerId="ADAL" clId="{341D4E42-7377-4E77-8FF6-9449A51B5FC4}" dt="2025-04-26T22:32:51.613" v="7" actId="47"/>
        <pc:sldMkLst>
          <pc:docMk/>
          <pc:sldMk cId="0" sldId="1420"/>
        </pc:sldMkLst>
        <pc:spChg chg="mod">
          <ac:chgData name="Jolie Serrano Delgado" userId="d52b4219-5c60-4a0c-87ad-b1ec335c0c37" providerId="ADAL" clId="{341D4E42-7377-4E77-8FF6-9449A51B5FC4}" dt="2025-04-26T22:32:39.041" v="4" actId="21"/>
          <ac:spMkLst>
            <pc:docMk/>
            <pc:sldMk cId="0" sldId="1420"/>
            <ac:spMk id="55309" creationId="{00000000-0000-0000-0000-000000000000}"/>
          </ac:spMkLst>
        </pc:spChg>
      </pc:sldChg>
      <pc:sldChg chg="add ord">
        <pc:chgData name="Jolie Serrano Delgado" userId="d52b4219-5c60-4a0c-87ad-b1ec335c0c37" providerId="ADAL" clId="{341D4E42-7377-4E77-8FF6-9449A51B5FC4}" dt="2025-04-26T22:32:30.397" v="2"/>
        <pc:sldMkLst>
          <pc:docMk/>
          <pc:sldMk cId="3104945146" sldId="1780"/>
        </pc:sldMkLst>
      </pc:sldChg>
      <pc:sldChg chg="del">
        <pc:chgData name="Jolie Serrano Delgado" userId="d52b4219-5c60-4a0c-87ad-b1ec335c0c37" providerId="ADAL" clId="{341D4E42-7377-4E77-8FF6-9449A51B5FC4}" dt="2025-04-26T22:32:31.339" v="3" actId="47"/>
        <pc:sldMkLst>
          <pc:docMk/>
          <pc:sldMk cId="0" sldId="1794"/>
        </pc:sldMkLst>
      </pc:sldChg>
      <pc:sldChg chg="modSp add mod">
        <pc:chgData name="Jolie Serrano Delgado" userId="d52b4219-5c60-4a0c-87ad-b1ec335c0c37" providerId="ADAL" clId="{341D4E42-7377-4E77-8FF6-9449A51B5FC4}" dt="2025-04-26T22:32:46.344" v="6" actId="207"/>
        <pc:sldMkLst>
          <pc:docMk/>
          <pc:sldMk cId="0" sldId="1795"/>
        </pc:sldMkLst>
        <pc:spChg chg="mod">
          <ac:chgData name="Jolie Serrano Delgado" userId="d52b4219-5c60-4a0c-87ad-b1ec335c0c37" providerId="ADAL" clId="{341D4E42-7377-4E77-8FF6-9449A51B5FC4}" dt="2025-04-26T22:32:46.344" v="6" actId="207"/>
          <ac:spMkLst>
            <pc:docMk/>
            <pc:sldMk cId="0" sldId="1795"/>
            <ac:spMk id="5530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26/04/2025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26/04/2025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50FB78-0B4E-4BE1-B9E8-AB48ADB3AB0E}"/>
              </a:ext>
            </a:extLst>
          </p:cNvPr>
          <p:cNvSpPr/>
          <p:nvPr userDrawn="1"/>
        </p:nvSpPr>
        <p:spPr>
          <a:xfrm>
            <a:off x="0" y="6652681"/>
            <a:ext cx="12192000" cy="206365"/>
          </a:xfrm>
          <a:prstGeom prst="rect">
            <a:avLst/>
          </a:prstGeom>
          <a:gradFill>
            <a:gsLst>
              <a:gs pos="0">
                <a:srgbClr val="BA1C6C"/>
              </a:gs>
              <a:gs pos="46000">
                <a:srgbClr val="895FA2"/>
              </a:gs>
              <a:gs pos="75000">
                <a:srgbClr val="6D79B7"/>
              </a:gs>
              <a:gs pos="100000">
                <a:srgbClr val="4092CA"/>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a 4">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75DB48F1-75E4-422E-B52C-EE272D548601}"/>
              </a:ext>
            </a:extLst>
          </p:cNvPr>
          <p:cNvSpPr>
            <a:spLocks noGrp="1"/>
          </p:cNvSpPr>
          <p:nvPr>
            <p:ph type="pic" sz="quarter" idx="10" hasCustomPrompt="1"/>
          </p:nvPr>
        </p:nvSpPr>
        <p:spPr>
          <a:xfrm>
            <a:off x="3976914" y="0"/>
            <a:ext cx="3947886" cy="6858000"/>
          </a:xfrm>
          <a:prstGeom prst="rect">
            <a:avLst/>
          </a:prstGeom>
        </p:spPr>
        <p:txBody>
          <a:bodyPr/>
          <a:lstStyle>
            <a:lvl1pPr marL="0" indent="0">
              <a:buNone/>
              <a:defRPr sz="2000"/>
            </a:lvl1pPr>
          </a:lstStyle>
          <a:p>
            <a:r>
              <a:rPr lang="en-US" noProof="0" dirty="0"/>
              <a:t>Click on the Icon to add an image, then send to the background</a:t>
            </a:r>
            <a:endParaRPr lang="es-CO" dirty="0"/>
          </a:p>
        </p:txBody>
      </p:sp>
    </p:spTree>
    <p:extLst>
      <p:ext uri="{BB962C8B-B14F-4D97-AF65-F5344CB8AC3E}">
        <p14:creationId xmlns:p14="http://schemas.microsoft.com/office/powerpoint/2010/main" val="2663698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8867DFD6-6B24-4B68-AC34-52D4120AD4FF}"/>
              </a:ext>
            </a:extLst>
          </p:cNvPr>
          <p:cNvSpPr>
            <a:spLocks noGrp="1"/>
          </p:cNvSpPr>
          <p:nvPr>
            <p:ph type="pic" sz="quarter" idx="10" hasCustomPrompt="1"/>
          </p:nvPr>
        </p:nvSpPr>
        <p:spPr>
          <a:xfrm>
            <a:off x="1741714" y="2238829"/>
            <a:ext cx="2684474" cy="2380342"/>
          </a:xfrm>
          <a:prstGeom prst="rect">
            <a:avLst/>
          </a:prstGeom>
        </p:spPr>
        <p:txBody>
          <a:bodyPr/>
          <a:lstStyle>
            <a:lvl1pPr marL="0" indent="0">
              <a:buNone/>
              <a:defRPr sz="2000"/>
            </a:lvl1pPr>
          </a:lstStyle>
          <a:p>
            <a:r>
              <a:rPr lang="en-US" dirty="0"/>
              <a:t>Click to add an image </a:t>
            </a:r>
          </a:p>
        </p:txBody>
      </p:sp>
      <p:sp>
        <p:nvSpPr>
          <p:cNvPr id="5" name="Marcador de posición de imagen 3">
            <a:extLst>
              <a:ext uri="{FF2B5EF4-FFF2-40B4-BE49-F238E27FC236}">
                <a16:creationId xmlns:a16="http://schemas.microsoft.com/office/drawing/2014/main" id="{D92230DE-EE9C-41DB-A3C1-01E0DC4F78C2}"/>
              </a:ext>
            </a:extLst>
          </p:cNvPr>
          <p:cNvSpPr>
            <a:spLocks noGrp="1"/>
          </p:cNvSpPr>
          <p:nvPr>
            <p:ph type="pic" sz="quarter" idx="11" hasCustomPrompt="1"/>
          </p:nvPr>
        </p:nvSpPr>
        <p:spPr>
          <a:xfrm>
            <a:off x="4898571" y="2238829"/>
            <a:ext cx="2684474" cy="2380342"/>
          </a:xfrm>
          <a:prstGeom prst="rect">
            <a:avLst/>
          </a:prstGeom>
        </p:spPr>
        <p:txBody>
          <a:bodyPr/>
          <a:lstStyle>
            <a:lvl1pPr marL="0" indent="0">
              <a:buNone/>
              <a:defRPr sz="2000"/>
            </a:lvl1pPr>
          </a:lstStyle>
          <a:p>
            <a:r>
              <a:rPr lang="en-US" dirty="0"/>
              <a:t>Click to add an image </a:t>
            </a:r>
          </a:p>
        </p:txBody>
      </p:sp>
      <p:sp>
        <p:nvSpPr>
          <p:cNvPr id="6" name="Marcador de posición de imagen 3">
            <a:extLst>
              <a:ext uri="{FF2B5EF4-FFF2-40B4-BE49-F238E27FC236}">
                <a16:creationId xmlns:a16="http://schemas.microsoft.com/office/drawing/2014/main" id="{6FAEED2B-3BEB-4AEF-A985-BB3BED3B6568}"/>
              </a:ext>
            </a:extLst>
          </p:cNvPr>
          <p:cNvSpPr>
            <a:spLocks noGrp="1"/>
          </p:cNvSpPr>
          <p:nvPr>
            <p:ph type="pic" sz="quarter" idx="12" hasCustomPrompt="1"/>
          </p:nvPr>
        </p:nvSpPr>
        <p:spPr>
          <a:xfrm>
            <a:off x="8055428" y="2238829"/>
            <a:ext cx="2684474" cy="2380342"/>
          </a:xfrm>
          <a:prstGeom prst="rect">
            <a:avLst/>
          </a:prstGeom>
        </p:spPr>
        <p:txBody>
          <a:bodyPr/>
          <a:lstStyle>
            <a:lvl1pPr marL="0" indent="0">
              <a:buNone/>
              <a:defRPr sz="2000"/>
            </a:lvl1pPr>
          </a:lstStyle>
          <a:p>
            <a:r>
              <a:rPr lang="en-US" dirty="0"/>
              <a:t>Click to add an image </a:t>
            </a:r>
          </a:p>
        </p:txBody>
      </p:sp>
      <p:sp>
        <p:nvSpPr>
          <p:cNvPr id="3" name="Título 2">
            <a:extLst>
              <a:ext uri="{FF2B5EF4-FFF2-40B4-BE49-F238E27FC236}">
                <a16:creationId xmlns:a16="http://schemas.microsoft.com/office/drawing/2014/main" id="{143605DC-266C-4FC8-8C9B-02F3C0951E54}"/>
              </a:ext>
            </a:extLst>
          </p:cNvPr>
          <p:cNvSpPr>
            <a:spLocks noGrp="1"/>
          </p:cNvSpPr>
          <p:nvPr>
            <p:ph type="title" hasCustomPrompt="1"/>
          </p:nvPr>
        </p:nvSpPr>
        <p:spPr>
          <a:xfrm>
            <a:off x="838200" y="365125"/>
            <a:ext cx="10515600" cy="665389"/>
          </a:xfrm>
          <a:prstGeom prst="rect">
            <a:avLst/>
          </a:prstGeom>
        </p:spPr>
        <p:txBody>
          <a:bodyPr/>
          <a:lstStyle>
            <a:lvl1pPr algn="ctr">
              <a:defRPr sz="4000">
                <a:latin typeface="Lato Light" panose="020F0302020204030203" pitchFamily="34" charset="0"/>
              </a:defRPr>
            </a:lvl1pPr>
          </a:lstStyle>
          <a:p>
            <a:r>
              <a:rPr lang="es-ES" dirty="0" err="1"/>
              <a:t>Click</a:t>
            </a:r>
            <a:r>
              <a:rPr lang="es-ES" dirty="0"/>
              <a:t> </a:t>
            </a:r>
            <a:r>
              <a:rPr lang="es-ES" dirty="0" err="1"/>
              <a:t>to</a:t>
            </a:r>
            <a:r>
              <a:rPr lang="es-ES" dirty="0"/>
              <a:t> </a:t>
            </a:r>
            <a:r>
              <a:rPr lang="es-ES" dirty="0" err="1"/>
              <a:t>add</a:t>
            </a:r>
            <a:r>
              <a:rPr lang="es-ES" dirty="0"/>
              <a:t> </a:t>
            </a:r>
            <a:r>
              <a:rPr lang="es-ES" dirty="0" err="1"/>
              <a:t>Title</a:t>
            </a:r>
            <a:endParaRPr lang="en-US" dirty="0"/>
          </a:p>
        </p:txBody>
      </p:sp>
    </p:spTree>
    <p:extLst>
      <p:ext uri="{BB962C8B-B14F-4D97-AF65-F5344CB8AC3E}">
        <p14:creationId xmlns:p14="http://schemas.microsoft.com/office/powerpoint/2010/main" val="2614006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1C0B0D63-2161-4832-9193-CD9C941DD74F}"/>
              </a:ext>
            </a:extLst>
          </p:cNvPr>
          <p:cNvSpPr>
            <a:spLocks noGrp="1"/>
          </p:cNvSpPr>
          <p:nvPr>
            <p:ph type="pic" sz="quarter" idx="10" hasCustomPrompt="1"/>
          </p:nvPr>
        </p:nvSpPr>
        <p:spPr>
          <a:xfrm>
            <a:off x="870856" y="3429000"/>
            <a:ext cx="2684463" cy="2684462"/>
          </a:xfrm>
          <a:prstGeom prst="rect">
            <a:avLst/>
          </a:prstGeom>
        </p:spPr>
        <p:txBody>
          <a:bodyPr/>
          <a:lstStyle>
            <a:lvl1pPr marL="0" indent="0">
              <a:buNone/>
              <a:defRPr sz="2000"/>
            </a:lvl1pPr>
          </a:lstStyle>
          <a:p>
            <a:r>
              <a:rPr lang="en-US" dirty="0"/>
              <a:t>Click to add a image</a:t>
            </a:r>
          </a:p>
        </p:txBody>
      </p:sp>
      <p:sp>
        <p:nvSpPr>
          <p:cNvPr id="5" name="Marcador de posición de imagen 3">
            <a:extLst>
              <a:ext uri="{FF2B5EF4-FFF2-40B4-BE49-F238E27FC236}">
                <a16:creationId xmlns:a16="http://schemas.microsoft.com/office/drawing/2014/main" id="{137C17CD-233D-41F1-8A86-62A02C31A7F9}"/>
              </a:ext>
            </a:extLst>
          </p:cNvPr>
          <p:cNvSpPr>
            <a:spLocks noGrp="1"/>
          </p:cNvSpPr>
          <p:nvPr>
            <p:ph type="pic" sz="quarter" idx="11" hasCustomPrompt="1"/>
          </p:nvPr>
        </p:nvSpPr>
        <p:spPr>
          <a:xfrm>
            <a:off x="8520568" y="544966"/>
            <a:ext cx="2684463" cy="2684462"/>
          </a:xfrm>
          <a:prstGeom prst="rect">
            <a:avLst/>
          </a:prstGeom>
        </p:spPr>
        <p:txBody>
          <a:bodyPr/>
          <a:lstStyle>
            <a:lvl1pPr marL="0" indent="0">
              <a:buNone/>
              <a:defRPr sz="2000"/>
            </a:lvl1pPr>
          </a:lstStyle>
          <a:p>
            <a:r>
              <a:rPr lang="en-US" dirty="0"/>
              <a:t>Click to add a image</a:t>
            </a:r>
          </a:p>
        </p:txBody>
      </p:sp>
    </p:spTree>
    <p:extLst>
      <p:ext uri="{BB962C8B-B14F-4D97-AF65-F5344CB8AC3E}">
        <p14:creationId xmlns:p14="http://schemas.microsoft.com/office/powerpoint/2010/main" val="671910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969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357812"/>
      </p:ext>
    </p:extLst>
  </p:cSld>
  <p:clrMapOvr>
    <a:masterClrMapping/>
  </p:clrMapOvr>
  <p:transition advClick="0" advTm="300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939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910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83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741CC13F-0F41-49E8-8C37-E212E96EE85D}"/>
              </a:ext>
            </a:extLst>
          </p:cNvPr>
          <p:cNvSpPr>
            <a:spLocks noGrp="1"/>
          </p:cNvSpPr>
          <p:nvPr>
            <p:ph type="pic" sz="quarter" idx="13" hasCustomPrompt="1"/>
          </p:nvPr>
        </p:nvSpPr>
        <p:spPr>
          <a:xfrm>
            <a:off x="0" y="0"/>
            <a:ext cx="12192000" cy="6858000"/>
          </a:xfrm>
          <a:prstGeom prst="rect">
            <a:avLst/>
          </a:prstGeom>
        </p:spPr>
        <p:txBody>
          <a:bodyPr/>
          <a:lstStyle>
            <a:lvl1pPr marL="0" indent="0">
              <a:buNone/>
              <a:defRPr/>
            </a:lvl1pPr>
          </a:lstStyle>
          <a:p>
            <a:r>
              <a:rPr lang="en-US" dirty="0"/>
              <a:t>Click to add an image </a:t>
            </a:r>
          </a:p>
        </p:txBody>
      </p:sp>
    </p:spTree>
    <p:extLst>
      <p:ext uri="{BB962C8B-B14F-4D97-AF65-F5344CB8AC3E}">
        <p14:creationId xmlns:p14="http://schemas.microsoft.com/office/powerpoint/2010/main" val="176554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E2F5-B180-49D9-AE9B-A1AF9CE0D50B}"/>
              </a:ext>
            </a:extLst>
          </p:cNvPr>
          <p:cNvSpPr>
            <a:spLocks noGrp="1"/>
          </p:cNvSpPr>
          <p:nvPr>
            <p:ph type="title"/>
          </p:nvPr>
        </p:nvSpPr>
        <p:spPr>
          <a:xfrm>
            <a:off x="838200" y="365126"/>
            <a:ext cx="10515600" cy="723446"/>
          </a:xfrm>
          <a:prstGeom prst="rect">
            <a:avLst/>
          </a:prstGeom>
        </p:spPr>
        <p:txBody>
          <a:bodyPr/>
          <a:lstStyle>
            <a:lvl1pPr algn="ctr">
              <a:defRPr/>
            </a:lvl1pPr>
          </a:lstStyle>
          <a:p>
            <a:r>
              <a:rPr lang="en-US"/>
              <a:t>Click to edit Master title style</a:t>
            </a:r>
          </a:p>
        </p:txBody>
      </p:sp>
      <p:sp>
        <p:nvSpPr>
          <p:cNvPr id="4" name="Text Placeholder 3">
            <a:extLst>
              <a:ext uri="{FF2B5EF4-FFF2-40B4-BE49-F238E27FC236}">
                <a16:creationId xmlns:a16="http://schemas.microsoft.com/office/drawing/2014/main" id="{1EF566D5-6D84-41A8-BB96-29E9D1BB9ED5}"/>
              </a:ext>
            </a:extLst>
          </p:cNvPr>
          <p:cNvSpPr>
            <a:spLocks noGrp="1"/>
          </p:cNvSpPr>
          <p:nvPr>
            <p:ph type="body" sz="quarter" idx="10"/>
          </p:nvPr>
        </p:nvSpPr>
        <p:spPr>
          <a:xfrm>
            <a:off x="6676571" y="1611313"/>
            <a:ext cx="5080454" cy="4659312"/>
          </a:xfrm>
          <a:prstGeom prst="rect">
            <a:avLst/>
          </a:prstGeom>
        </p:spPr>
        <p:txBody>
          <a:bodyPr/>
          <a:lstStyle>
            <a:lvl1pPr marL="0" indent="0">
              <a:buNone/>
              <a:defRPr>
                <a:solidFill>
                  <a:schemeClr val="tx1">
                    <a:lumMod val="50000"/>
                    <a:lumOff val="50000"/>
                  </a:schemeClr>
                </a:solidFill>
              </a:defRPr>
            </a:lvl1pPr>
          </a:lstStyle>
          <a:p>
            <a:pPr lvl="0"/>
            <a:endParaRPr lang="en-US" dirty="0"/>
          </a:p>
        </p:txBody>
      </p:sp>
    </p:spTree>
    <p:extLst>
      <p:ext uri="{BB962C8B-B14F-4D97-AF65-F5344CB8AC3E}">
        <p14:creationId xmlns:p14="http://schemas.microsoft.com/office/powerpoint/2010/main" val="282205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06E659E-CF45-2D67-6B28-9A6F240979F9}"/>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967717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959198EC-2979-43B7-893C-32292B788FFC}"/>
              </a:ext>
            </a:extLst>
          </p:cNvPr>
          <p:cNvSpPr>
            <a:spLocks noGrp="1"/>
          </p:cNvSpPr>
          <p:nvPr>
            <p:ph type="pic" sz="quarter" idx="10"/>
          </p:nvPr>
        </p:nvSpPr>
        <p:spPr>
          <a:xfrm>
            <a:off x="1076325" y="1778000"/>
            <a:ext cx="2227263" cy="3263900"/>
          </a:xfrm>
          <a:prstGeom prst="rect">
            <a:avLst/>
          </a:prstGeom>
        </p:spPr>
        <p:txBody>
          <a:bodyPr/>
          <a:lstStyle/>
          <a:p>
            <a:endParaRPr lang="en-US"/>
          </a:p>
        </p:txBody>
      </p:sp>
      <p:sp>
        <p:nvSpPr>
          <p:cNvPr id="18" name="Picture Placeholder 16">
            <a:extLst>
              <a:ext uri="{FF2B5EF4-FFF2-40B4-BE49-F238E27FC236}">
                <a16:creationId xmlns:a16="http://schemas.microsoft.com/office/drawing/2014/main" id="{4126086B-F76F-48D7-82AD-B49947AC7CCA}"/>
              </a:ext>
            </a:extLst>
          </p:cNvPr>
          <p:cNvSpPr>
            <a:spLocks noGrp="1"/>
          </p:cNvSpPr>
          <p:nvPr>
            <p:ph type="pic" sz="quarter" idx="11"/>
          </p:nvPr>
        </p:nvSpPr>
        <p:spPr>
          <a:xfrm>
            <a:off x="3894620" y="1797049"/>
            <a:ext cx="2227263" cy="3263900"/>
          </a:xfrm>
          <a:prstGeom prst="rect">
            <a:avLst/>
          </a:prstGeom>
        </p:spPr>
        <p:txBody>
          <a:bodyPr/>
          <a:lstStyle/>
          <a:p>
            <a:endParaRPr lang="en-US"/>
          </a:p>
        </p:txBody>
      </p:sp>
      <p:sp>
        <p:nvSpPr>
          <p:cNvPr id="19" name="Picture Placeholder 16">
            <a:extLst>
              <a:ext uri="{FF2B5EF4-FFF2-40B4-BE49-F238E27FC236}">
                <a16:creationId xmlns:a16="http://schemas.microsoft.com/office/drawing/2014/main" id="{F4097705-78E6-4769-BBFC-A19CA238AF08}"/>
              </a:ext>
            </a:extLst>
          </p:cNvPr>
          <p:cNvSpPr>
            <a:spLocks noGrp="1"/>
          </p:cNvSpPr>
          <p:nvPr>
            <p:ph type="pic" sz="quarter" idx="12"/>
          </p:nvPr>
        </p:nvSpPr>
        <p:spPr>
          <a:xfrm>
            <a:off x="2511792" y="1488088"/>
            <a:ext cx="2227263" cy="3833212"/>
          </a:xfrm>
          <a:prstGeom prst="rect">
            <a:avLst/>
          </a:prstGeom>
        </p:spPr>
        <p:txBody>
          <a:body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6D20C3D-AE45-440A-9172-2CBD7A1382AF}"/>
              </a:ext>
            </a:extLst>
          </p:cNvPr>
          <p:cNvSpPr>
            <a:spLocks noGrp="1"/>
          </p:cNvSpPr>
          <p:nvPr>
            <p:ph type="pic" sz="quarter" idx="10"/>
          </p:nvPr>
        </p:nvSpPr>
        <p:spPr>
          <a:xfrm>
            <a:off x="952500" y="2069193"/>
            <a:ext cx="4210050" cy="4210050"/>
          </a:xfrm>
          <a:prstGeom prst="rect">
            <a:avLst/>
          </a:prstGeom>
        </p:spPr>
        <p:txBody>
          <a:bodyPr/>
          <a:lstStyle/>
          <a:p>
            <a:endParaRPr lang="en-US"/>
          </a:p>
        </p:txBody>
      </p:sp>
      <p:sp>
        <p:nvSpPr>
          <p:cNvPr id="8" name="Picture Placeholder 2">
            <a:extLst>
              <a:ext uri="{FF2B5EF4-FFF2-40B4-BE49-F238E27FC236}">
                <a16:creationId xmlns:a16="http://schemas.microsoft.com/office/drawing/2014/main" id="{29967305-D75E-445B-8C4F-D7DF4BBACBF1}"/>
              </a:ext>
            </a:extLst>
          </p:cNvPr>
          <p:cNvSpPr>
            <a:spLocks noGrp="1"/>
          </p:cNvSpPr>
          <p:nvPr>
            <p:ph type="pic" sz="quarter" idx="11"/>
          </p:nvPr>
        </p:nvSpPr>
        <p:spPr>
          <a:xfrm>
            <a:off x="5162550" y="2069193"/>
            <a:ext cx="2076450" cy="2076450"/>
          </a:xfrm>
          <a:prstGeom prst="rect">
            <a:avLst/>
          </a:prstGeom>
        </p:spPr>
        <p:txBody>
          <a:bodyPr/>
          <a:lstStyle/>
          <a:p>
            <a:endParaRPr lang="en-US"/>
          </a:p>
        </p:txBody>
      </p:sp>
      <p:sp>
        <p:nvSpPr>
          <p:cNvPr id="9" name="Picture Placeholder 2">
            <a:extLst>
              <a:ext uri="{FF2B5EF4-FFF2-40B4-BE49-F238E27FC236}">
                <a16:creationId xmlns:a16="http://schemas.microsoft.com/office/drawing/2014/main" id="{A22A5388-2989-4D20-AC95-90E609E5C4CB}"/>
              </a:ext>
            </a:extLst>
          </p:cNvPr>
          <p:cNvSpPr>
            <a:spLocks noGrp="1"/>
          </p:cNvSpPr>
          <p:nvPr>
            <p:ph type="pic" sz="quarter" idx="12"/>
          </p:nvPr>
        </p:nvSpPr>
        <p:spPr>
          <a:xfrm>
            <a:off x="7296150" y="2069193"/>
            <a:ext cx="2076450" cy="2076450"/>
          </a:xfrm>
          <a:prstGeom prst="rect">
            <a:avLst/>
          </a:prstGeom>
        </p:spPr>
        <p:txBody>
          <a:bodyPr/>
          <a:lstStyle/>
          <a:p>
            <a:endParaRPr lang="en-US"/>
          </a:p>
        </p:txBody>
      </p:sp>
      <p:sp>
        <p:nvSpPr>
          <p:cNvPr id="10" name="Picture Placeholder 2">
            <a:extLst>
              <a:ext uri="{FF2B5EF4-FFF2-40B4-BE49-F238E27FC236}">
                <a16:creationId xmlns:a16="http://schemas.microsoft.com/office/drawing/2014/main" id="{2E28110F-109E-4AF4-935A-E97800762C9D}"/>
              </a:ext>
            </a:extLst>
          </p:cNvPr>
          <p:cNvSpPr>
            <a:spLocks noGrp="1"/>
          </p:cNvSpPr>
          <p:nvPr>
            <p:ph type="pic" sz="quarter" idx="13"/>
          </p:nvPr>
        </p:nvSpPr>
        <p:spPr>
          <a:xfrm>
            <a:off x="9429750" y="2069193"/>
            <a:ext cx="2076450" cy="2076450"/>
          </a:xfrm>
          <a:prstGeom prst="rect">
            <a:avLst/>
          </a:prstGeom>
        </p:spPr>
        <p:txBody>
          <a:bodyPr/>
          <a:lstStyle/>
          <a:p>
            <a:endParaRPr lang="en-US"/>
          </a:p>
        </p:txBody>
      </p:sp>
      <p:sp>
        <p:nvSpPr>
          <p:cNvPr id="11" name="Rectangle 10">
            <a:extLst>
              <a:ext uri="{FF2B5EF4-FFF2-40B4-BE49-F238E27FC236}">
                <a16:creationId xmlns:a16="http://schemas.microsoft.com/office/drawing/2014/main" id="{916FB854-A19F-49E8-A645-F2593D7A7DA8}"/>
              </a:ext>
            </a:extLst>
          </p:cNvPr>
          <p:cNvSpPr/>
          <p:nvPr userDrawn="1"/>
        </p:nvSpPr>
        <p:spPr>
          <a:xfrm>
            <a:off x="0" y="6652681"/>
            <a:ext cx="12192000" cy="206365"/>
          </a:xfrm>
          <a:prstGeom prst="rect">
            <a:avLst/>
          </a:prstGeom>
          <a:gradFill>
            <a:gsLst>
              <a:gs pos="0">
                <a:srgbClr val="BA1C6C"/>
              </a:gs>
              <a:gs pos="46000">
                <a:srgbClr val="895FA2"/>
              </a:gs>
              <a:gs pos="75000">
                <a:srgbClr val="6D79B7"/>
              </a:gs>
              <a:gs pos="100000">
                <a:srgbClr val="4092CA"/>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3972E03E-70D9-4FAF-959C-3C470D6C650A}"/>
              </a:ext>
            </a:extLst>
          </p:cNvPr>
          <p:cNvSpPr>
            <a:spLocks noGrp="1"/>
          </p:cNvSpPr>
          <p:nvPr>
            <p:ph type="title"/>
          </p:nvPr>
        </p:nvSpPr>
        <p:spPr>
          <a:xfrm>
            <a:off x="838200" y="365125"/>
            <a:ext cx="10515600" cy="663575"/>
          </a:xfrm>
          <a:prstGeom prst="rect">
            <a:avLst/>
          </a:prstGeom>
        </p:spPr>
        <p:txBody>
          <a:bodyPr/>
          <a:lstStyle>
            <a:lvl1pPr algn="ctr">
              <a:defRPr/>
            </a:lvl1pPr>
          </a:lstStyle>
          <a:p>
            <a:r>
              <a:rPr lang="en-US"/>
              <a:t>Click to edit Master title style</a:t>
            </a:r>
          </a:p>
        </p:txBody>
      </p:sp>
      <p:sp>
        <p:nvSpPr>
          <p:cNvPr id="16" name="Text Placeholder 15">
            <a:extLst>
              <a:ext uri="{FF2B5EF4-FFF2-40B4-BE49-F238E27FC236}">
                <a16:creationId xmlns:a16="http://schemas.microsoft.com/office/drawing/2014/main" id="{D5ADF55A-43E1-4E2A-8805-61E23E5A4A3B}"/>
              </a:ext>
            </a:extLst>
          </p:cNvPr>
          <p:cNvSpPr>
            <a:spLocks noGrp="1"/>
          </p:cNvSpPr>
          <p:nvPr>
            <p:ph type="body" sz="quarter" idx="14"/>
          </p:nvPr>
        </p:nvSpPr>
        <p:spPr>
          <a:xfrm>
            <a:off x="897194" y="1235179"/>
            <a:ext cx="10668000" cy="663575"/>
          </a:xfrm>
          <a:prstGeom prst="rect">
            <a:avLst/>
          </a:prstGeom>
        </p:spPr>
        <p:txBody>
          <a:bodyPr/>
          <a:lstStyle/>
          <a:p>
            <a:pPr lvl="0"/>
            <a:endParaRPr lang="en-US" dirty="0"/>
          </a:p>
        </p:txBody>
      </p:sp>
    </p:spTree>
    <p:extLst>
      <p:ext uri="{BB962C8B-B14F-4D97-AF65-F5344CB8AC3E}">
        <p14:creationId xmlns:p14="http://schemas.microsoft.com/office/powerpoint/2010/main" val="35818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a 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566B69E-A278-43A9-B4BE-82C179A5B0DE}"/>
              </a:ext>
            </a:extLst>
          </p:cNvPr>
          <p:cNvSpPr>
            <a:spLocks noGrp="1"/>
          </p:cNvSpPr>
          <p:nvPr>
            <p:ph type="pic" sz="quarter" idx="10"/>
          </p:nvPr>
        </p:nvSpPr>
        <p:spPr>
          <a:xfrm>
            <a:off x="0" y="1714500"/>
            <a:ext cx="3048000" cy="3048000"/>
          </a:xfrm>
          <a:prstGeom prst="rect">
            <a:avLst/>
          </a:prstGeom>
        </p:spPr>
        <p:txBody>
          <a:bodyPr/>
          <a:lstStyle/>
          <a:p>
            <a:endParaRPr lang="en-US"/>
          </a:p>
        </p:txBody>
      </p:sp>
      <p:sp>
        <p:nvSpPr>
          <p:cNvPr id="18" name="Picture Placeholder 8">
            <a:extLst>
              <a:ext uri="{FF2B5EF4-FFF2-40B4-BE49-F238E27FC236}">
                <a16:creationId xmlns:a16="http://schemas.microsoft.com/office/drawing/2014/main" id="{7349128F-1616-4F2A-9D64-AEE0497625C8}"/>
              </a:ext>
            </a:extLst>
          </p:cNvPr>
          <p:cNvSpPr>
            <a:spLocks noGrp="1"/>
          </p:cNvSpPr>
          <p:nvPr>
            <p:ph type="pic" sz="quarter" idx="11"/>
          </p:nvPr>
        </p:nvSpPr>
        <p:spPr>
          <a:xfrm>
            <a:off x="3048000" y="1714500"/>
            <a:ext cx="3048000" cy="3048000"/>
          </a:xfrm>
          <a:prstGeom prst="rect">
            <a:avLst/>
          </a:prstGeom>
        </p:spPr>
        <p:txBody>
          <a:bodyPr/>
          <a:lstStyle/>
          <a:p>
            <a:endParaRPr lang="en-US"/>
          </a:p>
        </p:txBody>
      </p:sp>
      <p:sp>
        <p:nvSpPr>
          <p:cNvPr id="19" name="Picture Placeholder 8">
            <a:extLst>
              <a:ext uri="{FF2B5EF4-FFF2-40B4-BE49-F238E27FC236}">
                <a16:creationId xmlns:a16="http://schemas.microsoft.com/office/drawing/2014/main" id="{FD98D364-1D78-4EC5-B70D-EF9123A4F16C}"/>
              </a:ext>
            </a:extLst>
          </p:cNvPr>
          <p:cNvSpPr>
            <a:spLocks noGrp="1"/>
          </p:cNvSpPr>
          <p:nvPr>
            <p:ph type="pic" sz="quarter" idx="12"/>
          </p:nvPr>
        </p:nvSpPr>
        <p:spPr>
          <a:xfrm>
            <a:off x="6096000" y="1714500"/>
            <a:ext cx="3048000" cy="3048000"/>
          </a:xfrm>
          <a:prstGeom prst="rect">
            <a:avLst/>
          </a:prstGeom>
        </p:spPr>
        <p:txBody>
          <a:bodyPr/>
          <a:lstStyle/>
          <a:p>
            <a:endParaRPr lang="en-US"/>
          </a:p>
        </p:txBody>
      </p:sp>
      <p:sp>
        <p:nvSpPr>
          <p:cNvPr id="20" name="Picture Placeholder 8">
            <a:extLst>
              <a:ext uri="{FF2B5EF4-FFF2-40B4-BE49-F238E27FC236}">
                <a16:creationId xmlns:a16="http://schemas.microsoft.com/office/drawing/2014/main" id="{6D781F49-A0E5-4475-A994-83A08909CBEB}"/>
              </a:ext>
            </a:extLst>
          </p:cNvPr>
          <p:cNvSpPr>
            <a:spLocks noGrp="1"/>
          </p:cNvSpPr>
          <p:nvPr>
            <p:ph type="pic" sz="quarter" idx="13"/>
          </p:nvPr>
        </p:nvSpPr>
        <p:spPr>
          <a:xfrm>
            <a:off x="9144000" y="1714500"/>
            <a:ext cx="3048000" cy="3048000"/>
          </a:xfrm>
          <a:prstGeom prst="rect">
            <a:avLst/>
          </a:prstGeom>
        </p:spPr>
        <p:txBody>
          <a:bodyPr/>
          <a:lstStyle/>
          <a:p>
            <a:endParaRPr lang="en-US"/>
          </a:p>
        </p:txBody>
      </p:sp>
    </p:spTree>
    <p:extLst>
      <p:ext uri="{BB962C8B-B14F-4D97-AF65-F5344CB8AC3E}">
        <p14:creationId xmlns:p14="http://schemas.microsoft.com/office/powerpoint/2010/main" val="313251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141354D-C72A-4B2E-ACF4-94A908F0D236}"/>
              </a:ext>
            </a:extLst>
          </p:cNvPr>
          <p:cNvSpPr>
            <a:spLocks noGrp="1"/>
          </p:cNvSpPr>
          <p:nvPr>
            <p:ph type="pic" sz="quarter" idx="10"/>
          </p:nvPr>
        </p:nvSpPr>
        <p:spPr>
          <a:xfrm>
            <a:off x="8701088" y="0"/>
            <a:ext cx="3490912" cy="6858000"/>
          </a:xfrm>
          <a:prstGeom prst="rect">
            <a:avLst/>
          </a:prstGeom>
        </p:spPr>
        <p:txBody>
          <a:bodyPr/>
          <a:lstStyle/>
          <a:p>
            <a:endParaRPr lang="en-US"/>
          </a:p>
        </p:txBody>
      </p:sp>
      <p:sp>
        <p:nvSpPr>
          <p:cNvPr id="6" name="Title 5">
            <a:extLst>
              <a:ext uri="{FF2B5EF4-FFF2-40B4-BE49-F238E27FC236}">
                <a16:creationId xmlns:a16="http://schemas.microsoft.com/office/drawing/2014/main" id="{613250CE-A017-4286-A0A4-ACBF163D6BB1}"/>
              </a:ext>
            </a:extLst>
          </p:cNvPr>
          <p:cNvSpPr>
            <a:spLocks noGrp="1"/>
          </p:cNvSpPr>
          <p:nvPr>
            <p:ph type="title"/>
          </p:nvPr>
        </p:nvSpPr>
        <p:spPr>
          <a:xfrm>
            <a:off x="373743" y="1265009"/>
            <a:ext cx="4459514" cy="205876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ED4E5688-6153-44FB-BED0-57BEBCEEA169}"/>
              </a:ext>
            </a:extLst>
          </p:cNvPr>
          <p:cNvSpPr>
            <a:spLocks noGrp="1"/>
          </p:cNvSpPr>
          <p:nvPr>
            <p:ph type="pic" sz="quarter" idx="10" hasCustomPrompt="1"/>
          </p:nvPr>
        </p:nvSpPr>
        <p:spPr>
          <a:xfrm>
            <a:off x="0" y="0"/>
            <a:ext cx="12192000" cy="1698625"/>
          </a:xfrm>
          <a:prstGeom prst="rect">
            <a:avLst/>
          </a:prstGeom>
        </p:spPr>
        <p:txBody>
          <a:bodyPr/>
          <a:lstStyle>
            <a:lvl1pPr marL="0" indent="0">
              <a:buNone/>
              <a:defRPr sz="1800"/>
            </a:lvl1pPr>
          </a:lstStyle>
          <a:p>
            <a:r>
              <a:rPr lang="en-US" dirty="0"/>
              <a:t>Click on the icon to add an image</a:t>
            </a:r>
          </a:p>
        </p:txBody>
      </p:sp>
      <p:sp>
        <p:nvSpPr>
          <p:cNvPr id="5" name="Marcador de posición de imagen 3">
            <a:extLst>
              <a:ext uri="{FF2B5EF4-FFF2-40B4-BE49-F238E27FC236}">
                <a16:creationId xmlns:a16="http://schemas.microsoft.com/office/drawing/2014/main" id="{272F16AF-0904-45DF-B8EE-282041F6DD5A}"/>
              </a:ext>
            </a:extLst>
          </p:cNvPr>
          <p:cNvSpPr>
            <a:spLocks noGrp="1"/>
          </p:cNvSpPr>
          <p:nvPr>
            <p:ph type="pic" sz="quarter" idx="11" hasCustomPrompt="1"/>
          </p:nvPr>
        </p:nvSpPr>
        <p:spPr>
          <a:xfrm>
            <a:off x="0" y="5152571"/>
            <a:ext cx="12192000" cy="16986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add an image</a:t>
            </a:r>
          </a:p>
        </p:txBody>
      </p:sp>
    </p:spTree>
    <p:extLst>
      <p:ext uri="{BB962C8B-B14F-4D97-AF65-F5344CB8AC3E}">
        <p14:creationId xmlns:p14="http://schemas.microsoft.com/office/powerpoint/2010/main" val="1794893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hopping.ppthemes.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hyperlink" Target="http://ppthemes.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s://slidesgrati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a:extLst>
              <a:ext uri="{FF2B5EF4-FFF2-40B4-BE49-F238E27FC236}">
                <a16:creationId xmlns:a16="http://schemas.microsoft.com/office/drawing/2014/main" id="{98554778-3CBD-4CEA-8118-6E137767477E}"/>
              </a:ext>
            </a:extLst>
          </p:cNvPr>
          <p:cNvSpPr txBox="1"/>
          <p:nvPr userDrawn="1"/>
        </p:nvSpPr>
        <p:spPr>
          <a:xfrm>
            <a:off x="1753900" y="-905770"/>
            <a:ext cx="3281732" cy="646331"/>
          </a:xfrm>
          <a:prstGeom prst="rect">
            <a:avLst/>
          </a:prstGeom>
          <a:noFill/>
        </p:spPr>
        <p:txBody>
          <a:bodyPr wrap="none" rtlCol="0">
            <a:spAutoFit/>
          </a:bodyPr>
          <a:lstStyle/>
          <a:p>
            <a:r>
              <a:rPr lang="en-US" dirty="0">
                <a:solidFill>
                  <a:schemeClr val="bg1"/>
                </a:solidFill>
                <a:hlinkClick r:id="rId19">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20">
                  <a:extLst>
                    <a:ext uri="{A12FA001-AC4F-418D-AE19-62706E023703}">
                      <ahyp:hlinkClr xmlns:ahyp="http://schemas.microsoft.com/office/drawing/2018/hyperlinkcolor" val="tx"/>
                    </a:ext>
                  </a:extLst>
                </a:hlinkClick>
              </a:rPr>
              <a:t>http://shopping.ppthemes.com/</a:t>
            </a:r>
            <a:r>
              <a:rPr lang="en-US" dirty="0">
                <a:solidFill>
                  <a:schemeClr val="bg1"/>
                </a:solidFill>
              </a:rPr>
              <a:t> </a:t>
            </a:r>
          </a:p>
        </p:txBody>
      </p:sp>
      <p:pic>
        <p:nvPicPr>
          <p:cNvPr id="5" name="Imagen 4">
            <a:extLst>
              <a:ext uri="{FF2B5EF4-FFF2-40B4-BE49-F238E27FC236}">
                <a16:creationId xmlns:a16="http://schemas.microsoft.com/office/drawing/2014/main" id="{6FF01F04-39F1-462C-B506-5DE4232D30A6}"/>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6" name="CuadroTexto 5">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22">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7" name="Imagen 6">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3"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
        <p:nvSpPr>
          <p:cNvPr id="8" name="Rectángulo 7">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uadroTexto 8">
            <a:extLst>
              <a:ext uri="{FF2B5EF4-FFF2-40B4-BE49-F238E27FC236}">
                <a16:creationId xmlns:a16="http://schemas.microsoft.com/office/drawing/2014/main" id="{98554778-3CBD-4CEA-8118-6E137767477E}"/>
              </a:ext>
            </a:extLst>
          </p:cNvPr>
          <p:cNvSpPr txBox="1"/>
          <p:nvPr userDrawn="1"/>
        </p:nvSpPr>
        <p:spPr>
          <a:xfrm>
            <a:off x="1753900" y="-905770"/>
            <a:ext cx="2406428" cy="646331"/>
          </a:xfrm>
          <a:prstGeom prst="rect">
            <a:avLst/>
          </a:prstGeom>
          <a:noFill/>
        </p:spPr>
        <p:txBody>
          <a:bodyPr wrap="none" rtlCol="0">
            <a:spAutoFit/>
          </a:bodyPr>
          <a:lstStyle/>
          <a:p>
            <a:r>
              <a:rPr lang="en-US" dirty="0">
                <a:solidFill>
                  <a:schemeClr val="bg1"/>
                </a:solidFill>
                <a:hlinkClick r:id="rId19">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20">
                  <a:extLst>
                    <a:ext uri="{A12FA001-AC4F-418D-AE19-62706E023703}">
                      <ahyp:hlinkClr xmlns:ahyp="http://schemas.microsoft.com/office/drawing/2018/hyperlinkcolor" val="tx"/>
                    </a:ext>
                  </a:extLst>
                </a:hlinkClick>
              </a:rPr>
              <a:t>http://pptbundle.com/</a:t>
            </a:r>
            <a:r>
              <a:rPr lang="en-US" dirty="0">
                <a:solidFill>
                  <a:schemeClr val="bg1"/>
                </a:solidFill>
              </a:rPr>
              <a:t> </a:t>
            </a:r>
          </a:p>
        </p:txBody>
      </p:sp>
      <p:pic>
        <p:nvPicPr>
          <p:cNvPr id="10" name="Imagen 9">
            <a:extLst>
              <a:ext uri="{FF2B5EF4-FFF2-40B4-BE49-F238E27FC236}">
                <a16:creationId xmlns:a16="http://schemas.microsoft.com/office/drawing/2014/main" id="{6FF01F04-39F1-462C-B506-5DE4232D30A6}"/>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1" name="CuadroTexto 10">
            <a:extLst>
              <a:ext uri="{FF2B5EF4-FFF2-40B4-BE49-F238E27FC236}">
                <a16:creationId xmlns:a16="http://schemas.microsoft.com/office/drawing/2014/main" id="{900B17B7-C9A3-41CE-939E-E45D1955FCD3}"/>
              </a:ext>
            </a:extLst>
          </p:cNvPr>
          <p:cNvSpPr txBox="1"/>
          <p:nvPr userDrawn="1"/>
        </p:nvSpPr>
        <p:spPr>
          <a:xfrm>
            <a:off x="8659820" y="-645106"/>
            <a:ext cx="2540567" cy="369332"/>
          </a:xfrm>
          <a:prstGeom prst="rect">
            <a:avLst/>
          </a:prstGeom>
          <a:noFill/>
        </p:spPr>
        <p:txBody>
          <a:bodyPr wrap="none" rtlCol="0">
            <a:spAutoFit/>
          </a:bodyPr>
          <a:lstStyle/>
          <a:p>
            <a:r>
              <a:rPr lang="en-US" dirty="0">
                <a:solidFill>
                  <a:schemeClr val="bg1"/>
                </a:solidFill>
                <a:hlinkClick r:id="rId22">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3" name="Imagen 12">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3"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83" r:id="rId2"/>
    <p:sldLayoutId id="2147483688" r:id="rId3"/>
    <p:sldLayoutId id="2147483695" r:id="rId4"/>
    <p:sldLayoutId id="2147483689" r:id="rId5"/>
    <p:sldLayoutId id="2147483686" r:id="rId6"/>
    <p:sldLayoutId id="2147483650" r:id="rId7"/>
    <p:sldLayoutId id="2147483668" r:id="rId8"/>
    <p:sldLayoutId id="2147483690" r:id="rId9"/>
    <p:sldLayoutId id="2147483664" r:id="rId10"/>
    <p:sldLayoutId id="2147483693" r:id="rId11"/>
    <p:sldLayoutId id="2147483660" r:id="rId12"/>
    <p:sldLayoutId id="2147483698" r:id="rId13"/>
    <p:sldLayoutId id="2147483699" r:id="rId14"/>
    <p:sldLayoutId id="2147483700" r:id="rId15"/>
    <p:sldLayoutId id="2147483701" r:id="rId16"/>
    <p:sldLayoutId id="214748370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png"/><Relationship Id="rId3" Type="http://schemas.openxmlformats.org/officeDocument/2006/relationships/slide" Target="slide6.xml"/><Relationship Id="rId7" Type="http://schemas.openxmlformats.org/officeDocument/2006/relationships/image" Target="../media/image4.png"/><Relationship Id="rId12" Type="http://schemas.openxmlformats.org/officeDocument/2006/relationships/slide" Target="slide5.xml"/><Relationship Id="rId2" Type="http://schemas.openxmlformats.org/officeDocument/2006/relationships/image" Target="../media/image3.png"/><Relationship Id="rId16"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slide" Target="slide4.xml"/><Relationship Id="rId11" Type="http://schemas.openxmlformats.org/officeDocument/2006/relationships/image" Target="../media/image6.png"/><Relationship Id="rId5" Type="http://schemas.openxmlformats.org/officeDocument/2006/relationships/image" Target="../media/image4.png"/><Relationship Id="rId15" Type="http://schemas.openxmlformats.org/officeDocument/2006/relationships/slide" Target="slide3.xml"/><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slide" Target="slide7.xml"/><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7.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accent5">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791835"/>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809951"/>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826480"/>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89" y="2012997"/>
            <a:ext cx="7321229" cy="56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t>
            </a:r>
            <a:r>
              <a:rPr lang="en-US" altLang="ja-JP" sz="1400" dirty="0">
                <a:solidFill>
                  <a:schemeClr val="accent6"/>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Lato Family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4908084"/>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89" y="3925740"/>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3"/>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2926589" y="2941899"/>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41" name="Slide Zoom 40">
                <a:extLst>
                  <a:ext uri="{FF2B5EF4-FFF2-40B4-BE49-F238E27FC236}">
                    <a16:creationId xmlns:a16="http://schemas.microsoft.com/office/drawing/2014/main" id="{75824DFD-047C-6F06-AECA-59232AED7247}"/>
                  </a:ext>
                </a:extLst>
              </p:cNvPr>
              <p:cNvGraphicFramePr>
                <a:graphicFrameLocks noChangeAspect="1"/>
              </p:cNvGraphicFramePr>
              <p:nvPr>
                <p:extLst>
                  <p:ext uri="{D42A27DB-BD31-4B8C-83A1-F6EECF244321}">
                    <p14:modId xmlns:p14="http://schemas.microsoft.com/office/powerpoint/2010/main" val="3019808123"/>
                  </p:ext>
                </p:extLst>
              </p:nvPr>
            </p:nvGraphicFramePr>
            <p:xfrm>
              <a:off x="6222922" y="3412902"/>
              <a:ext cx="3596611" cy="3609275"/>
            </p:xfrm>
            <a:graphic>
              <a:graphicData uri="http://schemas.microsoft.com/office/powerpoint/2016/slidezoom">
                <pslz:sldZm>
                  <pslz:sldZmObj sldId="1516" cId="2519049056">
                    <pslz:zmPr id="{0288A0DF-0E68-1449-9EBB-B14D82D6D92E}" imageType="cover" transitionDur="1000">
                      <p166:blipFill xmlns:p166="http://schemas.microsoft.com/office/powerpoint/2016/6/main">
                        <a:blip r:embed="rId2">
                          <a:extLst>
                            <a:ext uri="{28A0092B-C50C-407E-A947-70E740481C1C}">
                              <a14:useLocalDpi xmlns:a14="http://schemas.microsoft.com/office/drawing/2010/main" val="0"/>
                            </a:ext>
                          </a:extLst>
                        </a:blip>
                        <a:stretch>
                          <a:fillRect/>
                        </a:stretch>
                      </p166:blipFill>
                      <p166:spPr xmlns:p166="http://schemas.microsoft.com/office/powerpoint/2016/6/main">
                        <a:xfrm>
                          <a:off x="0" y="0"/>
                          <a:ext cx="3596611" cy="3609275"/>
                        </a:xfrm>
                        <a:prstGeom prst="rect">
                          <a:avLst/>
                        </a:prstGeom>
                        <a:ln w="3175">
                          <a:noFill/>
                        </a:ln>
                      </p166:spPr>
                    </pslz:zmPr>
                  </pslz:sldZmObj>
                </pslz:sldZm>
              </a:graphicData>
            </a:graphic>
          </p:graphicFrame>
        </mc:Choice>
        <mc:Fallback xmlns="">
          <p:pic>
            <p:nvPicPr>
              <p:cNvPr id="41" name="Slide Zoom 40">
                <a:hlinkClick r:id="rId3" action="ppaction://hlinksldjump"/>
                <a:extLst>
                  <a:ext uri="{FF2B5EF4-FFF2-40B4-BE49-F238E27FC236}">
                    <a16:creationId xmlns:a16="http://schemas.microsoft.com/office/drawing/2014/main" id="{75824DFD-047C-6F06-AECA-59232AED7247}"/>
                  </a:ext>
                </a:extLst>
              </p:cNvPr>
              <p:cNvPicPr>
                <a:picLocks noGrp="1" noRot="1" noChangeAspect="1" noMove="1" noResize="1" noEditPoints="1" noAdjustHandles="1" noChangeArrowheads="1" noChangeShapeType="1"/>
              </p:cNvPicPr>
              <p:nvPr/>
            </p:nvPicPr>
            <p:blipFill>
              <a:blip r:embed="rId4">
                <a:extLst>
                  <a:ext uri="{28A0092B-C50C-407E-A947-70E740481C1C}">
                    <a14:useLocalDpi xmlns:a14="http://schemas.microsoft.com/office/drawing/2010/main" val="0"/>
                  </a:ext>
                </a:extLst>
              </a:blip>
              <a:stretch>
                <a:fillRect/>
              </a:stretch>
            </p:blipFill>
            <p:spPr>
              <a:xfrm>
                <a:off x="6222922" y="3412902"/>
                <a:ext cx="3596611" cy="3609275"/>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7" name="Slide Zoom 36">
                <a:extLst>
                  <a:ext uri="{FF2B5EF4-FFF2-40B4-BE49-F238E27FC236}">
                    <a16:creationId xmlns:a16="http://schemas.microsoft.com/office/drawing/2014/main" id="{C36CE4BF-EDC0-73DA-2C4F-0313A4865C3E}"/>
                  </a:ext>
                </a:extLst>
              </p:cNvPr>
              <p:cNvGraphicFramePr>
                <a:graphicFrameLocks noChangeAspect="1"/>
              </p:cNvGraphicFramePr>
              <p:nvPr>
                <p:extLst>
                  <p:ext uri="{D42A27DB-BD31-4B8C-83A1-F6EECF244321}">
                    <p14:modId xmlns:p14="http://schemas.microsoft.com/office/powerpoint/2010/main" val="4018698365"/>
                  </p:ext>
                </p:extLst>
              </p:nvPr>
            </p:nvGraphicFramePr>
            <p:xfrm>
              <a:off x="2266593" y="3393786"/>
              <a:ext cx="3510205" cy="3510205"/>
            </p:xfrm>
            <a:graphic>
              <a:graphicData uri="http://schemas.microsoft.com/office/powerpoint/2016/slidezoom">
                <pslz:sldZm>
                  <pslz:sldZmObj sldId="1514" cId="428356109">
                    <pslz:zmPr id="{89D12BAE-0369-8F4B-BE21-8CA67F2EDC81}" imageType="cover" transitionDur="1000">
                      <p166:blipFill xmlns:p166="http://schemas.microsoft.com/office/powerpoint/2016/6/main">
                        <a:blip r:embed="rId5">
                          <a:extLst>
                            <a:ext uri="{28A0092B-C50C-407E-A947-70E740481C1C}">
                              <a14:useLocalDpi xmlns:a14="http://schemas.microsoft.com/office/drawing/2010/main" val="0"/>
                            </a:ext>
                          </a:extLst>
                        </a:blip>
                        <a:stretch>
                          <a:fillRect/>
                        </a:stretch>
                      </p166:blipFill>
                      <p166:spPr xmlns:p166="http://schemas.microsoft.com/office/powerpoint/2016/6/main">
                        <a:xfrm>
                          <a:off x="0" y="0"/>
                          <a:ext cx="3510205" cy="3510205"/>
                        </a:xfrm>
                        <a:prstGeom prst="rect">
                          <a:avLst/>
                        </a:prstGeom>
                        <a:ln w="3175">
                          <a:noFill/>
                        </a:ln>
                      </p166:spPr>
                    </pslz:zmPr>
                  </pslz:sldZmObj>
                </pslz:sldZm>
              </a:graphicData>
            </a:graphic>
          </p:graphicFrame>
        </mc:Choice>
        <mc:Fallback xmlns="">
          <p:pic>
            <p:nvPicPr>
              <p:cNvPr id="37" name="Slide Zoom 36">
                <a:hlinkClick r:id="rId6" action="ppaction://hlinksldjump"/>
                <a:extLst>
                  <a:ext uri="{FF2B5EF4-FFF2-40B4-BE49-F238E27FC236}">
                    <a16:creationId xmlns:a16="http://schemas.microsoft.com/office/drawing/2014/main" id="{C36CE4BF-EDC0-73DA-2C4F-0313A4865C3E}"/>
                  </a:ext>
                </a:extLst>
              </p:cNvPr>
              <p:cNvPicPr>
                <a:picLocks noGrp="1" noRot="1" noChangeAspect="1" noMove="1" noResize="1" noEditPoints="1" noAdjustHandles="1" noChangeArrowheads="1" noChangeShapeType="1"/>
              </p:cNvPicPr>
              <p:nvPr/>
            </p:nvPicPr>
            <p:blipFill>
              <a:blip r:embed="rId7">
                <a:extLst>
                  <a:ext uri="{28A0092B-C50C-407E-A947-70E740481C1C}">
                    <a14:useLocalDpi xmlns:a14="http://schemas.microsoft.com/office/drawing/2010/main" val="0"/>
                  </a:ext>
                </a:extLst>
              </a:blip>
              <a:stretch>
                <a:fillRect/>
              </a:stretch>
            </p:blipFill>
            <p:spPr>
              <a:xfrm>
                <a:off x="2266593" y="3393786"/>
                <a:ext cx="3510205" cy="3510205"/>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43" name="Slide Zoom 42">
                <a:extLst>
                  <a:ext uri="{FF2B5EF4-FFF2-40B4-BE49-F238E27FC236}">
                    <a16:creationId xmlns:a16="http://schemas.microsoft.com/office/drawing/2014/main" id="{AEF11C7C-A5AD-8364-8BF8-26E62B1A100A}"/>
                  </a:ext>
                </a:extLst>
              </p:cNvPr>
              <p:cNvGraphicFramePr>
                <a:graphicFrameLocks noChangeAspect="1"/>
              </p:cNvGraphicFramePr>
              <p:nvPr>
                <p:extLst>
                  <p:ext uri="{D42A27DB-BD31-4B8C-83A1-F6EECF244321}">
                    <p14:modId xmlns:p14="http://schemas.microsoft.com/office/powerpoint/2010/main" val="1698699236"/>
                  </p:ext>
                </p:extLst>
              </p:nvPr>
            </p:nvGraphicFramePr>
            <p:xfrm>
              <a:off x="8333086" y="1022722"/>
              <a:ext cx="3404256" cy="3391554"/>
            </p:xfrm>
            <a:graphic>
              <a:graphicData uri="http://schemas.microsoft.com/office/powerpoint/2016/slidezoom">
                <pslz:sldZm>
                  <pslz:sldZmObj sldId="1517" cId="377048258">
                    <pslz:zmPr id="{113C2135-72F1-AD4E-94D6-EBBEAA7FEB50}" imageType="cover" transitionDur="1000">
                      <p166:blipFill xmlns:p166="http://schemas.microsoft.com/office/powerpoint/2016/6/main">
                        <a:blip r:embed="rId8">
                          <a:extLst>
                            <a:ext uri="{28A0092B-C50C-407E-A947-70E740481C1C}">
                              <a14:useLocalDpi xmlns:a14="http://schemas.microsoft.com/office/drawing/2010/main" val="0"/>
                            </a:ext>
                          </a:extLst>
                        </a:blip>
                        <a:stretch>
                          <a:fillRect/>
                        </a:stretch>
                      </p166:blipFill>
                      <p166:spPr xmlns:p166="http://schemas.microsoft.com/office/powerpoint/2016/6/main">
                        <a:xfrm>
                          <a:off x="0" y="0"/>
                          <a:ext cx="3404256" cy="3391554"/>
                        </a:xfrm>
                        <a:prstGeom prst="rect">
                          <a:avLst/>
                        </a:prstGeom>
                        <a:ln w="3175">
                          <a:noFill/>
                        </a:ln>
                      </p166:spPr>
                    </pslz:zmPr>
                  </pslz:sldZmObj>
                </pslz:sldZm>
              </a:graphicData>
            </a:graphic>
          </p:graphicFrame>
        </mc:Choice>
        <mc:Fallback xmlns="">
          <p:pic>
            <p:nvPicPr>
              <p:cNvPr id="43" name="Slide Zoom 42">
                <a:hlinkClick r:id="rId9" action="ppaction://hlinksldjump"/>
                <a:extLst>
                  <a:ext uri="{FF2B5EF4-FFF2-40B4-BE49-F238E27FC236}">
                    <a16:creationId xmlns:a16="http://schemas.microsoft.com/office/drawing/2014/main" id="{AEF11C7C-A5AD-8364-8BF8-26E62B1A100A}"/>
                  </a:ext>
                </a:extLst>
              </p:cNvPr>
              <p:cNvPicPr>
                <a:picLocks noGrp="1" noRot="1" noChangeAspect="1" noMove="1" noResize="1" noEditPoints="1" noAdjustHandles="1" noChangeArrowheads="1" noChangeShapeType="1"/>
              </p:cNvPicPr>
              <p:nvPr/>
            </p:nvPicPr>
            <p:blipFill>
              <a:blip r:embed="rId10">
                <a:extLst>
                  <a:ext uri="{28A0092B-C50C-407E-A947-70E740481C1C}">
                    <a14:useLocalDpi xmlns:a14="http://schemas.microsoft.com/office/drawing/2010/main" val="0"/>
                  </a:ext>
                </a:extLst>
              </a:blip>
              <a:stretch>
                <a:fillRect/>
              </a:stretch>
            </p:blipFill>
            <p:spPr>
              <a:xfrm>
                <a:off x="8333086" y="1022722"/>
                <a:ext cx="3404256" cy="3391554"/>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9" name="Slide Zoom 38">
                <a:extLst>
                  <a:ext uri="{FF2B5EF4-FFF2-40B4-BE49-F238E27FC236}">
                    <a16:creationId xmlns:a16="http://schemas.microsoft.com/office/drawing/2014/main" id="{A79E0B7B-A8C5-F494-ED51-092247C4C8CC}"/>
                  </a:ext>
                </a:extLst>
              </p:cNvPr>
              <p:cNvGraphicFramePr>
                <a:graphicFrameLocks noChangeAspect="1"/>
              </p:cNvGraphicFramePr>
              <p:nvPr>
                <p:extLst>
                  <p:ext uri="{D42A27DB-BD31-4B8C-83A1-F6EECF244321}">
                    <p14:modId xmlns:p14="http://schemas.microsoft.com/office/powerpoint/2010/main" val="1541792881"/>
                  </p:ext>
                </p:extLst>
              </p:nvPr>
            </p:nvGraphicFramePr>
            <p:xfrm>
              <a:off x="4258191" y="783773"/>
              <a:ext cx="3594451" cy="3810372"/>
            </p:xfrm>
            <a:graphic>
              <a:graphicData uri="http://schemas.microsoft.com/office/powerpoint/2016/slidezoom">
                <pslz:sldZm>
                  <pslz:sldZmObj sldId="1515" cId="1937719454">
                    <pslz:zmPr id="{315400EA-7E7C-C74C-89B6-98C02F617015}" imageType="cover" transitionDur="1000">
                      <p166:blipFill xmlns:p166="http://schemas.microsoft.com/office/powerpoint/2016/6/main">
                        <a:blip r:embed="rId11">
                          <a:extLst>
                            <a:ext uri="{28A0092B-C50C-407E-A947-70E740481C1C}">
                              <a14:useLocalDpi xmlns:a14="http://schemas.microsoft.com/office/drawing/2010/main" val="0"/>
                            </a:ext>
                          </a:extLst>
                        </a:blip>
                        <a:stretch>
                          <a:fillRect/>
                        </a:stretch>
                      </p166:blipFill>
                      <p166:spPr xmlns:p166="http://schemas.microsoft.com/office/powerpoint/2016/6/main">
                        <a:xfrm>
                          <a:off x="0" y="0"/>
                          <a:ext cx="3594451" cy="3810372"/>
                        </a:xfrm>
                        <a:prstGeom prst="rect">
                          <a:avLst/>
                        </a:prstGeom>
                        <a:ln w="3175">
                          <a:noFill/>
                        </a:ln>
                      </p166:spPr>
                    </pslz:zmPr>
                  </pslz:sldZmObj>
                </pslz:sldZm>
              </a:graphicData>
            </a:graphic>
          </p:graphicFrame>
        </mc:Choice>
        <mc:Fallback xmlns="">
          <p:pic>
            <p:nvPicPr>
              <p:cNvPr id="39" name="Slide Zoom 38">
                <a:hlinkClick r:id="rId12" action="ppaction://hlinksldjump"/>
                <a:extLst>
                  <a:ext uri="{FF2B5EF4-FFF2-40B4-BE49-F238E27FC236}">
                    <a16:creationId xmlns:a16="http://schemas.microsoft.com/office/drawing/2014/main" id="{A79E0B7B-A8C5-F494-ED51-092247C4C8CC}"/>
                  </a:ext>
                </a:extLst>
              </p:cNvPr>
              <p:cNvPicPr>
                <a:picLocks noGrp="1" noRot="1" noChangeAspect="1" noMove="1" noResize="1" noEditPoints="1" noAdjustHandles="1" noChangeArrowheads="1" noChangeShapeType="1"/>
              </p:cNvPicPr>
              <p:nvPr/>
            </p:nvPicPr>
            <p:blipFill>
              <a:blip r:embed="rId13">
                <a:extLst>
                  <a:ext uri="{28A0092B-C50C-407E-A947-70E740481C1C}">
                    <a14:useLocalDpi xmlns:a14="http://schemas.microsoft.com/office/drawing/2010/main" val="0"/>
                  </a:ext>
                </a:extLst>
              </a:blip>
              <a:stretch>
                <a:fillRect/>
              </a:stretch>
            </p:blipFill>
            <p:spPr>
              <a:xfrm>
                <a:off x="4258191" y="783773"/>
                <a:ext cx="3594451" cy="3810372"/>
              </a:xfrm>
              <a:prstGeom prst="rect">
                <a:avLst/>
              </a:prstGeom>
              <a:ln w="3175">
                <a:noFill/>
              </a:ln>
            </p:spPr>
          </p:pic>
        </mc:Fallback>
      </mc:AlternateContent>
      <p:sp>
        <p:nvSpPr>
          <p:cNvPr id="8" name="Rectangle 6">
            <a:extLst>
              <a:ext uri="{FF2B5EF4-FFF2-40B4-BE49-F238E27FC236}">
                <a16:creationId xmlns:a16="http://schemas.microsoft.com/office/drawing/2014/main" id="{A9513C98-80E6-BD91-31D1-9999D8962729}"/>
              </a:ext>
            </a:extLst>
          </p:cNvPr>
          <p:cNvSpPr/>
          <p:nvPr/>
        </p:nvSpPr>
        <p:spPr>
          <a:xfrm rot="2305419">
            <a:off x="4888368" y="3406814"/>
            <a:ext cx="372321" cy="948135"/>
          </a:xfrm>
          <a:custGeom>
            <a:avLst/>
            <a:gdLst>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321" h="1467064">
                <a:moveTo>
                  <a:pt x="0" y="0"/>
                </a:moveTo>
                <a:lnTo>
                  <a:pt x="372321" y="0"/>
                </a:lnTo>
                <a:cubicBezTo>
                  <a:pt x="228985" y="540799"/>
                  <a:pt x="207654" y="1117898"/>
                  <a:pt x="372321" y="1467064"/>
                </a:cubicBezTo>
                <a:lnTo>
                  <a:pt x="0" y="1467064"/>
                </a:lnTo>
                <a:cubicBezTo>
                  <a:pt x="115639" y="1068494"/>
                  <a:pt x="200695" y="64985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a:extLst>
              <a:ext uri="{FF2B5EF4-FFF2-40B4-BE49-F238E27FC236}">
                <a16:creationId xmlns:a16="http://schemas.microsoft.com/office/drawing/2014/main" id="{80C7FCFE-4F3A-8C95-4C5D-6C6625B32F65}"/>
              </a:ext>
            </a:extLst>
          </p:cNvPr>
          <p:cNvSpPr/>
          <p:nvPr/>
        </p:nvSpPr>
        <p:spPr>
          <a:xfrm rot="19363353">
            <a:off x="6802882" y="3409693"/>
            <a:ext cx="372321" cy="948135"/>
          </a:xfrm>
          <a:custGeom>
            <a:avLst/>
            <a:gdLst>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321" h="1467064">
                <a:moveTo>
                  <a:pt x="0" y="0"/>
                </a:moveTo>
                <a:lnTo>
                  <a:pt x="372321" y="0"/>
                </a:lnTo>
                <a:cubicBezTo>
                  <a:pt x="228985" y="540799"/>
                  <a:pt x="207654" y="1117898"/>
                  <a:pt x="372321" y="1467064"/>
                </a:cubicBezTo>
                <a:lnTo>
                  <a:pt x="0" y="1467064"/>
                </a:lnTo>
                <a:cubicBezTo>
                  <a:pt x="115639" y="1068494"/>
                  <a:pt x="200695" y="64985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C5F052EF-3381-47B4-0AD4-736ED4EF4600}"/>
              </a:ext>
            </a:extLst>
          </p:cNvPr>
          <p:cNvSpPr/>
          <p:nvPr/>
        </p:nvSpPr>
        <p:spPr>
          <a:xfrm rot="2305419">
            <a:off x="8904912" y="3463590"/>
            <a:ext cx="372321" cy="948135"/>
          </a:xfrm>
          <a:custGeom>
            <a:avLst/>
            <a:gdLst>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321" h="1467064">
                <a:moveTo>
                  <a:pt x="0" y="0"/>
                </a:moveTo>
                <a:lnTo>
                  <a:pt x="372321" y="0"/>
                </a:lnTo>
                <a:cubicBezTo>
                  <a:pt x="228985" y="540799"/>
                  <a:pt x="207654" y="1117898"/>
                  <a:pt x="372321" y="1467064"/>
                </a:cubicBezTo>
                <a:lnTo>
                  <a:pt x="0" y="1467064"/>
                </a:lnTo>
                <a:cubicBezTo>
                  <a:pt x="115639" y="1068494"/>
                  <a:pt x="200695" y="64985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C491F616-8A53-AD63-2D46-EBA08C8DA205}"/>
              </a:ext>
            </a:extLst>
          </p:cNvPr>
          <p:cNvSpPr/>
          <p:nvPr/>
        </p:nvSpPr>
        <p:spPr>
          <a:xfrm>
            <a:off x="1248912" y="4424753"/>
            <a:ext cx="1143586" cy="1143586"/>
          </a:xfrm>
          <a:prstGeom prst="ellipse">
            <a:avLst/>
          </a:prstGeom>
          <a:no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20E9C61-95BE-AAA7-14CD-76D27C0DA2AF}"/>
              </a:ext>
            </a:extLst>
          </p:cNvPr>
          <p:cNvSpPr/>
          <p:nvPr/>
        </p:nvSpPr>
        <p:spPr>
          <a:xfrm>
            <a:off x="750286" y="4270358"/>
            <a:ext cx="760663" cy="760663"/>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12D7FD0F-735D-7909-D390-23602D051714}"/>
              </a:ext>
            </a:extLst>
          </p:cNvPr>
          <p:cNvSpPr/>
          <p:nvPr/>
        </p:nvSpPr>
        <p:spPr>
          <a:xfrm>
            <a:off x="4171046" y="931957"/>
            <a:ext cx="380844" cy="38084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2344DE51-EBC1-5F27-0EBC-7B4E975D80EB}"/>
              </a:ext>
            </a:extLst>
          </p:cNvPr>
          <p:cNvSpPr/>
          <p:nvPr/>
        </p:nvSpPr>
        <p:spPr>
          <a:xfrm>
            <a:off x="5759712" y="5103230"/>
            <a:ext cx="380844" cy="38084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168C959B-96AA-FB71-3C11-D44792022F39}"/>
              </a:ext>
            </a:extLst>
          </p:cNvPr>
          <p:cNvSpPr/>
          <p:nvPr/>
        </p:nvSpPr>
        <p:spPr>
          <a:xfrm>
            <a:off x="10023299" y="4776083"/>
            <a:ext cx="785375" cy="785375"/>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700545DD-AFBB-28AC-9932-5B238196FDDC}"/>
              </a:ext>
            </a:extLst>
          </p:cNvPr>
          <p:cNvSpPr/>
          <p:nvPr/>
        </p:nvSpPr>
        <p:spPr>
          <a:xfrm>
            <a:off x="10943240" y="4467269"/>
            <a:ext cx="380844" cy="38084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0421A042-A1E0-BF05-BE7F-05FF2FDE7EDB}"/>
              </a:ext>
            </a:extLst>
          </p:cNvPr>
          <p:cNvSpPr/>
          <p:nvPr/>
        </p:nvSpPr>
        <p:spPr>
          <a:xfrm>
            <a:off x="3906789" y="3139504"/>
            <a:ext cx="380844" cy="38084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AB36616C-AB83-E49D-2CDF-836774998BD8}"/>
              </a:ext>
            </a:extLst>
          </p:cNvPr>
          <p:cNvSpPr/>
          <p:nvPr/>
        </p:nvSpPr>
        <p:spPr>
          <a:xfrm>
            <a:off x="10931377" y="523178"/>
            <a:ext cx="1143586" cy="1143586"/>
          </a:xfrm>
          <a:prstGeom prst="ellipse">
            <a:avLst/>
          </a:prstGeom>
          <a:no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39339A14-2F4F-4F10-1781-D77967E510AA}"/>
              </a:ext>
            </a:extLst>
          </p:cNvPr>
          <p:cNvSpPr/>
          <p:nvPr/>
        </p:nvSpPr>
        <p:spPr>
          <a:xfrm>
            <a:off x="7728879" y="2958227"/>
            <a:ext cx="338461" cy="338461"/>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235CA9B3-C6E6-F3CA-1789-80320D7DF149}"/>
              </a:ext>
            </a:extLst>
          </p:cNvPr>
          <p:cNvSpPr/>
          <p:nvPr/>
        </p:nvSpPr>
        <p:spPr>
          <a:xfrm>
            <a:off x="10582240" y="4813642"/>
            <a:ext cx="1143586" cy="1143586"/>
          </a:xfrm>
          <a:prstGeom prst="ellipse">
            <a:avLst/>
          </a:prstGeom>
          <a:no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9455C04-E5EB-EE1A-E1D5-32F11B4B09A9}"/>
              </a:ext>
            </a:extLst>
          </p:cNvPr>
          <p:cNvSpPr txBox="1"/>
          <p:nvPr/>
        </p:nvSpPr>
        <p:spPr>
          <a:xfrm>
            <a:off x="3142062" y="186581"/>
            <a:ext cx="5996988" cy="584775"/>
          </a:xfrm>
          <a:prstGeom prst="rect">
            <a:avLst/>
          </a:prstGeom>
          <a:noFill/>
        </p:spPr>
        <p:txBody>
          <a:bodyPr wrap="square" rtlCol="0">
            <a:spAutoFit/>
          </a:bodyPr>
          <a:lstStyle/>
          <a:p>
            <a:pPr algn="ctr"/>
            <a:r>
              <a:rPr lang="en-US" sz="3200" dirty="0">
                <a:solidFill>
                  <a:srgbClr val="BE457B"/>
                </a:solidFill>
                <a:latin typeface="+mj-lt"/>
              </a:rPr>
              <a:t>YOUR</a:t>
            </a:r>
            <a:r>
              <a:rPr lang="en-US" sz="3200" dirty="0">
                <a:latin typeface="+mj-lt"/>
              </a:rPr>
              <a:t> </a:t>
            </a:r>
            <a:r>
              <a:rPr lang="en-US" sz="3200" dirty="0">
                <a:solidFill>
                  <a:schemeClr val="bg1">
                    <a:lumMod val="50000"/>
                  </a:schemeClr>
                </a:solidFill>
                <a:latin typeface="+mj-lt"/>
              </a:rPr>
              <a:t>TITLE HERE</a:t>
            </a:r>
          </a:p>
        </p:txBody>
      </p:sp>
      <p:sp>
        <p:nvSpPr>
          <p:cNvPr id="123" name="Oval 122">
            <a:extLst>
              <a:ext uri="{FF2B5EF4-FFF2-40B4-BE49-F238E27FC236}">
                <a16:creationId xmlns:a16="http://schemas.microsoft.com/office/drawing/2014/main" id="{EC607E58-9C8A-15E0-6953-4A370E1AB822}"/>
              </a:ext>
            </a:extLst>
          </p:cNvPr>
          <p:cNvSpPr/>
          <p:nvPr/>
        </p:nvSpPr>
        <p:spPr>
          <a:xfrm>
            <a:off x="273638" y="5551992"/>
            <a:ext cx="380844" cy="38084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06366C-7774-293C-B1B7-4D054253678D}"/>
              </a:ext>
            </a:extLst>
          </p:cNvPr>
          <p:cNvSpPr/>
          <p:nvPr/>
        </p:nvSpPr>
        <p:spPr>
          <a:xfrm rot="19603896">
            <a:off x="2985535" y="3495049"/>
            <a:ext cx="372321" cy="703324"/>
          </a:xfrm>
          <a:custGeom>
            <a:avLst/>
            <a:gdLst>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 name="connsiteX0" fmla="*/ 0 w 372321"/>
              <a:gd name="connsiteY0" fmla="*/ 0 h 1467064"/>
              <a:gd name="connsiteX1" fmla="*/ 372321 w 372321"/>
              <a:gd name="connsiteY1" fmla="*/ 0 h 1467064"/>
              <a:gd name="connsiteX2" fmla="*/ 372321 w 372321"/>
              <a:gd name="connsiteY2" fmla="*/ 1467064 h 1467064"/>
              <a:gd name="connsiteX3" fmla="*/ 0 w 372321"/>
              <a:gd name="connsiteY3" fmla="*/ 1467064 h 1467064"/>
              <a:gd name="connsiteX4" fmla="*/ 0 w 372321"/>
              <a:gd name="connsiteY4" fmla="*/ 0 h 146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321" h="1467064">
                <a:moveTo>
                  <a:pt x="0" y="0"/>
                </a:moveTo>
                <a:lnTo>
                  <a:pt x="372321" y="0"/>
                </a:lnTo>
                <a:cubicBezTo>
                  <a:pt x="228985" y="540799"/>
                  <a:pt x="207654" y="1117898"/>
                  <a:pt x="372321" y="1467064"/>
                </a:cubicBezTo>
                <a:lnTo>
                  <a:pt x="0" y="1467064"/>
                </a:lnTo>
                <a:cubicBezTo>
                  <a:pt x="115639" y="1068494"/>
                  <a:pt x="200695" y="64985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slz="http://schemas.microsoft.com/office/powerpoint/2016/slidezoom">
        <mc:Choice Requires="pslz">
          <p:graphicFrame>
            <p:nvGraphicFramePr>
              <p:cNvPr id="18" name="Slide Zoom 17">
                <a:extLst>
                  <a:ext uri="{FF2B5EF4-FFF2-40B4-BE49-F238E27FC236}">
                    <a16:creationId xmlns:a16="http://schemas.microsoft.com/office/drawing/2014/main" id="{5DF9D728-F625-3B57-714D-CE0131A486D5}"/>
                  </a:ext>
                </a:extLst>
              </p:cNvPr>
              <p:cNvGraphicFramePr>
                <a:graphicFrameLocks noChangeAspect="1"/>
              </p:cNvGraphicFramePr>
              <p:nvPr>
                <p:extLst>
                  <p:ext uri="{D42A27DB-BD31-4B8C-83A1-F6EECF244321}">
                    <p14:modId xmlns:p14="http://schemas.microsoft.com/office/powerpoint/2010/main" val="2131735921"/>
                  </p:ext>
                </p:extLst>
              </p:nvPr>
            </p:nvGraphicFramePr>
            <p:xfrm>
              <a:off x="451276" y="645980"/>
              <a:ext cx="3688899" cy="3701576"/>
            </p:xfrm>
            <a:graphic>
              <a:graphicData uri="http://schemas.microsoft.com/office/powerpoint/2016/slidezoom">
                <pslz:sldZm>
                  <pslz:sldZmObj sldId="1513" cId="2681927448">
                    <pslz:zmPr id="{E4654C22-6C49-D04A-A653-5FA879A96E6C}" imageType="cover" transitionDur="100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3688899" cy="3701576"/>
                        </a:xfrm>
                        <a:prstGeom prst="rect">
                          <a:avLst/>
                        </a:prstGeom>
                        <a:ln w="3175">
                          <a:noFill/>
                        </a:ln>
                      </p166:spPr>
                    </pslz:zmPr>
                  </pslz:sldZmObj>
                </pslz:sldZm>
              </a:graphicData>
            </a:graphic>
          </p:graphicFrame>
        </mc:Choice>
        <mc:Fallback xmlns="">
          <p:pic>
            <p:nvPicPr>
              <p:cNvPr id="18" name="Slide Zoom 17">
                <a:hlinkClick r:id="rId15" action="ppaction://hlinksldjump"/>
                <a:extLst>
                  <a:ext uri="{FF2B5EF4-FFF2-40B4-BE49-F238E27FC236}">
                    <a16:creationId xmlns:a16="http://schemas.microsoft.com/office/drawing/2014/main" id="{5DF9D728-F625-3B57-714D-CE0131A486D5}"/>
                  </a:ext>
                </a:extLst>
              </p:cNvPr>
              <p:cNvPicPr>
                <a:picLocks noGrp="1" noRot="1" noChangeAspect="1" noMove="1" noResize="1" noEditPoints="1" noAdjustHandles="1" noChangeArrowheads="1" noChangeShapeType="1"/>
              </p:cNvPicPr>
              <p:nvPr/>
            </p:nvPicPr>
            <p:blipFill>
              <a:blip r:embed="rId16">
                <a:extLst>
                  <a:ext uri="{28A0092B-C50C-407E-A947-70E740481C1C}">
                    <a14:useLocalDpi xmlns:a14="http://schemas.microsoft.com/office/drawing/2010/main" val="0"/>
                  </a:ext>
                </a:extLst>
              </a:blip>
              <a:stretch>
                <a:fillRect/>
              </a:stretch>
            </p:blipFill>
            <p:spPr>
              <a:xfrm>
                <a:off x="451276" y="645980"/>
                <a:ext cx="3688899" cy="3701576"/>
              </a:xfrm>
              <a:prstGeom prst="rect">
                <a:avLst/>
              </a:prstGeom>
              <a:ln w="3175">
                <a:noFill/>
              </a:ln>
            </p:spPr>
          </p:pic>
        </mc:Fallback>
      </mc:AlternateContent>
      <p:sp>
        <p:nvSpPr>
          <p:cNvPr id="17" name="TextBox 16">
            <a:extLst>
              <a:ext uri="{FF2B5EF4-FFF2-40B4-BE49-F238E27FC236}">
                <a16:creationId xmlns:a16="http://schemas.microsoft.com/office/drawing/2014/main" id="{8560C9CD-6D81-1395-827F-DE3FC0D4FBAB}"/>
              </a:ext>
            </a:extLst>
          </p:cNvPr>
          <p:cNvSpPr txBox="1"/>
          <p:nvPr/>
        </p:nvSpPr>
        <p:spPr>
          <a:xfrm>
            <a:off x="3556100" y="5031492"/>
            <a:ext cx="1091338" cy="707886"/>
          </a:xfrm>
          <a:prstGeom prst="rect">
            <a:avLst/>
          </a:prstGeom>
          <a:noFill/>
        </p:spPr>
        <p:txBody>
          <a:bodyPr wrap="square" rtlCol="0">
            <a:spAutoFit/>
          </a:bodyPr>
          <a:lstStyle/>
          <a:p>
            <a:pPr algn="ctr"/>
            <a:r>
              <a:rPr lang="en-US" sz="2000" dirty="0">
                <a:latin typeface="Lato" panose="020F0502020204030203" pitchFamily="34" charset="77"/>
              </a:rPr>
              <a:t>YOUR </a:t>
            </a:r>
            <a:r>
              <a:rPr lang="en-US" sz="2000" b="1" dirty="0">
                <a:latin typeface="Lato" panose="020F0502020204030203" pitchFamily="34" charset="77"/>
              </a:rPr>
              <a:t>TITLE</a:t>
            </a:r>
          </a:p>
        </p:txBody>
      </p:sp>
      <p:sp>
        <p:nvSpPr>
          <p:cNvPr id="19" name="TextBox 18">
            <a:extLst>
              <a:ext uri="{FF2B5EF4-FFF2-40B4-BE49-F238E27FC236}">
                <a16:creationId xmlns:a16="http://schemas.microsoft.com/office/drawing/2014/main" id="{7EE69C7A-716B-48BB-2C63-E564AD67710F}"/>
              </a:ext>
            </a:extLst>
          </p:cNvPr>
          <p:cNvSpPr txBox="1"/>
          <p:nvPr/>
        </p:nvSpPr>
        <p:spPr>
          <a:xfrm>
            <a:off x="1716780" y="2496768"/>
            <a:ext cx="1091338" cy="707886"/>
          </a:xfrm>
          <a:prstGeom prst="rect">
            <a:avLst/>
          </a:prstGeom>
          <a:noFill/>
        </p:spPr>
        <p:txBody>
          <a:bodyPr wrap="square" rtlCol="0">
            <a:spAutoFit/>
          </a:bodyPr>
          <a:lstStyle/>
          <a:p>
            <a:pPr algn="ctr"/>
            <a:r>
              <a:rPr lang="en-US" sz="2000" dirty="0">
                <a:latin typeface="Lato" panose="020F0502020204030203" pitchFamily="34" charset="77"/>
              </a:rPr>
              <a:t>YOUR </a:t>
            </a:r>
            <a:r>
              <a:rPr lang="en-US" sz="2000" b="1" dirty="0">
                <a:latin typeface="Lato" panose="020F0502020204030203" pitchFamily="34" charset="77"/>
              </a:rPr>
              <a:t>TITLE</a:t>
            </a:r>
          </a:p>
        </p:txBody>
      </p:sp>
      <p:sp>
        <p:nvSpPr>
          <p:cNvPr id="20" name="TextBox 19">
            <a:extLst>
              <a:ext uri="{FF2B5EF4-FFF2-40B4-BE49-F238E27FC236}">
                <a16:creationId xmlns:a16="http://schemas.microsoft.com/office/drawing/2014/main" id="{704F30FA-5189-D212-D798-59BE92A75924}"/>
              </a:ext>
            </a:extLst>
          </p:cNvPr>
          <p:cNvSpPr txBox="1"/>
          <p:nvPr/>
        </p:nvSpPr>
        <p:spPr>
          <a:xfrm>
            <a:off x="5524468" y="2622040"/>
            <a:ext cx="1091338" cy="707886"/>
          </a:xfrm>
          <a:prstGeom prst="rect">
            <a:avLst/>
          </a:prstGeom>
          <a:noFill/>
        </p:spPr>
        <p:txBody>
          <a:bodyPr wrap="square" rtlCol="0">
            <a:spAutoFit/>
          </a:bodyPr>
          <a:lstStyle/>
          <a:p>
            <a:pPr algn="ctr"/>
            <a:r>
              <a:rPr lang="en-US" sz="2000" dirty="0">
                <a:latin typeface="Lato" panose="020F0502020204030203" pitchFamily="34" charset="77"/>
              </a:rPr>
              <a:t>YOUR </a:t>
            </a:r>
            <a:r>
              <a:rPr lang="en-US" sz="2000" b="1" dirty="0">
                <a:latin typeface="Lato" panose="020F0502020204030203" pitchFamily="34" charset="77"/>
              </a:rPr>
              <a:t>TITLE</a:t>
            </a:r>
          </a:p>
        </p:txBody>
      </p:sp>
      <p:sp>
        <p:nvSpPr>
          <p:cNvPr id="21" name="TextBox 20">
            <a:extLst>
              <a:ext uri="{FF2B5EF4-FFF2-40B4-BE49-F238E27FC236}">
                <a16:creationId xmlns:a16="http://schemas.microsoft.com/office/drawing/2014/main" id="{494A0A50-48F1-0485-3167-8F1B3FB89C44}"/>
              </a:ext>
            </a:extLst>
          </p:cNvPr>
          <p:cNvSpPr txBox="1"/>
          <p:nvPr/>
        </p:nvSpPr>
        <p:spPr>
          <a:xfrm>
            <a:off x="7521671" y="5249342"/>
            <a:ext cx="1091338" cy="707886"/>
          </a:xfrm>
          <a:prstGeom prst="rect">
            <a:avLst/>
          </a:prstGeom>
          <a:noFill/>
        </p:spPr>
        <p:txBody>
          <a:bodyPr wrap="square" rtlCol="0">
            <a:spAutoFit/>
          </a:bodyPr>
          <a:lstStyle/>
          <a:p>
            <a:pPr algn="ctr"/>
            <a:r>
              <a:rPr lang="en-US" sz="2000" dirty="0">
                <a:latin typeface="Lato" panose="020F0502020204030203" pitchFamily="34" charset="77"/>
              </a:rPr>
              <a:t>YOUR </a:t>
            </a:r>
            <a:r>
              <a:rPr lang="en-US" sz="2000" b="1" dirty="0">
                <a:latin typeface="Lato" panose="020F0502020204030203" pitchFamily="34" charset="77"/>
              </a:rPr>
              <a:t>TITLE</a:t>
            </a:r>
          </a:p>
        </p:txBody>
      </p:sp>
      <p:sp>
        <p:nvSpPr>
          <p:cNvPr id="23" name="TextBox 22">
            <a:extLst>
              <a:ext uri="{FF2B5EF4-FFF2-40B4-BE49-F238E27FC236}">
                <a16:creationId xmlns:a16="http://schemas.microsoft.com/office/drawing/2014/main" id="{E7F914EF-7927-A779-6DCF-60D6F90C121C}"/>
              </a:ext>
            </a:extLst>
          </p:cNvPr>
          <p:cNvSpPr txBox="1"/>
          <p:nvPr/>
        </p:nvSpPr>
        <p:spPr>
          <a:xfrm>
            <a:off x="9604723" y="2742676"/>
            <a:ext cx="1091338" cy="707886"/>
          </a:xfrm>
          <a:prstGeom prst="rect">
            <a:avLst/>
          </a:prstGeom>
          <a:noFill/>
        </p:spPr>
        <p:txBody>
          <a:bodyPr wrap="square" rtlCol="0">
            <a:spAutoFit/>
          </a:bodyPr>
          <a:lstStyle/>
          <a:p>
            <a:pPr algn="ctr"/>
            <a:r>
              <a:rPr lang="en-US" sz="2000" dirty="0">
                <a:latin typeface="Lato" panose="020F0502020204030203" pitchFamily="34" charset="77"/>
              </a:rPr>
              <a:t>YOUR </a:t>
            </a:r>
            <a:r>
              <a:rPr lang="en-US" sz="2000" b="1" dirty="0">
                <a:latin typeface="Lato" panose="020F0502020204030203" pitchFamily="34" charset="77"/>
              </a:rPr>
              <a:t>TITLE</a:t>
            </a:r>
          </a:p>
        </p:txBody>
      </p:sp>
    </p:spTree>
    <p:extLst>
      <p:ext uri="{BB962C8B-B14F-4D97-AF65-F5344CB8AC3E}">
        <p14:creationId xmlns:p14="http://schemas.microsoft.com/office/powerpoint/2010/main" val="22169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E15CEF-7C7B-6D7C-FB49-9FB1A5D0F9BB}"/>
              </a:ext>
            </a:extLst>
          </p:cNvPr>
          <p:cNvSpPr/>
          <p:nvPr/>
        </p:nvSpPr>
        <p:spPr>
          <a:xfrm>
            <a:off x="5176684" y="0"/>
            <a:ext cx="7015316" cy="6858000"/>
          </a:xfrm>
          <a:prstGeom prst="rect">
            <a:avLst/>
          </a:prstGeom>
          <a:solidFill>
            <a:srgbClr val="70CAD3">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4A3AB75-8F45-7F3A-D242-1017C52D7452}"/>
              </a:ext>
            </a:extLst>
          </p:cNvPr>
          <p:cNvGrpSpPr/>
          <p:nvPr/>
        </p:nvGrpSpPr>
        <p:grpSpPr>
          <a:xfrm>
            <a:off x="681117" y="1093344"/>
            <a:ext cx="3971565" cy="4143661"/>
            <a:chOff x="784551" y="997950"/>
            <a:chExt cx="3016688" cy="3147407"/>
          </a:xfrm>
        </p:grpSpPr>
        <p:grpSp>
          <p:nvGrpSpPr>
            <p:cNvPr id="9" name="Group 8">
              <a:extLst>
                <a:ext uri="{FF2B5EF4-FFF2-40B4-BE49-F238E27FC236}">
                  <a16:creationId xmlns:a16="http://schemas.microsoft.com/office/drawing/2014/main" id="{D7D9D619-DD5E-2774-F09B-7F01277CDB18}"/>
                </a:ext>
              </a:extLst>
            </p:cNvPr>
            <p:cNvGrpSpPr/>
            <p:nvPr/>
          </p:nvGrpSpPr>
          <p:grpSpPr>
            <a:xfrm>
              <a:off x="784551" y="1128669"/>
              <a:ext cx="3016688" cy="3016688"/>
              <a:chOff x="814873" y="705174"/>
              <a:chExt cx="3016688" cy="3016688"/>
            </a:xfrm>
          </p:grpSpPr>
          <p:sp>
            <p:nvSpPr>
              <p:cNvPr id="18" name="Oval 17">
                <a:extLst>
                  <a:ext uri="{FF2B5EF4-FFF2-40B4-BE49-F238E27FC236}">
                    <a16:creationId xmlns:a16="http://schemas.microsoft.com/office/drawing/2014/main" id="{AD6EFD5A-E601-E681-15AA-C9B9AFD4B849}"/>
                  </a:ext>
                </a:extLst>
              </p:cNvPr>
              <p:cNvSpPr/>
              <p:nvPr/>
            </p:nvSpPr>
            <p:spPr>
              <a:xfrm>
                <a:off x="956345" y="853950"/>
                <a:ext cx="2739128" cy="2739128"/>
              </a:xfrm>
              <a:prstGeom prst="ellipse">
                <a:avLst/>
              </a:prstGeom>
              <a:noFill/>
              <a:ln w="76200">
                <a:solidFill>
                  <a:srgbClr val="70C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E50CDC6-F86E-DCC2-EB83-F582B3AA4004}"/>
                  </a:ext>
                </a:extLst>
              </p:cNvPr>
              <p:cNvSpPr/>
              <p:nvPr/>
            </p:nvSpPr>
            <p:spPr>
              <a:xfrm>
                <a:off x="814873" y="705174"/>
                <a:ext cx="3016688" cy="3016688"/>
              </a:xfrm>
              <a:prstGeom prst="ellipse">
                <a:avLst/>
              </a:prstGeom>
              <a:noFill/>
              <a:ln w="3175">
                <a:solidFill>
                  <a:srgbClr val="70C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B15A9997-772F-F529-2E64-2F3E6EFB1B50}"/>
                </a:ext>
              </a:extLst>
            </p:cNvPr>
            <p:cNvSpPr/>
            <p:nvPr/>
          </p:nvSpPr>
          <p:spPr>
            <a:xfrm>
              <a:off x="1077413" y="1421531"/>
              <a:ext cx="2430965" cy="2430965"/>
            </a:xfrm>
            <a:prstGeom prst="ellipse">
              <a:avLst/>
            </a:prstGeom>
            <a:solidFill>
              <a:schemeClr val="bg1"/>
            </a:solidFill>
            <a:ln>
              <a:noFill/>
            </a:ln>
            <a:effectLst>
              <a:outerShdw blurRad="452192" dist="1260" sx="105000" sy="105000" algn="ctr" rotWithShape="0">
                <a:prstClr val="black">
                  <a:alpha val="1593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0ADDA7F-9600-C08F-F977-92B36F46E305}"/>
                </a:ext>
              </a:extLst>
            </p:cNvPr>
            <p:cNvSpPr/>
            <p:nvPr/>
          </p:nvSpPr>
          <p:spPr>
            <a:xfrm>
              <a:off x="1319487" y="1600633"/>
              <a:ext cx="2003055" cy="2003055"/>
            </a:xfrm>
            <a:prstGeom prst="ellipse">
              <a:avLst/>
            </a:prstGeom>
            <a:noFill/>
            <a:ln w="3175">
              <a:solidFill>
                <a:srgbClr val="70C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6C82060-A0AA-121D-2CAD-6298399728F3}"/>
                </a:ext>
              </a:extLst>
            </p:cNvPr>
            <p:cNvGrpSpPr/>
            <p:nvPr/>
          </p:nvGrpSpPr>
          <p:grpSpPr>
            <a:xfrm>
              <a:off x="2484496" y="997950"/>
              <a:ext cx="1224889" cy="1224889"/>
              <a:chOff x="3407050" y="423331"/>
              <a:chExt cx="1224889" cy="1224889"/>
            </a:xfrm>
          </p:grpSpPr>
          <p:sp>
            <p:nvSpPr>
              <p:cNvPr id="16" name="Oval 15">
                <a:extLst>
                  <a:ext uri="{FF2B5EF4-FFF2-40B4-BE49-F238E27FC236}">
                    <a16:creationId xmlns:a16="http://schemas.microsoft.com/office/drawing/2014/main" id="{9782D572-ABDA-6594-2E3E-2A65A1C2BFA4}"/>
                  </a:ext>
                </a:extLst>
              </p:cNvPr>
              <p:cNvSpPr/>
              <p:nvPr/>
            </p:nvSpPr>
            <p:spPr>
              <a:xfrm>
                <a:off x="3407050" y="423331"/>
                <a:ext cx="1224889" cy="12248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165F2-EE5D-B0B4-88DF-E9EAF8C48D06}"/>
                  </a:ext>
                </a:extLst>
              </p:cNvPr>
              <p:cNvSpPr/>
              <p:nvPr/>
            </p:nvSpPr>
            <p:spPr>
              <a:xfrm>
                <a:off x="3482647" y="498928"/>
                <a:ext cx="1073694" cy="1073694"/>
              </a:xfrm>
              <a:prstGeom prst="ellipse">
                <a:avLst/>
              </a:prstGeom>
              <a:solidFill>
                <a:srgbClr val="70C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DF0DB1A5-2E9B-6CD1-260A-D2E387515CA3}"/>
                </a:ext>
              </a:extLst>
            </p:cNvPr>
            <p:cNvSpPr txBox="1"/>
            <p:nvPr/>
          </p:nvSpPr>
          <p:spPr>
            <a:xfrm>
              <a:off x="2704720" y="1210833"/>
              <a:ext cx="802503" cy="738664"/>
            </a:xfrm>
            <a:prstGeom prst="rect">
              <a:avLst/>
            </a:prstGeom>
            <a:noFill/>
          </p:spPr>
          <p:txBody>
            <a:bodyPr wrap="square" rtlCol="0">
              <a:spAutoFit/>
            </a:bodyPr>
            <a:lstStyle/>
            <a:p>
              <a:pPr algn="ctr"/>
              <a:r>
                <a:rPr lang="en-US" dirty="0">
                  <a:solidFill>
                    <a:schemeClr val="bg1"/>
                  </a:solidFill>
                </a:rPr>
                <a:t>STEP</a:t>
              </a:r>
            </a:p>
            <a:p>
              <a:pPr algn="ctr"/>
              <a:r>
                <a:rPr lang="en-US" sz="2400" dirty="0">
                  <a:solidFill>
                    <a:schemeClr val="bg1"/>
                  </a:solidFill>
                </a:rPr>
                <a:t>01</a:t>
              </a:r>
              <a:endParaRPr lang="en-US" dirty="0">
                <a:solidFill>
                  <a:schemeClr val="bg1"/>
                </a:solidFill>
              </a:endParaRPr>
            </a:p>
          </p:txBody>
        </p:sp>
        <p:sp>
          <p:nvSpPr>
            <p:cNvPr id="14" name="TextBox 13">
              <a:extLst>
                <a:ext uri="{FF2B5EF4-FFF2-40B4-BE49-F238E27FC236}">
                  <a16:creationId xmlns:a16="http://schemas.microsoft.com/office/drawing/2014/main" id="{8C77E3DC-5F33-D674-8368-397BDEDA98AF}"/>
                </a:ext>
              </a:extLst>
            </p:cNvPr>
            <p:cNvSpPr txBox="1"/>
            <p:nvPr/>
          </p:nvSpPr>
          <p:spPr>
            <a:xfrm>
              <a:off x="1748148" y="2535359"/>
              <a:ext cx="1091338" cy="707886"/>
            </a:xfrm>
            <a:prstGeom prst="rect">
              <a:avLst/>
            </a:prstGeom>
            <a:noFill/>
          </p:spPr>
          <p:txBody>
            <a:bodyPr wrap="square" rtlCol="0">
              <a:spAutoFit/>
            </a:bodyPr>
            <a:lstStyle/>
            <a:p>
              <a:pPr algn="ctr"/>
              <a:r>
                <a:rPr lang="en-US" sz="2000" dirty="0">
                  <a:latin typeface="Lato" panose="020F0502020204030203" pitchFamily="34" charset="77"/>
                </a:rPr>
                <a:t>YOUR </a:t>
              </a:r>
              <a:r>
                <a:rPr lang="en-US" sz="2000" b="1" dirty="0">
                  <a:latin typeface="Lato" panose="020F0502020204030203" pitchFamily="34" charset="77"/>
                </a:rPr>
                <a:t>TITLE</a:t>
              </a:r>
            </a:p>
          </p:txBody>
        </p:sp>
        <p:pic>
          <p:nvPicPr>
            <p:cNvPr id="15" name="Graphic 14" descr="Boardroom">
              <a:extLst>
                <a:ext uri="{FF2B5EF4-FFF2-40B4-BE49-F238E27FC236}">
                  <a16:creationId xmlns:a16="http://schemas.microsoft.com/office/drawing/2014/main" id="{B2B35B0A-B91E-8A18-A67F-5BE9699063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36617" y="1752542"/>
              <a:ext cx="914400" cy="914400"/>
            </a:xfrm>
            <a:prstGeom prst="rect">
              <a:avLst/>
            </a:prstGeom>
          </p:spPr>
        </p:pic>
      </p:grpSp>
      <p:sp>
        <p:nvSpPr>
          <p:cNvPr id="20" name="TextBox 19">
            <a:extLst>
              <a:ext uri="{FF2B5EF4-FFF2-40B4-BE49-F238E27FC236}">
                <a16:creationId xmlns:a16="http://schemas.microsoft.com/office/drawing/2014/main" id="{DC82FC18-118F-56D7-D82A-39F12585924A}"/>
              </a:ext>
            </a:extLst>
          </p:cNvPr>
          <p:cNvSpPr txBox="1"/>
          <p:nvPr/>
        </p:nvSpPr>
        <p:spPr>
          <a:xfrm>
            <a:off x="5899571" y="1387248"/>
            <a:ext cx="2917276" cy="892552"/>
          </a:xfrm>
          <a:prstGeom prst="rect">
            <a:avLst/>
          </a:prstGeom>
          <a:noFill/>
        </p:spPr>
        <p:txBody>
          <a:bodyPr wrap="square" rtlCol="0">
            <a:spAutoFit/>
          </a:bodyPr>
          <a:lstStyle/>
          <a:p>
            <a:r>
              <a:rPr lang="en-US" sz="3200" b="1" dirty="0">
                <a:solidFill>
                  <a:schemeClr val="tx2"/>
                </a:solidFill>
              </a:rPr>
              <a:t>STEPS</a:t>
            </a:r>
            <a:endParaRPr lang="en-US" sz="2800" b="1" dirty="0">
              <a:solidFill>
                <a:schemeClr val="tx2"/>
              </a:solidFill>
            </a:endParaRPr>
          </a:p>
          <a:p>
            <a:r>
              <a:rPr lang="en-US" sz="2000" b="1" dirty="0">
                <a:solidFill>
                  <a:schemeClr val="bg1"/>
                </a:solidFill>
              </a:rPr>
              <a:t>INFOGRAPHC</a:t>
            </a:r>
            <a:endParaRPr lang="en-US" sz="2800" b="1" dirty="0">
              <a:solidFill>
                <a:schemeClr val="bg1"/>
              </a:solidFill>
            </a:endParaRPr>
          </a:p>
        </p:txBody>
      </p:sp>
      <p:grpSp>
        <p:nvGrpSpPr>
          <p:cNvPr id="21" name="Group 20">
            <a:extLst>
              <a:ext uri="{FF2B5EF4-FFF2-40B4-BE49-F238E27FC236}">
                <a16:creationId xmlns:a16="http://schemas.microsoft.com/office/drawing/2014/main" id="{6F06FF92-546D-CDE8-BDD4-E87F2D15A981}"/>
              </a:ext>
            </a:extLst>
          </p:cNvPr>
          <p:cNvGrpSpPr/>
          <p:nvPr/>
        </p:nvGrpSpPr>
        <p:grpSpPr>
          <a:xfrm>
            <a:off x="5899571" y="2790894"/>
            <a:ext cx="5722157" cy="2576208"/>
            <a:chOff x="594039" y="1299676"/>
            <a:chExt cx="6110133" cy="2576208"/>
          </a:xfrm>
        </p:grpSpPr>
        <p:sp>
          <p:nvSpPr>
            <p:cNvPr id="22" name="TextBox 21">
              <a:extLst>
                <a:ext uri="{FF2B5EF4-FFF2-40B4-BE49-F238E27FC236}">
                  <a16:creationId xmlns:a16="http://schemas.microsoft.com/office/drawing/2014/main" id="{D4D38590-F34F-4147-A4A9-99D9F6B55872}"/>
                </a:ext>
              </a:extLst>
            </p:cNvPr>
            <p:cNvSpPr txBox="1">
              <a:spLocks noChangeArrowheads="1"/>
            </p:cNvSpPr>
            <p:nvPr/>
          </p:nvSpPr>
          <p:spPr bwMode="auto">
            <a:xfrm>
              <a:off x="594039" y="1299676"/>
              <a:ext cx="1682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bg1"/>
                  </a:solidFill>
                  <a:latin typeface="Montserrat-Bold" panose="00000800000000000000" pitchFamily="50" charset="0"/>
                </a:rPr>
                <a:t>Investment</a:t>
              </a:r>
              <a:endParaRPr lang="ru-RU" b="1" dirty="0">
                <a:solidFill>
                  <a:schemeClr val="bg1"/>
                </a:solidFill>
                <a:latin typeface="Montserrat-Bold" panose="00000800000000000000" pitchFamily="50" charset="0"/>
              </a:endParaRPr>
            </a:p>
          </p:txBody>
        </p:sp>
        <p:sp>
          <p:nvSpPr>
            <p:cNvPr id="23" name="TextBox 22">
              <a:extLst>
                <a:ext uri="{FF2B5EF4-FFF2-40B4-BE49-F238E27FC236}">
                  <a16:creationId xmlns:a16="http://schemas.microsoft.com/office/drawing/2014/main" id="{2F887DD2-5613-0714-6717-8E9949F4E74A}"/>
                </a:ext>
              </a:extLst>
            </p:cNvPr>
            <p:cNvSpPr txBox="1">
              <a:spLocks noChangeArrowheads="1"/>
            </p:cNvSpPr>
            <p:nvPr/>
          </p:nvSpPr>
          <p:spPr bwMode="auto">
            <a:xfrm>
              <a:off x="601975" y="1609238"/>
              <a:ext cx="6102197" cy="226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a:p>
              <a:pPr eaLnBrk="1" hangingPunct="1">
                <a:lnSpc>
                  <a:spcPct val="150000"/>
                </a:lnSpc>
              </a:pPr>
              <a:endParaRPr lang="en-US" sz="1600" dirty="0">
                <a:solidFill>
                  <a:schemeClr val="bg1"/>
                </a:solidFill>
                <a:latin typeface="Montserrat Light" panose="00000400000000000000" pitchFamily="50" charset="0"/>
              </a:endParaRPr>
            </a:p>
            <a:p>
              <a:pPr>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endParaRPr lang="ru-RU" sz="1600" dirty="0">
                <a:solidFill>
                  <a:schemeClr val="bg1"/>
                </a:solidFill>
                <a:latin typeface="Montserrat Light" panose="00000400000000000000" pitchFamily="50" charset="0"/>
              </a:endParaRPr>
            </a:p>
            <a:p>
              <a:pPr eaLnBrk="1" hangingPunct="1">
                <a:lnSpc>
                  <a:spcPct val="150000"/>
                </a:lnSpc>
              </a:pPr>
              <a:endParaRPr lang="ru-RU" sz="1600" dirty="0">
                <a:solidFill>
                  <a:schemeClr val="bg1"/>
                </a:solidFill>
                <a:latin typeface="Montserrat Light" panose="00000400000000000000" pitchFamily="50" charset="0"/>
              </a:endParaRPr>
            </a:p>
          </p:txBody>
        </p:sp>
      </p:grpSp>
      <p:grpSp>
        <p:nvGrpSpPr>
          <p:cNvPr id="24" name="Group 23">
            <a:extLst>
              <a:ext uri="{FF2B5EF4-FFF2-40B4-BE49-F238E27FC236}">
                <a16:creationId xmlns:a16="http://schemas.microsoft.com/office/drawing/2014/main" id="{8607B21A-AE93-2CFF-1803-290E9B3E7EF3}"/>
              </a:ext>
            </a:extLst>
          </p:cNvPr>
          <p:cNvGrpSpPr/>
          <p:nvPr/>
        </p:nvGrpSpPr>
        <p:grpSpPr>
          <a:xfrm>
            <a:off x="5971771" y="2455199"/>
            <a:ext cx="826578" cy="172374"/>
            <a:chOff x="5586363" y="3820547"/>
            <a:chExt cx="826578" cy="172374"/>
          </a:xfrm>
        </p:grpSpPr>
        <p:sp>
          <p:nvSpPr>
            <p:cNvPr id="25" name="Oval 24">
              <a:extLst>
                <a:ext uri="{FF2B5EF4-FFF2-40B4-BE49-F238E27FC236}">
                  <a16:creationId xmlns:a16="http://schemas.microsoft.com/office/drawing/2014/main" id="{13E921B9-702C-692A-B808-2AFAC87ADE2B}"/>
                </a:ext>
              </a:extLst>
            </p:cNvPr>
            <p:cNvSpPr/>
            <p:nvPr/>
          </p:nvSpPr>
          <p:spPr>
            <a:xfrm>
              <a:off x="5586363" y="3820547"/>
              <a:ext cx="172374" cy="172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106A094-ADE4-7EBE-C289-0DC66F5AF6D4}"/>
                </a:ext>
              </a:extLst>
            </p:cNvPr>
            <p:cNvSpPr/>
            <p:nvPr/>
          </p:nvSpPr>
          <p:spPr>
            <a:xfrm>
              <a:off x="5816821" y="3820547"/>
              <a:ext cx="172374" cy="1723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EBD6E3E-6090-7C64-C4BB-F0621CAA8C6B}"/>
                </a:ext>
              </a:extLst>
            </p:cNvPr>
            <p:cNvSpPr/>
            <p:nvPr/>
          </p:nvSpPr>
          <p:spPr>
            <a:xfrm>
              <a:off x="6032411" y="3820547"/>
              <a:ext cx="172374" cy="1723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12680BD-6D5C-67BD-2CD3-8C489E125D66}"/>
                </a:ext>
              </a:extLst>
            </p:cNvPr>
            <p:cNvSpPr/>
            <p:nvPr/>
          </p:nvSpPr>
          <p:spPr>
            <a:xfrm>
              <a:off x="6240567" y="3820547"/>
              <a:ext cx="172374" cy="1723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Picture Placeholder 1">
            <a:extLst>
              <a:ext uri="{FF2B5EF4-FFF2-40B4-BE49-F238E27FC236}">
                <a16:creationId xmlns:a16="http://schemas.microsoft.com/office/drawing/2014/main" id="{C3473BB0-70A3-2DEA-8534-5E0FDB9ECAE0}"/>
              </a:ext>
            </a:extLst>
          </p:cNvPr>
          <p:cNvSpPr>
            <a:spLocks noGrp="1"/>
          </p:cNvSpPr>
          <p:nvPr>
            <p:ph type="pic" sz="quarter" idx="10"/>
          </p:nvPr>
        </p:nvSpPr>
        <p:spPr>
          <a:xfrm>
            <a:off x="-38042" y="-8415"/>
            <a:ext cx="12192000" cy="6858000"/>
          </a:xfrm>
        </p:spPr>
        <p:txBody>
          <a:bodyPr/>
          <a:lstStyle/>
          <a:p>
            <a:endParaRPr lang="es-CO"/>
          </a:p>
        </p:txBody>
      </p:sp>
    </p:spTree>
    <p:extLst>
      <p:ext uri="{BB962C8B-B14F-4D97-AF65-F5344CB8AC3E}">
        <p14:creationId xmlns:p14="http://schemas.microsoft.com/office/powerpoint/2010/main" val="2681927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E15CEF-7C7B-6D7C-FB49-9FB1A5D0F9BB}"/>
              </a:ext>
            </a:extLst>
          </p:cNvPr>
          <p:cNvSpPr/>
          <p:nvPr/>
        </p:nvSpPr>
        <p:spPr>
          <a:xfrm>
            <a:off x="5176684" y="0"/>
            <a:ext cx="7015316" cy="6858000"/>
          </a:xfrm>
          <a:prstGeom prst="rect">
            <a:avLst/>
          </a:prstGeom>
          <a:solidFill>
            <a:srgbClr val="BE457B">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C82FC18-118F-56D7-D82A-39F12585924A}"/>
              </a:ext>
            </a:extLst>
          </p:cNvPr>
          <p:cNvSpPr txBox="1"/>
          <p:nvPr/>
        </p:nvSpPr>
        <p:spPr>
          <a:xfrm>
            <a:off x="5899571" y="1387248"/>
            <a:ext cx="2917276" cy="892552"/>
          </a:xfrm>
          <a:prstGeom prst="rect">
            <a:avLst/>
          </a:prstGeom>
          <a:noFill/>
        </p:spPr>
        <p:txBody>
          <a:bodyPr wrap="square" rtlCol="0">
            <a:spAutoFit/>
          </a:bodyPr>
          <a:lstStyle/>
          <a:p>
            <a:r>
              <a:rPr lang="en-US" sz="3200" b="1" dirty="0">
                <a:solidFill>
                  <a:srgbClr val="FFC000"/>
                </a:solidFill>
              </a:rPr>
              <a:t>STEPS</a:t>
            </a:r>
            <a:endParaRPr lang="en-US" sz="2800" b="1" dirty="0">
              <a:solidFill>
                <a:srgbClr val="FFC000"/>
              </a:solidFill>
            </a:endParaRPr>
          </a:p>
          <a:p>
            <a:r>
              <a:rPr lang="en-US" sz="2000" b="1" dirty="0">
                <a:solidFill>
                  <a:schemeClr val="bg1"/>
                </a:solidFill>
              </a:rPr>
              <a:t>INFOGRAPHC</a:t>
            </a:r>
            <a:endParaRPr lang="en-US" sz="2800" b="1" dirty="0">
              <a:solidFill>
                <a:schemeClr val="bg1"/>
              </a:solidFill>
            </a:endParaRPr>
          </a:p>
        </p:txBody>
      </p:sp>
      <p:grpSp>
        <p:nvGrpSpPr>
          <p:cNvPr id="21" name="Group 20">
            <a:extLst>
              <a:ext uri="{FF2B5EF4-FFF2-40B4-BE49-F238E27FC236}">
                <a16:creationId xmlns:a16="http://schemas.microsoft.com/office/drawing/2014/main" id="{6F06FF92-546D-CDE8-BDD4-E87F2D15A981}"/>
              </a:ext>
            </a:extLst>
          </p:cNvPr>
          <p:cNvGrpSpPr/>
          <p:nvPr/>
        </p:nvGrpSpPr>
        <p:grpSpPr>
          <a:xfrm>
            <a:off x="5899571" y="2790894"/>
            <a:ext cx="5722157" cy="2576208"/>
            <a:chOff x="594039" y="1299676"/>
            <a:chExt cx="6110133" cy="2576208"/>
          </a:xfrm>
        </p:grpSpPr>
        <p:sp>
          <p:nvSpPr>
            <p:cNvPr id="22" name="TextBox 21">
              <a:extLst>
                <a:ext uri="{FF2B5EF4-FFF2-40B4-BE49-F238E27FC236}">
                  <a16:creationId xmlns:a16="http://schemas.microsoft.com/office/drawing/2014/main" id="{D4D38590-F34F-4147-A4A9-99D9F6B55872}"/>
                </a:ext>
              </a:extLst>
            </p:cNvPr>
            <p:cNvSpPr txBox="1">
              <a:spLocks noChangeArrowheads="1"/>
            </p:cNvSpPr>
            <p:nvPr/>
          </p:nvSpPr>
          <p:spPr bwMode="auto">
            <a:xfrm>
              <a:off x="594039" y="1299676"/>
              <a:ext cx="1682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bg1"/>
                  </a:solidFill>
                  <a:latin typeface="Montserrat-Bold" panose="00000800000000000000" pitchFamily="50" charset="0"/>
                </a:rPr>
                <a:t>Investment</a:t>
              </a:r>
              <a:endParaRPr lang="ru-RU" b="1" dirty="0">
                <a:solidFill>
                  <a:schemeClr val="bg1"/>
                </a:solidFill>
                <a:latin typeface="Montserrat-Bold" panose="00000800000000000000" pitchFamily="50" charset="0"/>
              </a:endParaRPr>
            </a:p>
          </p:txBody>
        </p:sp>
        <p:sp>
          <p:nvSpPr>
            <p:cNvPr id="23" name="TextBox 22">
              <a:extLst>
                <a:ext uri="{FF2B5EF4-FFF2-40B4-BE49-F238E27FC236}">
                  <a16:creationId xmlns:a16="http://schemas.microsoft.com/office/drawing/2014/main" id="{2F887DD2-5613-0714-6717-8E9949F4E74A}"/>
                </a:ext>
              </a:extLst>
            </p:cNvPr>
            <p:cNvSpPr txBox="1">
              <a:spLocks noChangeArrowheads="1"/>
            </p:cNvSpPr>
            <p:nvPr/>
          </p:nvSpPr>
          <p:spPr bwMode="auto">
            <a:xfrm>
              <a:off x="601975" y="1609238"/>
              <a:ext cx="6102197" cy="226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a:p>
              <a:pPr eaLnBrk="1" hangingPunct="1">
                <a:lnSpc>
                  <a:spcPct val="150000"/>
                </a:lnSpc>
              </a:pPr>
              <a:endParaRPr lang="en-US" sz="1600" dirty="0">
                <a:solidFill>
                  <a:schemeClr val="bg1"/>
                </a:solidFill>
                <a:latin typeface="Montserrat Light" panose="00000400000000000000" pitchFamily="50" charset="0"/>
              </a:endParaRPr>
            </a:p>
            <a:p>
              <a:pPr>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endParaRPr lang="ru-RU" sz="1600" dirty="0">
                <a:solidFill>
                  <a:schemeClr val="bg1"/>
                </a:solidFill>
                <a:latin typeface="Montserrat Light" panose="00000400000000000000" pitchFamily="50" charset="0"/>
              </a:endParaRPr>
            </a:p>
            <a:p>
              <a:pPr eaLnBrk="1" hangingPunct="1">
                <a:lnSpc>
                  <a:spcPct val="150000"/>
                </a:lnSpc>
              </a:pPr>
              <a:endParaRPr lang="ru-RU" sz="1600" dirty="0">
                <a:solidFill>
                  <a:schemeClr val="bg1"/>
                </a:solidFill>
                <a:latin typeface="Montserrat Light" panose="00000400000000000000" pitchFamily="50" charset="0"/>
              </a:endParaRPr>
            </a:p>
          </p:txBody>
        </p:sp>
      </p:grpSp>
      <p:grpSp>
        <p:nvGrpSpPr>
          <p:cNvPr id="35" name="Group 34">
            <a:extLst>
              <a:ext uri="{FF2B5EF4-FFF2-40B4-BE49-F238E27FC236}">
                <a16:creationId xmlns:a16="http://schemas.microsoft.com/office/drawing/2014/main" id="{62184876-262C-4A62-0571-C64C1CEB42F4}"/>
              </a:ext>
            </a:extLst>
          </p:cNvPr>
          <p:cNvGrpSpPr/>
          <p:nvPr/>
        </p:nvGrpSpPr>
        <p:grpSpPr>
          <a:xfrm>
            <a:off x="5971771" y="2455199"/>
            <a:ext cx="826578" cy="172374"/>
            <a:chOff x="5586363" y="3820547"/>
            <a:chExt cx="826578" cy="172374"/>
          </a:xfrm>
        </p:grpSpPr>
        <p:sp>
          <p:nvSpPr>
            <p:cNvPr id="36" name="Oval 35">
              <a:extLst>
                <a:ext uri="{FF2B5EF4-FFF2-40B4-BE49-F238E27FC236}">
                  <a16:creationId xmlns:a16="http://schemas.microsoft.com/office/drawing/2014/main" id="{07C6D189-44D7-D8FE-6ADD-573010B11ED8}"/>
                </a:ext>
              </a:extLst>
            </p:cNvPr>
            <p:cNvSpPr/>
            <p:nvPr/>
          </p:nvSpPr>
          <p:spPr>
            <a:xfrm>
              <a:off x="5586363" y="3820547"/>
              <a:ext cx="172374" cy="172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E1113BD-F8EB-543B-23BD-793055958B29}"/>
                </a:ext>
              </a:extLst>
            </p:cNvPr>
            <p:cNvSpPr/>
            <p:nvPr/>
          </p:nvSpPr>
          <p:spPr>
            <a:xfrm>
              <a:off x="5816821" y="3820547"/>
              <a:ext cx="172374" cy="1723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0CB6F19-3831-D394-44DA-BC45FDF38FCE}"/>
                </a:ext>
              </a:extLst>
            </p:cNvPr>
            <p:cNvSpPr/>
            <p:nvPr/>
          </p:nvSpPr>
          <p:spPr>
            <a:xfrm>
              <a:off x="6032411" y="3820547"/>
              <a:ext cx="172374" cy="1723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EA5162-57D2-FCAD-A3B9-E0C294B7EFD1}"/>
                </a:ext>
              </a:extLst>
            </p:cNvPr>
            <p:cNvSpPr/>
            <p:nvPr/>
          </p:nvSpPr>
          <p:spPr>
            <a:xfrm>
              <a:off x="6240567" y="3820547"/>
              <a:ext cx="172374" cy="1723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Picture 40">
            <a:extLst>
              <a:ext uri="{FF2B5EF4-FFF2-40B4-BE49-F238E27FC236}">
                <a16:creationId xmlns:a16="http://schemas.microsoft.com/office/drawing/2014/main" id="{57AD7372-01E4-D86A-574D-343E5D57E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120" y="1045358"/>
            <a:ext cx="4110195" cy="4110195"/>
          </a:xfrm>
          <a:prstGeom prst="rect">
            <a:avLst/>
          </a:prstGeom>
        </p:spPr>
      </p:pic>
      <p:sp>
        <p:nvSpPr>
          <p:cNvPr id="2" name="Picture Placeholder 1">
            <a:extLst>
              <a:ext uri="{FF2B5EF4-FFF2-40B4-BE49-F238E27FC236}">
                <a16:creationId xmlns:a16="http://schemas.microsoft.com/office/drawing/2014/main" id="{B26E182A-EE14-BF91-399D-D2A674AF5802}"/>
              </a:ext>
            </a:extLst>
          </p:cNvPr>
          <p:cNvSpPr>
            <a:spLocks noGrp="1"/>
          </p:cNvSpPr>
          <p:nvPr>
            <p:ph type="pic" sz="quarter" idx="10"/>
          </p:nvPr>
        </p:nvSpPr>
        <p:spPr>
          <a:xfrm>
            <a:off x="0" y="0"/>
            <a:ext cx="12192000" cy="6858000"/>
          </a:xfrm>
        </p:spPr>
        <p:txBody>
          <a:bodyPr/>
          <a:lstStyle/>
          <a:p>
            <a:endParaRPr lang="es-CO"/>
          </a:p>
        </p:txBody>
      </p:sp>
    </p:spTree>
    <p:extLst>
      <p:ext uri="{BB962C8B-B14F-4D97-AF65-F5344CB8AC3E}">
        <p14:creationId xmlns:p14="http://schemas.microsoft.com/office/powerpoint/2010/main" val="42835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E15CEF-7C7B-6D7C-FB49-9FB1A5D0F9BB}"/>
              </a:ext>
            </a:extLst>
          </p:cNvPr>
          <p:cNvSpPr/>
          <p:nvPr/>
        </p:nvSpPr>
        <p:spPr>
          <a:xfrm>
            <a:off x="5176684" y="0"/>
            <a:ext cx="7015316" cy="6858000"/>
          </a:xfrm>
          <a:prstGeom prst="rect">
            <a:avLst/>
          </a:prstGeom>
          <a:solidFill>
            <a:srgbClr val="FFC000">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C82FC18-118F-56D7-D82A-39F12585924A}"/>
              </a:ext>
            </a:extLst>
          </p:cNvPr>
          <p:cNvSpPr txBox="1"/>
          <p:nvPr/>
        </p:nvSpPr>
        <p:spPr>
          <a:xfrm>
            <a:off x="5899571" y="1387248"/>
            <a:ext cx="2917276" cy="892552"/>
          </a:xfrm>
          <a:prstGeom prst="rect">
            <a:avLst/>
          </a:prstGeom>
          <a:noFill/>
        </p:spPr>
        <p:txBody>
          <a:bodyPr wrap="square" rtlCol="0">
            <a:spAutoFit/>
          </a:bodyPr>
          <a:lstStyle/>
          <a:p>
            <a:r>
              <a:rPr lang="en-US" sz="3200" b="1" dirty="0">
                <a:solidFill>
                  <a:schemeClr val="tx2"/>
                </a:solidFill>
              </a:rPr>
              <a:t>STEPS</a:t>
            </a:r>
            <a:endParaRPr lang="en-US" sz="2800" b="1" dirty="0">
              <a:solidFill>
                <a:schemeClr val="tx2"/>
              </a:solidFill>
            </a:endParaRPr>
          </a:p>
          <a:p>
            <a:r>
              <a:rPr lang="en-US" sz="2000" b="1" dirty="0">
                <a:solidFill>
                  <a:schemeClr val="bg1"/>
                </a:solidFill>
              </a:rPr>
              <a:t>INFOGRAPHC</a:t>
            </a:r>
            <a:endParaRPr lang="en-US" sz="2800" b="1" dirty="0">
              <a:solidFill>
                <a:schemeClr val="bg1"/>
              </a:solidFill>
            </a:endParaRPr>
          </a:p>
        </p:txBody>
      </p:sp>
      <p:grpSp>
        <p:nvGrpSpPr>
          <p:cNvPr id="21" name="Group 20">
            <a:extLst>
              <a:ext uri="{FF2B5EF4-FFF2-40B4-BE49-F238E27FC236}">
                <a16:creationId xmlns:a16="http://schemas.microsoft.com/office/drawing/2014/main" id="{6F06FF92-546D-CDE8-BDD4-E87F2D15A981}"/>
              </a:ext>
            </a:extLst>
          </p:cNvPr>
          <p:cNvGrpSpPr/>
          <p:nvPr/>
        </p:nvGrpSpPr>
        <p:grpSpPr>
          <a:xfrm>
            <a:off x="5899571" y="2790894"/>
            <a:ext cx="5722157" cy="2576208"/>
            <a:chOff x="594039" y="1299676"/>
            <a:chExt cx="6110133" cy="2576208"/>
          </a:xfrm>
        </p:grpSpPr>
        <p:sp>
          <p:nvSpPr>
            <p:cNvPr id="22" name="TextBox 21">
              <a:extLst>
                <a:ext uri="{FF2B5EF4-FFF2-40B4-BE49-F238E27FC236}">
                  <a16:creationId xmlns:a16="http://schemas.microsoft.com/office/drawing/2014/main" id="{D4D38590-F34F-4147-A4A9-99D9F6B55872}"/>
                </a:ext>
              </a:extLst>
            </p:cNvPr>
            <p:cNvSpPr txBox="1">
              <a:spLocks noChangeArrowheads="1"/>
            </p:cNvSpPr>
            <p:nvPr/>
          </p:nvSpPr>
          <p:spPr bwMode="auto">
            <a:xfrm>
              <a:off x="594039" y="1299676"/>
              <a:ext cx="1682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bg1"/>
                  </a:solidFill>
                  <a:latin typeface="Montserrat-Bold" panose="00000800000000000000" pitchFamily="50" charset="0"/>
                </a:rPr>
                <a:t>Investment</a:t>
              </a:r>
              <a:endParaRPr lang="ru-RU" b="1" dirty="0">
                <a:solidFill>
                  <a:schemeClr val="bg1"/>
                </a:solidFill>
                <a:latin typeface="Montserrat-Bold" panose="00000800000000000000" pitchFamily="50" charset="0"/>
              </a:endParaRPr>
            </a:p>
          </p:txBody>
        </p:sp>
        <p:sp>
          <p:nvSpPr>
            <p:cNvPr id="23" name="TextBox 22">
              <a:extLst>
                <a:ext uri="{FF2B5EF4-FFF2-40B4-BE49-F238E27FC236}">
                  <a16:creationId xmlns:a16="http://schemas.microsoft.com/office/drawing/2014/main" id="{2F887DD2-5613-0714-6717-8E9949F4E74A}"/>
                </a:ext>
              </a:extLst>
            </p:cNvPr>
            <p:cNvSpPr txBox="1">
              <a:spLocks noChangeArrowheads="1"/>
            </p:cNvSpPr>
            <p:nvPr/>
          </p:nvSpPr>
          <p:spPr bwMode="auto">
            <a:xfrm>
              <a:off x="601975" y="1609238"/>
              <a:ext cx="6102197" cy="226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a:p>
              <a:pPr eaLnBrk="1" hangingPunct="1">
                <a:lnSpc>
                  <a:spcPct val="150000"/>
                </a:lnSpc>
              </a:pPr>
              <a:endParaRPr lang="en-US" sz="1600" dirty="0">
                <a:solidFill>
                  <a:schemeClr val="bg1"/>
                </a:solidFill>
                <a:latin typeface="Montserrat Light" panose="00000400000000000000" pitchFamily="50" charset="0"/>
              </a:endParaRPr>
            </a:p>
            <a:p>
              <a:pPr>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endParaRPr lang="ru-RU" sz="1600" dirty="0">
                <a:solidFill>
                  <a:schemeClr val="bg1"/>
                </a:solidFill>
                <a:latin typeface="Montserrat Light" panose="00000400000000000000" pitchFamily="50" charset="0"/>
              </a:endParaRPr>
            </a:p>
            <a:p>
              <a:pPr eaLnBrk="1" hangingPunct="1">
                <a:lnSpc>
                  <a:spcPct val="150000"/>
                </a:lnSpc>
              </a:pPr>
              <a:endParaRPr lang="ru-RU" sz="1600" dirty="0">
                <a:solidFill>
                  <a:schemeClr val="bg1"/>
                </a:solidFill>
                <a:latin typeface="Montserrat Light" panose="00000400000000000000" pitchFamily="50" charset="0"/>
              </a:endParaRPr>
            </a:p>
          </p:txBody>
        </p:sp>
      </p:grpSp>
      <p:pic>
        <p:nvPicPr>
          <p:cNvPr id="6" name="Picture 5">
            <a:extLst>
              <a:ext uri="{FF2B5EF4-FFF2-40B4-BE49-F238E27FC236}">
                <a16:creationId xmlns:a16="http://schemas.microsoft.com/office/drawing/2014/main" id="{EC7FFFA3-2833-F1DA-D68A-0DC036B38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579" y="1124621"/>
            <a:ext cx="4178732" cy="4424540"/>
          </a:xfrm>
          <a:prstGeom prst="rect">
            <a:avLst/>
          </a:prstGeom>
        </p:spPr>
      </p:pic>
      <p:grpSp>
        <p:nvGrpSpPr>
          <p:cNvPr id="24" name="Group 23">
            <a:extLst>
              <a:ext uri="{FF2B5EF4-FFF2-40B4-BE49-F238E27FC236}">
                <a16:creationId xmlns:a16="http://schemas.microsoft.com/office/drawing/2014/main" id="{472D7EB3-9F4F-2ACF-7D37-95115533DCFB}"/>
              </a:ext>
            </a:extLst>
          </p:cNvPr>
          <p:cNvGrpSpPr/>
          <p:nvPr/>
        </p:nvGrpSpPr>
        <p:grpSpPr>
          <a:xfrm>
            <a:off x="5971771" y="2455199"/>
            <a:ext cx="826578" cy="172374"/>
            <a:chOff x="5586363" y="3820547"/>
            <a:chExt cx="826578" cy="172374"/>
          </a:xfrm>
        </p:grpSpPr>
        <p:sp>
          <p:nvSpPr>
            <p:cNvPr id="25" name="Oval 24">
              <a:extLst>
                <a:ext uri="{FF2B5EF4-FFF2-40B4-BE49-F238E27FC236}">
                  <a16:creationId xmlns:a16="http://schemas.microsoft.com/office/drawing/2014/main" id="{43480661-683D-D8DE-49E3-628008D33582}"/>
                </a:ext>
              </a:extLst>
            </p:cNvPr>
            <p:cNvSpPr/>
            <p:nvPr/>
          </p:nvSpPr>
          <p:spPr>
            <a:xfrm>
              <a:off x="5586363" y="3820547"/>
              <a:ext cx="172374" cy="172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644F00D-AE63-AC9F-680C-DFFD6E73DB1E}"/>
                </a:ext>
              </a:extLst>
            </p:cNvPr>
            <p:cNvSpPr/>
            <p:nvPr/>
          </p:nvSpPr>
          <p:spPr>
            <a:xfrm>
              <a:off x="5816821" y="3820547"/>
              <a:ext cx="172374" cy="1723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D15D30E-9BC5-AB7E-55D5-6666EDBC2351}"/>
                </a:ext>
              </a:extLst>
            </p:cNvPr>
            <p:cNvSpPr/>
            <p:nvPr/>
          </p:nvSpPr>
          <p:spPr>
            <a:xfrm>
              <a:off x="6032411" y="3820547"/>
              <a:ext cx="172374" cy="1723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3217F2A-D751-3A35-9A12-C96C5F487BC9}"/>
                </a:ext>
              </a:extLst>
            </p:cNvPr>
            <p:cNvSpPr/>
            <p:nvPr/>
          </p:nvSpPr>
          <p:spPr>
            <a:xfrm>
              <a:off x="6240567" y="3820547"/>
              <a:ext cx="172374" cy="1723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Picture Placeholder 1">
            <a:extLst>
              <a:ext uri="{FF2B5EF4-FFF2-40B4-BE49-F238E27FC236}">
                <a16:creationId xmlns:a16="http://schemas.microsoft.com/office/drawing/2014/main" id="{0EAB63C9-C40F-54DD-B888-7861CBAD1675}"/>
              </a:ext>
            </a:extLst>
          </p:cNvPr>
          <p:cNvSpPr>
            <a:spLocks noGrp="1"/>
          </p:cNvSpPr>
          <p:nvPr>
            <p:ph type="pic" sz="quarter" idx="10"/>
          </p:nvPr>
        </p:nvSpPr>
        <p:spPr>
          <a:xfrm>
            <a:off x="0" y="0"/>
            <a:ext cx="12192000" cy="6858000"/>
          </a:xfrm>
        </p:spPr>
        <p:txBody>
          <a:bodyPr/>
          <a:lstStyle/>
          <a:p>
            <a:endParaRPr lang="es-CO"/>
          </a:p>
        </p:txBody>
      </p:sp>
    </p:spTree>
    <p:extLst>
      <p:ext uri="{BB962C8B-B14F-4D97-AF65-F5344CB8AC3E}">
        <p14:creationId xmlns:p14="http://schemas.microsoft.com/office/powerpoint/2010/main" val="193771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E15CEF-7C7B-6D7C-FB49-9FB1A5D0F9BB}"/>
              </a:ext>
            </a:extLst>
          </p:cNvPr>
          <p:cNvSpPr/>
          <p:nvPr/>
        </p:nvSpPr>
        <p:spPr>
          <a:xfrm>
            <a:off x="5176684" y="0"/>
            <a:ext cx="7015316" cy="6858000"/>
          </a:xfrm>
          <a:prstGeom prst="rect">
            <a:avLst/>
          </a:prstGeom>
          <a:solidFill>
            <a:srgbClr val="895FA2">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C82FC18-118F-56D7-D82A-39F12585924A}"/>
              </a:ext>
            </a:extLst>
          </p:cNvPr>
          <p:cNvSpPr txBox="1"/>
          <p:nvPr/>
        </p:nvSpPr>
        <p:spPr>
          <a:xfrm>
            <a:off x="5899571" y="1387248"/>
            <a:ext cx="2917276" cy="892552"/>
          </a:xfrm>
          <a:prstGeom prst="rect">
            <a:avLst/>
          </a:prstGeom>
          <a:noFill/>
        </p:spPr>
        <p:txBody>
          <a:bodyPr wrap="square" rtlCol="0">
            <a:spAutoFit/>
          </a:bodyPr>
          <a:lstStyle/>
          <a:p>
            <a:r>
              <a:rPr lang="en-US" sz="3200" b="1" dirty="0">
                <a:solidFill>
                  <a:schemeClr val="bg1"/>
                </a:solidFill>
              </a:rPr>
              <a:t>STEPS</a:t>
            </a:r>
            <a:endParaRPr lang="en-US" sz="2800" b="1" dirty="0">
              <a:solidFill>
                <a:schemeClr val="bg1"/>
              </a:solidFill>
            </a:endParaRPr>
          </a:p>
          <a:p>
            <a:r>
              <a:rPr lang="en-US" sz="2000" b="1" dirty="0">
                <a:solidFill>
                  <a:schemeClr val="bg1"/>
                </a:solidFill>
              </a:rPr>
              <a:t>INFOGRAPHC</a:t>
            </a:r>
            <a:endParaRPr lang="en-US" sz="2800" b="1" dirty="0">
              <a:solidFill>
                <a:schemeClr val="bg1"/>
              </a:solidFill>
            </a:endParaRPr>
          </a:p>
        </p:txBody>
      </p:sp>
      <p:grpSp>
        <p:nvGrpSpPr>
          <p:cNvPr id="21" name="Group 20">
            <a:extLst>
              <a:ext uri="{FF2B5EF4-FFF2-40B4-BE49-F238E27FC236}">
                <a16:creationId xmlns:a16="http://schemas.microsoft.com/office/drawing/2014/main" id="{6F06FF92-546D-CDE8-BDD4-E87F2D15A981}"/>
              </a:ext>
            </a:extLst>
          </p:cNvPr>
          <p:cNvGrpSpPr/>
          <p:nvPr/>
        </p:nvGrpSpPr>
        <p:grpSpPr>
          <a:xfrm>
            <a:off x="5899571" y="2790894"/>
            <a:ext cx="5722157" cy="2576208"/>
            <a:chOff x="594039" y="1299676"/>
            <a:chExt cx="6110133" cy="2576208"/>
          </a:xfrm>
        </p:grpSpPr>
        <p:sp>
          <p:nvSpPr>
            <p:cNvPr id="22" name="TextBox 21">
              <a:extLst>
                <a:ext uri="{FF2B5EF4-FFF2-40B4-BE49-F238E27FC236}">
                  <a16:creationId xmlns:a16="http://schemas.microsoft.com/office/drawing/2014/main" id="{D4D38590-F34F-4147-A4A9-99D9F6B55872}"/>
                </a:ext>
              </a:extLst>
            </p:cNvPr>
            <p:cNvSpPr txBox="1">
              <a:spLocks noChangeArrowheads="1"/>
            </p:cNvSpPr>
            <p:nvPr/>
          </p:nvSpPr>
          <p:spPr bwMode="auto">
            <a:xfrm>
              <a:off x="594039" y="1299676"/>
              <a:ext cx="1682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bg1"/>
                  </a:solidFill>
                  <a:latin typeface="Montserrat-Bold" panose="00000800000000000000" pitchFamily="50" charset="0"/>
                </a:rPr>
                <a:t>Investment</a:t>
              </a:r>
              <a:endParaRPr lang="ru-RU" b="1" dirty="0">
                <a:solidFill>
                  <a:schemeClr val="bg1"/>
                </a:solidFill>
                <a:latin typeface="Montserrat-Bold" panose="00000800000000000000" pitchFamily="50" charset="0"/>
              </a:endParaRPr>
            </a:p>
          </p:txBody>
        </p:sp>
        <p:sp>
          <p:nvSpPr>
            <p:cNvPr id="23" name="TextBox 22">
              <a:extLst>
                <a:ext uri="{FF2B5EF4-FFF2-40B4-BE49-F238E27FC236}">
                  <a16:creationId xmlns:a16="http://schemas.microsoft.com/office/drawing/2014/main" id="{2F887DD2-5613-0714-6717-8E9949F4E74A}"/>
                </a:ext>
              </a:extLst>
            </p:cNvPr>
            <p:cNvSpPr txBox="1">
              <a:spLocks noChangeArrowheads="1"/>
            </p:cNvSpPr>
            <p:nvPr/>
          </p:nvSpPr>
          <p:spPr bwMode="auto">
            <a:xfrm>
              <a:off x="601975" y="1609238"/>
              <a:ext cx="6102197" cy="226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a:p>
              <a:pPr eaLnBrk="1" hangingPunct="1">
                <a:lnSpc>
                  <a:spcPct val="150000"/>
                </a:lnSpc>
              </a:pPr>
              <a:endParaRPr lang="en-US" sz="1600" dirty="0">
                <a:solidFill>
                  <a:schemeClr val="bg1"/>
                </a:solidFill>
                <a:latin typeface="Montserrat Light" panose="00000400000000000000" pitchFamily="50" charset="0"/>
              </a:endParaRPr>
            </a:p>
            <a:p>
              <a:pPr>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endParaRPr lang="ru-RU" sz="1600" dirty="0">
                <a:solidFill>
                  <a:schemeClr val="bg1"/>
                </a:solidFill>
                <a:latin typeface="Montserrat Light" panose="00000400000000000000" pitchFamily="50" charset="0"/>
              </a:endParaRPr>
            </a:p>
            <a:p>
              <a:pPr eaLnBrk="1" hangingPunct="1">
                <a:lnSpc>
                  <a:spcPct val="150000"/>
                </a:lnSpc>
              </a:pPr>
              <a:endParaRPr lang="ru-RU" sz="1600" dirty="0">
                <a:solidFill>
                  <a:schemeClr val="bg1"/>
                </a:solidFill>
                <a:latin typeface="Montserrat Light" panose="00000400000000000000" pitchFamily="50" charset="0"/>
              </a:endParaRPr>
            </a:p>
          </p:txBody>
        </p:sp>
      </p:grpSp>
      <p:pic>
        <p:nvPicPr>
          <p:cNvPr id="6" name="Picture 5">
            <a:extLst>
              <a:ext uri="{FF2B5EF4-FFF2-40B4-BE49-F238E27FC236}">
                <a16:creationId xmlns:a16="http://schemas.microsoft.com/office/drawing/2014/main" id="{EF6C7078-B87C-30C5-CD3F-03D1224DA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604" y="1047170"/>
            <a:ext cx="4195708" cy="4226112"/>
          </a:xfrm>
          <a:prstGeom prst="rect">
            <a:avLst/>
          </a:prstGeom>
        </p:spPr>
      </p:pic>
      <p:grpSp>
        <p:nvGrpSpPr>
          <p:cNvPr id="24" name="Group 23">
            <a:extLst>
              <a:ext uri="{FF2B5EF4-FFF2-40B4-BE49-F238E27FC236}">
                <a16:creationId xmlns:a16="http://schemas.microsoft.com/office/drawing/2014/main" id="{1B344B2D-8A54-6AA8-752F-833C27A8270F}"/>
              </a:ext>
            </a:extLst>
          </p:cNvPr>
          <p:cNvGrpSpPr/>
          <p:nvPr/>
        </p:nvGrpSpPr>
        <p:grpSpPr>
          <a:xfrm>
            <a:off x="5971771" y="2455199"/>
            <a:ext cx="826578" cy="172374"/>
            <a:chOff x="5586363" y="3820547"/>
            <a:chExt cx="826578" cy="172374"/>
          </a:xfrm>
        </p:grpSpPr>
        <p:sp>
          <p:nvSpPr>
            <p:cNvPr id="25" name="Oval 24">
              <a:extLst>
                <a:ext uri="{FF2B5EF4-FFF2-40B4-BE49-F238E27FC236}">
                  <a16:creationId xmlns:a16="http://schemas.microsoft.com/office/drawing/2014/main" id="{949E7FF6-8DA6-97A3-2510-024AE1B0AF52}"/>
                </a:ext>
              </a:extLst>
            </p:cNvPr>
            <p:cNvSpPr/>
            <p:nvPr/>
          </p:nvSpPr>
          <p:spPr>
            <a:xfrm>
              <a:off x="5586363" y="3820547"/>
              <a:ext cx="172374" cy="172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0B60795-CF28-B1EA-F5EC-1BA5C2B62D57}"/>
                </a:ext>
              </a:extLst>
            </p:cNvPr>
            <p:cNvSpPr/>
            <p:nvPr/>
          </p:nvSpPr>
          <p:spPr>
            <a:xfrm>
              <a:off x="5816821" y="3820547"/>
              <a:ext cx="172374" cy="1723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4195379-C5B2-3089-A3F8-D6D0240C7E0D}"/>
                </a:ext>
              </a:extLst>
            </p:cNvPr>
            <p:cNvSpPr/>
            <p:nvPr/>
          </p:nvSpPr>
          <p:spPr>
            <a:xfrm>
              <a:off x="6032411" y="3820547"/>
              <a:ext cx="172374" cy="1723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617B5FA-B292-F5BD-8A55-3013948B4F3A}"/>
                </a:ext>
              </a:extLst>
            </p:cNvPr>
            <p:cNvSpPr/>
            <p:nvPr/>
          </p:nvSpPr>
          <p:spPr>
            <a:xfrm>
              <a:off x="6240567" y="3820547"/>
              <a:ext cx="172374" cy="1723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Picture Placeholder 1">
            <a:extLst>
              <a:ext uri="{FF2B5EF4-FFF2-40B4-BE49-F238E27FC236}">
                <a16:creationId xmlns:a16="http://schemas.microsoft.com/office/drawing/2014/main" id="{7CDE61CD-F783-662E-C72A-92CBBFA74AB7}"/>
              </a:ext>
            </a:extLst>
          </p:cNvPr>
          <p:cNvSpPr>
            <a:spLocks noGrp="1"/>
          </p:cNvSpPr>
          <p:nvPr>
            <p:ph type="pic" sz="quarter" idx="10"/>
          </p:nvPr>
        </p:nvSpPr>
        <p:spPr>
          <a:xfrm>
            <a:off x="-38042" y="0"/>
            <a:ext cx="12192000" cy="6858000"/>
          </a:xfrm>
        </p:spPr>
        <p:txBody>
          <a:bodyPr/>
          <a:lstStyle/>
          <a:p>
            <a:endParaRPr lang="es-CO"/>
          </a:p>
        </p:txBody>
      </p:sp>
    </p:spTree>
    <p:extLst>
      <p:ext uri="{BB962C8B-B14F-4D97-AF65-F5344CB8AC3E}">
        <p14:creationId xmlns:p14="http://schemas.microsoft.com/office/powerpoint/2010/main" val="2519049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E15CEF-7C7B-6D7C-FB49-9FB1A5D0F9BB}"/>
              </a:ext>
            </a:extLst>
          </p:cNvPr>
          <p:cNvSpPr/>
          <p:nvPr/>
        </p:nvSpPr>
        <p:spPr>
          <a:xfrm>
            <a:off x="5176684" y="0"/>
            <a:ext cx="7015316" cy="6858000"/>
          </a:xfrm>
          <a:prstGeom prst="rect">
            <a:avLst/>
          </a:prstGeom>
          <a:solidFill>
            <a:srgbClr val="70CAD3">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C82FC18-118F-56D7-D82A-39F12585924A}"/>
              </a:ext>
            </a:extLst>
          </p:cNvPr>
          <p:cNvSpPr txBox="1"/>
          <p:nvPr/>
        </p:nvSpPr>
        <p:spPr>
          <a:xfrm>
            <a:off x="5899571" y="1387248"/>
            <a:ext cx="2917276" cy="892552"/>
          </a:xfrm>
          <a:prstGeom prst="rect">
            <a:avLst/>
          </a:prstGeom>
          <a:noFill/>
        </p:spPr>
        <p:txBody>
          <a:bodyPr wrap="square" rtlCol="0">
            <a:spAutoFit/>
          </a:bodyPr>
          <a:lstStyle/>
          <a:p>
            <a:r>
              <a:rPr lang="en-US" sz="3200" b="1" dirty="0">
                <a:solidFill>
                  <a:schemeClr val="tx2"/>
                </a:solidFill>
              </a:rPr>
              <a:t>STEPS</a:t>
            </a:r>
            <a:endParaRPr lang="en-US" sz="2800" b="1" dirty="0">
              <a:solidFill>
                <a:schemeClr val="tx2"/>
              </a:solidFill>
            </a:endParaRPr>
          </a:p>
          <a:p>
            <a:r>
              <a:rPr lang="en-US" sz="2000" b="1" dirty="0">
                <a:solidFill>
                  <a:schemeClr val="bg1"/>
                </a:solidFill>
              </a:rPr>
              <a:t>INFOGRAPHC</a:t>
            </a:r>
            <a:endParaRPr lang="en-US" sz="2800" b="1" dirty="0">
              <a:solidFill>
                <a:schemeClr val="bg1"/>
              </a:solidFill>
            </a:endParaRPr>
          </a:p>
        </p:txBody>
      </p:sp>
      <p:grpSp>
        <p:nvGrpSpPr>
          <p:cNvPr id="21" name="Group 20">
            <a:extLst>
              <a:ext uri="{FF2B5EF4-FFF2-40B4-BE49-F238E27FC236}">
                <a16:creationId xmlns:a16="http://schemas.microsoft.com/office/drawing/2014/main" id="{6F06FF92-546D-CDE8-BDD4-E87F2D15A981}"/>
              </a:ext>
            </a:extLst>
          </p:cNvPr>
          <p:cNvGrpSpPr/>
          <p:nvPr/>
        </p:nvGrpSpPr>
        <p:grpSpPr>
          <a:xfrm>
            <a:off x="5899571" y="2790894"/>
            <a:ext cx="5722157" cy="2576208"/>
            <a:chOff x="594039" y="1299676"/>
            <a:chExt cx="6110133" cy="2576208"/>
          </a:xfrm>
        </p:grpSpPr>
        <p:sp>
          <p:nvSpPr>
            <p:cNvPr id="22" name="TextBox 21">
              <a:extLst>
                <a:ext uri="{FF2B5EF4-FFF2-40B4-BE49-F238E27FC236}">
                  <a16:creationId xmlns:a16="http://schemas.microsoft.com/office/drawing/2014/main" id="{D4D38590-F34F-4147-A4A9-99D9F6B55872}"/>
                </a:ext>
              </a:extLst>
            </p:cNvPr>
            <p:cNvSpPr txBox="1">
              <a:spLocks noChangeArrowheads="1"/>
            </p:cNvSpPr>
            <p:nvPr/>
          </p:nvSpPr>
          <p:spPr bwMode="auto">
            <a:xfrm>
              <a:off x="594039" y="1299676"/>
              <a:ext cx="1682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b="1" dirty="0">
                  <a:solidFill>
                    <a:schemeClr val="bg1"/>
                  </a:solidFill>
                  <a:latin typeface="Montserrat-Bold" panose="00000800000000000000" pitchFamily="50" charset="0"/>
                </a:rPr>
                <a:t>Investment</a:t>
              </a:r>
              <a:endParaRPr lang="ru-RU" b="1" dirty="0">
                <a:solidFill>
                  <a:schemeClr val="bg1"/>
                </a:solidFill>
                <a:latin typeface="Montserrat-Bold" panose="00000800000000000000" pitchFamily="50" charset="0"/>
              </a:endParaRPr>
            </a:p>
          </p:txBody>
        </p:sp>
        <p:sp>
          <p:nvSpPr>
            <p:cNvPr id="23" name="TextBox 22">
              <a:extLst>
                <a:ext uri="{FF2B5EF4-FFF2-40B4-BE49-F238E27FC236}">
                  <a16:creationId xmlns:a16="http://schemas.microsoft.com/office/drawing/2014/main" id="{2F887DD2-5613-0714-6717-8E9949F4E74A}"/>
                </a:ext>
              </a:extLst>
            </p:cNvPr>
            <p:cNvSpPr txBox="1">
              <a:spLocks noChangeArrowheads="1"/>
            </p:cNvSpPr>
            <p:nvPr/>
          </p:nvSpPr>
          <p:spPr bwMode="auto">
            <a:xfrm>
              <a:off x="601975" y="1609238"/>
              <a:ext cx="6102197" cy="226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p>
            <a:p>
              <a:pPr eaLnBrk="1" hangingPunct="1">
                <a:lnSpc>
                  <a:spcPct val="150000"/>
                </a:lnSpc>
              </a:pPr>
              <a:endParaRPr lang="en-US" sz="1600" dirty="0">
                <a:solidFill>
                  <a:schemeClr val="bg1"/>
                </a:solidFill>
                <a:latin typeface="Montserrat Light" panose="00000400000000000000" pitchFamily="50" charset="0"/>
              </a:endParaRPr>
            </a:p>
            <a:p>
              <a:pPr>
                <a:lnSpc>
                  <a:spcPct val="150000"/>
                </a:lnSpc>
              </a:pPr>
              <a:r>
                <a:rPr lang="en-US" sz="1600" dirty="0">
                  <a:solidFill>
                    <a:schemeClr val="bg1"/>
                  </a:solidFill>
                  <a:latin typeface="Montserrat Light" panose="00000400000000000000" pitchFamily="50" charset="0"/>
                </a:rPr>
                <a:t>Lorem ipsum dolor sit </a:t>
              </a:r>
              <a:r>
                <a:rPr lang="en-US" sz="1600" dirty="0" err="1">
                  <a:solidFill>
                    <a:schemeClr val="bg1"/>
                  </a:solidFill>
                  <a:latin typeface="Montserrat Light" panose="00000400000000000000" pitchFamily="50" charset="0"/>
                </a:rPr>
                <a:t>amet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consectetur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adipiscing</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elit</a:t>
              </a:r>
              <a:r>
                <a:rPr lang="en-US" sz="1600" dirty="0">
                  <a:solidFill>
                    <a:schemeClr val="bg1"/>
                  </a:solidFill>
                  <a:latin typeface="Montserrat Light" panose="00000400000000000000" pitchFamily="50" charset="0"/>
                </a:rPr>
                <a:t>, sed do </a:t>
              </a:r>
              <a:r>
                <a:rPr lang="en-US" sz="1600" dirty="0" err="1">
                  <a:solidFill>
                    <a:schemeClr val="bg1"/>
                  </a:solidFill>
                  <a:latin typeface="Montserrat Light" panose="00000400000000000000" pitchFamily="50" charset="0"/>
                </a:rPr>
                <a:t>eiusmod</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tempor</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incididunt</a:t>
              </a:r>
              <a:r>
                <a:rPr lang="en-US" sz="1600" dirty="0">
                  <a:solidFill>
                    <a:schemeClr val="bg1"/>
                  </a:solidFill>
                  <a:latin typeface="Montserrat Light" panose="00000400000000000000" pitchFamily="50" charset="0"/>
                </a:rPr>
                <a:t> </a:t>
              </a:r>
              <a:r>
                <a:rPr lang="en-US" sz="1600" dirty="0" err="1">
                  <a:solidFill>
                    <a:schemeClr val="bg1"/>
                  </a:solidFill>
                  <a:latin typeface="Montserrat Light" panose="00000400000000000000" pitchFamily="50" charset="0"/>
                </a:rPr>
                <a:t>ut</a:t>
              </a:r>
              <a:r>
                <a:rPr lang="en-US" sz="1600" dirty="0">
                  <a:solidFill>
                    <a:schemeClr val="bg1"/>
                  </a:solidFill>
                  <a:latin typeface="Montserrat Light" panose="00000400000000000000" pitchFamily="50" charset="0"/>
                </a:rPr>
                <a:t> labore</a:t>
              </a:r>
              <a:endParaRPr lang="ru-RU" sz="1600" dirty="0">
                <a:solidFill>
                  <a:schemeClr val="bg1"/>
                </a:solidFill>
                <a:latin typeface="Montserrat Light" panose="00000400000000000000" pitchFamily="50" charset="0"/>
              </a:endParaRPr>
            </a:p>
            <a:p>
              <a:pPr eaLnBrk="1" hangingPunct="1">
                <a:lnSpc>
                  <a:spcPct val="150000"/>
                </a:lnSpc>
              </a:pPr>
              <a:endParaRPr lang="ru-RU" sz="1600" dirty="0">
                <a:solidFill>
                  <a:schemeClr val="bg1"/>
                </a:solidFill>
                <a:latin typeface="Montserrat Light" panose="00000400000000000000" pitchFamily="50" charset="0"/>
              </a:endParaRPr>
            </a:p>
          </p:txBody>
        </p:sp>
      </p:grpSp>
      <p:pic>
        <p:nvPicPr>
          <p:cNvPr id="6" name="Picture 5">
            <a:extLst>
              <a:ext uri="{FF2B5EF4-FFF2-40B4-BE49-F238E27FC236}">
                <a16:creationId xmlns:a16="http://schemas.microsoft.com/office/drawing/2014/main" id="{435C5CE1-99B1-1634-C10A-0A05133DB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19" y="1219683"/>
            <a:ext cx="3947581" cy="3947581"/>
          </a:xfrm>
          <a:prstGeom prst="rect">
            <a:avLst/>
          </a:prstGeom>
        </p:spPr>
      </p:pic>
      <p:grpSp>
        <p:nvGrpSpPr>
          <p:cNvPr id="24" name="Group 23">
            <a:extLst>
              <a:ext uri="{FF2B5EF4-FFF2-40B4-BE49-F238E27FC236}">
                <a16:creationId xmlns:a16="http://schemas.microsoft.com/office/drawing/2014/main" id="{0D6E1C6F-F919-0AAF-1997-4413CBDB54E7}"/>
              </a:ext>
            </a:extLst>
          </p:cNvPr>
          <p:cNvGrpSpPr/>
          <p:nvPr/>
        </p:nvGrpSpPr>
        <p:grpSpPr>
          <a:xfrm>
            <a:off x="5971771" y="2455199"/>
            <a:ext cx="826578" cy="172374"/>
            <a:chOff x="5586363" y="3820547"/>
            <a:chExt cx="826578" cy="172374"/>
          </a:xfrm>
        </p:grpSpPr>
        <p:sp>
          <p:nvSpPr>
            <p:cNvPr id="25" name="Oval 24">
              <a:extLst>
                <a:ext uri="{FF2B5EF4-FFF2-40B4-BE49-F238E27FC236}">
                  <a16:creationId xmlns:a16="http://schemas.microsoft.com/office/drawing/2014/main" id="{BA93FB72-1D34-946A-28C7-71DBD8C2914D}"/>
                </a:ext>
              </a:extLst>
            </p:cNvPr>
            <p:cNvSpPr/>
            <p:nvPr/>
          </p:nvSpPr>
          <p:spPr>
            <a:xfrm>
              <a:off x="5586363" y="3820547"/>
              <a:ext cx="172374" cy="172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67C2866-3FD0-0580-A34C-7CC4BAA87A0B}"/>
                </a:ext>
              </a:extLst>
            </p:cNvPr>
            <p:cNvSpPr/>
            <p:nvPr/>
          </p:nvSpPr>
          <p:spPr>
            <a:xfrm>
              <a:off x="5816821" y="3820547"/>
              <a:ext cx="172374" cy="1723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E02B5F8-CDBB-C27A-424A-28A5D26D5C5F}"/>
                </a:ext>
              </a:extLst>
            </p:cNvPr>
            <p:cNvSpPr/>
            <p:nvPr/>
          </p:nvSpPr>
          <p:spPr>
            <a:xfrm>
              <a:off x="6032411" y="3820547"/>
              <a:ext cx="172374" cy="1723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6E5C1F0-4010-1BA4-1FB4-F5EB1ADDC4A8}"/>
                </a:ext>
              </a:extLst>
            </p:cNvPr>
            <p:cNvSpPr/>
            <p:nvPr/>
          </p:nvSpPr>
          <p:spPr>
            <a:xfrm>
              <a:off x="6240567" y="3820547"/>
              <a:ext cx="172374" cy="1723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Picture Placeholder 1">
            <a:extLst>
              <a:ext uri="{FF2B5EF4-FFF2-40B4-BE49-F238E27FC236}">
                <a16:creationId xmlns:a16="http://schemas.microsoft.com/office/drawing/2014/main" id="{631A1915-DD04-9313-8ED7-65F45777475C}"/>
              </a:ext>
            </a:extLst>
          </p:cNvPr>
          <p:cNvSpPr>
            <a:spLocks noGrp="1"/>
          </p:cNvSpPr>
          <p:nvPr>
            <p:ph type="pic" sz="quarter" idx="10"/>
          </p:nvPr>
        </p:nvSpPr>
        <p:spPr>
          <a:xfrm>
            <a:off x="-38042" y="22726"/>
            <a:ext cx="12192000" cy="6858000"/>
          </a:xfrm>
        </p:spPr>
        <p:txBody>
          <a:bodyPr/>
          <a:lstStyle/>
          <a:p>
            <a:endParaRPr lang="es-CO"/>
          </a:p>
        </p:txBody>
      </p:sp>
    </p:spTree>
    <p:extLst>
      <p:ext uri="{BB962C8B-B14F-4D97-AF65-F5344CB8AC3E}">
        <p14:creationId xmlns:p14="http://schemas.microsoft.com/office/powerpoint/2010/main" val="37704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tx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9C72D3B1-C88F-69D4-081F-948CA507B1ED}"/>
              </a:ext>
            </a:extLst>
          </p:cNvPr>
          <p:cNvSpPr txBox="1">
            <a:spLocks/>
          </p:cNvSpPr>
          <p:nvPr/>
        </p:nvSpPr>
        <p:spPr>
          <a:xfrm>
            <a:off x="1588" y="1266032"/>
            <a:ext cx="12188825" cy="10564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000" b="1">
                <a:solidFill>
                  <a:schemeClr val="accent4"/>
                </a:solidFill>
                <a:latin typeface="Lato Black" panose="020F0A02020204030203" pitchFamily="34" charset="0"/>
              </a:rPr>
              <a:t>THANKS FOR DOWNLOADING THESE TEMPLATES! </a:t>
            </a:r>
            <a:br>
              <a:rPr kumimoji="1" lang="en-US" altLang="ja-JP" b="1">
                <a:solidFill>
                  <a:schemeClr val="accent4"/>
                </a:solidFill>
                <a:latin typeface="Lato Light" panose="020F0302020204030203" pitchFamily="34" charset="0"/>
              </a:rPr>
            </a:br>
            <a:r>
              <a:rPr kumimoji="1" lang="en-US" altLang="ja-JP" sz="2400" b="1">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B0EFB310-353A-FF33-EEC5-97967347DCEB}"/>
              </a:ext>
            </a:extLst>
          </p:cNvPr>
          <p:cNvSpPr txBox="1">
            <a:spLocks/>
          </p:cNvSpPr>
          <p:nvPr/>
        </p:nvSpPr>
        <p:spPr>
          <a:xfrm>
            <a:off x="2255229" y="2136667"/>
            <a:ext cx="8228013" cy="6746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50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500">
                <a:solidFill>
                  <a:schemeClr val="bg1"/>
                </a:solidFill>
                <a:latin typeface="Lato Light" panose="020F0302020204030203" pitchFamily="34" charset="0"/>
              </a:rPr>
              <a:t> / </a:t>
            </a:r>
            <a:r>
              <a:rPr lang="en-US" sz="150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r>
              <a:rPr lang="en-US" sz="1500">
                <a:solidFill>
                  <a:schemeClr val="bg1"/>
                </a:solidFill>
                <a:latin typeface="Lato Light" panose="020F0302020204030203" pitchFamily="34" charset="0"/>
              </a:rPr>
              <a:t>Premium Templates: </a:t>
            </a:r>
            <a:r>
              <a:rPr lang="en-US" sz="1500">
                <a:solidFill>
                  <a:schemeClr val="bg1"/>
                </a:solidFill>
                <a:latin typeface="Lato Light" panose="020F0302020204030203" pitchFamily="34" charset="0"/>
                <a:hlinkClick r:id="rId9">
                  <a:extLst>
                    <a:ext uri="{A12FA001-AC4F-418D-AE19-62706E023703}">
                      <ahyp:hlinkClr xmlns:ahyp="http://schemas.microsoft.com/office/drawing/2018/hyperlinkcolor" val="tx"/>
                    </a:ext>
                  </a:extLst>
                </a:hlinkClick>
              </a:rPr>
              <a:t>https://www.pptbundle.com/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50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104945146"/>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Lato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4591</TotalTime>
  <Words>489</Words>
  <Application>Microsoft Office PowerPoint</Application>
  <PresentationFormat>Widescreen</PresentationFormat>
  <Paragraphs>59</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Calibri</vt:lpstr>
      <vt:lpstr>Calibri Light</vt:lpstr>
      <vt:lpstr>Gill Sans</vt:lpstr>
      <vt:lpstr>Lato</vt:lpstr>
      <vt:lpstr>Lato Black</vt:lpstr>
      <vt:lpstr>Lato Light</vt:lpstr>
      <vt:lpstr>Montserrat Light</vt:lpstr>
      <vt:lpstr>Montserrat-Bold</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290</cp:revision>
  <dcterms:created xsi:type="dcterms:W3CDTF">2020-03-21T22:03:23Z</dcterms:created>
  <dcterms:modified xsi:type="dcterms:W3CDTF">2025-04-26T22:32:54Z</dcterms:modified>
</cp:coreProperties>
</file>