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80" r:id="rId3"/>
    <p:sldId id="1510" r:id="rId4"/>
    <p:sldId id="1511" r:id="rId5"/>
    <p:sldId id="1518" r:id="rId6"/>
    <p:sldId id="1512" r:id="rId7"/>
    <p:sldId id="1509" r:id="rId8"/>
    <p:sldId id="1513" r:id="rId9"/>
    <p:sldId id="1514" r:id="rId10"/>
    <p:sldId id="1515" r:id="rId11"/>
    <p:sldId id="1516" r:id="rId12"/>
    <p:sldId id="1517" r:id="rId13"/>
    <p:sldId id="1490"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D9E2"/>
    <a:srgbClr val="00A79D"/>
    <a:srgbClr val="FCB040"/>
    <a:srgbClr val="000000"/>
    <a:srgbClr val="303342"/>
    <a:srgbClr val="1D6267"/>
    <a:srgbClr val="0098CA"/>
    <a:srgbClr val="F13373"/>
    <a:srgbClr val="E9CE2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86A94-2D0C-4409-B7BE-0FB7B7A57460}" v="1" dt="2025-06-15T20:08:16.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109" d="100"/>
          <a:sy n="109" d="100"/>
        </p:scale>
        <p:origin x="1698" y="114"/>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C5E86A94-2D0C-4409-B7BE-0FB7B7A57460}"/>
    <pc:docChg chg="addSld delSld modSld sldOrd modMainMaster">
      <pc:chgData name="Jolie Serrano Delgado" userId="d52b4219-5c60-4a0c-87ad-b1ec335c0c37" providerId="ADAL" clId="{C5E86A94-2D0C-4409-B7BE-0FB7B7A57460}" dt="2025-06-15T20:08:42.068" v="8" actId="2711"/>
      <pc:docMkLst>
        <pc:docMk/>
      </pc:docMkLst>
      <pc:sldChg chg="del">
        <pc:chgData name="Jolie Serrano Delgado" userId="d52b4219-5c60-4a0c-87ad-b1ec335c0c37" providerId="ADAL" clId="{C5E86A94-2D0C-4409-B7BE-0FB7B7A57460}" dt="2025-06-15T20:08:21.613" v="4" actId="47"/>
        <pc:sldMkLst>
          <pc:docMk/>
          <pc:sldMk cId="3746168901" sldId="350"/>
        </pc:sldMkLst>
      </pc:sldChg>
      <pc:sldChg chg="del">
        <pc:chgData name="Jolie Serrano Delgado" userId="d52b4219-5c60-4a0c-87ad-b1ec335c0c37" providerId="ADAL" clId="{C5E86A94-2D0C-4409-B7BE-0FB7B7A57460}" dt="2025-06-15T20:08:31.546" v="7" actId="47"/>
        <pc:sldMkLst>
          <pc:docMk/>
          <pc:sldMk cId="0" sldId="1420"/>
        </pc:sldMkLst>
      </pc:sldChg>
      <pc:sldChg chg="modSp mod">
        <pc:chgData name="Jolie Serrano Delgado" userId="d52b4219-5c60-4a0c-87ad-b1ec335c0c37" providerId="ADAL" clId="{C5E86A94-2D0C-4409-B7BE-0FB7B7A57460}" dt="2025-06-15T20:08:42.068" v="8" actId="2711"/>
        <pc:sldMkLst>
          <pc:docMk/>
          <pc:sldMk cId="1278661017" sldId="1480"/>
        </pc:sldMkLst>
        <pc:spChg chg="mod">
          <ac:chgData name="Jolie Serrano Delgado" userId="d52b4219-5c60-4a0c-87ad-b1ec335c0c37" providerId="ADAL" clId="{C5E86A94-2D0C-4409-B7BE-0FB7B7A57460}" dt="2025-06-15T20:08:42.068" v="8" actId="2711"/>
          <ac:spMkLst>
            <pc:docMk/>
            <pc:sldMk cId="1278661017" sldId="1480"/>
            <ac:spMk id="45" creationId="{236EE938-ACBE-44A2-9F16-D0BF60E1973E}"/>
          </ac:spMkLst>
        </pc:spChg>
      </pc:sldChg>
      <pc:sldChg chg="modSp add mod ord">
        <pc:chgData name="Jolie Serrano Delgado" userId="d52b4219-5c60-4a0c-87ad-b1ec335c0c37" providerId="ADAL" clId="{C5E86A94-2D0C-4409-B7BE-0FB7B7A57460}" dt="2025-06-15T20:08:26.391" v="6" actId="207"/>
        <pc:sldMkLst>
          <pc:docMk/>
          <pc:sldMk cId="3573392034" sldId="1791"/>
        </pc:sldMkLst>
        <pc:spChg chg="mod">
          <ac:chgData name="Jolie Serrano Delgado" userId="d52b4219-5c60-4a0c-87ad-b1ec335c0c37" providerId="ADAL" clId="{C5E86A94-2D0C-4409-B7BE-0FB7B7A57460}" dt="2025-06-15T20:08:23.605" v="5" actId="207"/>
          <ac:spMkLst>
            <pc:docMk/>
            <pc:sldMk cId="3573392034" sldId="1791"/>
            <ac:spMk id="5" creationId="{7FCA87B9-E211-0E4B-A9F7-DF87D6193A8C}"/>
          </ac:spMkLst>
        </pc:spChg>
        <pc:spChg chg="mod">
          <ac:chgData name="Jolie Serrano Delgado" userId="d52b4219-5c60-4a0c-87ad-b1ec335c0c37" providerId="ADAL" clId="{C5E86A94-2D0C-4409-B7BE-0FB7B7A57460}" dt="2025-06-15T20:08:26.391" v="6" actId="207"/>
          <ac:spMkLst>
            <pc:docMk/>
            <pc:sldMk cId="3573392034" sldId="1791"/>
            <ac:spMk id="7" creationId="{FA0AAE3D-72C1-B78D-34E3-44A78CF1DA1D}"/>
          </ac:spMkLst>
        </pc:spChg>
      </pc:sldChg>
      <pc:sldChg chg="add">
        <pc:chgData name="Jolie Serrano Delgado" userId="d52b4219-5c60-4a0c-87ad-b1ec335c0c37" providerId="ADAL" clId="{C5E86A94-2D0C-4409-B7BE-0FB7B7A57460}" dt="2025-06-15T20:08:16.140" v="1"/>
        <pc:sldMkLst>
          <pc:docMk/>
          <pc:sldMk cId="0" sldId="4129"/>
        </pc:sldMkLst>
      </pc:sldChg>
      <pc:sldMasterChg chg="modSldLayout">
        <pc:chgData name="Jolie Serrano Delgado" userId="d52b4219-5c60-4a0c-87ad-b1ec335c0c37" providerId="ADAL" clId="{C5E86A94-2D0C-4409-B7BE-0FB7B7A57460}" dt="2025-06-15T20:07:32.641" v="0" actId="735"/>
        <pc:sldMasterMkLst>
          <pc:docMk/>
          <pc:sldMasterMk cId="3968079979" sldId="2147483648"/>
        </pc:sldMasterMkLst>
        <pc:sldLayoutChg chg="modSp">
          <pc:chgData name="Jolie Serrano Delgado" userId="d52b4219-5c60-4a0c-87ad-b1ec335c0c37" providerId="ADAL" clId="{C5E86A94-2D0C-4409-B7BE-0FB7B7A57460}" dt="2025-06-15T20:07:32.641" v="0" actId="735"/>
          <pc:sldLayoutMkLst>
            <pc:docMk/>
            <pc:sldMasterMk cId="3968079979" sldId="2147483648"/>
            <pc:sldLayoutMk cId="376127350"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445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posición de imagen 3">
            <a:extLst>
              <a:ext uri="{FF2B5EF4-FFF2-40B4-BE49-F238E27FC236}">
                <a16:creationId xmlns:a16="http://schemas.microsoft.com/office/drawing/2014/main" id="{50AF678B-8BD1-46F2-8916-F32E7000AA9B}"/>
              </a:ext>
            </a:extLst>
          </p:cNvPr>
          <p:cNvSpPr>
            <a:spLocks noGrp="1"/>
          </p:cNvSpPr>
          <p:nvPr>
            <p:ph type="pic" sz="quarter" idx="10" hasCustomPrompt="1"/>
          </p:nvPr>
        </p:nvSpPr>
        <p:spPr>
          <a:xfrm>
            <a:off x="0" y="1657350"/>
            <a:ext cx="5675836" cy="5200650"/>
          </a:xfrm>
          <a:prstGeom prst="rtTriangle">
            <a:avLst/>
          </a:prstGeom>
        </p:spPr>
        <p:txBody>
          <a:bodyPr/>
          <a:lstStyle>
            <a:lvl1pPr marL="0" indent="0">
              <a:buNone/>
              <a:defRPr sz="2000"/>
            </a:lvl1pPr>
          </a:lstStyle>
          <a:p>
            <a:r>
              <a:rPr lang="en-US" dirty="0"/>
              <a:t>Click to add an image</a:t>
            </a:r>
          </a:p>
        </p:txBody>
      </p:sp>
    </p:spTree>
    <p:extLst>
      <p:ext uri="{BB962C8B-B14F-4D97-AF65-F5344CB8AC3E}">
        <p14:creationId xmlns:p14="http://schemas.microsoft.com/office/powerpoint/2010/main" val="376127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D4E5688-6153-44FB-BED0-57BEBCEEA169}"/>
              </a:ext>
            </a:extLst>
          </p:cNvPr>
          <p:cNvSpPr>
            <a:spLocks noGrp="1"/>
          </p:cNvSpPr>
          <p:nvPr>
            <p:ph type="pic" sz="quarter" idx="10" hasCustomPrompt="1"/>
          </p:nvPr>
        </p:nvSpPr>
        <p:spPr>
          <a:xfrm>
            <a:off x="0" y="0"/>
            <a:ext cx="12192000" cy="1698625"/>
          </a:xfrm>
          <a:prstGeom prst="rect">
            <a:avLst/>
          </a:prstGeom>
        </p:spPr>
        <p:txBody>
          <a:bodyPr/>
          <a:lstStyle>
            <a:lvl1pPr marL="0" indent="0">
              <a:buNone/>
              <a:defRPr sz="1800"/>
            </a:lvl1pPr>
          </a:lstStyle>
          <a:p>
            <a:r>
              <a:rPr lang="en-US" dirty="0"/>
              <a:t>Click on the icon to add an image</a:t>
            </a:r>
          </a:p>
        </p:txBody>
      </p:sp>
      <p:sp>
        <p:nvSpPr>
          <p:cNvPr id="5" name="Marcador de posición de imagen 3">
            <a:extLst>
              <a:ext uri="{FF2B5EF4-FFF2-40B4-BE49-F238E27FC236}">
                <a16:creationId xmlns:a16="http://schemas.microsoft.com/office/drawing/2014/main" id="{272F16AF-0904-45DF-B8EE-282041F6DD5A}"/>
              </a:ext>
            </a:extLst>
          </p:cNvPr>
          <p:cNvSpPr>
            <a:spLocks noGrp="1"/>
          </p:cNvSpPr>
          <p:nvPr>
            <p:ph type="pic" sz="quarter" idx="11" hasCustomPrompt="1"/>
          </p:nvPr>
        </p:nvSpPr>
        <p:spPr>
          <a:xfrm>
            <a:off x="0" y="5152571"/>
            <a:ext cx="12192000" cy="16986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Tree>
    <p:extLst>
      <p:ext uri="{BB962C8B-B14F-4D97-AF65-F5344CB8AC3E}">
        <p14:creationId xmlns:p14="http://schemas.microsoft.com/office/powerpoint/2010/main" val="17948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7FFB1754-518F-41CF-A70F-F9DB56A872DF}"/>
              </a:ext>
            </a:extLst>
          </p:cNvPr>
          <p:cNvSpPr>
            <a:spLocks noGrp="1"/>
          </p:cNvSpPr>
          <p:nvPr>
            <p:ph type="pic" sz="quarter" idx="10" hasCustomPrompt="1"/>
          </p:nvPr>
        </p:nvSpPr>
        <p:spPr>
          <a:xfrm>
            <a:off x="1161142" y="1345066"/>
            <a:ext cx="4252685" cy="3952422"/>
          </a:xfrm>
          <a:prstGeom prst="rect">
            <a:avLst/>
          </a:prstGeom>
        </p:spPr>
        <p:txBody>
          <a:bodyPr/>
          <a:lstStyle>
            <a:lvl1pPr marL="0" indent="0">
              <a:buNone/>
              <a:defRPr sz="2400"/>
            </a:lvl1pPr>
          </a:lstStyle>
          <a:p>
            <a:r>
              <a:rPr lang="en-US" noProof="0" dirty="0"/>
              <a:t>Click on the Icon to add an image</a:t>
            </a:r>
            <a:endParaRPr lang="es-CO" dirty="0"/>
          </a:p>
        </p:txBody>
      </p:sp>
      <p:sp>
        <p:nvSpPr>
          <p:cNvPr id="2" name="Título 1">
            <a:extLst>
              <a:ext uri="{FF2B5EF4-FFF2-40B4-BE49-F238E27FC236}">
                <a16:creationId xmlns:a16="http://schemas.microsoft.com/office/drawing/2014/main" id="{568029A4-28BF-4275-A695-E1BC08F59CE2}"/>
              </a:ext>
            </a:extLst>
          </p:cNvPr>
          <p:cNvSpPr>
            <a:spLocks noGrp="1"/>
          </p:cNvSpPr>
          <p:nvPr>
            <p:ph type="title" hasCustomPrompt="1"/>
          </p:nvPr>
        </p:nvSpPr>
        <p:spPr>
          <a:xfrm>
            <a:off x="7115630" y="1345292"/>
            <a:ext cx="4252686" cy="766989"/>
          </a:xfrm>
          <a:prstGeom prst="rect">
            <a:avLst/>
          </a:prstGeom>
        </p:spPr>
        <p:txBody>
          <a:bodyPr/>
          <a:lstStyle>
            <a:lvl1pP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n-US" dirty="0"/>
          </a:p>
        </p:txBody>
      </p:sp>
      <p:sp>
        <p:nvSpPr>
          <p:cNvPr id="4" name="Marcador de texto 3">
            <a:extLst>
              <a:ext uri="{FF2B5EF4-FFF2-40B4-BE49-F238E27FC236}">
                <a16:creationId xmlns:a16="http://schemas.microsoft.com/office/drawing/2014/main" id="{2585852E-D343-453F-92B1-D843FD7AF5C5}"/>
              </a:ext>
            </a:extLst>
          </p:cNvPr>
          <p:cNvSpPr>
            <a:spLocks noGrp="1"/>
          </p:cNvSpPr>
          <p:nvPr>
            <p:ph type="body" sz="quarter" idx="11" hasCustomPrompt="1"/>
          </p:nvPr>
        </p:nvSpPr>
        <p:spPr>
          <a:xfrm>
            <a:off x="7083425" y="2511425"/>
            <a:ext cx="4383088" cy="2786063"/>
          </a:xfrm>
          <a:prstGeom prst="rect">
            <a:avLst/>
          </a:prstGeom>
        </p:spPr>
        <p:txBody>
          <a:bodyPr/>
          <a:lstStyle>
            <a:lvl1pPr marL="0" indent="0">
              <a:buNone/>
              <a:defRPr sz="2400">
                <a:solidFill>
                  <a:srgbClr val="48606F"/>
                </a:solidFill>
              </a:defRPr>
            </a:lvl1pPr>
          </a:lstStyle>
          <a:p>
            <a:pPr lvl="0"/>
            <a:r>
              <a:rPr lang="es-ES" dirty="0" err="1"/>
              <a:t>Click</a:t>
            </a:r>
            <a:r>
              <a:rPr lang="es-ES" dirty="0"/>
              <a:t> </a:t>
            </a:r>
            <a:r>
              <a:rPr lang="es-ES" dirty="0" err="1"/>
              <a:t>to</a:t>
            </a:r>
            <a:r>
              <a:rPr lang="es-ES" dirty="0"/>
              <a:t> </a:t>
            </a:r>
            <a:r>
              <a:rPr lang="es-ES" dirty="0" err="1"/>
              <a:t>add</a:t>
            </a:r>
            <a:r>
              <a:rPr lang="es-ES" dirty="0"/>
              <a:t> </a:t>
            </a:r>
            <a:r>
              <a:rPr lang="es-ES" dirty="0" err="1"/>
              <a:t>text</a:t>
            </a:r>
            <a:r>
              <a:rPr lang="es-ES" dirty="0"/>
              <a:t> </a:t>
            </a:r>
            <a:endParaRPr lang="en-US" dirty="0"/>
          </a:p>
        </p:txBody>
      </p:sp>
    </p:spTree>
    <p:extLst>
      <p:ext uri="{BB962C8B-B14F-4D97-AF65-F5344CB8AC3E}">
        <p14:creationId xmlns:p14="http://schemas.microsoft.com/office/powerpoint/2010/main" val="393679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3976914" y="0"/>
            <a:ext cx="3947886" cy="6858000"/>
          </a:xfrm>
          <a:prstGeom prst="rect">
            <a:avLst/>
          </a:prstGeom>
        </p:spPr>
        <p:txBody>
          <a:bodyPr/>
          <a:lstStyle>
            <a:lvl1pPr marL="0" indent="0">
              <a:buNone/>
              <a:defRPr sz="2000"/>
            </a:lvl1pPr>
          </a:lstStyle>
          <a:p>
            <a:r>
              <a:rPr lang="en-US" noProof="0" dirty="0"/>
              <a:t>Click on the Icon to add an image, then send to the background</a:t>
            </a:r>
            <a:endParaRPr lang="es-CO" dirty="0"/>
          </a:p>
        </p:txBody>
      </p:sp>
    </p:spTree>
    <p:extLst>
      <p:ext uri="{BB962C8B-B14F-4D97-AF65-F5344CB8AC3E}">
        <p14:creationId xmlns:p14="http://schemas.microsoft.com/office/powerpoint/2010/main" val="266369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075893FB-8BB4-4E06-8259-62CDA42810A0}"/>
              </a:ext>
            </a:extLst>
          </p:cNvPr>
          <p:cNvSpPr>
            <a:spLocks noGrp="1"/>
          </p:cNvSpPr>
          <p:nvPr>
            <p:ph type="pic" sz="quarter" idx="14" hasCustomPrompt="1"/>
          </p:nvPr>
        </p:nvSpPr>
        <p:spPr>
          <a:xfrm>
            <a:off x="-58738" y="0"/>
            <a:ext cx="5327424" cy="6858000"/>
          </a:xfrm>
          <a:prstGeom prst="rect">
            <a:avLst/>
          </a:prstGeom>
        </p:spPr>
        <p:txBody>
          <a:bodyPr/>
          <a:lstStyle>
            <a:lvl1pPr marL="0" indent="0">
              <a:buNone/>
              <a:defRPr sz="2000"/>
            </a:lvl1pPr>
          </a:lstStyle>
          <a:p>
            <a:r>
              <a:rPr lang="en-US" dirty="0"/>
              <a:t>Click to add an image, then send to the background</a:t>
            </a:r>
          </a:p>
        </p:txBody>
      </p:sp>
      <p:sp>
        <p:nvSpPr>
          <p:cNvPr id="10" name="Marcador de posición de imagen 9">
            <a:extLst>
              <a:ext uri="{FF2B5EF4-FFF2-40B4-BE49-F238E27FC236}">
                <a16:creationId xmlns:a16="http://schemas.microsoft.com/office/drawing/2014/main" id="{3C176D6D-2B79-4607-86D8-142991C5608E}"/>
              </a:ext>
            </a:extLst>
          </p:cNvPr>
          <p:cNvSpPr>
            <a:spLocks noGrp="1"/>
          </p:cNvSpPr>
          <p:nvPr>
            <p:ph type="pic" sz="quarter" idx="13" hasCustomPrompt="1"/>
          </p:nvPr>
        </p:nvSpPr>
        <p:spPr>
          <a:xfrm>
            <a:off x="-58057" y="1045029"/>
            <a:ext cx="6429827" cy="4441372"/>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r>
              <a:rPr lang="es-CO" dirty="0" err="1"/>
              <a:t>the</a:t>
            </a:r>
            <a:r>
              <a:rPr lang="es-CO" dirty="0"/>
              <a:t> </a:t>
            </a:r>
            <a:r>
              <a:rPr lang="es-CO" dirty="0" err="1"/>
              <a:t>send</a:t>
            </a:r>
            <a:r>
              <a:rPr lang="es-CO" dirty="0"/>
              <a:t> </a:t>
            </a:r>
            <a:r>
              <a:rPr lang="es-CO" dirty="0" err="1"/>
              <a:t>to</a:t>
            </a:r>
            <a:r>
              <a:rPr lang="es-CO" dirty="0"/>
              <a:t> </a:t>
            </a:r>
            <a:r>
              <a:rPr lang="es-CO" dirty="0" err="1"/>
              <a:t>the</a:t>
            </a:r>
            <a:r>
              <a:rPr lang="es-CO" dirty="0"/>
              <a:t> </a:t>
            </a:r>
            <a:r>
              <a:rPr lang="es-CO" dirty="0" err="1"/>
              <a:t>front</a:t>
            </a:r>
            <a:endParaRPr lang="es-CO" dirty="0"/>
          </a:p>
        </p:txBody>
      </p:sp>
      <p:sp>
        <p:nvSpPr>
          <p:cNvPr id="5" name="Título 4">
            <a:extLst>
              <a:ext uri="{FF2B5EF4-FFF2-40B4-BE49-F238E27FC236}">
                <a16:creationId xmlns:a16="http://schemas.microsoft.com/office/drawing/2014/main" id="{69E27C05-6F48-4B0F-8BED-CA8A7D5ABB09}"/>
              </a:ext>
            </a:extLst>
          </p:cNvPr>
          <p:cNvSpPr>
            <a:spLocks noGrp="1"/>
          </p:cNvSpPr>
          <p:nvPr>
            <p:ph type="title" hasCustomPrompt="1"/>
          </p:nvPr>
        </p:nvSpPr>
        <p:spPr>
          <a:xfrm>
            <a:off x="7155542" y="365126"/>
            <a:ext cx="4198257" cy="781504"/>
          </a:xfrm>
          <a:prstGeom prst="rect">
            <a:avLst/>
          </a:prstGeom>
        </p:spPr>
        <p:txBody>
          <a:bodyPr/>
          <a:lstStyle>
            <a:lvl1pPr>
              <a:defRPr sz="4000">
                <a:latin typeface="Arial Black" panose="020B0A04020102020204" pitchFamily="34" charset="0"/>
              </a:defRPr>
            </a:lvl1pPr>
          </a:lstStyle>
          <a:p>
            <a:r>
              <a:rPr lang="es-ES" dirty="0"/>
              <a:t>ADD A TITLE</a:t>
            </a:r>
            <a:endParaRPr lang="en-US" dirty="0"/>
          </a:p>
        </p:txBody>
      </p:sp>
    </p:spTree>
    <p:extLst>
      <p:ext uri="{BB962C8B-B14F-4D97-AF65-F5344CB8AC3E}">
        <p14:creationId xmlns:p14="http://schemas.microsoft.com/office/powerpoint/2010/main" val="30932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B97A-1C53-432E-852F-BAEC46FB4A34}"/>
              </a:ext>
            </a:extLst>
          </p:cNvPr>
          <p:cNvSpPr>
            <a:spLocks noGrp="1"/>
          </p:cNvSpPr>
          <p:nvPr>
            <p:ph type="title" hasCustomPrompt="1"/>
          </p:nvPr>
        </p:nvSpPr>
        <p:spPr>
          <a:xfrm>
            <a:off x="635000" y="989240"/>
            <a:ext cx="5461000" cy="1245960"/>
          </a:xfrm>
          <a:prstGeom prst="rect">
            <a:avLst/>
          </a:prstGeom>
        </p:spPr>
        <p:txBody>
          <a:bodyPr/>
          <a:lstStyle>
            <a:lvl1pPr>
              <a:defRPr sz="4000">
                <a:latin typeface="Arial Black" panose="020B0A04020102020204" pitchFamily="34" charset="0"/>
              </a:defRPr>
            </a:lvl1pPr>
          </a:lstStyle>
          <a:p>
            <a:r>
              <a:rPr lang="es-ES" dirty="0"/>
              <a:t>CLICK TO ADD TEXT</a:t>
            </a:r>
            <a:endParaRPr lang="en-US" dirty="0"/>
          </a:p>
        </p:txBody>
      </p:sp>
      <p:sp>
        <p:nvSpPr>
          <p:cNvPr id="4" name="Marcador de posición de imagen 3">
            <a:extLst>
              <a:ext uri="{FF2B5EF4-FFF2-40B4-BE49-F238E27FC236}">
                <a16:creationId xmlns:a16="http://schemas.microsoft.com/office/drawing/2014/main" id="{DA5FCAD8-A3A8-4B8F-99F7-EF4408253EFD}"/>
              </a:ext>
            </a:extLst>
          </p:cNvPr>
          <p:cNvSpPr>
            <a:spLocks noGrp="1"/>
          </p:cNvSpPr>
          <p:nvPr>
            <p:ph type="pic" sz="quarter" idx="10" hasCustomPrompt="1"/>
          </p:nvPr>
        </p:nvSpPr>
        <p:spPr>
          <a:xfrm>
            <a:off x="7431314" y="0"/>
            <a:ext cx="4760686" cy="6858000"/>
          </a:xfrm>
          <a:prstGeom prst="rect">
            <a:avLst/>
          </a:prstGeom>
        </p:spPr>
        <p:txBody>
          <a:bodyPr/>
          <a:lstStyle>
            <a:lvl1pPr marL="0" indent="0">
              <a:buNone/>
              <a:defRPr/>
            </a:lvl1pPr>
          </a:lstStyle>
          <a:p>
            <a:r>
              <a:rPr lang="en-US" dirty="0"/>
              <a:t>Click to add an image</a:t>
            </a:r>
          </a:p>
        </p:txBody>
      </p:sp>
    </p:spTree>
    <p:extLst>
      <p:ext uri="{BB962C8B-B14F-4D97-AF65-F5344CB8AC3E}">
        <p14:creationId xmlns:p14="http://schemas.microsoft.com/office/powerpoint/2010/main" val="203357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867DFD6-6B24-4B68-AC34-52D4120AD4FF}"/>
              </a:ext>
            </a:extLst>
          </p:cNvPr>
          <p:cNvSpPr>
            <a:spLocks noGrp="1"/>
          </p:cNvSpPr>
          <p:nvPr>
            <p:ph type="pic" sz="quarter" idx="10" hasCustomPrompt="1"/>
          </p:nvPr>
        </p:nvSpPr>
        <p:spPr>
          <a:xfrm>
            <a:off x="1741714" y="2238829"/>
            <a:ext cx="2684474" cy="2380342"/>
          </a:xfrm>
          <a:prstGeom prst="rect">
            <a:avLst/>
          </a:prstGeom>
        </p:spPr>
        <p:txBody>
          <a:bodyPr/>
          <a:lstStyle>
            <a:lvl1pPr marL="0" indent="0">
              <a:buNone/>
              <a:defRPr sz="2000"/>
            </a:lvl1pPr>
          </a:lstStyle>
          <a:p>
            <a:r>
              <a:rPr lang="en-US" dirty="0"/>
              <a:t>Click to add an image </a:t>
            </a:r>
          </a:p>
        </p:txBody>
      </p:sp>
      <p:sp>
        <p:nvSpPr>
          <p:cNvPr id="5" name="Marcador de posición de imagen 3">
            <a:extLst>
              <a:ext uri="{FF2B5EF4-FFF2-40B4-BE49-F238E27FC236}">
                <a16:creationId xmlns:a16="http://schemas.microsoft.com/office/drawing/2014/main" id="{D92230DE-EE9C-41DB-A3C1-01E0DC4F78C2}"/>
              </a:ext>
            </a:extLst>
          </p:cNvPr>
          <p:cNvSpPr>
            <a:spLocks noGrp="1"/>
          </p:cNvSpPr>
          <p:nvPr>
            <p:ph type="pic" sz="quarter" idx="11" hasCustomPrompt="1"/>
          </p:nvPr>
        </p:nvSpPr>
        <p:spPr>
          <a:xfrm>
            <a:off x="4898571" y="2238829"/>
            <a:ext cx="2684474" cy="2380342"/>
          </a:xfrm>
          <a:prstGeom prst="rect">
            <a:avLst/>
          </a:prstGeom>
        </p:spPr>
        <p:txBody>
          <a:bodyPr/>
          <a:lstStyle>
            <a:lvl1pPr marL="0" indent="0">
              <a:buNone/>
              <a:defRPr sz="2000"/>
            </a:lvl1pPr>
          </a:lstStyle>
          <a:p>
            <a:r>
              <a:rPr lang="en-US" dirty="0"/>
              <a:t>Click to add an image </a:t>
            </a:r>
          </a:p>
        </p:txBody>
      </p:sp>
      <p:sp>
        <p:nvSpPr>
          <p:cNvPr id="6" name="Marcador de posición de imagen 3">
            <a:extLst>
              <a:ext uri="{FF2B5EF4-FFF2-40B4-BE49-F238E27FC236}">
                <a16:creationId xmlns:a16="http://schemas.microsoft.com/office/drawing/2014/main" id="{6FAEED2B-3BEB-4AEF-A985-BB3BED3B6568}"/>
              </a:ext>
            </a:extLst>
          </p:cNvPr>
          <p:cNvSpPr>
            <a:spLocks noGrp="1"/>
          </p:cNvSpPr>
          <p:nvPr>
            <p:ph type="pic" sz="quarter" idx="12" hasCustomPrompt="1"/>
          </p:nvPr>
        </p:nvSpPr>
        <p:spPr>
          <a:xfrm>
            <a:off x="8055428" y="2238829"/>
            <a:ext cx="2684474" cy="2380342"/>
          </a:xfrm>
          <a:prstGeom prst="rect">
            <a:avLst/>
          </a:prstGeom>
        </p:spPr>
        <p:txBody>
          <a:bodyPr/>
          <a:lstStyle>
            <a:lvl1pPr marL="0" indent="0">
              <a:buNone/>
              <a:defRPr sz="2000"/>
            </a:lvl1pPr>
          </a:lstStyle>
          <a:p>
            <a:r>
              <a:rPr lang="en-US" dirty="0"/>
              <a:t>Click to add an image </a:t>
            </a:r>
          </a:p>
        </p:txBody>
      </p:sp>
      <p:sp>
        <p:nvSpPr>
          <p:cNvPr id="3" name="Título 2">
            <a:extLst>
              <a:ext uri="{FF2B5EF4-FFF2-40B4-BE49-F238E27FC236}">
                <a16:creationId xmlns:a16="http://schemas.microsoft.com/office/drawing/2014/main" id="{143605DC-266C-4FC8-8C9B-02F3C0951E54}"/>
              </a:ext>
            </a:extLst>
          </p:cNvPr>
          <p:cNvSpPr>
            <a:spLocks noGrp="1"/>
          </p:cNvSpPr>
          <p:nvPr>
            <p:ph type="title" hasCustomPrompt="1"/>
          </p:nvPr>
        </p:nvSpPr>
        <p:spPr>
          <a:xfrm>
            <a:off x="838200" y="365125"/>
            <a:ext cx="10515600" cy="665389"/>
          </a:xfrm>
          <a:prstGeom prst="rect">
            <a:avLst/>
          </a:prstGeom>
        </p:spPr>
        <p:txBody>
          <a:bodyPr/>
          <a:lstStyle>
            <a:lvl1pPr algn="ct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n-US" dirty="0"/>
          </a:p>
        </p:txBody>
      </p:sp>
    </p:spTree>
    <p:extLst>
      <p:ext uri="{BB962C8B-B14F-4D97-AF65-F5344CB8AC3E}">
        <p14:creationId xmlns:p14="http://schemas.microsoft.com/office/powerpoint/2010/main" val="261400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60FBA8-EF33-4939-8E01-B748B2FB81B2}"/>
              </a:ext>
            </a:extLst>
          </p:cNvPr>
          <p:cNvSpPr>
            <a:spLocks noGrp="1"/>
          </p:cNvSpPr>
          <p:nvPr>
            <p:ph type="pic" sz="quarter" idx="10" hasCustomPrompt="1"/>
          </p:nvPr>
        </p:nvSpPr>
        <p:spPr>
          <a:xfrm>
            <a:off x="17653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5" name="Marcador de posición de imagen 2">
            <a:extLst>
              <a:ext uri="{FF2B5EF4-FFF2-40B4-BE49-F238E27FC236}">
                <a16:creationId xmlns:a16="http://schemas.microsoft.com/office/drawing/2014/main" id="{E73A7053-45AB-4815-A44B-8E1D5B44983A}"/>
              </a:ext>
            </a:extLst>
          </p:cNvPr>
          <p:cNvSpPr>
            <a:spLocks noGrp="1"/>
          </p:cNvSpPr>
          <p:nvPr>
            <p:ph type="pic" sz="quarter" idx="11" hasCustomPrompt="1"/>
          </p:nvPr>
        </p:nvSpPr>
        <p:spPr>
          <a:xfrm>
            <a:off x="40767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6" name="Marcador de posición de imagen 2">
            <a:extLst>
              <a:ext uri="{FF2B5EF4-FFF2-40B4-BE49-F238E27FC236}">
                <a16:creationId xmlns:a16="http://schemas.microsoft.com/office/drawing/2014/main" id="{A585373D-9136-4529-A9EB-1C868A9FB917}"/>
              </a:ext>
            </a:extLst>
          </p:cNvPr>
          <p:cNvSpPr>
            <a:spLocks noGrp="1"/>
          </p:cNvSpPr>
          <p:nvPr>
            <p:ph type="pic" sz="quarter" idx="12" hasCustomPrompt="1"/>
          </p:nvPr>
        </p:nvSpPr>
        <p:spPr>
          <a:xfrm>
            <a:off x="63055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7" name="Marcador de posición de imagen 2">
            <a:extLst>
              <a:ext uri="{FF2B5EF4-FFF2-40B4-BE49-F238E27FC236}">
                <a16:creationId xmlns:a16="http://schemas.microsoft.com/office/drawing/2014/main" id="{0E414C1A-0CA4-451C-8F6F-43D6BDEC5FAD}"/>
              </a:ext>
            </a:extLst>
          </p:cNvPr>
          <p:cNvSpPr>
            <a:spLocks noGrp="1"/>
          </p:cNvSpPr>
          <p:nvPr>
            <p:ph type="pic" sz="quarter" idx="13" hasCustomPrompt="1"/>
          </p:nvPr>
        </p:nvSpPr>
        <p:spPr>
          <a:xfrm>
            <a:off x="86169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9" name="Marcador de posición de imagen 2">
            <a:extLst>
              <a:ext uri="{FF2B5EF4-FFF2-40B4-BE49-F238E27FC236}">
                <a16:creationId xmlns:a16="http://schemas.microsoft.com/office/drawing/2014/main" id="{6EC650D4-D9B4-4B05-8C57-FA80E1375AD0}"/>
              </a:ext>
            </a:extLst>
          </p:cNvPr>
          <p:cNvSpPr>
            <a:spLocks noGrp="1"/>
          </p:cNvSpPr>
          <p:nvPr>
            <p:ph type="pic" sz="quarter" idx="14" hasCustomPrompt="1"/>
          </p:nvPr>
        </p:nvSpPr>
        <p:spPr>
          <a:xfrm>
            <a:off x="17653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0" name="Marcador de posición de imagen 2">
            <a:extLst>
              <a:ext uri="{FF2B5EF4-FFF2-40B4-BE49-F238E27FC236}">
                <a16:creationId xmlns:a16="http://schemas.microsoft.com/office/drawing/2014/main" id="{620A1DF5-FB7F-4010-9132-2DD03A3EAC11}"/>
              </a:ext>
            </a:extLst>
          </p:cNvPr>
          <p:cNvSpPr>
            <a:spLocks noGrp="1"/>
          </p:cNvSpPr>
          <p:nvPr>
            <p:ph type="pic" sz="quarter" idx="15" hasCustomPrompt="1"/>
          </p:nvPr>
        </p:nvSpPr>
        <p:spPr>
          <a:xfrm>
            <a:off x="40767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1" name="Marcador de posición de imagen 2">
            <a:extLst>
              <a:ext uri="{FF2B5EF4-FFF2-40B4-BE49-F238E27FC236}">
                <a16:creationId xmlns:a16="http://schemas.microsoft.com/office/drawing/2014/main" id="{06425164-30C0-46E8-BF69-985F29BC22CC}"/>
              </a:ext>
            </a:extLst>
          </p:cNvPr>
          <p:cNvSpPr>
            <a:spLocks noGrp="1"/>
          </p:cNvSpPr>
          <p:nvPr>
            <p:ph type="pic" sz="quarter" idx="16" hasCustomPrompt="1"/>
          </p:nvPr>
        </p:nvSpPr>
        <p:spPr>
          <a:xfrm>
            <a:off x="63055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2" name="Marcador de posición de imagen 2">
            <a:extLst>
              <a:ext uri="{FF2B5EF4-FFF2-40B4-BE49-F238E27FC236}">
                <a16:creationId xmlns:a16="http://schemas.microsoft.com/office/drawing/2014/main" id="{A3E20826-B461-4C22-A6E4-A6907CEADE20}"/>
              </a:ext>
            </a:extLst>
          </p:cNvPr>
          <p:cNvSpPr>
            <a:spLocks noGrp="1"/>
          </p:cNvSpPr>
          <p:nvPr>
            <p:ph type="pic" sz="quarter" idx="17" hasCustomPrompt="1"/>
          </p:nvPr>
        </p:nvSpPr>
        <p:spPr>
          <a:xfrm>
            <a:off x="86169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Tree>
    <p:extLst>
      <p:ext uri="{BB962C8B-B14F-4D97-AF65-F5344CB8AC3E}">
        <p14:creationId xmlns:p14="http://schemas.microsoft.com/office/powerpoint/2010/main" val="1570045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E606B51-3341-4EEA-85F2-1734BC01315A}"/>
              </a:ext>
            </a:extLst>
          </p:cNvPr>
          <p:cNvSpPr>
            <a:spLocks noGrp="1"/>
          </p:cNvSpPr>
          <p:nvPr>
            <p:ph type="pic" sz="quarter" idx="10" hasCustomPrompt="1"/>
          </p:nvPr>
        </p:nvSpPr>
        <p:spPr>
          <a:xfrm>
            <a:off x="5688092" y="-115889"/>
            <a:ext cx="5473621" cy="5471659"/>
          </a:xfrm>
          <a:prstGeom prst="diamond">
            <a:avLst/>
          </a:prstGeom>
        </p:spPr>
        <p:txBody>
          <a:bodyPr/>
          <a:lstStyle>
            <a:lvl1pPr marL="0" indent="0">
              <a:buNone/>
              <a:defRPr/>
            </a:lvl1pPr>
          </a:lstStyle>
          <a:p>
            <a:r>
              <a:rPr lang="en-US" dirty="0"/>
              <a:t>Click to add an image</a:t>
            </a:r>
          </a:p>
        </p:txBody>
      </p:sp>
      <p:sp>
        <p:nvSpPr>
          <p:cNvPr id="4" name="Título 3">
            <a:extLst>
              <a:ext uri="{FF2B5EF4-FFF2-40B4-BE49-F238E27FC236}">
                <a16:creationId xmlns:a16="http://schemas.microsoft.com/office/drawing/2014/main" id="{786AB092-1882-454D-AD2B-F0E995DCC54F}"/>
              </a:ext>
            </a:extLst>
          </p:cNvPr>
          <p:cNvSpPr>
            <a:spLocks noGrp="1"/>
          </p:cNvSpPr>
          <p:nvPr>
            <p:ph type="title" hasCustomPrompt="1"/>
          </p:nvPr>
        </p:nvSpPr>
        <p:spPr>
          <a:xfrm>
            <a:off x="881742" y="1700440"/>
            <a:ext cx="3545114" cy="1325563"/>
          </a:xfrm>
          <a:prstGeom prst="rect">
            <a:avLst/>
          </a:prstGeom>
        </p:spPr>
        <p:txBody>
          <a:bodyPr/>
          <a:lstStyle>
            <a:lvl1pPr>
              <a:defRPr/>
            </a:lvl1pPr>
          </a:lstStyle>
          <a:p>
            <a:r>
              <a:rPr lang="es-ES" dirty="0" err="1"/>
              <a:t>Click</a:t>
            </a:r>
            <a:r>
              <a:rPr lang="es-ES" dirty="0"/>
              <a:t> </a:t>
            </a:r>
            <a:r>
              <a:rPr lang="es-ES" dirty="0" err="1"/>
              <a:t>to</a:t>
            </a:r>
            <a:r>
              <a:rPr lang="es-ES" dirty="0"/>
              <a:t> </a:t>
            </a:r>
            <a:r>
              <a:rPr lang="es-ES" dirty="0" err="1"/>
              <a:t>add</a:t>
            </a:r>
            <a:r>
              <a:rPr lang="es-ES" dirty="0"/>
              <a:t> Text</a:t>
            </a:r>
            <a:endParaRPr lang="en-US" dirty="0"/>
          </a:p>
        </p:txBody>
      </p:sp>
    </p:spTree>
    <p:extLst>
      <p:ext uri="{BB962C8B-B14F-4D97-AF65-F5344CB8AC3E}">
        <p14:creationId xmlns:p14="http://schemas.microsoft.com/office/powerpoint/2010/main" val="671910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75D42-6923-4F74-93D1-791ED9C06EB8}"/>
              </a:ext>
            </a:extLst>
          </p:cNvPr>
          <p:cNvSpPr>
            <a:spLocks noGrp="1"/>
          </p:cNvSpPr>
          <p:nvPr>
            <p:ph type="title" hasCustomPrompt="1"/>
          </p:nvPr>
        </p:nvSpPr>
        <p:spPr>
          <a:xfrm>
            <a:off x="838200" y="365126"/>
            <a:ext cx="10515600" cy="764428"/>
          </a:xfrm>
          <a:prstGeom prst="rect">
            <a:avLst/>
          </a:prstGeom>
        </p:spPr>
        <p:txBody>
          <a:bodyPr/>
          <a:lstStyle>
            <a:lvl1pPr algn="l">
              <a:defRPr sz="4000" i="0">
                <a:solidFill>
                  <a:schemeClr val="tx1"/>
                </a:solidFill>
                <a:latin typeface="+mj-lt"/>
              </a:defRPr>
            </a:lvl1pPr>
          </a:lstStyle>
          <a:p>
            <a:r>
              <a:rPr lang="en-US" noProof="0" dirty="0"/>
              <a:t>Click to add title</a:t>
            </a:r>
          </a:p>
        </p:txBody>
      </p:sp>
    </p:spTree>
    <p:extLst>
      <p:ext uri="{BB962C8B-B14F-4D97-AF65-F5344CB8AC3E}">
        <p14:creationId xmlns:p14="http://schemas.microsoft.com/office/powerpoint/2010/main" val="176532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1E4AE63B-776D-4F20-B322-70A72B49084D}"/>
              </a:ext>
            </a:extLst>
          </p:cNvPr>
          <p:cNvSpPr>
            <a:spLocks noGrp="1"/>
          </p:cNvSpPr>
          <p:nvPr>
            <p:ph type="pic" sz="quarter" idx="10" hasCustomPrompt="1"/>
          </p:nvPr>
        </p:nvSpPr>
        <p:spPr>
          <a:xfrm>
            <a:off x="3494742" y="1076084"/>
            <a:ext cx="4705830" cy="4705830"/>
          </a:xfrm>
          <a:prstGeom prst="hexagon">
            <a:avLst/>
          </a:prstGeom>
        </p:spPr>
        <p:txBody>
          <a:bodyPr/>
          <a:lstStyle>
            <a:lvl1pPr marL="0" indent="0">
              <a:buNone/>
              <a:defRPr/>
            </a:lvl1pPr>
          </a:lstStyle>
          <a:p>
            <a:r>
              <a:rPr lang="en-US" dirty="0"/>
              <a:t>Click to add an image</a:t>
            </a:r>
          </a:p>
        </p:txBody>
      </p:sp>
      <p:sp>
        <p:nvSpPr>
          <p:cNvPr id="5" name="Título 4">
            <a:extLst>
              <a:ext uri="{FF2B5EF4-FFF2-40B4-BE49-F238E27FC236}">
                <a16:creationId xmlns:a16="http://schemas.microsoft.com/office/drawing/2014/main" id="{33DD02C2-7FE4-42C7-BF33-B78F40196E3D}"/>
              </a:ext>
            </a:extLst>
          </p:cNvPr>
          <p:cNvSpPr>
            <a:spLocks noGrp="1"/>
          </p:cNvSpPr>
          <p:nvPr>
            <p:ph type="title" hasCustomPrompt="1"/>
          </p:nvPr>
        </p:nvSpPr>
        <p:spPr>
          <a:xfrm>
            <a:off x="596153" y="2724056"/>
            <a:ext cx="2563906" cy="1409887"/>
          </a:xfrm>
          <a:prstGeom prst="rect">
            <a:avLst/>
          </a:prstGeom>
        </p:spPr>
        <p:txBody>
          <a:bodyPr/>
          <a:lstStyle>
            <a:lvl1pPr>
              <a:defRPr sz="4000" b="1"/>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r>
              <a:rPr lang="es-ES" dirty="0"/>
              <a:t> </a:t>
            </a:r>
            <a:endParaRPr lang="en-US" dirty="0"/>
          </a:p>
        </p:txBody>
      </p:sp>
    </p:spTree>
    <p:extLst>
      <p:ext uri="{BB962C8B-B14F-4D97-AF65-F5344CB8AC3E}">
        <p14:creationId xmlns:p14="http://schemas.microsoft.com/office/powerpoint/2010/main" val="215561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68A65BD0-3685-46C0-845C-44524BB62589}"/>
              </a:ext>
            </a:extLst>
          </p:cNvPr>
          <p:cNvSpPr>
            <a:spLocks noGrp="1"/>
          </p:cNvSpPr>
          <p:nvPr>
            <p:ph type="pic" sz="quarter" idx="10" hasCustomPrompt="1"/>
          </p:nvPr>
        </p:nvSpPr>
        <p:spPr>
          <a:xfrm>
            <a:off x="3033485" y="0"/>
            <a:ext cx="9158513" cy="6871447"/>
          </a:xfrm>
          <a:custGeom>
            <a:avLst/>
            <a:gdLst>
              <a:gd name="connsiteX0" fmla="*/ 0 w 5374341"/>
              <a:gd name="connsiteY0" fmla="*/ 0 h 6858000"/>
              <a:gd name="connsiteX1" fmla="*/ 5374341 w 5374341"/>
              <a:gd name="connsiteY1" fmla="*/ 0 h 6858000"/>
              <a:gd name="connsiteX2" fmla="*/ 5374341 w 5374341"/>
              <a:gd name="connsiteY2" fmla="*/ 6858000 h 6858000"/>
              <a:gd name="connsiteX3" fmla="*/ 0 w 5374341"/>
              <a:gd name="connsiteY3" fmla="*/ 6858000 h 6858000"/>
              <a:gd name="connsiteX4" fmla="*/ 0 w 5374341"/>
              <a:gd name="connsiteY4" fmla="*/ 0 h 6858000"/>
              <a:gd name="connsiteX0" fmla="*/ 5392271 w 10766612"/>
              <a:gd name="connsiteY0" fmla="*/ 0 h 6871447"/>
              <a:gd name="connsiteX1" fmla="*/ 10766612 w 10766612"/>
              <a:gd name="connsiteY1" fmla="*/ 0 h 6871447"/>
              <a:gd name="connsiteX2" fmla="*/ 10766612 w 10766612"/>
              <a:gd name="connsiteY2" fmla="*/ 6858000 h 6871447"/>
              <a:gd name="connsiteX3" fmla="*/ 0 w 10766612"/>
              <a:gd name="connsiteY3" fmla="*/ 6871447 h 6871447"/>
              <a:gd name="connsiteX4" fmla="*/ 5392271 w 10766612"/>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6612" h="6871447">
                <a:moveTo>
                  <a:pt x="5392271" y="0"/>
                </a:moveTo>
                <a:lnTo>
                  <a:pt x="10766612" y="0"/>
                </a:lnTo>
                <a:lnTo>
                  <a:pt x="10766612" y="6858000"/>
                </a:lnTo>
                <a:lnTo>
                  <a:pt x="0" y="6871447"/>
                </a:lnTo>
                <a:lnTo>
                  <a:pt x="5392271" y="0"/>
                </a:lnTo>
                <a:close/>
              </a:path>
            </a:pathLst>
          </a:custGeom>
        </p:spPr>
        <p:txBody>
          <a:bodyPr/>
          <a:lstStyle>
            <a:lvl1pPr marL="0" indent="0">
              <a:buNone/>
              <a:defRPr sz="2400"/>
            </a:lvl1pPr>
          </a:lstStyle>
          <a:p>
            <a:r>
              <a:rPr lang="en-US" dirty="0"/>
              <a:t>Click to add an image, then send to the background </a:t>
            </a:r>
          </a:p>
        </p:txBody>
      </p:sp>
    </p:spTree>
    <p:extLst>
      <p:ext uri="{BB962C8B-B14F-4D97-AF65-F5344CB8AC3E}">
        <p14:creationId xmlns:p14="http://schemas.microsoft.com/office/powerpoint/2010/main" val="176554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3394BF0-1B9B-47F8-B11D-C78508A66961}"/>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Click to add an image </a:t>
            </a:r>
          </a:p>
        </p:txBody>
      </p:sp>
    </p:spTree>
    <p:extLst>
      <p:ext uri="{BB962C8B-B14F-4D97-AF65-F5344CB8AC3E}">
        <p14:creationId xmlns:p14="http://schemas.microsoft.com/office/powerpoint/2010/main" val="308854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86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Thanks">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D8DCB63-0C0D-4D7E-97FE-A22EF0C0C164}"/>
              </a:ext>
            </a:extLst>
          </p:cNvPr>
          <p:cNvSpPr>
            <a:spLocks noGrp="1"/>
          </p:cNvSpPr>
          <p:nvPr>
            <p:ph type="pic" sz="quarter" idx="10" hasCustomPrompt="1"/>
          </p:nvPr>
        </p:nvSpPr>
        <p:spPr>
          <a:xfrm>
            <a:off x="1828800" y="857250"/>
            <a:ext cx="4705350" cy="4705350"/>
          </a:xfrm>
          <a:prstGeom prst="triangle">
            <a:avLst/>
          </a:prstGeom>
        </p:spPr>
        <p:txBody>
          <a:bodyPr/>
          <a:lstStyle>
            <a:lvl1pPr marL="0" indent="0">
              <a:buNone/>
              <a:defRPr/>
            </a:lvl1pPr>
          </a:lstStyle>
          <a:p>
            <a:r>
              <a:rPr lang="en-US" dirty="0"/>
              <a:t>Click to add an image </a:t>
            </a:r>
          </a:p>
        </p:txBody>
      </p:sp>
    </p:spTree>
    <p:extLst>
      <p:ext uri="{BB962C8B-B14F-4D97-AF65-F5344CB8AC3E}">
        <p14:creationId xmlns:p14="http://schemas.microsoft.com/office/powerpoint/2010/main" val="4261969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804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52960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3D1559D-7B8B-457E-A51B-ACEF2462D599}"/>
              </a:ext>
            </a:extLst>
          </p:cNvPr>
          <p:cNvSpPr>
            <a:spLocks noGrp="1"/>
          </p:cNvSpPr>
          <p:nvPr>
            <p:ph type="pic" sz="quarter" idx="10" hasCustomPrompt="1"/>
          </p:nvPr>
        </p:nvSpPr>
        <p:spPr>
          <a:xfrm>
            <a:off x="740683" y="812347"/>
            <a:ext cx="3541939" cy="3541939"/>
          </a:xfrm>
          <a:prstGeom prst="diamond">
            <a:avLst/>
          </a:prstGeom>
        </p:spPr>
        <p:txBody>
          <a:bodyPr/>
          <a:lstStyle>
            <a:lvl1pPr marL="0" indent="0" algn="ctr">
              <a:buNone/>
              <a:defRPr sz="1600"/>
            </a:lvl1pPr>
          </a:lstStyle>
          <a:p>
            <a:r>
              <a:rPr lang="en-US" dirty="0"/>
              <a:t>Click to add an image</a:t>
            </a:r>
          </a:p>
        </p:txBody>
      </p:sp>
      <p:sp>
        <p:nvSpPr>
          <p:cNvPr id="8" name="Marcador de posición de imagen 3">
            <a:extLst>
              <a:ext uri="{FF2B5EF4-FFF2-40B4-BE49-F238E27FC236}">
                <a16:creationId xmlns:a16="http://schemas.microsoft.com/office/drawing/2014/main" id="{073741FF-FDBC-49C8-BCAA-EB633159684F}"/>
              </a:ext>
            </a:extLst>
          </p:cNvPr>
          <p:cNvSpPr>
            <a:spLocks noGrp="1"/>
          </p:cNvSpPr>
          <p:nvPr>
            <p:ph type="pic" sz="quarter" idx="11" hasCustomPrompt="1"/>
          </p:nvPr>
        </p:nvSpPr>
        <p:spPr>
          <a:xfrm>
            <a:off x="3409499" y="2125890"/>
            <a:ext cx="3541939" cy="3541939"/>
          </a:xfrm>
          <a:prstGeom prst="diamond">
            <a:avLst/>
          </a:prstGeom>
        </p:spPr>
        <p:txBody>
          <a:bodyPr/>
          <a:lstStyle>
            <a:lvl1pPr marL="0" indent="0" algn="ctr">
              <a:buNone/>
              <a:defRPr sz="1600"/>
            </a:lvl1pPr>
          </a:lstStyle>
          <a:p>
            <a:r>
              <a:rPr lang="en-US" dirty="0"/>
              <a:t>Click to add an image</a:t>
            </a:r>
          </a:p>
        </p:txBody>
      </p:sp>
      <p:sp>
        <p:nvSpPr>
          <p:cNvPr id="5" name="Título 4">
            <a:extLst>
              <a:ext uri="{FF2B5EF4-FFF2-40B4-BE49-F238E27FC236}">
                <a16:creationId xmlns:a16="http://schemas.microsoft.com/office/drawing/2014/main" id="{E5E5FAA4-7960-4DFB-BA07-97C1FAAC3697}"/>
              </a:ext>
            </a:extLst>
          </p:cNvPr>
          <p:cNvSpPr>
            <a:spLocks noGrp="1"/>
          </p:cNvSpPr>
          <p:nvPr>
            <p:ph type="title" hasCustomPrompt="1"/>
          </p:nvPr>
        </p:nvSpPr>
        <p:spPr>
          <a:xfrm>
            <a:off x="7909380" y="1586932"/>
            <a:ext cx="3541939" cy="1325563"/>
          </a:xfrm>
          <a:prstGeom prst="rect">
            <a:avLst/>
          </a:prstGeom>
        </p:spPr>
        <p:txBody>
          <a:bodyPr/>
          <a:lstStyle>
            <a:lvl1pPr>
              <a:defRPr sz="4000" b="1"/>
            </a:lvl1pPr>
          </a:lstStyle>
          <a:p>
            <a:r>
              <a:rPr lang="es-ES" dirty="0" err="1"/>
              <a:t>Click</a:t>
            </a:r>
            <a:r>
              <a:rPr lang="es-ES" dirty="0"/>
              <a:t> </a:t>
            </a:r>
            <a:r>
              <a:rPr lang="es-ES" dirty="0" err="1"/>
              <a:t>to</a:t>
            </a:r>
            <a:r>
              <a:rPr lang="es-ES" dirty="0"/>
              <a:t> </a:t>
            </a:r>
            <a:r>
              <a:rPr lang="es-ES" dirty="0" err="1"/>
              <a:t>add</a:t>
            </a:r>
            <a:r>
              <a:rPr lang="es-ES" dirty="0"/>
              <a:t> </a:t>
            </a:r>
            <a:br>
              <a:rPr lang="es-ES" dirty="0"/>
            </a:br>
            <a:r>
              <a:rPr lang="es-ES" dirty="0" err="1"/>
              <a:t>text</a:t>
            </a:r>
            <a:r>
              <a:rPr lang="es-ES" dirty="0"/>
              <a:t> </a:t>
            </a:r>
            <a:endParaRPr lang="en-US" dirty="0"/>
          </a:p>
        </p:txBody>
      </p:sp>
    </p:spTree>
    <p:extLst>
      <p:ext uri="{BB962C8B-B14F-4D97-AF65-F5344CB8AC3E}">
        <p14:creationId xmlns:p14="http://schemas.microsoft.com/office/powerpoint/2010/main" val="296771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4A5D6-C0D8-4031-8850-44950E285A81}"/>
              </a:ext>
            </a:extLst>
          </p:cNvPr>
          <p:cNvSpPr>
            <a:spLocks noGrp="1"/>
          </p:cNvSpPr>
          <p:nvPr>
            <p:ph type="title" hasCustomPrompt="1"/>
          </p:nvPr>
        </p:nvSpPr>
        <p:spPr>
          <a:xfrm>
            <a:off x="6241142" y="1424668"/>
            <a:ext cx="4183742" cy="650876"/>
          </a:xfrm>
          <a:prstGeom prst="rect">
            <a:avLst/>
          </a:prstGeom>
        </p:spPr>
        <p:txBody>
          <a:bodyPr/>
          <a:lstStyle>
            <a:lvl1pPr>
              <a:defRPr/>
            </a:lvl1pPr>
          </a:lstStyle>
          <a:p>
            <a:r>
              <a:rPr lang="es-ES" dirty="0" err="1"/>
              <a:t>Click</a:t>
            </a:r>
            <a:r>
              <a:rPr lang="es-ES" dirty="0"/>
              <a:t> </a:t>
            </a:r>
            <a:r>
              <a:rPr lang="es-ES" dirty="0" err="1"/>
              <a:t>to</a:t>
            </a:r>
            <a:r>
              <a:rPr lang="es-ES" dirty="0"/>
              <a:t> </a:t>
            </a:r>
            <a:r>
              <a:rPr lang="es-ES" dirty="0" err="1"/>
              <a:t>add</a:t>
            </a:r>
            <a:r>
              <a:rPr lang="es-ES" dirty="0"/>
              <a:t> a </a:t>
            </a:r>
            <a:r>
              <a:rPr lang="es-ES" dirty="0" err="1"/>
              <a:t>text</a:t>
            </a:r>
            <a:endParaRPr lang="en-US" dirty="0"/>
          </a:p>
        </p:txBody>
      </p:sp>
      <p:sp>
        <p:nvSpPr>
          <p:cNvPr id="4" name="Marcador de posición de imagen 3">
            <a:extLst>
              <a:ext uri="{FF2B5EF4-FFF2-40B4-BE49-F238E27FC236}">
                <a16:creationId xmlns:a16="http://schemas.microsoft.com/office/drawing/2014/main" id="{D45CCACB-B54F-4171-A0F4-C6ACDBF1623A}"/>
              </a:ext>
            </a:extLst>
          </p:cNvPr>
          <p:cNvSpPr>
            <a:spLocks noGrp="1"/>
          </p:cNvSpPr>
          <p:nvPr>
            <p:ph type="pic" sz="quarter" idx="10" hasCustomPrompt="1"/>
          </p:nvPr>
        </p:nvSpPr>
        <p:spPr>
          <a:xfrm>
            <a:off x="0" y="-14516"/>
            <a:ext cx="6386286" cy="6879773"/>
          </a:xfrm>
          <a:custGeom>
            <a:avLst/>
            <a:gdLst>
              <a:gd name="connsiteX0" fmla="*/ 0 w 3643086"/>
              <a:gd name="connsiteY0" fmla="*/ 0 h 6858000"/>
              <a:gd name="connsiteX1" fmla="*/ 3643086 w 3643086"/>
              <a:gd name="connsiteY1" fmla="*/ 0 h 6858000"/>
              <a:gd name="connsiteX2" fmla="*/ 3643086 w 3643086"/>
              <a:gd name="connsiteY2" fmla="*/ 6858000 h 6858000"/>
              <a:gd name="connsiteX3" fmla="*/ 0 w 3643086"/>
              <a:gd name="connsiteY3" fmla="*/ 6858000 h 6858000"/>
              <a:gd name="connsiteX4" fmla="*/ 0 w 3643086"/>
              <a:gd name="connsiteY4" fmla="*/ 0 h 6858000"/>
              <a:gd name="connsiteX0" fmla="*/ 0 w 6386286"/>
              <a:gd name="connsiteY0" fmla="*/ 14515 h 6872515"/>
              <a:gd name="connsiteX1" fmla="*/ 6386286 w 6386286"/>
              <a:gd name="connsiteY1" fmla="*/ 0 h 6872515"/>
              <a:gd name="connsiteX2" fmla="*/ 3643086 w 6386286"/>
              <a:gd name="connsiteY2" fmla="*/ 6872515 h 6872515"/>
              <a:gd name="connsiteX3" fmla="*/ 0 w 6386286"/>
              <a:gd name="connsiteY3" fmla="*/ 6872515 h 6872515"/>
              <a:gd name="connsiteX4" fmla="*/ 0 w 6386286"/>
              <a:gd name="connsiteY4" fmla="*/ 14515 h 6872515"/>
              <a:gd name="connsiteX0" fmla="*/ 0 w 6386286"/>
              <a:gd name="connsiteY0" fmla="*/ 14515 h 6872515"/>
              <a:gd name="connsiteX1" fmla="*/ 6386286 w 6386286"/>
              <a:gd name="connsiteY1" fmla="*/ 0 h 6872515"/>
              <a:gd name="connsiteX2" fmla="*/ 2960915 w 6386286"/>
              <a:gd name="connsiteY2" fmla="*/ 6872515 h 6872515"/>
              <a:gd name="connsiteX3" fmla="*/ 0 w 6386286"/>
              <a:gd name="connsiteY3" fmla="*/ 6872515 h 6872515"/>
              <a:gd name="connsiteX4" fmla="*/ 0 w 6386286"/>
              <a:gd name="connsiteY4" fmla="*/ 14515 h 6872515"/>
              <a:gd name="connsiteX0" fmla="*/ 0 w 6386286"/>
              <a:gd name="connsiteY0" fmla="*/ 14515 h 6879773"/>
              <a:gd name="connsiteX1" fmla="*/ 6386286 w 6386286"/>
              <a:gd name="connsiteY1" fmla="*/ 0 h 6879773"/>
              <a:gd name="connsiteX2" fmla="*/ 1451429 w 6386286"/>
              <a:gd name="connsiteY2" fmla="*/ 6879773 h 6879773"/>
              <a:gd name="connsiteX3" fmla="*/ 0 w 6386286"/>
              <a:gd name="connsiteY3" fmla="*/ 6872515 h 6879773"/>
              <a:gd name="connsiteX4" fmla="*/ 0 w 6386286"/>
              <a:gd name="connsiteY4" fmla="*/ 14515 h 687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286" h="6879773">
                <a:moveTo>
                  <a:pt x="0" y="14515"/>
                </a:moveTo>
                <a:lnTo>
                  <a:pt x="6386286" y="0"/>
                </a:lnTo>
                <a:lnTo>
                  <a:pt x="1451429" y="6879773"/>
                </a:lnTo>
                <a:lnTo>
                  <a:pt x="0" y="6872515"/>
                </a:lnTo>
                <a:lnTo>
                  <a:pt x="0" y="14515"/>
                </a:lnTo>
                <a:close/>
              </a:path>
            </a:pathLst>
          </a:custGeom>
        </p:spPr>
        <p:txBody>
          <a:bodyPr/>
          <a:lstStyle>
            <a:lvl1pPr marL="0" indent="0">
              <a:buNone/>
              <a:defRPr/>
            </a:lvl1pPr>
          </a:lstStyle>
          <a:p>
            <a:r>
              <a:rPr lang="en-US" dirty="0"/>
              <a:t>Click to add an image </a:t>
            </a:r>
          </a:p>
        </p:txBody>
      </p:sp>
    </p:spTree>
    <p:extLst>
      <p:ext uri="{BB962C8B-B14F-4D97-AF65-F5344CB8AC3E}">
        <p14:creationId xmlns:p14="http://schemas.microsoft.com/office/powerpoint/2010/main" val="20683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12923BB2-6205-4D33-92A8-E0F0C6EECFEE}"/>
              </a:ext>
            </a:extLst>
          </p:cNvPr>
          <p:cNvSpPr>
            <a:spLocks noGrp="1"/>
          </p:cNvSpPr>
          <p:nvPr>
            <p:ph type="pic" sz="quarter" idx="10"/>
          </p:nvPr>
        </p:nvSpPr>
        <p:spPr>
          <a:xfrm>
            <a:off x="4300537" y="0"/>
            <a:ext cx="3590925" cy="6858000"/>
          </a:xfrm>
          <a:prstGeom prst="rect">
            <a:avLst/>
          </a:prstGeom>
        </p:spPr>
        <p:txBody>
          <a:bodyPr/>
          <a:lstStyle/>
          <a:p>
            <a:endParaRPr lang="en-US"/>
          </a:p>
        </p:txBody>
      </p:sp>
      <p:sp>
        <p:nvSpPr>
          <p:cNvPr id="4" name="Marcador de posición de imagen 3">
            <a:extLst>
              <a:ext uri="{FF2B5EF4-FFF2-40B4-BE49-F238E27FC236}">
                <a16:creationId xmlns:a16="http://schemas.microsoft.com/office/drawing/2014/main" id="{D0EE3AAE-AC86-4E4E-9EA9-6C1FA0F76528}"/>
              </a:ext>
            </a:extLst>
          </p:cNvPr>
          <p:cNvSpPr>
            <a:spLocks noGrp="1"/>
          </p:cNvSpPr>
          <p:nvPr>
            <p:ph type="pic" sz="quarter" idx="11" hasCustomPrompt="1"/>
          </p:nvPr>
        </p:nvSpPr>
        <p:spPr>
          <a:xfrm>
            <a:off x="8157483" y="1334862"/>
            <a:ext cx="3541939" cy="3541939"/>
          </a:xfrm>
          <a:prstGeom prst="diamond">
            <a:avLst/>
          </a:prstGeom>
        </p:spPr>
        <p:txBody>
          <a:bodyPr/>
          <a:lstStyle>
            <a:lvl1pPr marL="0" indent="0" algn="ctr">
              <a:buNone/>
              <a:defRPr sz="1600"/>
            </a:lvl1pPr>
          </a:lstStyle>
          <a:p>
            <a:r>
              <a:rPr lang="en-US" dirty="0"/>
              <a:t>Click to add an image</a:t>
            </a:r>
          </a:p>
        </p:txBody>
      </p:sp>
      <p:sp>
        <p:nvSpPr>
          <p:cNvPr id="5" name="Marcador de posición de imagen 3">
            <a:extLst>
              <a:ext uri="{FF2B5EF4-FFF2-40B4-BE49-F238E27FC236}">
                <a16:creationId xmlns:a16="http://schemas.microsoft.com/office/drawing/2014/main" id="{42EF2E3E-FB0C-4CF8-B5D2-56495DBFC9BF}"/>
              </a:ext>
            </a:extLst>
          </p:cNvPr>
          <p:cNvSpPr>
            <a:spLocks noGrp="1"/>
          </p:cNvSpPr>
          <p:nvPr>
            <p:ph type="pic" sz="quarter" idx="12" hasCustomPrompt="1"/>
          </p:nvPr>
        </p:nvSpPr>
        <p:spPr>
          <a:xfrm>
            <a:off x="305254" y="1251405"/>
            <a:ext cx="3541939" cy="3541939"/>
          </a:xfrm>
          <a:prstGeom prst="diamond">
            <a:avLst/>
          </a:prstGeom>
        </p:spPr>
        <p:txBody>
          <a:bodyPr/>
          <a:lstStyle>
            <a:lvl1pPr marL="0" indent="0" algn="ctr">
              <a:buNone/>
              <a:defRPr sz="1600"/>
            </a:lvl1pPr>
          </a:lstStyle>
          <a:p>
            <a:r>
              <a:rPr lang="en-US" dirty="0"/>
              <a:t>Click to add an image</a:t>
            </a:r>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8A8E7E06-BA2A-4796-AFF7-62B49A4459B9}"/>
              </a:ext>
            </a:extLst>
          </p:cNvPr>
          <p:cNvSpPr>
            <a:spLocks noGrp="1"/>
          </p:cNvSpPr>
          <p:nvPr>
            <p:ph type="pic" sz="quarter" idx="10" hasCustomPrompt="1"/>
          </p:nvPr>
        </p:nvSpPr>
        <p:spPr>
          <a:xfrm>
            <a:off x="0" y="1799771"/>
            <a:ext cx="7707086" cy="5058229"/>
          </a:xfrm>
          <a:prstGeom prst="rtTriangl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
        <p:nvSpPr>
          <p:cNvPr id="8" name="Marcador de posición de imagen 7">
            <a:extLst>
              <a:ext uri="{FF2B5EF4-FFF2-40B4-BE49-F238E27FC236}">
                <a16:creationId xmlns:a16="http://schemas.microsoft.com/office/drawing/2014/main" id="{0619CDF7-B8F9-4841-9DD5-63D2E2C3674A}"/>
              </a:ext>
            </a:extLst>
          </p:cNvPr>
          <p:cNvSpPr>
            <a:spLocks noGrp="1"/>
          </p:cNvSpPr>
          <p:nvPr>
            <p:ph type="pic" sz="quarter" idx="11" hasCustomPrompt="1"/>
          </p:nvPr>
        </p:nvSpPr>
        <p:spPr>
          <a:xfrm>
            <a:off x="3120571" y="0"/>
            <a:ext cx="9071428" cy="5617710"/>
          </a:xfrm>
          <a:custGeom>
            <a:avLst/>
            <a:gdLst>
              <a:gd name="connsiteX0" fmla="*/ 0 w 6096000"/>
              <a:gd name="connsiteY0" fmla="*/ 0 h 3106738"/>
              <a:gd name="connsiteX1" fmla="*/ 6096000 w 6096000"/>
              <a:gd name="connsiteY1" fmla="*/ 0 h 3106738"/>
              <a:gd name="connsiteX2" fmla="*/ 6096000 w 6096000"/>
              <a:gd name="connsiteY2" fmla="*/ 3106738 h 3106738"/>
              <a:gd name="connsiteX3" fmla="*/ 0 w 6096000"/>
              <a:gd name="connsiteY3" fmla="*/ 3106738 h 3106738"/>
              <a:gd name="connsiteX4" fmla="*/ 0 w 6096000"/>
              <a:gd name="connsiteY4" fmla="*/ 0 h 3106738"/>
              <a:gd name="connsiteX0" fmla="*/ 0 w 8636000"/>
              <a:gd name="connsiteY0" fmla="*/ 0 h 3106738"/>
              <a:gd name="connsiteX1" fmla="*/ 8636000 w 8636000"/>
              <a:gd name="connsiteY1" fmla="*/ 0 h 3106738"/>
              <a:gd name="connsiteX2" fmla="*/ 8636000 w 8636000"/>
              <a:gd name="connsiteY2" fmla="*/ 3106738 h 3106738"/>
              <a:gd name="connsiteX3" fmla="*/ 2540000 w 8636000"/>
              <a:gd name="connsiteY3" fmla="*/ 3106738 h 3106738"/>
              <a:gd name="connsiteX4" fmla="*/ 0 w 8636000"/>
              <a:gd name="connsiteY4" fmla="*/ 0 h 3106738"/>
              <a:gd name="connsiteX0" fmla="*/ 0 w 8636000"/>
              <a:gd name="connsiteY0" fmla="*/ 0 h 3106738"/>
              <a:gd name="connsiteX1" fmla="*/ 8636000 w 8636000"/>
              <a:gd name="connsiteY1" fmla="*/ 0 h 3106738"/>
              <a:gd name="connsiteX2" fmla="*/ 8636000 w 8636000"/>
              <a:gd name="connsiteY2" fmla="*/ 3106738 h 3106738"/>
              <a:gd name="connsiteX3" fmla="*/ 4804229 w 8636000"/>
              <a:gd name="connsiteY3" fmla="*/ 1698852 h 3106738"/>
              <a:gd name="connsiteX4" fmla="*/ 0 w 8636000"/>
              <a:gd name="connsiteY4" fmla="*/ 0 h 3106738"/>
              <a:gd name="connsiteX0" fmla="*/ 0 w 8636000"/>
              <a:gd name="connsiteY0" fmla="*/ 0 h 4935538"/>
              <a:gd name="connsiteX1" fmla="*/ 8636000 w 8636000"/>
              <a:gd name="connsiteY1" fmla="*/ 0 h 4935538"/>
              <a:gd name="connsiteX2" fmla="*/ 8636000 w 8636000"/>
              <a:gd name="connsiteY2" fmla="*/ 4935538 h 4935538"/>
              <a:gd name="connsiteX3" fmla="*/ 4804229 w 8636000"/>
              <a:gd name="connsiteY3" fmla="*/ 1698852 h 4935538"/>
              <a:gd name="connsiteX4" fmla="*/ 0 w 8636000"/>
              <a:gd name="connsiteY4" fmla="*/ 0 h 4935538"/>
              <a:gd name="connsiteX0" fmla="*/ 0 w 8636000"/>
              <a:gd name="connsiteY0" fmla="*/ 0 h 4935538"/>
              <a:gd name="connsiteX1" fmla="*/ 8636000 w 8636000"/>
              <a:gd name="connsiteY1" fmla="*/ 0 h 4935538"/>
              <a:gd name="connsiteX2" fmla="*/ 8636000 w 8636000"/>
              <a:gd name="connsiteY2" fmla="*/ 4935538 h 4935538"/>
              <a:gd name="connsiteX3" fmla="*/ 4165600 w 8636000"/>
              <a:gd name="connsiteY3" fmla="*/ 2410052 h 4935538"/>
              <a:gd name="connsiteX4" fmla="*/ 0 w 8636000"/>
              <a:gd name="connsiteY4" fmla="*/ 0 h 4935538"/>
              <a:gd name="connsiteX0" fmla="*/ 0 w 8636000"/>
              <a:gd name="connsiteY0" fmla="*/ 0 h 5298395"/>
              <a:gd name="connsiteX1" fmla="*/ 8636000 w 8636000"/>
              <a:gd name="connsiteY1" fmla="*/ 0 h 5298395"/>
              <a:gd name="connsiteX2" fmla="*/ 8636000 w 8636000"/>
              <a:gd name="connsiteY2" fmla="*/ 5298395 h 5298395"/>
              <a:gd name="connsiteX3" fmla="*/ 4165600 w 8636000"/>
              <a:gd name="connsiteY3" fmla="*/ 2410052 h 5298395"/>
              <a:gd name="connsiteX4" fmla="*/ 0 w 8636000"/>
              <a:gd name="connsiteY4" fmla="*/ 0 h 5298395"/>
              <a:gd name="connsiteX0" fmla="*/ 0 w 8636000"/>
              <a:gd name="connsiteY0" fmla="*/ 0 h 5298395"/>
              <a:gd name="connsiteX1" fmla="*/ 8636000 w 8636000"/>
              <a:gd name="connsiteY1" fmla="*/ 0 h 5298395"/>
              <a:gd name="connsiteX2" fmla="*/ 8636000 w 8636000"/>
              <a:gd name="connsiteY2" fmla="*/ 5298395 h 5298395"/>
              <a:gd name="connsiteX3" fmla="*/ 3991429 w 8636000"/>
              <a:gd name="connsiteY3" fmla="*/ 2453595 h 5298395"/>
              <a:gd name="connsiteX4" fmla="*/ 0 w 8636000"/>
              <a:gd name="connsiteY4" fmla="*/ 0 h 5298395"/>
              <a:gd name="connsiteX0" fmla="*/ 0 w 9027885"/>
              <a:gd name="connsiteY0" fmla="*/ 14514 h 5298395"/>
              <a:gd name="connsiteX1" fmla="*/ 9027885 w 9027885"/>
              <a:gd name="connsiteY1" fmla="*/ 0 h 5298395"/>
              <a:gd name="connsiteX2" fmla="*/ 9027885 w 9027885"/>
              <a:gd name="connsiteY2" fmla="*/ 5298395 h 5298395"/>
              <a:gd name="connsiteX3" fmla="*/ 4383314 w 9027885"/>
              <a:gd name="connsiteY3" fmla="*/ 2453595 h 5298395"/>
              <a:gd name="connsiteX4" fmla="*/ 0 w 9027885"/>
              <a:gd name="connsiteY4" fmla="*/ 14514 h 5298395"/>
              <a:gd name="connsiteX0" fmla="*/ 0 w 8824685"/>
              <a:gd name="connsiteY0" fmla="*/ 14514 h 5298395"/>
              <a:gd name="connsiteX1" fmla="*/ 8824685 w 8824685"/>
              <a:gd name="connsiteY1" fmla="*/ 0 h 5298395"/>
              <a:gd name="connsiteX2" fmla="*/ 8824685 w 8824685"/>
              <a:gd name="connsiteY2" fmla="*/ 5298395 h 5298395"/>
              <a:gd name="connsiteX3" fmla="*/ 4180114 w 8824685"/>
              <a:gd name="connsiteY3" fmla="*/ 2453595 h 5298395"/>
              <a:gd name="connsiteX4" fmla="*/ 0 w 8824685"/>
              <a:gd name="connsiteY4" fmla="*/ 14514 h 5298395"/>
              <a:gd name="connsiteX0" fmla="*/ 0 w 8824685"/>
              <a:gd name="connsiteY0" fmla="*/ 14514 h 5458052"/>
              <a:gd name="connsiteX1" fmla="*/ 8824685 w 8824685"/>
              <a:gd name="connsiteY1" fmla="*/ 0 h 5458052"/>
              <a:gd name="connsiteX2" fmla="*/ 8795656 w 8824685"/>
              <a:gd name="connsiteY2" fmla="*/ 5458052 h 5458052"/>
              <a:gd name="connsiteX3" fmla="*/ 4180114 w 8824685"/>
              <a:gd name="connsiteY3" fmla="*/ 2453595 h 5458052"/>
              <a:gd name="connsiteX4" fmla="*/ 0 w 8824685"/>
              <a:gd name="connsiteY4" fmla="*/ 14514 h 5458052"/>
              <a:gd name="connsiteX0" fmla="*/ 0 w 8824685"/>
              <a:gd name="connsiteY0" fmla="*/ 14514 h 5458052"/>
              <a:gd name="connsiteX1" fmla="*/ 8824685 w 8824685"/>
              <a:gd name="connsiteY1" fmla="*/ 0 h 5458052"/>
              <a:gd name="connsiteX2" fmla="*/ 8795656 w 8824685"/>
              <a:gd name="connsiteY2" fmla="*/ 5458052 h 5458052"/>
              <a:gd name="connsiteX3" fmla="*/ 4020457 w 8824685"/>
              <a:gd name="connsiteY3" fmla="*/ 2526166 h 5458052"/>
              <a:gd name="connsiteX4" fmla="*/ 0 w 8824685"/>
              <a:gd name="connsiteY4" fmla="*/ 14514 h 5458052"/>
              <a:gd name="connsiteX0" fmla="*/ 0 w 9071428"/>
              <a:gd name="connsiteY0" fmla="*/ 0 h 5458053"/>
              <a:gd name="connsiteX1" fmla="*/ 9071428 w 9071428"/>
              <a:gd name="connsiteY1" fmla="*/ 1 h 5458053"/>
              <a:gd name="connsiteX2" fmla="*/ 9042399 w 9071428"/>
              <a:gd name="connsiteY2" fmla="*/ 5458053 h 5458053"/>
              <a:gd name="connsiteX3" fmla="*/ 4267200 w 9071428"/>
              <a:gd name="connsiteY3" fmla="*/ 2526167 h 5458053"/>
              <a:gd name="connsiteX4" fmla="*/ 0 w 9071428"/>
              <a:gd name="connsiteY4" fmla="*/ 0 h 5458053"/>
              <a:gd name="connsiteX0" fmla="*/ 0 w 9071428"/>
              <a:gd name="connsiteY0" fmla="*/ 0 h 5617710"/>
              <a:gd name="connsiteX1" fmla="*/ 9071428 w 9071428"/>
              <a:gd name="connsiteY1" fmla="*/ 1 h 5617710"/>
              <a:gd name="connsiteX2" fmla="*/ 9013371 w 9071428"/>
              <a:gd name="connsiteY2" fmla="*/ 5617710 h 5617710"/>
              <a:gd name="connsiteX3" fmla="*/ 4267200 w 9071428"/>
              <a:gd name="connsiteY3" fmla="*/ 2526167 h 5617710"/>
              <a:gd name="connsiteX4" fmla="*/ 0 w 9071428"/>
              <a:gd name="connsiteY4" fmla="*/ 0 h 5617710"/>
              <a:gd name="connsiteX0" fmla="*/ 0 w 9071428"/>
              <a:gd name="connsiteY0" fmla="*/ 0 h 5617710"/>
              <a:gd name="connsiteX1" fmla="*/ 9071428 w 9071428"/>
              <a:gd name="connsiteY1" fmla="*/ 1 h 5617710"/>
              <a:gd name="connsiteX2" fmla="*/ 9013371 w 9071428"/>
              <a:gd name="connsiteY2" fmla="*/ 5617710 h 5617710"/>
              <a:gd name="connsiteX3" fmla="*/ 4151086 w 9071428"/>
              <a:gd name="connsiteY3" fmla="*/ 2642281 h 5617710"/>
              <a:gd name="connsiteX4" fmla="*/ 0 w 9071428"/>
              <a:gd name="connsiteY4" fmla="*/ 0 h 561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1428" h="5617710">
                <a:moveTo>
                  <a:pt x="0" y="0"/>
                </a:moveTo>
                <a:lnTo>
                  <a:pt x="9071428" y="1"/>
                </a:lnTo>
                <a:lnTo>
                  <a:pt x="9013371" y="5617710"/>
                </a:lnTo>
                <a:lnTo>
                  <a:pt x="4151086" y="2642281"/>
                </a:lnTo>
                <a:lnTo>
                  <a:pt x="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F8F7126-C26A-408B-AC50-4A3A5E904CDB}"/>
              </a:ext>
            </a:extLst>
          </p:cNvPr>
          <p:cNvSpPr>
            <a:spLocks noGrp="1"/>
          </p:cNvSpPr>
          <p:nvPr>
            <p:ph type="pic" sz="quarter" idx="10" hasCustomPrompt="1"/>
          </p:nvPr>
        </p:nvSpPr>
        <p:spPr>
          <a:xfrm>
            <a:off x="0" y="2327275"/>
            <a:ext cx="8035925" cy="2438400"/>
          </a:xfrm>
          <a:prstGeom prst="rect">
            <a:avLst/>
          </a:prstGeom>
        </p:spPr>
        <p:txBody>
          <a:bodyPr/>
          <a:lstStyle>
            <a:lvl1pPr marL="0" indent="0">
              <a:buNone/>
              <a:defRPr/>
            </a:lvl1pPr>
          </a:lstStyle>
          <a:p>
            <a:r>
              <a:rPr lang="en-US" dirty="0"/>
              <a:t>Click on the icon to add an image</a:t>
            </a:r>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5" name="Marcador de posición de imagen 3">
            <a:extLst>
              <a:ext uri="{FF2B5EF4-FFF2-40B4-BE49-F238E27FC236}">
                <a16:creationId xmlns:a16="http://schemas.microsoft.com/office/drawing/2014/main" id="{EEA59404-1327-4813-8E5A-CD4FD8BC7639}"/>
              </a:ext>
            </a:extLst>
          </p:cNvPr>
          <p:cNvSpPr>
            <a:spLocks noGrp="1"/>
          </p:cNvSpPr>
          <p:nvPr>
            <p:ph type="pic" sz="quarter" idx="11" hasCustomPrompt="1"/>
          </p:nvPr>
        </p:nvSpPr>
        <p:spPr>
          <a:xfrm>
            <a:off x="0" y="430530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8" name="Marcador de posición de imagen 3">
            <a:extLst>
              <a:ext uri="{FF2B5EF4-FFF2-40B4-BE49-F238E27FC236}">
                <a16:creationId xmlns:a16="http://schemas.microsoft.com/office/drawing/2014/main" id="{FE8E999C-8F62-440E-AF02-525B418271BC}"/>
              </a:ext>
            </a:extLst>
          </p:cNvPr>
          <p:cNvSpPr>
            <a:spLocks noGrp="1"/>
          </p:cNvSpPr>
          <p:nvPr>
            <p:ph type="pic" sz="quarter" idx="12" hasCustomPrompt="1"/>
          </p:nvPr>
        </p:nvSpPr>
        <p:spPr>
          <a:xfrm>
            <a:off x="23812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1" name="Marcador de posición de imagen 3">
            <a:extLst>
              <a:ext uri="{FF2B5EF4-FFF2-40B4-BE49-F238E27FC236}">
                <a16:creationId xmlns:a16="http://schemas.microsoft.com/office/drawing/2014/main" id="{97785A17-87E5-4647-B1F6-C0258C6AA146}"/>
              </a:ext>
            </a:extLst>
          </p:cNvPr>
          <p:cNvSpPr>
            <a:spLocks noGrp="1"/>
          </p:cNvSpPr>
          <p:nvPr>
            <p:ph type="pic" sz="quarter" idx="15" hasCustomPrompt="1"/>
          </p:nvPr>
        </p:nvSpPr>
        <p:spPr>
          <a:xfrm>
            <a:off x="4762500" y="4305300"/>
            <a:ext cx="26479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42" name="Marcador de posición de imagen 3">
            <a:extLst>
              <a:ext uri="{FF2B5EF4-FFF2-40B4-BE49-F238E27FC236}">
                <a16:creationId xmlns:a16="http://schemas.microsoft.com/office/drawing/2014/main" id="{22887657-8683-4EF1-B6DC-274BD367E17E}"/>
              </a:ext>
            </a:extLst>
          </p:cNvPr>
          <p:cNvSpPr>
            <a:spLocks noGrp="1"/>
          </p:cNvSpPr>
          <p:nvPr>
            <p:ph type="pic" sz="quarter" idx="16" hasCustomPrompt="1"/>
          </p:nvPr>
        </p:nvSpPr>
        <p:spPr>
          <a:xfrm>
            <a:off x="74104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5" name="Marcador de posición de imagen 3">
            <a:extLst>
              <a:ext uri="{FF2B5EF4-FFF2-40B4-BE49-F238E27FC236}">
                <a16:creationId xmlns:a16="http://schemas.microsoft.com/office/drawing/2014/main" id="{2BD70099-E59A-47D9-971D-04B874844D8A}"/>
              </a:ext>
            </a:extLst>
          </p:cNvPr>
          <p:cNvSpPr>
            <a:spLocks noGrp="1"/>
          </p:cNvSpPr>
          <p:nvPr>
            <p:ph type="pic" sz="quarter" idx="19" hasCustomPrompt="1"/>
          </p:nvPr>
        </p:nvSpPr>
        <p:spPr>
          <a:xfrm>
            <a:off x="9810750" y="436245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 name="Marcador de texto 2">
            <a:extLst>
              <a:ext uri="{FF2B5EF4-FFF2-40B4-BE49-F238E27FC236}">
                <a16:creationId xmlns:a16="http://schemas.microsoft.com/office/drawing/2014/main" id="{3636A5ED-2BBC-4338-AE68-98E4F9E0EA7F}"/>
              </a:ext>
            </a:extLst>
          </p:cNvPr>
          <p:cNvSpPr>
            <a:spLocks noGrp="1"/>
          </p:cNvSpPr>
          <p:nvPr>
            <p:ph type="body" sz="quarter" idx="20" hasCustomPrompt="1"/>
          </p:nvPr>
        </p:nvSpPr>
        <p:spPr>
          <a:xfrm>
            <a:off x="2514600" y="295276"/>
            <a:ext cx="7880350" cy="659466"/>
          </a:xfrm>
          <a:prstGeom prst="rect">
            <a:avLst/>
          </a:prstGeom>
        </p:spPr>
        <p:txBody>
          <a:bodyPr/>
          <a:lstStyle>
            <a:lvl1pPr marL="0" indent="0" algn="ctr">
              <a:buNone/>
              <a:defRPr sz="4000" b="1">
                <a:solidFill>
                  <a:schemeClr val="tx1"/>
                </a:solidFill>
                <a:latin typeface="Arial Black" panose="020B0A04020102020204" pitchFamily="34" charset="0"/>
              </a:defRPr>
            </a:lvl1pPr>
          </a:lstStyle>
          <a:p>
            <a:pPr lvl="0"/>
            <a:r>
              <a:rPr lang="en-US" noProof="0" dirty="0"/>
              <a:t>CLICK TO ADD TEXT</a:t>
            </a:r>
          </a:p>
        </p:txBody>
      </p:sp>
    </p:spTree>
    <p:extLst>
      <p:ext uri="{BB962C8B-B14F-4D97-AF65-F5344CB8AC3E}">
        <p14:creationId xmlns:p14="http://schemas.microsoft.com/office/powerpoint/2010/main" val="313251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95" r:id="rId3"/>
    <p:sldLayoutId id="2147483702" r:id="rId4"/>
    <p:sldLayoutId id="2147483688" r:id="rId5"/>
    <p:sldLayoutId id="2147483689" r:id="rId6"/>
    <p:sldLayoutId id="2147483686" r:id="rId7"/>
    <p:sldLayoutId id="2147483650" r:id="rId8"/>
    <p:sldLayoutId id="2147483668" r:id="rId9"/>
    <p:sldLayoutId id="2147483690" r:id="rId10"/>
    <p:sldLayoutId id="2147483673" r:id="rId11"/>
    <p:sldLayoutId id="2147483664" r:id="rId12"/>
    <p:sldLayoutId id="2147483665" r:id="rId13"/>
    <p:sldLayoutId id="2147483691" r:id="rId14"/>
    <p:sldLayoutId id="2147483693" r:id="rId15"/>
    <p:sldLayoutId id="2147483651" r:id="rId16"/>
    <p:sldLayoutId id="2147483660" r:id="rId17"/>
    <p:sldLayoutId id="2147483681" r:id="rId18"/>
    <p:sldLayoutId id="2147483699" r:id="rId19"/>
    <p:sldLayoutId id="2147483682" r:id="rId20"/>
    <p:sldLayoutId id="2147483692" r:id="rId21"/>
    <p:sldLayoutId id="2147483698" r:id="rId22"/>
    <p:sldLayoutId id="2147483703" r:id="rId23"/>
    <p:sldLayoutId id="214748370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4.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3016051" y="2161258"/>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3016051"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Hexagon 187"/>
          <p:cNvSpPr/>
          <p:nvPr/>
        </p:nvSpPr>
        <p:spPr>
          <a:xfrm>
            <a:off x="5205413" y="2929732"/>
            <a:ext cx="1854200" cy="1598613"/>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6400" dirty="0"/>
          </a:p>
        </p:txBody>
      </p:sp>
      <p:sp>
        <p:nvSpPr>
          <p:cNvPr id="193" name="Hexagon 192"/>
          <p:cNvSpPr/>
          <p:nvPr/>
        </p:nvSpPr>
        <p:spPr>
          <a:xfrm>
            <a:off x="5481638" y="1777207"/>
            <a:ext cx="1229519" cy="1060450"/>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94" name="Hexagon 193"/>
          <p:cNvSpPr/>
          <p:nvPr/>
        </p:nvSpPr>
        <p:spPr>
          <a:xfrm>
            <a:off x="4197350" y="2526507"/>
            <a:ext cx="1229519" cy="1060450"/>
          </a:xfrm>
          <a:prstGeom prst="hexagon">
            <a:avLst/>
          </a:prstGeom>
          <a:solidFill>
            <a:srgbClr val="009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8000" dirty="0"/>
          </a:p>
        </p:txBody>
      </p:sp>
      <p:sp>
        <p:nvSpPr>
          <p:cNvPr id="195" name="Hexagon 194"/>
          <p:cNvSpPr/>
          <p:nvPr/>
        </p:nvSpPr>
        <p:spPr>
          <a:xfrm>
            <a:off x="4225132" y="3909219"/>
            <a:ext cx="1229519" cy="1060450"/>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96" name="Hexagon 195"/>
          <p:cNvSpPr/>
          <p:nvPr/>
        </p:nvSpPr>
        <p:spPr>
          <a:xfrm>
            <a:off x="5518150" y="4615657"/>
            <a:ext cx="1228725" cy="1060450"/>
          </a:xfrm>
          <a:prstGeom prst="hexagon">
            <a:avLst/>
          </a:prstGeom>
          <a:solidFill>
            <a:srgbClr val="009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97" name="Hexagon 196"/>
          <p:cNvSpPr/>
          <p:nvPr/>
        </p:nvSpPr>
        <p:spPr>
          <a:xfrm>
            <a:off x="6803232" y="2526507"/>
            <a:ext cx="1229519" cy="1060450"/>
          </a:xfrm>
          <a:prstGeom prst="hexagon">
            <a:avLst/>
          </a:prstGeom>
          <a:solidFill>
            <a:srgbClr val="009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99" name="Hexagon 198"/>
          <p:cNvSpPr/>
          <p:nvPr/>
        </p:nvSpPr>
        <p:spPr>
          <a:xfrm>
            <a:off x="6803232" y="3909219"/>
            <a:ext cx="1229519" cy="1060450"/>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grpSp>
        <p:nvGrpSpPr>
          <p:cNvPr id="69643" name="Group 73"/>
          <p:cNvGrpSpPr>
            <a:grpSpLocks/>
          </p:cNvGrpSpPr>
          <p:nvPr/>
        </p:nvGrpSpPr>
        <p:grpSpPr bwMode="auto">
          <a:xfrm>
            <a:off x="4359275" y="1747838"/>
            <a:ext cx="1240632" cy="288925"/>
            <a:chOff x="2901397" y="1460250"/>
            <a:chExt cx="930338" cy="220268"/>
          </a:xfrm>
        </p:grpSpPr>
        <p:cxnSp>
          <p:nvCxnSpPr>
            <p:cNvPr id="241" name="Straight Connector 240"/>
            <p:cNvCxnSpPr/>
            <p:nvPr/>
          </p:nvCxnSpPr>
          <p:spPr>
            <a:xfrm flipH="1" flipV="1">
              <a:off x="3592454" y="1460250"/>
              <a:ext cx="239281" cy="220268"/>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2901397" y="1463881"/>
              <a:ext cx="69105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69644" name="Group 84"/>
          <p:cNvGrpSpPr>
            <a:grpSpLocks/>
          </p:cNvGrpSpPr>
          <p:nvPr/>
        </p:nvGrpSpPr>
        <p:grpSpPr bwMode="auto">
          <a:xfrm flipH="1" flipV="1">
            <a:off x="6633369" y="5458619"/>
            <a:ext cx="1240631" cy="293688"/>
            <a:chOff x="2901397" y="1460250"/>
            <a:chExt cx="930338" cy="220268"/>
          </a:xfrm>
        </p:grpSpPr>
        <p:cxnSp>
          <p:nvCxnSpPr>
            <p:cNvPr id="244" name="Straight Connector 243"/>
            <p:cNvCxnSpPr/>
            <p:nvPr/>
          </p:nvCxnSpPr>
          <p:spPr>
            <a:xfrm flipH="1" flipV="1">
              <a:off x="3592454" y="1460250"/>
              <a:ext cx="239281" cy="220268"/>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a:off x="2901397" y="1463822"/>
              <a:ext cx="691057"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p:nvCxnSpPr>
        <p:spPr>
          <a:xfrm flipH="1">
            <a:off x="3540125" y="3060700"/>
            <a:ext cx="614363"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8065294" y="3053557"/>
            <a:ext cx="613569" cy="0"/>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540125" y="4432300"/>
            <a:ext cx="614363"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8070850" y="4429919"/>
            <a:ext cx="613569"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69649" name="TextBox 263"/>
          <p:cNvSpPr txBox="1">
            <a:spLocks noChangeArrowheads="1"/>
          </p:cNvSpPr>
          <p:nvPr/>
        </p:nvSpPr>
        <p:spPr bwMode="auto">
          <a:xfrm>
            <a:off x="8684419" y="3007519"/>
            <a:ext cx="2501900"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b="1" dirty="0"/>
              <a:t>Lorem ipsum </a:t>
            </a:r>
            <a:r>
              <a:rPr lang="es-CO" sz="1200" dirty="0"/>
              <a:t>dolor sit amet, consectetur</a:t>
            </a:r>
            <a:endParaRPr lang="en-US" altLang="es-MX" sz="1200" dirty="0">
              <a:latin typeface="Calibri Light" panose="020F0302020204030204" pitchFamily="34" charset="0"/>
              <a:cs typeface="Calibri Light" panose="020F0302020204030204" pitchFamily="34" charset="0"/>
            </a:endParaRPr>
          </a:p>
        </p:txBody>
      </p:sp>
      <p:sp>
        <p:nvSpPr>
          <p:cNvPr id="69650" name="TextBox 264"/>
          <p:cNvSpPr txBox="1">
            <a:spLocks noChangeArrowheads="1"/>
          </p:cNvSpPr>
          <p:nvPr/>
        </p:nvSpPr>
        <p:spPr bwMode="auto">
          <a:xfrm>
            <a:off x="8690769" y="2759869"/>
            <a:ext cx="1226581"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Source Sans Pro" panose="020B0503030403020204" pitchFamily="34" charset="0"/>
              </a:rPr>
              <a:t>Web Design</a:t>
            </a:r>
            <a:endParaRPr lang="id-ID" altLang="es-MX" sz="1600" b="1">
              <a:latin typeface="Source Sans Pro" panose="020B0503030403020204" pitchFamily="34" charset="0"/>
            </a:endParaRPr>
          </a:p>
        </p:txBody>
      </p:sp>
      <p:sp>
        <p:nvSpPr>
          <p:cNvPr id="69651" name="TextBox 268"/>
          <p:cNvSpPr txBox="1">
            <a:spLocks noChangeArrowheads="1"/>
          </p:cNvSpPr>
          <p:nvPr/>
        </p:nvSpPr>
        <p:spPr bwMode="auto">
          <a:xfrm>
            <a:off x="1739107" y="1747838"/>
            <a:ext cx="2582069"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CO" sz="1200" b="1" dirty="0"/>
              <a:t>Lorem ipsum </a:t>
            </a:r>
            <a:r>
              <a:rPr lang="es-CO" sz="1200" dirty="0"/>
              <a:t>dolor sit amet, consectetur</a:t>
            </a:r>
            <a:endParaRPr lang="en-US" altLang="es-MX" sz="1200" dirty="0">
              <a:latin typeface="Calibri Light" panose="020F0302020204030204" pitchFamily="34" charset="0"/>
              <a:cs typeface="Calibri Light" panose="020F0302020204030204" pitchFamily="34" charset="0"/>
            </a:endParaRPr>
          </a:p>
        </p:txBody>
      </p:sp>
      <p:sp>
        <p:nvSpPr>
          <p:cNvPr id="69652" name="TextBox 269"/>
          <p:cNvSpPr txBox="1">
            <a:spLocks noChangeArrowheads="1"/>
          </p:cNvSpPr>
          <p:nvPr/>
        </p:nvSpPr>
        <p:spPr bwMode="auto">
          <a:xfrm>
            <a:off x="3636111" y="1500188"/>
            <a:ext cx="656490"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a:latin typeface="Source Sans Pro" panose="020B0503030403020204" pitchFamily="34" charset="0"/>
              </a:rPr>
              <a:t>Maps</a:t>
            </a:r>
            <a:endParaRPr lang="id-ID" altLang="es-MX" sz="1600" b="1">
              <a:latin typeface="Source Sans Pro" panose="020B0503030403020204" pitchFamily="34" charset="0"/>
            </a:endParaRPr>
          </a:p>
        </p:txBody>
      </p:sp>
      <p:sp>
        <p:nvSpPr>
          <p:cNvPr id="69653" name="TextBox 270"/>
          <p:cNvSpPr txBox="1">
            <a:spLocks noChangeArrowheads="1"/>
          </p:cNvSpPr>
          <p:nvPr/>
        </p:nvSpPr>
        <p:spPr bwMode="auto">
          <a:xfrm>
            <a:off x="958057" y="3053557"/>
            <a:ext cx="2582069"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CO" sz="1200" b="1" dirty="0"/>
              <a:t>Lorem ipsum </a:t>
            </a:r>
            <a:r>
              <a:rPr lang="es-CO" sz="1200" dirty="0"/>
              <a:t>dolor sit amet, consectetur</a:t>
            </a:r>
            <a:endParaRPr lang="en-US" altLang="es-MX" sz="1200" dirty="0">
              <a:latin typeface="Calibri Light" panose="020F0302020204030204" pitchFamily="34" charset="0"/>
              <a:cs typeface="Calibri Light" panose="020F0302020204030204" pitchFamily="34" charset="0"/>
            </a:endParaRPr>
          </a:p>
        </p:txBody>
      </p:sp>
      <p:sp>
        <p:nvSpPr>
          <p:cNvPr id="69654" name="TextBox 271"/>
          <p:cNvSpPr txBox="1">
            <a:spLocks noChangeArrowheads="1"/>
          </p:cNvSpPr>
          <p:nvPr/>
        </p:nvSpPr>
        <p:spPr bwMode="auto">
          <a:xfrm>
            <a:off x="2657827" y="2805907"/>
            <a:ext cx="85372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a:latin typeface="Source Sans Pro" panose="020B0503030403020204" pitchFamily="34" charset="0"/>
              </a:rPr>
              <a:t>Awards</a:t>
            </a:r>
            <a:endParaRPr lang="id-ID" altLang="es-MX" sz="1600" b="1">
              <a:latin typeface="Source Sans Pro" panose="020B0503030403020204" pitchFamily="34" charset="0"/>
            </a:endParaRPr>
          </a:p>
        </p:txBody>
      </p:sp>
      <p:sp>
        <p:nvSpPr>
          <p:cNvPr id="69655" name="TextBox 272"/>
          <p:cNvSpPr txBox="1">
            <a:spLocks noChangeArrowheads="1"/>
          </p:cNvSpPr>
          <p:nvPr/>
        </p:nvSpPr>
        <p:spPr bwMode="auto">
          <a:xfrm>
            <a:off x="940594" y="4429919"/>
            <a:ext cx="2582069"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CO" sz="1200" b="1" dirty="0"/>
              <a:t>Lorem ipsum </a:t>
            </a:r>
            <a:r>
              <a:rPr lang="es-CO" sz="1200" dirty="0"/>
              <a:t>dolor sit amet, consectetur</a:t>
            </a:r>
            <a:endParaRPr lang="en-US" altLang="es-MX" sz="1200" dirty="0">
              <a:latin typeface="Calibri Light" panose="020F0302020204030204" pitchFamily="34" charset="0"/>
              <a:cs typeface="Calibri Light" panose="020F0302020204030204" pitchFamily="34" charset="0"/>
            </a:endParaRPr>
          </a:p>
        </p:txBody>
      </p:sp>
      <p:sp>
        <p:nvSpPr>
          <p:cNvPr id="69656" name="TextBox 273"/>
          <p:cNvSpPr txBox="1">
            <a:spLocks noChangeArrowheads="1"/>
          </p:cNvSpPr>
          <p:nvPr/>
        </p:nvSpPr>
        <p:spPr bwMode="auto">
          <a:xfrm>
            <a:off x="2447852" y="4182269"/>
            <a:ext cx="104544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a:latin typeface="Source Sans Pro" panose="020B0503030403020204" pitchFamily="34" charset="0"/>
              </a:rPr>
              <a:t>Shopping</a:t>
            </a:r>
            <a:endParaRPr lang="id-ID" altLang="es-MX" sz="1600" b="1">
              <a:latin typeface="Source Sans Pro" panose="020B0503030403020204" pitchFamily="34" charset="0"/>
            </a:endParaRPr>
          </a:p>
        </p:txBody>
      </p:sp>
      <p:sp>
        <p:nvSpPr>
          <p:cNvPr id="69657" name="TextBox 274"/>
          <p:cNvSpPr txBox="1">
            <a:spLocks noChangeArrowheads="1"/>
          </p:cNvSpPr>
          <p:nvPr/>
        </p:nvSpPr>
        <p:spPr bwMode="auto">
          <a:xfrm>
            <a:off x="8678863" y="4402932"/>
            <a:ext cx="2501900"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b="1" dirty="0"/>
              <a:t>Lorem ipsum </a:t>
            </a:r>
            <a:r>
              <a:rPr lang="es-CO" sz="1200" dirty="0"/>
              <a:t>dolor sit amet, consectetur</a:t>
            </a:r>
            <a:endParaRPr lang="en-US" altLang="es-MX" sz="1200" dirty="0">
              <a:latin typeface="Calibri Light" panose="020F0302020204030204" pitchFamily="34" charset="0"/>
              <a:cs typeface="Calibri Light" panose="020F0302020204030204" pitchFamily="34" charset="0"/>
            </a:endParaRPr>
          </a:p>
        </p:txBody>
      </p:sp>
      <p:sp>
        <p:nvSpPr>
          <p:cNvPr id="69658" name="TextBox 275"/>
          <p:cNvSpPr txBox="1">
            <a:spLocks noChangeArrowheads="1"/>
          </p:cNvSpPr>
          <p:nvPr/>
        </p:nvSpPr>
        <p:spPr bwMode="auto">
          <a:xfrm>
            <a:off x="8685213" y="4155282"/>
            <a:ext cx="691179"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Source Sans Pro" panose="020B0503030403020204" pitchFamily="34" charset="0"/>
              </a:rPr>
              <a:t>Video</a:t>
            </a:r>
            <a:endParaRPr lang="id-ID" altLang="es-MX" sz="1600" b="1">
              <a:latin typeface="Source Sans Pro" panose="020B0503030403020204" pitchFamily="34" charset="0"/>
            </a:endParaRPr>
          </a:p>
        </p:txBody>
      </p:sp>
      <p:sp>
        <p:nvSpPr>
          <p:cNvPr id="69659" name="TextBox 276"/>
          <p:cNvSpPr txBox="1">
            <a:spLocks noChangeArrowheads="1"/>
          </p:cNvSpPr>
          <p:nvPr/>
        </p:nvSpPr>
        <p:spPr bwMode="auto">
          <a:xfrm>
            <a:off x="7862888" y="5601494"/>
            <a:ext cx="25011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b="1" dirty="0"/>
              <a:t>Lorem ipsum </a:t>
            </a:r>
            <a:r>
              <a:rPr lang="es-CO" sz="1200" dirty="0"/>
              <a:t>dolor sit amet, consectetur</a:t>
            </a:r>
            <a:endParaRPr lang="en-US" altLang="es-MX" sz="1200" dirty="0">
              <a:latin typeface="Calibri Light" panose="020F0302020204030204" pitchFamily="34" charset="0"/>
              <a:cs typeface="Calibri Light" panose="020F0302020204030204" pitchFamily="34" charset="0"/>
            </a:endParaRPr>
          </a:p>
        </p:txBody>
      </p:sp>
      <p:sp>
        <p:nvSpPr>
          <p:cNvPr id="69660" name="TextBox 277"/>
          <p:cNvSpPr txBox="1">
            <a:spLocks noChangeArrowheads="1"/>
          </p:cNvSpPr>
          <p:nvPr/>
        </p:nvSpPr>
        <p:spPr bwMode="auto">
          <a:xfrm>
            <a:off x="7869238" y="5353844"/>
            <a:ext cx="71041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Source Sans Pro" panose="020B0503030403020204" pitchFamily="34" charset="0"/>
              </a:rPr>
              <a:t>Cloud</a:t>
            </a:r>
            <a:endParaRPr lang="id-ID" altLang="es-MX" sz="1600" b="1">
              <a:latin typeface="Source Sans Pro" panose="020B0503030403020204" pitchFamily="34" charset="0"/>
            </a:endParaRPr>
          </a:p>
        </p:txBody>
      </p:sp>
      <p:sp>
        <p:nvSpPr>
          <p:cNvPr id="69661" name="Freeform 82"/>
          <p:cNvSpPr>
            <a:spLocks noChangeArrowheads="1"/>
          </p:cNvSpPr>
          <p:nvPr/>
        </p:nvSpPr>
        <p:spPr bwMode="auto">
          <a:xfrm>
            <a:off x="5904707" y="4963319"/>
            <a:ext cx="439738" cy="453231"/>
          </a:xfrm>
          <a:custGeom>
            <a:avLst/>
            <a:gdLst>
              <a:gd name="T0" fmla="*/ 460586 w 619"/>
              <a:gd name="T1" fmla="*/ 736515 h 635"/>
              <a:gd name="T2" fmla="*/ 460586 w 619"/>
              <a:gd name="T3" fmla="*/ 736515 h 635"/>
              <a:gd name="T4" fmla="*/ 439262 w 619"/>
              <a:gd name="T5" fmla="*/ 756498 h 635"/>
              <a:gd name="T6" fmla="*/ 460586 w 619"/>
              <a:gd name="T7" fmla="*/ 777908 h 635"/>
              <a:gd name="T8" fmla="*/ 501811 w 619"/>
              <a:gd name="T9" fmla="*/ 756498 h 635"/>
              <a:gd name="T10" fmla="*/ 460586 w 619"/>
              <a:gd name="T11" fmla="*/ 736515 h 635"/>
              <a:gd name="T12" fmla="*/ 292841 w 619"/>
              <a:gd name="T13" fmla="*/ 736515 h 635"/>
              <a:gd name="T14" fmla="*/ 292841 w 619"/>
              <a:gd name="T15" fmla="*/ 736515 h 635"/>
              <a:gd name="T16" fmla="*/ 271518 w 619"/>
              <a:gd name="T17" fmla="*/ 756498 h 635"/>
              <a:gd name="T18" fmla="*/ 292841 w 619"/>
              <a:gd name="T19" fmla="*/ 777908 h 635"/>
              <a:gd name="T20" fmla="*/ 335488 w 619"/>
              <a:gd name="T21" fmla="*/ 756498 h 635"/>
              <a:gd name="T22" fmla="*/ 292841 w 619"/>
              <a:gd name="T23" fmla="*/ 736515 h 635"/>
              <a:gd name="T24" fmla="*/ 355390 w 619"/>
              <a:gd name="T25" fmla="*/ 840712 h 635"/>
              <a:gd name="T26" fmla="*/ 355390 w 619"/>
              <a:gd name="T27" fmla="*/ 840712 h 635"/>
              <a:gd name="T28" fmla="*/ 335488 w 619"/>
              <a:gd name="T29" fmla="*/ 862122 h 635"/>
              <a:gd name="T30" fmla="*/ 355390 w 619"/>
              <a:gd name="T31" fmla="*/ 904943 h 635"/>
              <a:gd name="T32" fmla="*/ 376714 w 619"/>
              <a:gd name="T33" fmla="*/ 862122 h 635"/>
              <a:gd name="T34" fmla="*/ 355390 w 619"/>
              <a:gd name="T35" fmla="*/ 840712 h 635"/>
              <a:gd name="T36" fmla="*/ 523134 w 619"/>
              <a:gd name="T37" fmla="*/ 840712 h 635"/>
              <a:gd name="T38" fmla="*/ 523134 w 619"/>
              <a:gd name="T39" fmla="*/ 840712 h 635"/>
              <a:gd name="T40" fmla="*/ 501811 w 619"/>
              <a:gd name="T41" fmla="*/ 862122 h 635"/>
              <a:gd name="T42" fmla="*/ 523134 w 619"/>
              <a:gd name="T43" fmla="*/ 904943 h 635"/>
              <a:gd name="T44" fmla="*/ 544458 w 619"/>
              <a:gd name="T45" fmla="*/ 862122 h 635"/>
              <a:gd name="T46" fmla="*/ 523134 w 619"/>
              <a:gd name="T47" fmla="*/ 840712 h 635"/>
              <a:gd name="T48" fmla="*/ 626908 w 619"/>
              <a:gd name="T49" fmla="*/ 736515 h 635"/>
              <a:gd name="T50" fmla="*/ 626908 w 619"/>
              <a:gd name="T51" fmla="*/ 736515 h 635"/>
              <a:gd name="T52" fmla="*/ 607006 w 619"/>
              <a:gd name="T53" fmla="*/ 756498 h 635"/>
              <a:gd name="T54" fmla="*/ 626908 w 619"/>
              <a:gd name="T55" fmla="*/ 777908 h 635"/>
              <a:gd name="T56" fmla="*/ 669555 w 619"/>
              <a:gd name="T57" fmla="*/ 756498 h 635"/>
              <a:gd name="T58" fmla="*/ 626908 w 619"/>
              <a:gd name="T59" fmla="*/ 736515 h 635"/>
              <a:gd name="T60" fmla="*/ 626908 w 619"/>
              <a:gd name="T61" fmla="*/ 148445 h 635"/>
              <a:gd name="T62" fmla="*/ 626908 w 619"/>
              <a:gd name="T63" fmla="*/ 148445 h 635"/>
              <a:gd name="T64" fmla="*/ 417939 w 619"/>
              <a:gd name="T65" fmla="*/ 0 h 635"/>
              <a:gd name="T66" fmla="*/ 167744 w 619"/>
              <a:gd name="T67" fmla="*/ 232659 h 635"/>
              <a:gd name="T68" fmla="*/ 0 w 619"/>
              <a:gd name="T69" fmla="*/ 442480 h 635"/>
              <a:gd name="T70" fmla="*/ 208969 w 619"/>
              <a:gd name="T71" fmla="*/ 673711 h 635"/>
              <a:gd name="T72" fmla="*/ 626908 w 619"/>
              <a:gd name="T73" fmla="*/ 673711 h 635"/>
              <a:gd name="T74" fmla="*/ 878524 w 619"/>
              <a:gd name="T75" fmla="*/ 399659 h 635"/>
              <a:gd name="T76" fmla="*/ 626908 w 619"/>
              <a:gd name="T77" fmla="*/ 148445 h 635"/>
              <a:gd name="T78" fmla="*/ 607006 w 619"/>
              <a:gd name="T79" fmla="*/ 609480 h 635"/>
              <a:gd name="T80" fmla="*/ 607006 w 619"/>
              <a:gd name="T81" fmla="*/ 609480 h 635"/>
              <a:gd name="T82" fmla="*/ 251616 w 619"/>
              <a:gd name="T83" fmla="*/ 609480 h 635"/>
              <a:gd name="T84" fmla="*/ 41225 w 619"/>
              <a:gd name="T85" fmla="*/ 442480 h 635"/>
              <a:gd name="T86" fmla="*/ 208969 w 619"/>
              <a:gd name="T87" fmla="*/ 274052 h 635"/>
              <a:gd name="T88" fmla="*/ 417939 w 619"/>
              <a:gd name="T89" fmla="*/ 64231 h 635"/>
              <a:gd name="T90" fmla="*/ 585683 w 619"/>
              <a:gd name="T91" fmla="*/ 189838 h 635"/>
              <a:gd name="T92" fmla="*/ 837299 w 619"/>
              <a:gd name="T93" fmla="*/ 399659 h 635"/>
              <a:gd name="T94" fmla="*/ 607006 w 619"/>
              <a:gd name="T95" fmla="*/ 609480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19" h="635">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9662" name="Freeform 93"/>
          <p:cNvSpPr>
            <a:spLocks noChangeArrowheads="1"/>
          </p:cNvSpPr>
          <p:nvPr/>
        </p:nvSpPr>
        <p:spPr bwMode="auto">
          <a:xfrm>
            <a:off x="4590257" y="4228307"/>
            <a:ext cx="453231" cy="442913"/>
          </a:xfrm>
          <a:custGeom>
            <a:avLst/>
            <a:gdLst>
              <a:gd name="T0" fmla="*/ 168650 w 634"/>
              <a:gd name="T1" fmla="*/ 778132 h 619"/>
              <a:gd name="T2" fmla="*/ 168650 w 634"/>
              <a:gd name="T3" fmla="*/ 778132 h 619"/>
              <a:gd name="T4" fmla="*/ 295852 w 634"/>
              <a:gd name="T5" fmla="*/ 883981 h 619"/>
              <a:gd name="T6" fmla="*/ 400186 w 634"/>
              <a:gd name="T7" fmla="*/ 778132 h 619"/>
              <a:gd name="T8" fmla="*/ 295852 w 634"/>
              <a:gd name="T9" fmla="*/ 673713 h 619"/>
              <a:gd name="T10" fmla="*/ 168650 w 634"/>
              <a:gd name="T11" fmla="*/ 778132 h 619"/>
              <a:gd name="T12" fmla="*/ 295852 w 634"/>
              <a:gd name="T13" fmla="*/ 715195 h 619"/>
              <a:gd name="T14" fmla="*/ 295852 w 634"/>
              <a:gd name="T15" fmla="*/ 715195 h 619"/>
              <a:gd name="T16" fmla="*/ 337300 w 634"/>
              <a:gd name="T17" fmla="*/ 778132 h 619"/>
              <a:gd name="T18" fmla="*/ 295852 w 634"/>
              <a:gd name="T19" fmla="*/ 842499 h 619"/>
              <a:gd name="T20" fmla="*/ 231536 w 634"/>
              <a:gd name="T21" fmla="*/ 778132 h 619"/>
              <a:gd name="T22" fmla="*/ 295852 w 634"/>
              <a:gd name="T23" fmla="*/ 715195 h 619"/>
              <a:gd name="T24" fmla="*/ 231536 w 634"/>
              <a:gd name="T25" fmla="*/ 610776 h 619"/>
              <a:gd name="T26" fmla="*/ 231536 w 634"/>
              <a:gd name="T27" fmla="*/ 610776 h 619"/>
              <a:gd name="T28" fmla="*/ 168650 w 634"/>
              <a:gd name="T29" fmla="*/ 546409 h 619"/>
              <a:gd name="T30" fmla="*/ 821811 w 634"/>
              <a:gd name="T31" fmla="*/ 504927 h 619"/>
              <a:gd name="T32" fmla="*/ 904707 w 634"/>
              <a:gd name="T33" fmla="*/ 125874 h 619"/>
              <a:gd name="T34" fmla="*/ 884697 w 634"/>
              <a:gd name="T35" fmla="*/ 104418 h 619"/>
              <a:gd name="T36" fmla="*/ 168650 w 634"/>
              <a:gd name="T37" fmla="*/ 104418 h 619"/>
              <a:gd name="T38" fmla="*/ 168650 w 634"/>
              <a:gd name="T39" fmla="*/ 41481 h 619"/>
              <a:gd name="T40" fmla="*/ 211527 w 634"/>
              <a:gd name="T41" fmla="*/ 41481 h 619"/>
              <a:gd name="T42" fmla="*/ 231536 w 634"/>
              <a:gd name="T43" fmla="*/ 20025 h 619"/>
              <a:gd name="T44" fmla="*/ 211527 w 634"/>
              <a:gd name="T45" fmla="*/ 0 h 619"/>
              <a:gd name="T46" fmla="*/ 42877 w 634"/>
              <a:gd name="T47" fmla="*/ 0 h 619"/>
              <a:gd name="T48" fmla="*/ 0 w 634"/>
              <a:gd name="T49" fmla="*/ 20025 h 619"/>
              <a:gd name="T50" fmla="*/ 42877 w 634"/>
              <a:gd name="T51" fmla="*/ 41481 h 619"/>
              <a:gd name="T52" fmla="*/ 127202 w 634"/>
              <a:gd name="T53" fmla="*/ 41481 h 619"/>
              <a:gd name="T54" fmla="*/ 127202 w 634"/>
              <a:gd name="T55" fmla="*/ 546409 h 619"/>
              <a:gd name="T56" fmla="*/ 231536 w 634"/>
              <a:gd name="T57" fmla="*/ 673713 h 619"/>
              <a:gd name="T58" fmla="*/ 295852 w 634"/>
              <a:gd name="T59" fmla="*/ 673713 h 619"/>
              <a:gd name="T60" fmla="*/ 631723 w 634"/>
              <a:gd name="T61" fmla="*/ 673713 h 619"/>
              <a:gd name="T62" fmla="*/ 884697 w 634"/>
              <a:gd name="T63" fmla="*/ 673713 h 619"/>
              <a:gd name="T64" fmla="*/ 884697 w 634"/>
              <a:gd name="T65" fmla="*/ 610776 h 619"/>
              <a:gd name="T66" fmla="*/ 231536 w 634"/>
              <a:gd name="T67" fmla="*/ 610776 h 619"/>
              <a:gd name="T68" fmla="*/ 168650 w 634"/>
              <a:gd name="T69" fmla="*/ 168786 h 619"/>
              <a:gd name="T70" fmla="*/ 168650 w 634"/>
              <a:gd name="T71" fmla="*/ 168786 h 619"/>
              <a:gd name="T72" fmla="*/ 841820 w 634"/>
              <a:gd name="T73" fmla="*/ 168786 h 619"/>
              <a:gd name="T74" fmla="*/ 778934 w 634"/>
              <a:gd name="T75" fmla="*/ 441990 h 619"/>
              <a:gd name="T76" fmla="*/ 168650 w 634"/>
              <a:gd name="T77" fmla="*/ 504927 h 619"/>
              <a:gd name="T78" fmla="*/ 168650 w 634"/>
              <a:gd name="T79" fmla="*/ 168786 h 619"/>
              <a:gd name="T80" fmla="*/ 505950 w 634"/>
              <a:gd name="T81" fmla="*/ 778132 h 619"/>
              <a:gd name="T82" fmla="*/ 505950 w 634"/>
              <a:gd name="T83" fmla="*/ 778132 h 619"/>
              <a:gd name="T84" fmla="*/ 631723 w 634"/>
              <a:gd name="T85" fmla="*/ 883981 h 619"/>
              <a:gd name="T86" fmla="*/ 737486 w 634"/>
              <a:gd name="T87" fmla="*/ 778132 h 619"/>
              <a:gd name="T88" fmla="*/ 631723 w 634"/>
              <a:gd name="T89" fmla="*/ 673713 h 619"/>
              <a:gd name="T90" fmla="*/ 505950 w 634"/>
              <a:gd name="T91" fmla="*/ 778132 h 619"/>
              <a:gd name="T92" fmla="*/ 631723 w 634"/>
              <a:gd name="T93" fmla="*/ 715195 h 619"/>
              <a:gd name="T94" fmla="*/ 631723 w 634"/>
              <a:gd name="T95" fmla="*/ 715195 h 619"/>
              <a:gd name="T96" fmla="*/ 673170 w 634"/>
              <a:gd name="T97" fmla="*/ 778132 h 619"/>
              <a:gd name="T98" fmla="*/ 631723 w 634"/>
              <a:gd name="T99" fmla="*/ 842499 h 619"/>
              <a:gd name="T100" fmla="*/ 568836 w 634"/>
              <a:gd name="T101" fmla="*/ 778132 h 619"/>
              <a:gd name="T102" fmla="*/ 631723 w 634"/>
              <a:gd name="T103" fmla="*/ 71519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9663" name="Freeform 108"/>
          <p:cNvSpPr>
            <a:spLocks noChangeArrowheads="1"/>
          </p:cNvSpPr>
          <p:nvPr/>
        </p:nvSpPr>
        <p:spPr bwMode="auto">
          <a:xfrm>
            <a:off x="7210425" y="2814638"/>
            <a:ext cx="439738" cy="453232"/>
          </a:xfrm>
          <a:custGeom>
            <a:avLst/>
            <a:gdLst>
              <a:gd name="T0" fmla="*/ 125097 w 619"/>
              <a:gd name="T1" fmla="*/ 127235 h 634"/>
              <a:gd name="T2" fmla="*/ 125097 w 619"/>
              <a:gd name="T3" fmla="*/ 127235 h 634"/>
              <a:gd name="T4" fmla="*/ 103774 w 619"/>
              <a:gd name="T5" fmla="*/ 147249 h 634"/>
              <a:gd name="T6" fmla="*/ 125097 w 619"/>
              <a:gd name="T7" fmla="*/ 168693 h 634"/>
              <a:gd name="T8" fmla="*/ 167744 w 619"/>
              <a:gd name="T9" fmla="*/ 147249 h 634"/>
              <a:gd name="T10" fmla="*/ 125097 w 619"/>
              <a:gd name="T11" fmla="*/ 127235 h 634"/>
              <a:gd name="T12" fmla="*/ 774751 w 619"/>
              <a:gd name="T13" fmla="*/ 0 h 634"/>
              <a:gd name="T14" fmla="*/ 774751 w 619"/>
              <a:gd name="T15" fmla="*/ 0 h 634"/>
              <a:gd name="T16" fmla="*/ 103774 w 619"/>
              <a:gd name="T17" fmla="*/ 0 h 634"/>
              <a:gd name="T18" fmla="*/ 0 w 619"/>
              <a:gd name="T19" fmla="*/ 127235 h 634"/>
              <a:gd name="T20" fmla="*/ 0 w 619"/>
              <a:gd name="T21" fmla="*/ 800579 h 634"/>
              <a:gd name="T22" fmla="*/ 103774 w 619"/>
              <a:gd name="T23" fmla="*/ 904940 h 634"/>
              <a:gd name="T24" fmla="*/ 774751 w 619"/>
              <a:gd name="T25" fmla="*/ 904940 h 634"/>
              <a:gd name="T26" fmla="*/ 878524 w 619"/>
              <a:gd name="T27" fmla="*/ 800579 h 634"/>
              <a:gd name="T28" fmla="*/ 878524 w 619"/>
              <a:gd name="T29" fmla="*/ 127235 h 634"/>
              <a:gd name="T30" fmla="*/ 774751 w 619"/>
              <a:gd name="T31" fmla="*/ 0 h 634"/>
              <a:gd name="T32" fmla="*/ 837299 w 619"/>
              <a:gd name="T33" fmla="*/ 800579 h 634"/>
              <a:gd name="T34" fmla="*/ 837299 w 619"/>
              <a:gd name="T35" fmla="*/ 800579 h 634"/>
              <a:gd name="T36" fmla="*/ 774751 w 619"/>
              <a:gd name="T37" fmla="*/ 842038 h 634"/>
              <a:gd name="T38" fmla="*/ 103774 w 619"/>
              <a:gd name="T39" fmla="*/ 842038 h 634"/>
              <a:gd name="T40" fmla="*/ 41225 w 619"/>
              <a:gd name="T41" fmla="*/ 800579 h 634"/>
              <a:gd name="T42" fmla="*/ 41225 w 619"/>
              <a:gd name="T43" fmla="*/ 294499 h 634"/>
              <a:gd name="T44" fmla="*/ 837299 w 619"/>
              <a:gd name="T45" fmla="*/ 294499 h 634"/>
              <a:gd name="T46" fmla="*/ 837299 w 619"/>
              <a:gd name="T47" fmla="*/ 800579 h 634"/>
              <a:gd name="T48" fmla="*/ 837299 w 619"/>
              <a:gd name="T49" fmla="*/ 231596 h 634"/>
              <a:gd name="T50" fmla="*/ 837299 w 619"/>
              <a:gd name="T51" fmla="*/ 231596 h 634"/>
              <a:gd name="T52" fmla="*/ 41225 w 619"/>
              <a:gd name="T53" fmla="*/ 231596 h 634"/>
              <a:gd name="T54" fmla="*/ 41225 w 619"/>
              <a:gd name="T55" fmla="*/ 127235 h 634"/>
              <a:gd name="T56" fmla="*/ 103774 w 619"/>
              <a:gd name="T57" fmla="*/ 62903 h 634"/>
              <a:gd name="T58" fmla="*/ 774751 w 619"/>
              <a:gd name="T59" fmla="*/ 62903 h 634"/>
              <a:gd name="T60" fmla="*/ 837299 w 619"/>
              <a:gd name="T61" fmla="*/ 127235 h 634"/>
              <a:gd name="T62" fmla="*/ 837299 w 619"/>
              <a:gd name="T63" fmla="*/ 231596 h 634"/>
              <a:gd name="T64" fmla="*/ 355390 w 619"/>
              <a:gd name="T65" fmla="*/ 127235 h 634"/>
              <a:gd name="T66" fmla="*/ 355390 w 619"/>
              <a:gd name="T67" fmla="*/ 127235 h 634"/>
              <a:gd name="T68" fmla="*/ 334067 w 619"/>
              <a:gd name="T69" fmla="*/ 147249 h 634"/>
              <a:gd name="T70" fmla="*/ 355390 w 619"/>
              <a:gd name="T71" fmla="*/ 168693 h 634"/>
              <a:gd name="T72" fmla="*/ 376714 w 619"/>
              <a:gd name="T73" fmla="*/ 147249 h 634"/>
              <a:gd name="T74" fmla="*/ 355390 w 619"/>
              <a:gd name="T75" fmla="*/ 127235 h 634"/>
              <a:gd name="T76" fmla="*/ 251616 w 619"/>
              <a:gd name="T77" fmla="*/ 127235 h 634"/>
              <a:gd name="T78" fmla="*/ 251616 w 619"/>
              <a:gd name="T79" fmla="*/ 127235 h 634"/>
              <a:gd name="T80" fmla="*/ 208969 w 619"/>
              <a:gd name="T81" fmla="*/ 147249 h 634"/>
              <a:gd name="T82" fmla="*/ 251616 w 619"/>
              <a:gd name="T83" fmla="*/ 168693 h 634"/>
              <a:gd name="T84" fmla="*/ 271518 w 619"/>
              <a:gd name="T85" fmla="*/ 147249 h 634"/>
              <a:gd name="T86" fmla="*/ 251616 w 619"/>
              <a:gd name="T87" fmla="*/ 127235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9664" name="Freeform 157"/>
          <p:cNvSpPr>
            <a:spLocks noChangeArrowheads="1"/>
          </p:cNvSpPr>
          <p:nvPr/>
        </p:nvSpPr>
        <p:spPr bwMode="auto">
          <a:xfrm>
            <a:off x="4590257" y="2829719"/>
            <a:ext cx="453231" cy="440531"/>
          </a:xfrm>
          <a:custGeom>
            <a:avLst/>
            <a:gdLst>
              <a:gd name="T0" fmla="*/ 441632 w 634"/>
              <a:gd name="T1" fmla="*/ 125130 h 619"/>
              <a:gd name="T2" fmla="*/ 441632 w 634"/>
              <a:gd name="T3" fmla="*/ 125130 h 619"/>
              <a:gd name="T4" fmla="*/ 251545 w 634"/>
              <a:gd name="T5" fmla="*/ 334154 h 619"/>
              <a:gd name="T6" fmla="*/ 441632 w 634"/>
              <a:gd name="T7" fmla="*/ 521849 h 619"/>
              <a:gd name="T8" fmla="*/ 651729 w 634"/>
              <a:gd name="T9" fmla="*/ 334154 h 619"/>
              <a:gd name="T10" fmla="*/ 441632 w 634"/>
              <a:gd name="T11" fmla="*/ 125130 h 619"/>
              <a:gd name="T12" fmla="*/ 441632 w 634"/>
              <a:gd name="T13" fmla="*/ 459284 h 619"/>
              <a:gd name="T14" fmla="*/ 441632 w 634"/>
              <a:gd name="T15" fmla="*/ 459284 h 619"/>
              <a:gd name="T16" fmla="*/ 315860 w 634"/>
              <a:gd name="T17" fmla="*/ 334154 h 619"/>
              <a:gd name="T18" fmla="*/ 441632 w 634"/>
              <a:gd name="T19" fmla="*/ 187695 h 619"/>
              <a:gd name="T20" fmla="*/ 588843 w 634"/>
              <a:gd name="T21" fmla="*/ 334154 h 619"/>
              <a:gd name="T22" fmla="*/ 441632 w 634"/>
              <a:gd name="T23" fmla="*/ 459284 h 619"/>
              <a:gd name="T24" fmla="*/ 757492 w 634"/>
              <a:gd name="T25" fmla="*/ 480613 h 619"/>
              <a:gd name="T26" fmla="*/ 757492 w 634"/>
              <a:gd name="T27" fmla="*/ 480613 h 619"/>
              <a:gd name="T28" fmla="*/ 798940 w 634"/>
              <a:gd name="T29" fmla="*/ 334154 h 619"/>
              <a:gd name="T30" fmla="*/ 441632 w 634"/>
              <a:gd name="T31" fmla="*/ 0 h 619"/>
              <a:gd name="T32" fmla="*/ 104334 w 634"/>
              <a:gd name="T33" fmla="*/ 334154 h 619"/>
              <a:gd name="T34" fmla="*/ 147211 w 634"/>
              <a:gd name="T35" fmla="*/ 480613 h 619"/>
              <a:gd name="T36" fmla="*/ 0 w 634"/>
              <a:gd name="T37" fmla="*/ 710966 h 619"/>
              <a:gd name="T38" fmla="*/ 167220 w 634"/>
              <a:gd name="T39" fmla="*/ 753624 h 619"/>
              <a:gd name="T40" fmla="*/ 294421 w 634"/>
              <a:gd name="T41" fmla="*/ 878754 h 619"/>
              <a:gd name="T42" fmla="*/ 420194 w 634"/>
              <a:gd name="T43" fmla="*/ 669730 h 619"/>
              <a:gd name="T44" fmla="*/ 441632 w 634"/>
              <a:gd name="T45" fmla="*/ 669730 h 619"/>
              <a:gd name="T46" fmla="*/ 463071 w 634"/>
              <a:gd name="T47" fmla="*/ 669730 h 619"/>
              <a:gd name="T48" fmla="*/ 588843 w 634"/>
              <a:gd name="T49" fmla="*/ 878754 h 619"/>
              <a:gd name="T50" fmla="*/ 714615 w 634"/>
              <a:gd name="T51" fmla="*/ 753624 h 619"/>
              <a:gd name="T52" fmla="*/ 904703 w 634"/>
              <a:gd name="T53" fmla="*/ 710966 h 619"/>
              <a:gd name="T54" fmla="*/ 757492 w 634"/>
              <a:gd name="T55" fmla="*/ 480613 h 619"/>
              <a:gd name="T56" fmla="*/ 294421 w 634"/>
              <a:gd name="T57" fmla="*/ 773531 h 619"/>
              <a:gd name="T58" fmla="*/ 294421 w 634"/>
              <a:gd name="T59" fmla="*/ 773531 h 619"/>
              <a:gd name="T60" fmla="*/ 210097 w 634"/>
              <a:gd name="T61" fmla="*/ 710966 h 619"/>
              <a:gd name="T62" fmla="*/ 82895 w 634"/>
              <a:gd name="T63" fmla="*/ 669730 h 619"/>
              <a:gd name="T64" fmla="*/ 167220 w 634"/>
              <a:gd name="T65" fmla="*/ 543178 h 619"/>
              <a:gd name="T66" fmla="*/ 357308 w 634"/>
              <a:gd name="T67" fmla="*/ 648401 h 619"/>
              <a:gd name="T68" fmla="*/ 294421 w 634"/>
              <a:gd name="T69" fmla="*/ 773531 h 619"/>
              <a:gd name="T70" fmla="*/ 441632 w 634"/>
              <a:gd name="T71" fmla="*/ 605743 h 619"/>
              <a:gd name="T72" fmla="*/ 441632 w 634"/>
              <a:gd name="T73" fmla="*/ 605743 h 619"/>
              <a:gd name="T74" fmla="*/ 167220 w 634"/>
              <a:gd name="T75" fmla="*/ 334154 h 619"/>
              <a:gd name="T76" fmla="*/ 441632 w 634"/>
              <a:gd name="T77" fmla="*/ 41236 h 619"/>
              <a:gd name="T78" fmla="*/ 736054 w 634"/>
              <a:gd name="T79" fmla="*/ 334154 h 619"/>
              <a:gd name="T80" fmla="*/ 441632 w 634"/>
              <a:gd name="T81" fmla="*/ 605743 h 619"/>
              <a:gd name="T82" fmla="*/ 693177 w 634"/>
              <a:gd name="T83" fmla="*/ 710966 h 619"/>
              <a:gd name="T84" fmla="*/ 693177 w 634"/>
              <a:gd name="T85" fmla="*/ 710966 h 619"/>
              <a:gd name="T86" fmla="*/ 608852 w 634"/>
              <a:gd name="T87" fmla="*/ 773531 h 619"/>
              <a:gd name="T88" fmla="*/ 525957 w 634"/>
              <a:gd name="T89" fmla="*/ 648401 h 619"/>
              <a:gd name="T90" fmla="*/ 714615 w 634"/>
              <a:gd name="T91" fmla="*/ 543178 h 619"/>
              <a:gd name="T92" fmla="*/ 798940 w 634"/>
              <a:gd name="T93" fmla="*/ 669730 h 619"/>
              <a:gd name="T94" fmla="*/ 693177 w 634"/>
              <a:gd name="T95" fmla="*/ 710966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9665" name="Freeform 158"/>
          <p:cNvSpPr>
            <a:spLocks noChangeArrowheads="1"/>
          </p:cNvSpPr>
          <p:nvPr/>
        </p:nvSpPr>
        <p:spPr bwMode="auto">
          <a:xfrm>
            <a:off x="5668963" y="3381375"/>
            <a:ext cx="887413" cy="812007"/>
          </a:xfrm>
          <a:custGeom>
            <a:avLst/>
            <a:gdLst>
              <a:gd name="T0" fmla="*/ 1408169 w 649"/>
              <a:gd name="T1" fmla="*/ 203657 h 590"/>
              <a:gd name="T2" fmla="*/ 1408169 w 649"/>
              <a:gd name="T3" fmla="*/ 203657 h 590"/>
              <a:gd name="T4" fmla="*/ 1208565 w 649"/>
              <a:gd name="T5" fmla="*/ 0 h 590"/>
              <a:gd name="T6" fmla="*/ 563268 w 649"/>
              <a:gd name="T7" fmla="*/ 0 h 590"/>
              <a:gd name="T8" fmla="*/ 363663 w 649"/>
              <a:gd name="T9" fmla="*/ 203657 h 590"/>
              <a:gd name="T10" fmla="*/ 41015 w 649"/>
              <a:gd name="T11" fmla="*/ 445843 h 590"/>
              <a:gd name="T12" fmla="*/ 363663 w 649"/>
              <a:gd name="T13" fmla="*/ 770592 h 590"/>
              <a:gd name="T14" fmla="*/ 401944 w 649"/>
              <a:gd name="T15" fmla="*/ 770592 h 590"/>
              <a:gd name="T16" fmla="*/ 844902 w 649"/>
              <a:gd name="T17" fmla="*/ 1175153 h 590"/>
              <a:gd name="T18" fmla="*/ 844902 w 649"/>
              <a:gd name="T19" fmla="*/ 1499903 h 590"/>
              <a:gd name="T20" fmla="*/ 683577 w 649"/>
              <a:gd name="T21" fmla="*/ 1499903 h 590"/>
              <a:gd name="T22" fmla="*/ 604282 w 649"/>
              <a:gd name="T23" fmla="*/ 1579714 h 590"/>
              <a:gd name="T24" fmla="*/ 683577 w 649"/>
              <a:gd name="T25" fmla="*/ 1620996 h 590"/>
              <a:gd name="T26" fmla="*/ 1085521 w 649"/>
              <a:gd name="T27" fmla="*/ 1620996 h 590"/>
              <a:gd name="T28" fmla="*/ 1167550 w 649"/>
              <a:gd name="T29" fmla="*/ 1579714 h 590"/>
              <a:gd name="T30" fmla="*/ 1085521 w 649"/>
              <a:gd name="T31" fmla="*/ 1499903 h 590"/>
              <a:gd name="T32" fmla="*/ 926931 w 649"/>
              <a:gd name="T33" fmla="*/ 1499903 h 590"/>
              <a:gd name="T34" fmla="*/ 926931 w 649"/>
              <a:gd name="T35" fmla="*/ 1175153 h 590"/>
              <a:gd name="T36" fmla="*/ 1369889 w 649"/>
              <a:gd name="T37" fmla="*/ 770592 h 590"/>
              <a:gd name="T38" fmla="*/ 1408169 w 649"/>
              <a:gd name="T39" fmla="*/ 770592 h 590"/>
              <a:gd name="T40" fmla="*/ 1730818 w 649"/>
              <a:gd name="T41" fmla="*/ 445843 h 590"/>
              <a:gd name="T42" fmla="*/ 1408169 w 649"/>
              <a:gd name="T43" fmla="*/ 203657 h 590"/>
              <a:gd name="T44" fmla="*/ 363663 w 649"/>
              <a:gd name="T45" fmla="*/ 649499 h 590"/>
              <a:gd name="T46" fmla="*/ 363663 w 649"/>
              <a:gd name="T47" fmla="*/ 649499 h 590"/>
              <a:gd name="T48" fmla="*/ 120310 w 649"/>
              <a:gd name="T49" fmla="*/ 445843 h 590"/>
              <a:gd name="T50" fmla="*/ 363663 w 649"/>
              <a:gd name="T51" fmla="*/ 324750 h 590"/>
              <a:gd name="T52" fmla="*/ 363663 w 649"/>
              <a:gd name="T53" fmla="*/ 649499 h 590"/>
              <a:gd name="T54" fmla="*/ 1328875 w 649"/>
              <a:gd name="T55" fmla="*/ 525654 h 590"/>
              <a:gd name="T56" fmla="*/ 1328875 w 649"/>
              <a:gd name="T57" fmla="*/ 525654 h 590"/>
              <a:gd name="T58" fmla="*/ 885916 w 649"/>
              <a:gd name="T59" fmla="*/ 1095342 h 590"/>
              <a:gd name="T60" fmla="*/ 442958 w 649"/>
              <a:gd name="T61" fmla="*/ 525654 h 590"/>
              <a:gd name="T62" fmla="*/ 442958 w 649"/>
              <a:gd name="T63" fmla="*/ 203657 h 590"/>
              <a:gd name="T64" fmla="*/ 563268 w 649"/>
              <a:gd name="T65" fmla="*/ 121093 h 590"/>
              <a:gd name="T66" fmla="*/ 1208565 w 649"/>
              <a:gd name="T67" fmla="*/ 121093 h 590"/>
              <a:gd name="T68" fmla="*/ 1328875 w 649"/>
              <a:gd name="T69" fmla="*/ 203657 h 590"/>
              <a:gd name="T70" fmla="*/ 1328875 w 649"/>
              <a:gd name="T71" fmla="*/ 525654 h 590"/>
              <a:gd name="T72" fmla="*/ 1408169 w 649"/>
              <a:gd name="T73" fmla="*/ 649499 h 590"/>
              <a:gd name="T74" fmla="*/ 1408169 w 649"/>
              <a:gd name="T75" fmla="*/ 649499 h 590"/>
              <a:gd name="T76" fmla="*/ 1408169 w 649"/>
              <a:gd name="T77" fmla="*/ 324750 h 590"/>
              <a:gd name="T78" fmla="*/ 1651523 w 649"/>
              <a:gd name="T79" fmla="*/ 445843 h 590"/>
              <a:gd name="T80" fmla="*/ 1408169 w 649"/>
              <a:gd name="T81" fmla="*/ 64949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9666" name="Freeform 159"/>
          <p:cNvSpPr>
            <a:spLocks noChangeArrowheads="1"/>
          </p:cNvSpPr>
          <p:nvPr/>
        </p:nvSpPr>
        <p:spPr bwMode="auto">
          <a:xfrm>
            <a:off x="5880894" y="2088357"/>
            <a:ext cx="452438" cy="439738"/>
          </a:xfrm>
          <a:custGeom>
            <a:avLst/>
            <a:gdLst>
              <a:gd name="T0" fmla="*/ 252974 w 634"/>
              <a:gd name="T1" fmla="*/ 271589 h 619"/>
              <a:gd name="T2" fmla="*/ 252974 w 634"/>
              <a:gd name="T3" fmla="*/ 271589 h 619"/>
              <a:gd name="T4" fmla="*/ 231535 w 634"/>
              <a:gd name="T5" fmla="*/ 291496 h 619"/>
              <a:gd name="T6" fmla="*/ 231535 w 634"/>
              <a:gd name="T7" fmla="*/ 585836 h 619"/>
              <a:gd name="T8" fmla="*/ 252974 w 634"/>
              <a:gd name="T9" fmla="*/ 605743 h 619"/>
              <a:gd name="T10" fmla="*/ 295851 w 634"/>
              <a:gd name="T11" fmla="*/ 585836 h 619"/>
              <a:gd name="T12" fmla="*/ 295851 w 634"/>
              <a:gd name="T13" fmla="*/ 291496 h 619"/>
              <a:gd name="T14" fmla="*/ 252974 w 634"/>
              <a:gd name="T15" fmla="*/ 271589 h 619"/>
              <a:gd name="T16" fmla="*/ 484509 w 634"/>
              <a:gd name="T17" fmla="*/ 355483 h 619"/>
              <a:gd name="T18" fmla="*/ 484509 w 634"/>
              <a:gd name="T19" fmla="*/ 355483 h 619"/>
              <a:gd name="T20" fmla="*/ 463071 w 634"/>
              <a:gd name="T21" fmla="*/ 375390 h 619"/>
              <a:gd name="T22" fmla="*/ 463071 w 634"/>
              <a:gd name="T23" fmla="*/ 543178 h 619"/>
              <a:gd name="T24" fmla="*/ 484509 w 634"/>
              <a:gd name="T25" fmla="*/ 585836 h 619"/>
              <a:gd name="T26" fmla="*/ 505948 w 634"/>
              <a:gd name="T27" fmla="*/ 543178 h 619"/>
              <a:gd name="T28" fmla="*/ 505948 w 634"/>
              <a:gd name="T29" fmla="*/ 375390 h 619"/>
              <a:gd name="T30" fmla="*/ 484509 w 634"/>
              <a:gd name="T31" fmla="*/ 355483 h 619"/>
              <a:gd name="T32" fmla="*/ 673167 w 634"/>
              <a:gd name="T33" fmla="*/ 0 h 619"/>
              <a:gd name="T34" fmla="*/ 673167 w 634"/>
              <a:gd name="T35" fmla="*/ 0 h 619"/>
              <a:gd name="T36" fmla="*/ 463071 w 634"/>
              <a:gd name="T37" fmla="*/ 166366 h 619"/>
              <a:gd name="T38" fmla="*/ 231535 w 634"/>
              <a:gd name="T39" fmla="*/ 82472 h 619"/>
              <a:gd name="T40" fmla="*/ 0 w 634"/>
              <a:gd name="T41" fmla="*/ 209024 h 619"/>
              <a:gd name="T42" fmla="*/ 0 w 634"/>
              <a:gd name="T43" fmla="*/ 878754 h 619"/>
              <a:gd name="T44" fmla="*/ 231535 w 634"/>
              <a:gd name="T45" fmla="*/ 753624 h 619"/>
              <a:gd name="T46" fmla="*/ 463071 w 634"/>
              <a:gd name="T47" fmla="*/ 836096 h 619"/>
              <a:gd name="T48" fmla="*/ 673167 w 634"/>
              <a:gd name="T49" fmla="*/ 669730 h 619"/>
              <a:gd name="T50" fmla="*/ 904703 w 634"/>
              <a:gd name="T51" fmla="*/ 836096 h 619"/>
              <a:gd name="T52" fmla="*/ 904703 w 634"/>
              <a:gd name="T53" fmla="*/ 166366 h 619"/>
              <a:gd name="T54" fmla="*/ 673167 w 634"/>
              <a:gd name="T55" fmla="*/ 0 h 619"/>
              <a:gd name="T56" fmla="*/ 841817 w 634"/>
              <a:gd name="T57" fmla="*/ 732295 h 619"/>
              <a:gd name="T58" fmla="*/ 841817 w 634"/>
              <a:gd name="T59" fmla="*/ 732295 h 619"/>
              <a:gd name="T60" fmla="*/ 673167 w 634"/>
              <a:gd name="T61" fmla="*/ 605743 h 619"/>
              <a:gd name="T62" fmla="*/ 463071 w 634"/>
              <a:gd name="T63" fmla="*/ 773531 h 619"/>
              <a:gd name="T64" fmla="*/ 231535 w 634"/>
              <a:gd name="T65" fmla="*/ 689637 h 619"/>
              <a:gd name="T66" fmla="*/ 62886 w 634"/>
              <a:gd name="T67" fmla="*/ 794860 h 619"/>
              <a:gd name="T68" fmla="*/ 62886 w 634"/>
              <a:gd name="T69" fmla="*/ 230353 h 619"/>
              <a:gd name="T70" fmla="*/ 231535 w 634"/>
              <a:gd name="T71" fmla="*/ 125130 h 619"/>
              <a:gd name="T72" fmla="*/ 463071 w 634"/>
              <a:gd name="T73" fmla="*/ 209024 h 619"/>
              <a:gd name="T74" fmla="*/ 673167 w 634"/>
              <a:gd name="T75" fmla="*/ 41236 h 619"/>
              <a:gd name="T76" fmla="*/ 841817 w 634"/>
              <a:gd name="T77" fmla="*/ 166366 h 619"/>
              <a:gd name="T78" fmla="*/ 841817 w 634"/>
              <a:gd name="T79" fmla="*/ 732295 h 619"/>
              <a:gd name="T80" fmla="*/ 673167 w 634"/>
              <a:gd name="T81" fmla="*/ 459284 h 619"/>
              <a:gd name="T82" fmla="*/ 673167 w 634"/>
              <a:gd name="T83" fmla="*/ 459284 h 619"/>
              <a:gd name="T84" fmla="*/ 716044 w 634"/>
              <a:gd name="T85" fmla="*/ 501942 h 619"/>
              <a:gd name="T86" fmla="*/ 737483 w 634"/>
              <a:gd name="T87" fmla="*/ 459284 h 619"/>
              <a:gd name="T88" fmla="*/ 737483 w 634"/>
              <a:gd name="T89" fmla="*/ 250260 h 619"/>
              <a:gd name="T90" fmla="*/ 716044 w 634"/>
              <a:gd name="T91" fmla="*/ 209024 h 619"/>
              <a:gd name="T92" fmla="*/ 673167 w 634"/>
              <a:gd name="T93" fmla="*/ 250260 h 619"/>
              <a:gd name="T94" fmla="*/ 673167 w 634"/>
              <a:gd name="T95" fmla="*/ 459284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285" name="Freeform 139"/>
          <p:cNvSpPr>
            <a:spLocks noChangeArrowheads="1"/>
          </p:cNvSpPr>
          <p:nvPr/>
        </p:nvSpPr>
        <p:spPr bwMode="auto">
          <a:xfrm>
            <a:off x="7210425" y="4223544"/>
            <a:ext cx="493713" cy="424656"/>
          </a:xfrm>
          <a:custGeom>
            <a:avLst/>
            <a:gdLst>
              <a:gd name="T0" fmla="*/ 917358 w 634"/>
              <a:gd name="T1" fmla="*/ 367693 h 546"/>
              <a:gd name="T2" fmla="*/ 917358 w 634"/>
              <a:gd name="T3" fmla="*/ 367693 h 546"/>
              <a:gd name="T4" fmla="*/ 733575 w 634"/>
              <a:gd name="T5" fmla="*/ 481428 h 546"/>
              <a:gd name="T6" fmla="*/ 688408 w 634"/>
              <a:gd name="T7" fmla="*/ 389505 h 546"/>
              <a:gd name="T8" fmla="*/ 803662 w 634"/>
              <a:gd name="T9" fmla="*/ 207217 h 546"/>
              <a:gd name="T10" fmla="*/ 596516 w 634"/>
              <a:gd name="T11" fmla="*/ 0 h 546"/>
              <a:gd name="T12" fmla="*/ 367566 w 634"/>
              <a:gd name="T13" fmla="*/ 207217 h 546"/>
              <a:gd name="T14" fmla="*/ 436096 w 634"/>
              <a:gd name="T15" fmla="*/ 367693 h 546"/>
              <a:gd name="T16" fmla="*/ 322399 w 634"/>
              <a:gd name="T17" fmla="*/ 367693 h 546"/>
              <a:gd name="T18" fmla="*/ 367566 w 634"/>
              <a:gd name="T19" fmla="*/ 252399 h 546"/>
              <a:gd name="T20" fmla="*/ 183783 w 634"/>
              <a:gd name="T21" fmla="*/ 68553 h 546"/>
              <a:gd name="T22" fmla="*/ 0 w 634"/>
              <a:gd name="T23" fmla="*/ 252399 h 546"/>
              <a:gd name="T24" fmla="*/ 68529 w 634"/>
              <a:gd name="T25" fmla="*/ 389505 h 546"/>
              <a:gd name="T26" fmla="*/ 0 w 634"/>
              <a:gd name="T27" fmla="*/ 481428 h 546"/>
              <a:gd name="T28" fmla="*/ 0 w 634"/>
              <a:gd name="T29" fmla="*/ 733827 h 546"/>
              <a:gd name="T30" fmla="*/ 138616 w 634"/>
              <a:gd name="T31" fmla="*/ 849121 h 546"/>
              <a:gd name="T32" fmla="*/ 619879 w 634"/>
              <a:gd name="T33" fmla="*/ 849121 h 546"/>
              <a:gd name="T34" fmla="*/ 733575 w 634"/>
              <a:gd name="T35" fmla="*/ 733827 h 546"/>
              <a:gd name="T36" fmla="*/ 733575 w 634"/>
              <a:gd name="T37" fmla="*/ 712015 h 546"/>
              <a:gd name="T38" fmla="*/ 917358 w 634"/>
              <a:gd name="T39" fmla="*/ 849121 h 546"/>
              <a:gd name="T40" fmla="*/ 985888 w 634"/>
              <a:gd name="T41" fmla="*/ 803938 h 546"/>
              <a:gd name="T42" fmla="*/ 985888 w 634"/>
              <a:gd name="T43" fmla="*/ 436246 h 546"/>
              <a:gd name="T44" fmla="*/ 917358 w 634"/>
              <a:gd name="T45" fmla="*/ 367693 h 546"/>
              <a:gd name="T46" fmla="*/ 68529 w 634"/>
              <a:gd name="T47" fmla="*/ 252399 h 546"/>
              <a:gd name="T48" fmla="*/ 68529 w 634"/>
              <a:gd name="T49" fmla="*/ 252399 h 546"/>
              <a:gd name="T50" fmla="*/ 183783 w 634"/>
              <a:gd name="T51" fmla="*/ 115293 h 546"/>
              <a:gd name="T52" fmla="*/ 322399 w 634"/>
              <a:gd name="T53" fmla="*/ 252399 h 546"/>
              <a:gd name="T54" fmla="*/ 183783 w 634"/>
              <a:gd name="T55" fmla="*/ 367693 h 546"/>
              <a:gd name="T56" fmla="*/ 68529 w 634"/>
              <a:gd name="T57" fmla="*/ 252399 h 546"/>
              <a:gd name="T58" fmla="*/ 688408 w 634"/>
              <a:gd name="T59" fmla="*/ 733827 h 546"/>
              <a:gd name="T60" fmla="*/ 688408 w 634"/>
              <a:gd name="T61" fmla="*/ 733827 h 546"/>
              <a:gd name="T62" fmla="*/ 619879 w 634"/>
              <a:gd name="T63" fmla="*/ 803938 h 546"/>
              <a:gd name="T64" fmla="*/ 138616 w 634"/>
              <a:gd name="T65" fmla="*/ 803938 h 546"/>
              <a:gd name="T66" fmla="*/ 68529 w 634"/>
              <a:gd name="T67" fmla="*/ 733827 h 546"/>
              <a:gd name="T68" fmla="*/ 68529 w 634"/>
              <a:gd name="T69" fmla="*/ 481428 h 546"/>
              <a:gd name="T70" fmla="*/ 138616 w 634"/>
              <a:gd name="T71" fmla="*/ 436246 h 546"/>
              <a:gd name="T72" fmla="*/ 619879 w 634"/>
              <a:gd name="T73" fmla="*/ 436246 h 546"/>
              <a:gd name="T74" fmla="*/ 688408 w 634"/>
              <a:gd name="T75" fmla="*/ 481428 h 546"/>
              <a:gd name="T76" fmla="*/ 688408 w 634"/>
              <a:gd name="T77" fmla="*/ 733827 h 546"/>
              <a:gd name="T78" fmla="*/ 596516 w 634"/>
              <a:gd name="T79" fmla="*/ 367693 h 546"/>
              <a:gd name="T80" fmla="*/ 596516 w 634"/>
              <a:gd name="T81" fmla="*/ 367693 h 546"/>
              <a:gd name="T82" fmla="*/ 436096 w 634"/>
              <a:gd name="T83" fmla="*/ 207217 h 546"/>
              <a:gd name="T84" fmla="*/ 596516 w 634"/>
              <a:gd name="T85" fmla="*/ 68553 h 546"/>
              <a:gd name="T86" fmla="*/ 733575 w 634"/>
              <a:gd name="T87" fmla="*/ 207217 h 546"/>
              <a:gd name="T88" fmla="*/ 596516 w 634"/>
              <a:gd name="T89" fmla="*/ 367693 h 546"/>
              <a:gd name="T90" fmla="*/ 917358 w 634"/>
              <a:gd name="T91" fmla="*/ 803938 h 546"/>
              <a:gd name="T92" fmla="*/ 917358 w 634"/>
              <a:gd name="T93" fmla="*/ 803938 h 546"/>
              <a:gd name="T94" fmla="*/ 733575 w 634"/>
              <a:gd name="T95" fmla="*/ 641904 h 546"/>
              <a:gd name="T96" fmla="*/ 733575 w 634"/>
              <a:gd name="T97" fmla="*/ 551539 h 546"/>
              <a:gd name="T98" fmla="*/ 917358 w 634"/>
              <a:gd name="T99" fmla="*/ 436246 h 546"/>
              <a:gd name="T100" fmla="*/ 917358 w 634"/>
              <a:gd name="T101" fmla="*/ 803938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 name="Título 1">
            <a:extLst>
              <a:ext uri="{FF2B5EF4-FFF2-40B4-BE49-F238E27FC236}">
                <a16:creationId xmlns:a16="http://schemas.microsoft.com/office/drawing/2014/main" id="{0CD8862D-3960-4342-BEFC-6FDF526FD55A}"/>
              </a:ext>
            </a:extLst>
          </p:cNvPr>
          <p:cNvSpPr>
            <a:spLocks noGrp="1"/>
          </p:cNvSpPr>
          <p:nvPr>
            <p:ph type="title"/>
          </p:nvPr>
        </p:nvSpPr>
        <p:spPr/>
        <p:txBody>
          <a:bodyPr/>
          <a:lstStyle/>
          <a:p>
            <a:r>
              <a:rPr lang="es-MX" dirty="0"/>
              <a:t>Click to Add Title</a:t>
            </a:r>
            <a:endParaRPr lang="en-US" dirty="0"/>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mbo 7">
            <a:extLst>
              <a:ext uri="{FF2B5EF4-FFF2-40B4-BE49-F238E27FC236}">
                <a16:creationId xmlns:a16="http://schemas.microsoft.com/office/drawing/2014/main" id="{DE4AC050-2740-4F89-9490-BE5306136836}"/>
              </a:ext>
            </a:extLst>
          </p:cNvPr>
          <p:cNvSpPr/>
          <p:nvPr/>
        </p:nvSpPr>
        <p:spPr>
          <a:xfrm>
            <a:off x="5882667" y="852726"/>
            <a:ext cx="5130801" cy="5130801"/>
          </a:xfrm>
          <a:prstGeom prst="diamond">
            <a:avLst/>
          </a:prstGeom>
          <a:noFill/>
          <a:ln w="57150">
            <a:solidFill>
              <a:srgbClr val="009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ción de imagen 3">
            <a:extLst>
              <a:ext uri="{FF2B5EF4-FFF2-40B4-BE49-F238E27FC236}">
                <a16:creationId xmlns:a16="http://schemas.microsoft.com/office/drawing/2014/main" id="{0BB950C6-162D-4F24-BD23-02D08922594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ítulo 4">
            <a:extLst>
              <a:ext uri="{FF2B5EF4-FFF2-40B4-BE49-F238E27FC236}">
                <a16:creationId xmlns:a16="http://schemas.microsoft.com/office/drawing/2014/main" id="{5AF186FA-35BB-4BAE-B6F3-39EBB3FF00E6}"/>
              </a:ext>
            </a:extLst>
          </p:cNvPr>
          <p:cNvSpPr>
            <a:spLocks noGrp="1"/>
          </p:cNvSpPr>
          <p:nvPr>
            <p:ph type="title"/>
          </p:nvPr>
        </p:nvSpPr>
        <p:spPr/>
        <p:txBody>
          <a:bodyPr/>
          <a:lstStyle/>
          <a:p>
            <a:endParaRPr lang="en-US" dirty="0"/>
          </a:p>
        </p:txBody>
      </p:sp>
      <p:sp>
        <p:nvSpPr>
          <p:cNvPr id="6" name="TextBox 10">
            <a:extLst>
              <a:ext uri="{FF2B5EF4-FFF2-40B4-BE49-F238E27FC236}">
                <a16:creationId xmlns:a16="http://schemas.microsoft.com/office/drawing/2014/main" id="{FF6154B4-403B-46BE-9E70-2D8B8630362F}"/>
              </a:ext>
            </a:extLst>
          </p:cNvPr>
          <p:cNvSpPr txBox="1">
            <a:spLocks noChangeArrowheads="1"/>
          </p:cNvSpPr>
          <p:nvPr/>
        </p:nvSpPr>
        <p:spPr bwMode="auto">
          <a:xfrm>
            <a:off x="881742" y="3429000"/>
            <a:ext cx="335053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9" name="Triángulo rectángulo 8">
            <a:extLst>
              <a:ext uri="{FF2B5EF4-FFF2-40B4-BE49-F238E27FC236}">
                <a16:creationId xmlns:a16="http://schemas.microsoft.com/office/drawing/2014/main" id="{32CED15F-4855-4CFE-82EF-018828514F4F}"/>
              </a:ext>
            </a:extLst>
          </p:cNvPr>
          <p:cNvSpPr/>
          <p:nvPr/>
        </p:nvSpPr>
        <p:spPr>
          <a:xfrm rot="18900000">
            <a:off x="7432571" y="2951853"/>
            <a:ext cx="2011108" cy="2011108"/>
          </a:xfrm>
          <a:prstGeom prst="rtTriangle">
            <a:avLst/>
          </a:prstGeom>
          <a:solidFill>
            <a:srgbClr val="0098CA">
              <a:alpha val="80000"/>
            </a:srgbClr>
          </a:solidFill>
          <a:ln>
            <a:solidFill>
              <a:srgbClr val="009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ángulo rectángulo 10">
            <a:extLst>
              <a:ext uri="{FF2B5EF4-FFF2-40B4-BE49-F238E27FC236}">
                <a16:creationId xmlns:a16="http://schemas.microsoft.com/office/drawing/2014/main" id="{69A1ABF2-FA3B-4ADE-9BE2-893FF501D77B}"/>
              </a:ext>
            </a:extLst>
          </p:cNvPr>
          <p:cNvSpPr/>
          <p:nvPr/>
        </p:nvSpPr>
        <p:spPr>
          <a:xfrm rot="18900000">
            <a:off x="416514" y="-1005554"/>
            <a:ext cx="2011108" cy="2011108"/>
          </a:xfrm>
          <a:prstGeom prst="rtTriangle">
            <a:avLst/>
          </a:prstGeom>
          <a:solidFill>
            <a:srgbClr val="FCB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ángulo rectángulo 11">
            <a:extLst>
              <a:ext uri="{FF2B5EF4-FFF2-40B4-BE49-F238E27FC236}">
                <a16:creationId xmlns:a16="http://schemas.microsoft.com/office/drawing/2014/main" id="{859D0583-DF2D-40AC-88BE-EC5DE64682D0}"/>
              </a:ext>
            </a:extLst>
          </p:cNvPr>
          <p:cNvSpPr/>
          <p:nvPr/>
        </p:nvSpPr>
        <p:spPr>
          <a:xfrm rot="8100000">
            <a:off x="3410713" y="5546882"/>
            <a:ext cx="2622236" cy="2622236"/>
          </a:xfrm>
          <a:prstGeom prst="rtTriangle">
            <a:avLst/>
          </a:prstGeom>
          <a:solidFill>
            <a:srgbClr val="FCB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ángulo rectángulo 12">
            <a:extLst>
              <a:ext uri="{FF2B5EF4-FFF2-40B4-BE49-F238E27FC236}">
                <a16:creationId xmlns:a16="http://schemas.microsoft.com/office/drawing/2014/main" id="{18E97A72-F061-4BC7-9865-E07F592F36B0}"/>
              </a:ext>
            </a:extLst>
          </p:cNvPr>
          <p:cNvSpPr/>
          <p:nvPr/>
        </p:nvSpPr>
        <p:spPr>
          <a:xfrm rot="16200000">
            <a:off x="9569764" y="4235764"/>
            <a:ext cx="2622236" cy="2622236"/>
          </a:xfrm>
          <a:prstGeom prst="rtTriangle">
            <a:avLst/>
          </a:prstGeom>
          <a:solidFill>
            <a:srgbClr val="0098CA">
              <a:alpha val="80000"/>
            </a:srgbClr>
          </a:solidFill>
          <a:ln>
            <a:solidFill>
              <a:srgbClr val="009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30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92">
            <a:extLst>
              <a:ext uri="{FF2B5EF4-FFF2-40B4-BE49-F238E27FC236}">
                <a16:creationId xmlns:a16="http://schemas.microsoft.com/office/drawing/2014/main" id="{E5516B7F-0C67-4C08-9D0A-3E3209EDDF66}"/>
              </a:ext>
            </a:extLst>
          </p:cNvPr>
          <p:cNvSpPr/>
          <p:nvPr/>
        </p:nvSpPr>
        <p:spPr>
          <a:xfrm>
            <a:off x="5743283" y="0"/>
            <a:ext cx="2993144" cy="2581562"/>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2" name="Hexagon 192">
            <a:extLst>
              <a:ext uri="{FF2B5EF4-FFF2-40B4-BE49-F238E27FC236}">
                <a16:creationId xmlns:a16="http://schemas.microsoft.com/office/drawing/2014/main" id="{5E4115B9-F434-4B32-8FF3-7CB4F3F3328B}"/>
              </a:ext>
            </a:extLst>
          </p:cNvPr>
          <p:cNvSpPr/>
          <p:nvPr/>
        </p:nvSpPr>
        <p:spPr>
          <a:xfrm>
            <a:off x="2623885" y="4276438"/>
            <a:ext cx="2993144" cy="2581562"/>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pic>
        <p:nvPicPr>
          <p:cNvPr id="11" name="Marcador de posición de imagen 10">
            <a:extLst>
              <a:ext uri="{FF2B5EF4-FFF2-40B4-BE49-F238E27FC236}">
                <a16:creationId xmlns:a16="http://schemas.microsoft.com/office/drawing/2014/main" id="{8D27D17A-0D36-4757-9C22-0DC87130599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Título 5">
            <a:extLst>
              <a:ext uri="{FF2B5EF4-FFF2-40B4-BE49-F238E27FC236}">
                <a16:creationId xmlns:a16="http://schemas.microsoft.com/office/drawing/2014/main" id="{B71CADB3-854F-4823-88E0-72EA51326E77}"/>
              </a:ext>
            </a:extLst>
          </p:cNvPr>
          <p:cNvSpPr>
            <a:spLocks noGrp="1"/>
          </p:cNvSpPr>
          <p:nvPr>
            <p:ph type="title"/>
          </p:nvPr>
        </p:nvSpPr>
        <p:spPr/>
        <p:txBody>
          <a:bodyPr/>
          <a:lstStyle/>
          <a:p>
            <a:r>
              <a:rPr lang="es-MX" dirty="0"/>
              <a:t>Click To Add Title </a:t>
            </a:r>
            <a:endParaRPr lang="en-US" dirty="0"/>
          </a:p>
        </p:txBody>
      </p:sp>
      <p:sp>
        <p:nvSpPr>
          <p:cNvPr id="5" name="TextBox 10">
            <a:extLst>
              <a:ext uri="{FF2B5EF4-FFF2-40B4-BE49-F238E27FC236}">
                <a16:creationId xmlns:a16="http://schemas.microsoft.com/office/drawing/2014/main" id="{117D271F-81FF-40D5-9F5D-3EF1A6FF9633}"/>
              </a:ext>
            </a:extLst>
          </p:cNvPr>
          <p:cNvSpPr txBox="1">
            <a:spLocks noChangeArrowheads="1"/>
          </p:cNvSpPr>
          <p:nvPr/>
        </p:nvSpPr>
        <p:spPr bwMode="auto">
          <a:xfrm>
            <a:off x="8535255" y="2443283"/>
            <a:ext cx="335053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8" name="Hexagon 192">
            <a:extLst>
              <a:ext uri="{FF2B5EF4-FFF2-40B4-BE49-F238E27FC236}">
                <a16:creationId xmlns:a16="http://schemas.microsoft.com/office/drawing/2014/main" id="{529CE4F5-5F71-43B2-B003-52C84B100D55}"/>
              </a:ext>
            </a:extLst>
          </p:cNvPr>
          <p:cNvSpPr/>
          <p:nvPr/>
        </p:nvSpPr>
        <p:spPr>
          <a:xfrm>
            <a:off x="1025753" y="1382833"/>
            <a:ext cx="1229519" cy="1060450"/>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9" name="Freeform 159">
            <a:extLst>
              <a:ext uri="{FF2B5EF4-FFF2-40B4-BE49-F238E27FC236}">
                <a16:creationId xmlns:a16="http://schemas.microsoft.com/office/drawing/2014/main" id="{7977E819-E14A-4C2F-A860-CDECFC6962B5}"/>
              </a:ext>
            </a:extLst>
          </p:cNvPr>
          <p:cNvSpPr>
            <a:spLocks noChangeArrowheads="1"/>
          </p:cNvSpPr>
          <p:nvPr/>
        </p:nvSpPr>
        <p:spPr bwMode="auto">
          <a:xfrm>
            <a:off x="1425009" y="1693983"/>
            <a:ext cx="452438" cy="439738"/>
          </a:xfrm>
          <a:custGeom>
            <a:avLst/>
            <a:gdLst>
              <a:gd name="T0" fmla="*/ 252974 w 634"/>
              <a:gd name="T1" fmla="*/ 271589 h 619"/>
              <a:gd name="T2" fmla="*/ 252974 w 634"/>
              <a:gd name="T3" fmla="*/ 271589 h 619"/>
              <a:gd name="T4" fmla="*/ 231535 w 634"/>
              <a:gd name="T5" fmla="*/ 291496 h 619"/>
              <a:gd name="T6" fmla="*/ 231535 w 634"/>
              <a:gd name="T7" fmla="*/ 585836 h 619"/>
              <a:gd name="T8" fmla="*/ 252974 w 634"/>
              <a:gd name="T9" fmla="*/ 605743 h 619"/>
              <a:gd name="T10" fmla="*/ 295851 w 634"/>
              <a:gd name="T11" fmla="*/ 585836 h 619"/>
              <a:gd name="T12" fmla="*/ 295851 w 634"/>
              <a:gd name="T13" fmla="*/ 291496 h 619"/>
              <a:gd name="T14" fmla="*/ 252974 w 634"/>
              <a:gd name="T15" fmla="*/ 271589 h 619"/>
              <a:gd name="T16" fmla="*/ 484509 w 634"/>
              <a:gd name="T17" fmla="*/ 355483 h 619"/>
              <a:gd name="T18" fmla="*/ 484509 w 634"/>
              <a:gd name="T19" fmla="*/ 355483 h 619"/>
              <a:gd name="T20" fmla="*/ 463071 w 634"/>
              <a:gd name="T21" fmla="*/ 375390 h 619"/>
              <a:gd name="T22" fmla="*/ 463071 w 634"/>
              <a:gd name="T23" fmla="*/ 543178 h 619"/>
              <a:gd name="T24" fmla="*/ 484509 w 634"/>
              <a:gd name="T25" fmla="*/ 585836 h 619"/>
              <a:gd name="T26" fmla="*/ 505948 w 634"/>
              <a:gd name="T27" fmla="*/ 543178 h 619"/>
              <a:gd name="T28" fmla="*/ 505948 w 634"/>
              <a:gd name="T29" fmla="*/ 375390 h 619"/>
              <a:gd name="T30" fmla="*/ 484509 w 634"/>
              <a:gd name="T31" fmla="*/ 355483 h 619"/>
              <a:gd name="T32" fmla="*/ 673167 w 634"/>
              <a:gd name="T33" fmla="*/ 0 h 619"/>
              <a:gd name="T34" fmla="*/ 673167 w 634"/>
              <a:gd name="T35" fmla="*/ 0 h 619"/>
              <a:gd name="T36" fmla="*/ 463071 w 634"/>
              <a:gd name="T37" fmla="*/ 166366 h 619"/>
              <a:gd name="T38" fmla="*/ 231535 w 634"/>
              <a:gd name="T39" fmla="*/ 82472 h 619"/>
              <a:gd name="T40" fmla="*/ 0 w 634"/>
              <a:gd name="T41" fmla="*/ 209024 h 619"/>
              <a:gd name="T42" fmla="*/ 0 w 634"/>
              <a:gd name="T43" fmla="*/ 878754 h 619"/>
              <a:gd name="T44" fmla="*/ 231535 w 634"/>
              <a:gd name="T45" fmla="*/ 753624 h 619"/>
              <a:gd name="T46" fmla="*/ 463071 w 634"/>
              <a:gd name="T47" fmla="*/ 836096 h 619"/>
              <a:gd name="T48" fmla="*/ 673167 w 634"/>
              <a:gd name="T49" fmla="*/ 669730 h 619"/>
              <a:gd name="T50" fmla="*/ 904703 w 634"/>
              <a:gd name="T51" fmla="*/ 836096 h 619"/>
              <a:gd name="T52" fmla="*/ 904703 w 634"/>
              <a:gd name="T53" fmla="*/ 166366 h 619"/>
              <a:gd name="T54" fmla="*/ 673167 w 634"/>
              <a:gd name="T55" fmla="*/ 0 h 619"/>
              <a:gd name="T56" fmla="*/ 841817 w 634"/>
              <a:gd name="T57" fmla="*/ 732295 h 619"/>
              <a:gd name="T58" fmla="*/ 841817 w 634"/>
              <a:gd name="T59" fmla="*/ 732295 h 619"/>
              <a:gd name="T60" fmla="*/ 673167 w 634"/>
              <a:gd name="T61" fmla="*/ 605743 h 619"/>
              <a:gd name="T62" fmla="*/ 463071 w 634"/>
              <a:gd name="T63" fmla="*/ 773531 h 619"/>
              <a:gd name="T64" fmla="*/ 231535 w 634"/>
              <a:gd name="T65" fmla="*/ 689637 h 619"/>
              <a:gd name="T66" fmla="*/ 62886 w 634"/>
              <a:gd name="T67" fmla="*/ 794860 h 619"/>
              <a:gd name="T68" fmla="*/ 62886 w 634"/>
              <a:gd name="T69" fmla="*/ 230353 h 619"/>
              <a:gd name="T70" fmla="*/ 231535 w 634"/>
              <a:gd name="T71" fmla="*/ 125130 h 619"/>
              <a:gd name="T72" fmla="*/ 463071 w 634"/>
              <a:gd name="T73" fmla="*/ 209024 h 619"/>
              <a:gd name="T74" fmla="*/ 673167 w 634"/>
              <a:gd name="T75" fmla="*/ 41236 h 619"/>
              <a:gd name="T76" fmla="*/ 841817 w 634"/>
              <a:gd name="T77" fmla="*/ 166366 h 619"/>
              <a:gd name="T78" fmla="*/ 841817 w 634"/>
              <a:gd name="T79" fmla="*/ 732295 h 619"/>
              <a:gd name="T80" fmla="*/ 673167 w 634"/>
              <a:gd name="T81" fmla="*/ 459284 h 619"/>
              <a:gd name="T82" fmla="*/ 673167 w 634"/>
              <a:gd name="T83" fmla="*/ 459284 h 619"/>
              <a:gd name="T84" fmla="*/ 716044 w 634"/>
              <a:gd name="T85" fmla="*/ 501942 h 619"/>
              <a:gd name="T86" fmla="*/ 737483 w 634"/>
              <a:gd name="T87" fmla="*/ 459284 h 619"/>
              <a:gd name="T88" fmla="*/ 737483 w 634"/>
              <a:gd name="T89" fmla="*/ 250260 h 619"/>
              <a:gd name="T90" fmla="*/ 716044 w 634"/>
              <a:gd name="T91" fmla="*/ 209024 h 619"/>
              <a:gd name="T92" fmla="*/ 673167 w 634"/>
              <a:gd name="T93" fmla="*/ 250260 h 619"/>
              <a:gd name="T94" fmla="*/ 673167 w 634"/>
              <a:gd name="T95" fmla="*/ 459284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3" name="Hexagon 192">
            <a:extLst>
              <a:ext uri="{FF2B5EF4-FFF2-40B4-BE49-F238E27FC236}">
                <a16:creationId xmlns:a16="http://schemas.microsoft.com/office/drawing/2014/main" id="{E070494D-8F82-4C3D-8409-FAFFB7746E9D}"/>
              </a:ext>
            </a:extLst>
          </p:cNvPr>
          <p:cNvSpPr/>
          <p:nvPr/>
        </p:nvSpPr>
        <p:spPr>
          <a:xfrm>
            <a:off x="2623885" y="4276438"/>
            <a:ext cx="2993144" cy="2581562"/>
          </a:xfrm>
          <a:prstGeom prst="hexagon">
            <a:avLst/>
          </a:prstGeom>
          <a:solidFill>
            <a:srgbClr val="00A7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4" name="Hexagon 192">
            <a:extLst>
              <a:ext uri="{FF2B5EF4-FFF2-40B4-BE49-F238E27FC236}">
                <a16:creationId xmlns:a16="http://schemas.microsoft.com/office/drawing/2014/main" id="{F444BCF7-2112-4ACF-B520-8578BA2D45F2}"/>
              </a:ext>
            </a:extLst>
          </p:cNvPr>
          <p:cNvSpPr/>
          <p:nvPr/>
        </p:nvSpPr>
        <p:spPr>
          <a:xfrm>
            <a:off x="5743283" y="-2"/>
            <a:ext cx="2993144" cy="2581562"/>
          </a:xfrm>
          <a:prstGeom prst="hexagon">
            <a:avLst/>
          </a:prstGeom>
          <a:solidFill>
            <a:srgbClr val="FCB04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Tree>
    <p:extLst>
      <p:ext uri="{BB962C8B-B14F-4D97-AF65-F5344CB8AC3E}">
        <p14:creationId xmlns:p14="http://schemas.microsoft.com/office/powerpoint/2010/main" val="236422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4">
            <a:extLst>
              <a:ext uri="{FF2B5EF4-FFF2-40B4-BE49-F238E27FC236}">
                <a16:creationId xmlns:a16="http://schemas.microsoft.com/office/drawing/2014/main" id="{CABE6173-39FC-467F-962B-576260EBE4E2}"/>
              </a:ext>
            </a:extLst>
          </p:cNvPr>
          <p:cNvGrpSpPr>
            <a:grpSpLocks/>
          </p:cNvGrpSpPr>
          <p:nvPr/>
        </p:nvGrpSpPr>
        <p:grpSpPr bwMode="auto">
          <a:xfrm>
            <a:off x="7654964" y="4712902"/>
            <a:ext cx="1281907" cy="380207"/>
            <a:chOff x="2315487" y="10721814"/>
            <a:chExt cx="2562325" cy="760766"/>
          </a:xfrm>
          <a:solidFill>
            <a:srgbClr val="FFC000"/>
          </a:solidFill>
        </p:grpSpPr>
        <p:sp>
          <p:nvSpPr>
            <p:cNvPr id="10" name="Freeform 312">
              <a:extLst>
                <a:ext uri="{FF2B5EF4-FFF2-40B4-BE49-F238E27FC236}">
                  <a16:creationId xmlns:a16="http://schemas.microsoft.com/office/drawing/2014/main" id="{49010938-D0AD-41AB-87EE-68C18CEB2983}"/>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11" name="Freeform 317">
              <a:extLst>
                <a:ext uri="{FF2B5EF4-FFF2-40B4-BE49-F238E27FC236}">
                  <a16:creationId xmlns:a16="http://schemas.microsoft.com/office/drawing/2014/main" id="{DFC99B2C-C58B-4475-A1DC-C10BF55B503C}"/>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12" name="Group 68">
              <a:extLst>
                <a:ext uri="{FF2B5EF4-FFF2-40B4-BE49-F238E27FC236}">
                  <a16:creationId xmlns:a16="http://schemas.microsoft.com/office/drawing/2014/main" id="{F704EB8A-239E-4D3C-BB9F-DC17CA5085CE}"/>
                </a:ext>
              </a:extLst>
            </p:cNvPr>
            <p:cNvGrpSpPr>
              <a:grpSpLocks/>
            </p:cNvGrpSpPr>
            <p:nvPr/>
          </p:nvGrpSpPr>
          <p:grpSpPr bwMode="auto">
            <a:xfrm>
              <a:off x="3215073" y="10726581"/>
              <a:ext cx="756797" cy="755999"/>
              <a:chOff x="7408018" y="7017268"/>
              <a:chExt cx="1340715" cy="1339301"/>
            </a:xfrm>
            <a:grpFill/>
          </p:grpSpPr>
          <p:sp>
            <p:nvSpPr>
              <p:cNvPr id="13" name="Freeform 16">
                <a:extLst>
                  <a:ext uri="{FF2B5EF4-FFF2-40B4-BE49-F238E27FC236}">
                    <a16:creationId xmlns:a16="http://schemas.microsoft.com/office/drawing/2014/main" id="{586E14DC-6005-4B00-9C3B-05D68DF1C385}"/>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14" name="Oval 74">
                <a:extLst>
                  <a:ext uri="{FF2B5EF4-FFF2-40B4-BE49-F238E27FC236}">
                    <a16:creationId xmlns:a16="http://schemas.microsoft.com/office/drawing/2014/main" id="{FFAEFC99-B3A1-4C1F-98A9-2CEECE2CF16F}"/>
                  </a:ext>
                </a:extLst>
              </p:cNvPr>
              <p:cNvSpPr/>
              <p:nvPr/>
            </p:nvSpPr>
            <p:spPr>
              <a:xfrm>
                <a:off x="7408018" y="7017268"/>
                <a:ext cx="1340715" cy="1339301"/>
              </a:xfrm>
              <a:prstGeom prst="ellipse">
                <a:avLst/>
              </a:prstGeom>
              <a:noFill/>
              <a:ln w="28575" cmpd="sng">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grpSp>
        <p:nvGrpSpPr>
          <p:cNvPr id="2" name="Grupo 1">
            <a:extLst>
              <a:ext uri="{FF2B5EF4-FFF2-40B4-BE49-F238E27FC236}">
                <a16:creationId xmlns:a16="http://schemas.microsoft.com/office/drawing/2014/main" id="{35F84E21-4891-486A-A8BC-89CA42EEC65C}"/>
              </a:ext>
            </a:extLst>
          </p:cNvPr>
          <p:cNvGrpSpPr/>
          <p:nvPr/>
        </p:nvGrpSpPr>
        <p:grpSpPr>
          <a:xfrm>
            <a:off x="6736622" y="2985246"/>
            <a:ext cx="1559296" cy="1522406"/>
            <a:chOff x="6502457" y="2952553"/>
            <a:chExt cx="1559296" cy="1522406"/>
          </a:xfrm>
        </p:grpSpPr>
        <p:sp>
          <p:nvSpPr>
            <p:cNvPr id="15" name="Rectangle 58">
              <a:extLst>
                <a:ext uri="{FF2B5EF4-FFF2-40B4-BE49-F238E27FC236}">
                  <a16:creationId xmlns:a16="http://schemas.microsoft.com/office/drawing/2014/main" id="{426474FE-E870-4640-9F61-31D4D8E66EFE}"/>
                </a:ext>
              </a:extLst>
            </p:cNvPr>
            <p:cNvSpPr>
              <a:spLocks noChangeArrowheads="1"/>
            </p:cNvSpPr>
            <p:nvPr/>
          </p:nvSpPr>
          <p:spPr bwMode="auto">
            <a:xfrm>
              <a:off x="6735026" y="2952553"/>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lumMod val="50000"/>
                    </a:schemeClr>
                  </a:solidFill>
                </a:rPr>
                <a:t>Address</a:t>
              </a:r>
            </a:p>
          </p:txBody>
        </p:sp>
        <p:sp>
          <p:nvSpPr>
            <p:cNvPr id="16" name="Rectangle 59">
              <a:extLst>
                <a:ext uri="{FF2B5EF4-FFF2-40B4-BE49-F238E27FC236}">
                  <a16:creationId xmlns:a16="http://schemas.microsoft.com/office/drawing/2014/main" id="{D9F3F830-1642-4CF5-B4D0-4DA34D2F28F3}"/>
                </a:ext>
              </a:extLst>
            </p:cNvPr>
            <p:cNvSpPr>
              <a:spLocks noChangeArrowheads="1"/>
            </p:cNvSpPr>
            <p:nvPr/>
          </p:nvSpPr>
          <p:spPr bwMode="auto">
            <a:xfrm>
              <a:off x="6722326" y="3531085"/>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lumMod val="50000"/>
                    </a:schemeClr>
                  </a:solidFill>
                </a:rPr>
                <a:t>Contact Info</a:t>
              </a:r>
            </a:p>
          </p:txBody>
        </p:sp>
        <p:sp>
          <p:nvSpPr>
            <p:cNvPr id="17" name="Rectangle 60">
              <a:extLst>
                <a:ext uri="{FF2B5EF4-FFF2-40B4-BE49-F238E27FC236}">
                  <a16:creationId xmlns:a16="http://schemas.microsoft.com/office/drawing/2014/main" id="{5BEE8072-BC28-425F-9DA3-553DC5EB5CF4}"/>
                </a:ext>
              </a:extLst>
            </p:cNvPr>
            <p:cNvSpPr>
              <a:spLocks noChangeArrowheads="1"/>
            </p:cNvSpPr>
            <p:nvPr/>
          </p:nvSpPr>
          <p:spPr bwMode="auto">
            <a:xfrm>
              <a:off x="6722326" y="4105647"/>
              <a:ext cx="1147451"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lumMod val="50000"/>
                    </a:schemeClr>
                  </a:solidFill>
                </a:rPr>
                <a:t>Telephone</a:t>
              </a:r>
            </a:p>
          </p:txBody>
        </p:sp>
        <p:sp>
          <p:nvSpPr>
            <p:cNvPr id="18" name="Freeform 161">
              <a:extLst>
                <a:ext uri="{FF2B5EF4-FFF2-40B4-BE49-F238E27FC236}">
                  <a16:creationId xmlns:a16="http://schemas.microsoft.com/office/drawing/2014/main" id="{C4F31701-967A-467A-8B6F-E7A4F57205C1}"/>
                </a:ext>
              </a:extLst>
            </p:cNvPr>
            <p:cNvSpPr>
              <a:spLocks noChangeArrowheads="1"/>
            </p:cNvSpPr>
            <p:nvPr/>
          </p:nvSpPr>
          <p:spPr bwMode="auto">
            <a:xfrm>
              <a:off x="6521507" y="3049391"/>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solidFill>
                  <a:schemeClr val="bg1"/>
                </a:solidFill>
              </a:endParaRPr>
            </a:p>
          </p:txBody>
        </p:sp>
        <p:sp>
          <p:nvSpPr>
            <p:cNvPr id="19" name="Freeform 185">
              <a:extLst>
                <a:ext uri="{FF2B5EF4-FFF2-40B4-BE49-F238E27FC236}">
                  <a16:creationId xmlns:a16="http://schemas.microsoft.com/office/drawing/2014/main" id="{6C8C5EDD-354C-4819-A92D-1F00566DE00E}"/>
                </a:ext>
              </a:extLst>
            </p:cNvPr>
            <p:cNvSpPr>
              <a:spLocks noChangeArrowheads="1"/>
            </p:cNvSpPr>
            <p:nvPr/>
          </p:nvSpPr>
          <p:spPr bwMode="auto">
            <a:xfrm>
              <a:off x="6504838" y="3631097"/>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6" tIns="22858" rIns="45716" bIns="22858" anchor="ctr"/>
            <a:lstStyle/>
            <a:p>
              <a:endParaRPr lang="es-MX" sz="900">
                <a:solidFill>
                  <a:schemeClr val="bg1"/>
                </a:solidFill>
              </a:endParaRPr>
            </a:p>
          </p:txBody>
        </p:sp>
        <p:sp>
          <p:nvSpPr>
            <p:cNvPr id="20" name="Freeform 178">
              <a:extLst>
                <a:ext uri="{FF2B5EF4-FFF2-40B4-BE49-F238E27FC236}">
                  <a16:creationId xmlns:a16="http://schemas.microsoft.com/office/drawing/2014/main" id="{64305A20-9958-4437-8259-FC9DA59E91D1}"/>
                </a:ext>
              </a:extLst>
            </p:cNvPr>
            <p:cNvSpPr>
              <a:spLocks noChangeArrowheads="1"/>
            </p:cNvSpPr>
            <p:nvPr/>
          </p:nvSpPr>
          <p:spPr bwMode="auto">
            <a:xfrm>
              <a:off x="6502457" y="4176291"/>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accent3"/>
            </a:solidFill>
            <a:ln>
              <a:noFill/>
            </a:ln>
            <a:effectLst/>
          </p:spPr>
          <p:txBody>
            <a:bodyPr wrap="none" lIns="45716" tIns="22858" rIns="45716" bIns="22858" anchor="ctr"/>
            <a:lstStyle/>
            <a:p>
              <a:pPr defTabSz="914217">
                <a:defRPr/>
              </a:pPr>
              <a:endParaRPr lang="en-US" sz="900">
                <a:solidFill>
                  <a:schemeClr val="bg1"/>
                </a:solidFill>
              </a:endParaRPr>
            </a:p>
          </p:txBody>
        </p:sp>
      </p:grpSp>
      <p:pic>
        <p:nvPicPr>
          <p:cNvPr id="8" name="Marcador de posición de imagen 7">
            <a:extLst>
              <a:ext uri="{FF2B5EF4-FFF2-40B4-BE49-F238E27FC236}">
                <a16:creationId xmlns:a16="http://schemas.microsoft.com/office/drawing/2014/main" id="{B0DF2C94-D993-4412-ABD2-F803149D59B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1" name="Triángulo isósceles 20">
            <a:extLst>
              <a:ext uri="{FF2B5EF4-FFF2-40B4-BE49-F238E27FC236}">
                <a16:creationId xmlns:a16="http://schemas.microsoft.com/office/drawing/2014/main" id="{8630B02A-1451-447C-8D21-A9D89E5FC124}"/>
              </a:ext>
            </a:extLst>
          </p:cNvPr>
          <p:cNvSpPr/>
          <p:nvPr/>
        </p:nvSpPr>
        <p:spPr>
          <a:xfrm rot="10800000">
            <a:off x="1263545" y="2094705"/>
            <a:ext cx="2877825" cy="2480884"/>
          </a:xfrm>
          <a:prstGeom prs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6">
            <a:extLst>
              <a:ext uri="{FF2B5EF4-FFF2-40B4-BE49-F238E27FC236}">
                <a16:creationId xmlns:a16="http://schemas.microsoft.com/office/drawing/2014/main" id="{8A12C54D-9E5C-4BD4-9E05-24379001D340}"/>
              </a:ext>
            </a:extLst>
          </p:cNvPr>
          <p:cNvSpPr txBox="1"/>
          <p:nvPr/>
        </p:nvSpPr>
        <p:spPr>
          <a:xfrm>
            <a:off x="6267450" y="1854201"/>
            <a:ext cx="3657600" cy="923330"/>
          </a:xfrm>
          <a:prstGeom prst="rect">
            <a:avLst/>
          </a:prstGeom>
          <a:noFill/>
        </p:spPr>
        <p:txBody>
          <a:bodyPr wrap="square" rtlCol="0">
            <a:spAutoFit/>
          </a:bodyPr>
          <a:lstStyle/>
          <a:p>
            <a:pPr algn="ctr"/>
            <a:r>
              <a:rPr lang="en-US" sz="5400" dirty="0">
                <a:solidFill>
                  <a:srgbClr val="00A79D"/>
                </a:solidFill>
                <a:latin typeface="Arial Black" panose="020B0A04020102020204" pitchFamily="34" charset="0"/>
              </a:rPr>
              <a:t>THANKS</a:t>
            </a:r>
          </a:p>
        </p:txBody>
      </p:sp>
      <p:sp>
        <p:nvSpPr>
          <p:cNvPr id="28" name="CuadroTexto 27">
            <a:extLst>
              <a:ext uri="{FF2B5EF4-FFF2-40B4-BE49-F238E27FC236}">
                <a16:creationId xmlns:a16="http://schemas.microsoft.com/office/drawing/2014/main" id="{D53256B9-B5D4-441C-850D-87D7020296CA}"/>
              </a:ext>
            </a:extLst>
          </p:cNvPr>
          <p:cNvSpPr txBox="1"/>
          <p:nvPr/>
        </p:nvSpPr>
        <p:spPr>
          <a:xfrm>
            <a:off x="6225761" y="6317303"/>
            <a:ext cx="5544457" cy="369332"/>
          </a:xfrm>
          <a:prstGeom prst="rect">
            <a:avLst/>
          </a:prstGeom>
          <a:noFill/>
        </p:spPr>
        <p:txBody>
          <a:bodyPr wrap="square" rtlCol="0">
            <a:spAutoFit/>
          </a:bodyPr>
          <a:lstStyle/>
          <a:p>
            <a:pPr algn="r"/>
            <a:r>
              <a:rPr lang="en-US" dirty="0">
                <a:solidFill>
                  <a:srgbClr val="48606F"/>
                </a:solidFill>
              </a:rPr>
              <a:t>www.powerpoint-templastes-presentation.com</a:t>
            </a:r>
          </a:p>
        </p:txBody>
      </p:sp>
      <p:sp>
        <p:nvSpPr>
          <p:cNvPr id="29" name="Triángulo rectángulo 28">
            <a:extLst>
              <a:ext uri="{FF2B5EF4-FFF2-40B4-BE49-F238E27FC236}">
                <a16:creationId xmlns:a16="http://schemas.microsoft.com/office/drawing/2014/main" id="{A2B1B0FD-A9DC-457F-8705-99D8342F1F8D}"/>
              </a:ext>
            </a:extLst>
          </p:cNvPr>
          <p:cNvSpPr/>
          <p:nvPr/>
        </p:nvSpPr>
        <p:spPr>
          <a:xfrm rot="18900000">
            <a:off x="9077483" y="-1311118"/>
            <a:ext cx="2622236" cy="2622236"/>
          </a:xfrm>
          <a:prstGeom prst="rtTriangle">
            <a:avLst/>
          </a:prstGeom>
          <a:solidFill>
            <a:srgbClr val="00A7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885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2DD9E2"/>
                </a:solidFill>
                <a:latin typeface="Lato Black" panose="020F0A02020204030203" pitchFamily="34" charset="0"/>
              </a:rPr>
              <a:t>THANKS FOR DOWNLOADING THESE TEMPLATES! </a:t>
            </a:r>
            <a:br>
              <a:rPr kumimoji="1" lang="en-US" altLang="ja-JP" sz="2000" b="1" dirty="0">
                <a:solidFill>
                  <a:srgbClr val="2DD9E2"/>
                </a:solidFill>
                <a:latin typeface="Lato Light" panose="020F0302020204030203" pitchFamily="34" charset="0"/>
              </a:rPr>
            </a:br>
            <a:r>
              <a:rPr kumimoji="1" lang="en-US" altLang="ja-JP" sz="2400" dirty="0">
                <a:solidFill>
                  <a:srgbClr val="2DD9E2"/>
                </a:solidFill>
                <a:latin typeface="Lato Light" panose="020F0302020204030203" pitchFamily="34" charset="0"/>
              </a:rPr>
              <a:t>Find even more free templates at </a:t>
            </a:r>
            <a:endParaRPr kumimoji="1" lang="en-US" altLang="ja-JP" sz="2000" b="1" dirty="0">
              <a:solidFill>
                <a:srgbClr val="2DD9E2"/>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iángulo rectángulo 23">
            <a:extLst>
              <a:ext uri="{FF2B5EF4-FFF2-40B4-BE49-F238E27FC236}">
                <a16:creationId xmlns:a16="http://schemas.microsoft.com/office/drawing/2014/main" id="{C6594EEC-6807-4F48-AC53-11F0B7871305}"/>
              </a:ext>
            </a:extLst>
          </p:cNvPr>
          <p:cNvSpPr/>
          <p:nvPr/>
        </p:nvSpPr>
        <p:spPr>
          <a:xfrm rot="8100000">
            <a:off x="3314948" y="5062516"/>
            <a:ext cx="3590968" cy="3590968"/>
          </a:xfrm>
          <a:prstGeom prst="rtTriangle">
            <a:avLst/>
          </a:prstGeom>
          <a:solidFill>
            <a:srgbClr val="30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ángulo rectángulo 10">
            <a:extLst>
              <a:ext uri="{FF2B5EF4-FFF2-40B4-BE49-F238E27FC236}">
                <a16:creationId xmlns:a16="http://schemas.microsoft.com/office/drawing/2014/main" id="{FD5124D6-6810-4CCD-9441-D6FE16824646}"/>
              </a:ext>
            </a:extLst>
          </p:cNvPr>
          <p:cNvSpPr/>
          <p:nvPr/>
        </p:nvSpPr>
        <p:spPr>
          <a:xfrm rot="5400000">
            <a:off x="-8302" y="0"/>
            <a:ext cx="5029200" cy="5029200"/>
          </a:xfrm>
          <a:prstGeom prst="rtTriangle">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uadroTexto 44">
            <a:extLst>
              <a:ext uri="{FF2B5EF4-FFF2-40B4-BE49-F238E27FC236}">
                <a16:creationId xmlns:a16="http://schemas.microsoft.com/office/drawing/2014/main" id="{236EE938-ACBE-44A2-9F16-D0BF60E1973E}"/>
              </a:ext>
            </a:extLst>
          </p:cNvPr>
          <p:cNvSpPr txBox="1"/>
          <p:nvPr/>
        </p:nvSpPr>
        <p:spPr>
          <a:xfrm>
            <a:off x="3023973" y="2012562"/>
            <a:ext cx="6753099" cy="707886"/>
          </a:xfrm>
          <a:prstGeom prst="rect">
            <a:avLst/>
          </a:prstGeom>
          <a:noFill/>
        </p:spPr>
        <p:txBody>
          <a:bodyPr wrap="square" rtlCol="0">
            <a:spAutoFit/>
          </a:bodyPr>
          <a:lstStyle/>
          <a:p>
            <a:r>
              <a:rPr lang="en-US" sz="4000" dirty="0">
                <a:latin typeface="Lato" panose="020F0502020204030203" pitchFamily="34" charset="0"/>
                <a:cs typeface="Arial" panose="020B0604020202020204" pitchFamily="34" charset="0"/>
              </a:rPr>
              <a:t>ABSTRACT POWERPOINT</a:t>
            </a:r>
          </a:p>
        </p:txBody>
      </p:sp>
      <p:sp>
        <p:nvSpPr>
          <p:cNvPr id="47" name="CuadroTexto 46">
            <a:extLst>
              <a:ext uri="{FF2B5EF4-FFF2-40B4-BE49-F238E27FC236}">
                <a16:creationId xmlns:a16="http://schemas.microsoft.com/office/drawing/2014/main" id="{4E534349-2DDF-40ED-8A79-3A130B1D1634}"/>
              </a:ext>
            </a:extLst>
          </p:cNvPr>
          <p:cNvSpPr txBox="1"/>
          <p:nvPr/>
        </p:nvSpPr>
        <p:spPr>
          <a:xfrm>
            <a:off x="6096000" y="2571612"/>
            <a:ext cx="3735918" cy="830997"/>
          </a:xfrm>
          <a:prstGeom prst="rect">
            <a:avLst/>
          </a:prstGeom>
          <a:noFill/>
        </p:spPr>
        <p:txBody>
          <a:bodyPr wrap="square" rtlCol="0">
            <a:spAutoFit/>
          </a:bodyPr>
          <a:lstStyle/>
          <a:p>
            <a:r>
              <a:rPr lang="en-US" sz="4800" dirty="0">
                <a:solidFill>
                  <a:srgbClr val="0098CA"/>
                </a:solidFill>
                <a:latin typeface="Arial" panose="020B0604020202020204" pitchFamily="34" charset="0"/>
                <a:cs typeface="Arial" panose="020B0604020202020204" pitchFamily="34" charset="0"/>
              </a:rPr>
              <a:t>TEMPLATE</a:t>
            </a:r>
          </a:p>
        </p:txBody>
      </p:sp>
      <p:sp>
        <p:nvSpPr>
          <p:cNvPr id="48" name="CuadroTexto 47">
            <a:extLst>
              <a:ext uri="{FF2B5EF4-FFF2-40B4-BE49-F238E27FC236}">
                <a16:creationId xmlns:a16="http://schemas.microsoft.com/office/drawing/2014/main" id="{8B13CB33-36D3-4D47-A45A-0B5C5468A0DE}"/>
              </a:ext>
            </a:extLst>
          </p:cNvPr>
          <p:cNvSpPr txBox="1"/>
          <p:nvPr/>
        </p:nvSpPr>
        <p:spPr>
          <a:xfrm>
            <a:off x="6516166" y="6425159"/>
            <a:ext cx="5544457" cy="338554"/>
          </a:xfrm>
          <a:prstGeom prst="rect">
            <a:avLst/>
          </a:prstGeom>
          <a:noFill/>
        </p:spPr>
        <p:txBody>
          <a:bodyPr wrap="square" rtlCol="0">
            <a:spAutoFit/>
          </a:bodyPr>
          <a:lstStyle/>
          <a:p>
            <a:pPr algn="r"/>
            <a:r>
              <a:rPr lang="en-US" sz="1600" dirty="0">
                <a:solidFill>
                  <a:srgbClr val="48606F"/>
                </a:solidFill>
              </a:rPr>
              <a:t>https://free-powerpoint-templates-download.com/</a:t>
            </a:r>
          </a:p>
        </p:txBody>
      </p:sp>
      <p:sp>
        <p:nvSpPr>
          <p:cNvPr id="50" name="CuadroTexto 49">
            <a:extLst>
              <a:ext uri="{FF2B5EF4-FFF2-40B4-BE49-F238E27FC236}">
                <a16:creationId xmlns:a16="http://schemas.microsoft.com/office/drawing/2014/main" id="{A8619DF5-0059-4553-8827-D511CA084351}"/>
              </a:ext>
            </a:extLst>
          </p:cNvPr>
          <p:cNvSpPr txBox="1"/>
          <p:nvPr/>
        </p:nvSpPr>
        <p:spPr>
          <a:xfrm>
            <a:off x="5045720" y="3363596"/>
            <a:ext cx="4374051" cy="400110"/>
          </a:xfrm>
          <a:prstGeom prst="rect">
            <a:avLst/>
          </a:prstGeom>
          <a:noFill/>
        </p:spPr>
        <p:txBody>
          <a:bodyPr wrap="square" rtlCol="0">
            <a:spAutoFit/>
          </a:bodyPr>
          <a:lstStyle/>
          <a:p>
            <a:pPr algn="r"/>
            <a:r>
              <a:rPr lang="en-US" sz="2000" b="1" dirty="0">
                <a:latin typeface="Arial" panose="020B0604020202020204" pitchFamily="34" charset="0"/>
                <a:cs typeface="Arial" panose="020B0604020202020204" pitchFamily="34" charset="0"/>
              </a:rPr>
              <a:t>COMPANY NAME</a:t>
            </a:r>
          </a:p>
        </p:txBody>
      </p:sp>
      <p:pic>
        <p:nvPicPr>
          <p:cNvPr id="10" name="Marcador de posición de imagen 9">
            <a:extLst>
              <a:ext uri="{FF2B5EF4-FFF2-40B4-BE49-F238E27FC236}">
                <a16:creationId xmlns:a16="http://schemas.microsoft.com/office/drawing/2014/main" id="{8FA1827E-3AF9-4FC5-8B6C-DF0C2EC3B42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Triángulo rectángulo 7">
            <a:extLst>
              <a:ext uri="{FF2B5EF4-FFF2-40B4-BE49-F238E27FC236}">
                <a16:creationId xmlns:a16="http://schemas.microsoft.com/office/drawing/2014/main" id="{894FA8CD-ED45-4AB0-A61D-E88291331C13}"/>
              </a:ext>
            </a:extLst>
          </p:cNvPr>
          <p:cNvSpPr/>
          <p:nvPr/>
        </p:nvSpPr>
        <p:spPr>
          <a:xfrm rot="5400000">
            <a:off x="0" y="0"/>
            <a:ext cx="5029200" cy="5029200"/>
          </a:xfrm>
          <a:prstGeom prst="rtTriangle">
            <a:avLst/>
          </a:prstGeom>
          <a:solidFill>
            <a:srgbClr val="00A79D">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ángulo rectángulo 26">
            <a:extLst>
              <a:ext uri="{FF2B5EF4-FFF2-40B4-BE49-F238E27FC236}">
                <a16:creationId xmlns:a16="http://schemas.microsoft.com/office/drawing/2014/main" id="{52D9DA52-166A-4DC8-B79B-824D2E7CD2E7}"/>
              </a:ext>
            </a:extLst>
          </p:cNvPr>
          <p:cNvSpPr/>
          <p:nvPr/>
        </p:nvSpPr>
        <p:spPr>
          <a:xfrm rot="2700000">
            <a:off x="10367138" y="921324"/>
            <a:ext cx="3590968" cy="3590968"/>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ángulo rectángulo 11">
            <a:extLst>
              <a:ext uri="{FF2B5EF4-FFF2-40B4-BE49-F238E27FC236}">
                <a16:creationId xmlns:a16="http://schemas.microsoft.com/office/drawing/2014/main" id="{C43CACD9-AA4C-4380-B082-D0FD26B06C53}"/>
              </a:ext>
            </a:extLst>
          </p:cNvPr>
          <p:cNvSpPr/>
          <p:nvPr/>
        </p:nvSpPr>
        <p:spPr>
          <a:xfrm rot="8100000">
            <a:off x="3286583" y="5062517"/>
            <a:ext cx="3590968" cy="3590968"/>
          </a:xfrm>
          <a:prstGeom prst="rtTriangle">
            <a:avLst/>
          </a:prstGeom>
          <a:solidFill>
            <a:srgbClr val="3033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6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5355239-B07C-423D-8156-60266AD82A4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0" name="Marcador de posición de imagen 9">
            <a:extLst>
              <a:ext uri="{FF2B5EF4-FFF2-40B4-BE49-F238E27FC236}">
                <a16:creationId xmlns:a16="http://schemas.microsoft.com/office/drawing/2014/main" id="{05270884-FD8B-4385-A32D-422653DBFADB}"/>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13" name="Título 12">
            <a:extLst>
              <a:ext uri="{FF2B5EF4-FFF2-40B4-BE49-F238E27FC236}">
                <a16:creationId xmlns:a16="http://schemas.microsoft.com/office/drawing/2014/main" id="{897DD414-D4F4-4092-AEB0-A94A2C5946B1}"/>
              </a:ext>
            </a:extLst>
          </p:cNvPr>
          <p:cNvSpPr>
            <a:spLocks noGrp="1"/>
          </p:cNvSpPr>
          <p:nvPr>
            <p:ph type="title"/>
          </p:nvPr>
        </p:nvSpPr>
        <p:spPr/>
        <p:txBody>
          <a:bodyPr/>
          <a:lstStyle/>
          <a:p>
            <a:endParaRPr lang="en-US" dirty="0"/>
          </a:p>
        </p:txBody>
      </p:sp>
      <p:cxnSp>
        <p:nvCxnSpPr>
          <p:cNvPr id="5" name="Conector recto 4">
            <a:extLst>
              <a:ext uri="{FF2B5EF4-FFF2-40B4-BE49-F238E27FC236}">
                <a16:creationId xmlns:a16="http://schemas.microsoft.com/office/drawing/2014/main" id="{883F2D3A-5353-4904-A519-9C8CD039CE53}"/>
              </a:ext>
            </a:extLst>
          </p:cNvPr>
          <p:cNvCxnSpPr/>
          <p:nvPr/>
        </p:nvCxnSpPr>
        <p:spPr>
          <a:xfrm flipH="1">
            <a:off x="425080" y="556506"/>
            <a:ext cx="1843314" cy="1843314"/>
          </a:xfrm>
          <a:prstGeom prst="line">
            <a:avLst/>
          </a:prstGeom>
          <a:ln w="38100">
            <a:solidFill>
              <a:srgbClr val="00A79D"/>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E5DB180-261D-481E-BD1B-9F8C8C682919}"/>
              </a:ext>
            </a:extLst>
          </p:cNvPr>
          <p:cNvCxnSpPr/>
          <p:nvPr/>
        </p:nvCxnSpPr>
        <p:spPr>
          <a:xfrm flipH="1">
            <a:off x="5452222" y="4013427"/>
            <a:ext cx="1843314" cy="1843314"/>
          </a:xfrm>
          <a:prstGeom prst="line">
            <a:avLst/>
          </a:prstGeom>
          <a:ln w="38100">
            <a:solidFill>
              <a:srgbClr val="FCB040"/>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47113EC8-88D7-45F8-A485-A885302ECB9B}"/>
              </a:ext>
            </a:extLst>
          </p:cNvPr>
          <p:cNvSpPr/>
          <p:nvPr/>
        </p:nvSpPr>
        <p:spPr>
          <a:xfrm>
            <a:off x="3523118" y="512058"/>
            <a:ext cx="2688609" cy="830997"/>
          </a:xfrm>
          <a:prstGeom prst="rect">
            <a:avLst/>
          </a:prstGeom>
        </p:spPr>
        <p:txBody>
          <a:bodyPr wrap="square">
            <a:spAutoFit/>
          </a:bodyPr>
          <a:lstStyle/>
          <a:p>
            <a:r>
              <a:rPr lang="es-CO" sz="1600" b="1" dirty="0"/>
              <a:t>Lorem ipsum </a:t>
            </a:r>
            <a:r>
              <a:rPr lang="es-CO" sz="1600" dirty="0"/>
              <a:t>dolor sit amet, consectetur adipiscing elit. Fusce convallis magna non</a:t>
            </a:r>
          </a:p>
        </p:txBody>
      </p:sp>
      <p:sp>
        <p:nvSpPr>
          <p:cNvPr id="12" name="Rectángulo 11">
            <a:extLst>
              <a:ext uri="{FF2B5EF4-FFF2-40B4-BE49-F238E27FC236}">
                <a16:creationId xmlns:a16="http://schemas.microsoft.com/office/drawing/2014/main" id="{4644DCF7-33D9-4035-886E-C6DE912B226F}"/>
              </a:ext>
            </a:extLst>
          </p:cNvPr>
          <p:cNvSpPr/>
          <p:nvPr/>
        </p:nvSpPr>
        <p:spPr>
          <a:xfrm>
            <a:off x="1805671" y="5214656"/>
            <a:ext cx="2688609" cy="830997"/>
          </a:xfrm>
          <a:prstGeom prst="rect">
            <a:avLst/>
          </a:prstGeom>
        </p:spPr>
        <p:txBody>
          <a:bodyPr wrap="square">
            <a:spAutoFit/>
          </a:bodyPr>
          <a:lstStyle/>
          <a:p>
            <a:pPr algn="r"/>
            <a:r>
              <a:rPr lang="es-CO" sz="1600" b="1" dirty="0"/>
              <a:t>Lorem ipsum </a:t>
            </a:r>
            <a:r>
              <a:rPr lang="es-CO" sz="1600" dirty="0"/>
              <a:t>dolor sit amet, consectetur adipiscing elit. Fusce convallis magna non</a:t>
            </a:r>
          </a:p>
        </p:txBody>
      </p:sp>
      <p:sp>
        <p:nvSpPr>
          <p:cNvPr id="14" name="TextBox 10">
            <a:extLst>
              <a:ext uri="{FF2B5EF4-FFF2-40B4-BE49-F238E27FC236}">
                <a16:creationId xmlns:a16="http://schemas.microsoft.com/office/drawing/2014/main" id="{BC20CFFF-9449-4389-909D-8DB1BEFB2374}"/>
              </a:ext>
            </a:extLst>
          </p:cNvPr>
          <p:cNvSpPr txBox="1">
            <a:spLocks noChangeArrowheads="1"/>
          </p:cNvSpPr>
          <p:nvPr/>
        </p:nvSpPr>
        <p:spPr bwMode="auto">
          <a:xfrm>
            <a:off x="7868372" y="3183349"/>
            <a:ext cx="3350539"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cxnSp>
        <p:nvCxnSpPr>
          <p:cNvPr id="16" name="Conector recto 15">
            <a:extLst>
              <a:ext uri="{FF2B5EF4-FFF2-40B4-BE49-F238E27FC236}">
                <a16:creationId xmlns:a16="http://schemas.microsoft.com/office/drawing/2014/main" id="{EAC14446-A36D-486E-8C06-0765972615ED}"/>
              </a:ext>
            </a:extLst>
          </p:cNvPr>
          <p:cNvCxnSpPr/>
          <p:nvPr/>
        </p:nvCxnSpPr>
        <p:spPr>
          <a:xfrm>
            <a:off x="11742057" y="3183349"/>
            <a:ext cx="0" cy="1925680"/>
          </a:xfrm>
          <a:prstGeom prst="line">
            <a:avLst/>
          </a:prstGeom>
          <a:ln w="38100">
            <a:solidFill>
              <a:srgbClr val="00A7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11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19">
            <a:extLst>
              <a:ext uri="{FF2B5EF4-FFF2-40B4-BE49-F238E27FC236}">
                <a16:creationId xmlns:a16="http://schemas.microsoft.com/office/drawing/2014/main" id="{65D47D7F-DE3F-4BD5-857B-ADE86EFE3087}"/>
              </a:ext>
            </a:extLst>
          </p:cNvPr>
          <p:cNvSpPr>
            <a:spLocks noGrp="1"/>
          </p:cNvSpPr>
          <p:nvPr>
            <p:ph type="title"/>
          </p:nvPr>
        </p:nvSpPr>
        <p:spPr/>
        <p:txBody>
          <a:bodyPr/>
          <a:lstStyle/>
          <a:p>
            <a:r>
              <a:rPr lang="en-US" dirty="0"/>
              <a:t>Click to</a:t>
            </a:r>
            <a:r>
              <a:rPr lang="en-US" dirty="0">
                <a:solidFill>
                  <a:srgbClr val="00A79D"/>
                </a:solidFill>
              </a:rPr>
              <a:t> Add Text</a:t>
            </a:r>
          </a:p>
        </p:txBody>
      </p:sp>
      <p:pic>
        <p:nvPicPr>
          <p:cNvPr id="5" name="Marcador de posición de imagen 4">
            <a:extLst>
              <a:ext uri="{FF2B5EF4-FFF2-40B4-BE49-F238E27FC236}">
                <a16:creationId xmlns:a16="http://schemas.microsoft.com/office/drawing/2014/main" id="{A82855F5-55C0-4A16-B791-7E8B1F82A57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Hexágono 5">
            <a:extLst>
              <a:ext uri="{FF2B5EF4-FFF2-40B4-BE49-F238E27FC236}">
                <a16:creationId xmlns:a16="http://schemas.microsoft.com/office/drawing/2014/main" id="{EEECC134-7B36-4867-847E-670714DD43C0}"/>
              </a:ext>
            </a:extLst>
          </p:cNvPr>
          <p:cNvSpPr/>
          <p:nvPr/>
        </p:nvSpPr>
        <p:spPr>
          <a:xfrm>
            <a:off x="9568215" y="3506449"/>
            <a:ext cx="1229334" cy="1059771"/>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ágono 6">
            <a:extLst>
              <a:ext uri="{FF2B5EF4-FFF2-40B4-BE49-F238E27FC236}">
                <a16:creationId xmlns:a16="http://schemas.microsoft.com/office/drawing/2014/main" id="{5470543F-7E0C-4FEF-9FF9-C7F7D60F4C8F}"/>
              </a:ext>
            </a:extLst>
          </p:cNvPr>
          <p:cNvSpPr/>
          <p:nvPr/>
        </p:nvSpPr>
        <p:spPr>
          <a:xfrm>
            <a:off x="5149516" y="3506449"/>
            <a:ext cx="1229334" cy="1059771"/>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a:extLst>
              <a:ext uri="{FF2B5EF4-FFF2-40B4-BE49-F238E27FC236}">
                <a16:creationId xmlns:a16="http://schemas.microsoft.com/office/drawing/2014/main" id="{15A4E316-3573-48B2-8CD8-A690D9FE2E43}"/>
              </a:ext>
            </a:extLst>
          </p:cNvPr>
          <p:cNvSpPr/>
          <p:nvPr/>
        </p:nvSpPr>
        <p:spPr>
          <a:xfrm>
            <a:off x="7409178" y="3506448"/>
            <a:ext cx="1229334" cy="1059771"/>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0">
            <a:extLst>
              <a:ext uri="{FF2B5EF4-FFF2-40B4-BE49-F238E27FC236}">
                <a16:creationId xmlns:a16="http://schemas.microsoft.com/office/drawing/2014/main" id="{2EECA3BE-9D01-49B4-B5D1-17239BEBCC9E}"/>
              </a:ext>
            </a:extLst>
          </p:cNvPr>
          <p:cNvSpPr>
            <a:spLocks noChangeArrowheads="1"/>
          </p:cNvSpPr>
          <p:nvPr/>
        </p:nvSpPr>
        <p:spPr bwMode="auto">
          <a:xfrm>
            <a:off x="5439802" y="3744970"/>
            <a:ext cx="632709" cy="565519"/>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13" name="Freeform 110">
            <a:extLst>
              <a:ext uri="{FF2B5EF4-FFF2-40B4-BE49-F238E27FC236}">
                <a16:creationId xmlns:a16="http://schemas.microsoft.com/office/drawing/2014/main" id="{87077718-1CA7-4002-9471-EE8F539069AA}"/>
              </a:ext>
            </a:extLst>
          </p:cNvPr>
          <p:cNvSpPr>
            <a:spLocks noChangeArrowheads="1"/>
          </p:cNvSpPr>
          <p:nvPr/>
        </p:nvSpPr>
        <p:spPr bwMode="auto">
          <a:xfrm>
            <a:off x="7629980" y="3729047"/>
            <a:ext cx="718246" cy="581442"/>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14" name="AutoShape 63">
            <a:extLst>
              <a:ext uri="{FF2B5EF4-FFF2-40B4-BE49-F238E27FC236}">
                <a16:creationId xmlns:a16="http://schemas.microsoft.com/office/drawing/2014/main" id="{411578A8-AC4C-47D5-8C78-5EA9B8F6808A}"/>
              </a:ext>
            </a:extLst>
          </p:cNvPr>
          <p:cNvSpPr>
            <a:spLocks/>
          </p:cNvSpPr>
          <p:nvPr/>
        </p:nvSpPr>
        <p:spPr bwMode="auto">
          <a:xfrm>
            <a:off x="9861724" y="3729047"/>
            <a:ext cx="642316" cy="528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 name="Rectángulo 14">
            <a:extLst>
              <a:ext uri="{FF2B5EF4-FFF2-40B4-BE49-F238E27FC236}">
                <a16:creationId xmlns:a16="http://schemas.microsoft.com/office/drawing/2014/main" id="{5FCD24E0-8B94-45CD-A8BF-385347EB6106}"/>
              </a:ext>
            </a:extLst>
          </p:cNvPr>
          <p:cNvSpPr/>
          <p:nvPr/>
        </p:nvSpPr>
        <p:spPr>
          <a:xfrm>
            <a:off x="4650636" y="4863593"/>
            <a:ext cx="2145467" cy="830997"/>
          </a:xfrm>
          <a:prstGeom prst="rect">
            <a:avLst/>
          </a:prstGeom>
        </p:spPr>
        <p:txBody>
          <a:bodyPr wrap="square">
            <a:spAutoFit/>
          </a:bodyPr>
          <a:lstStyle/>
          <a:p>
            <a:pPr algn="ctr"/>
            <a:r>
              <a:rPr lang="es-CO" sz="1600" b="1" dirty="0"/>
              <a:t>Lorem ipsum </a:t>
            </a:r>
            <a:r>
              <a:rPr lang="es-CO" sz="1600" dirty="0"/>
              <a:t>dolor sit amet, consectetur adipiscing elit</a:t>
            </a:r>
          </a:p>
        </p:txBody>
      </p:sp>
      <p:sp>
        <p:nvSpPr>
          <p:cNvPr id="16" name="Rectángulo 15">
            <a:extLst>
              <a:ext uri="{FF2B5EF4-FFF2-40B4-BE49-F238E27FC236}">
                <a16:creationId xmlns:a16="http://schemas.microsoft.com/office/drawing/2014/main" id="{4006A591-138D-46E8-BFCF-52F3DDFCA41F}"/>
              </a:ext>
            </a:extLst>
          </p:cNvPr>
          <p:cNvSpPr/>
          <p:nvPr/>
        </p:nvSpPr>
        <p:spPr>
          <a:xfrm>
            <a:off x="7018278" y="4828556"/>
            <a:ext cx="2145467" cy="830997"/>
          </a:xfrm>
          <a:prstGeom prst="rect">
            <a:avLst/>
          </a:prstGeom>
        </p:spPr>
        <p:txBody>
          <a:bodyPr wrap="square">
            <a:spAutoFit/>
          </a:bodyPr>
          <a:lstStyle/>
          <a:p>
            <a:pPr algn="ctr"/>
            <a:r>
              <a:rPr lang="es-CO" sz="1600" b="1" dirty="0"/>
              <a:t>Lorem ipsum </a:t>
            </a:r>
            <a:r>
              <a:rPr lang="es-CO" sz="1600" dirty="0"/>
              <a:t>dolor sit amet, consectetur adipiscing elit</a:t>
            </a:r>
          </a:p>
        </p:txBody>
      </p:sp>
      <p:sp>
        <p:nvSpPr>
          <p:cNvPr id="17" name="Rectángulo 16">
            <a:extLst>
              <a:ext uri="{FF2B5EF4-FFF2-40B4-BE49-F238E27FC236}">
                <a16:creationId xmlns:a16="http://schemas.microsoft.com/office/drawing/2014/main" id="{380D3852-B5DC-4D6F-B0F6-4E1293778608}"/>
              </a:ext>
            </a:extLst>
          </p:cNvPr>
          <p:cNvSpPr/>
          <p:nvPr/>
        </p:nvSpPr>
        <p:spPr>
          <a:xfrm>
            <a:off x="9110149" y="4863593"/>
            <a:ext cx="2145467" cy="830997"/>
          </a:xfrm>
          <a:prstGeom prst="rect">
            <a:avLst/>
          </a:prstGeom>
        </p:spPr>
        <p:txBody>
          <a:bodyPr wrap="square">
            <a:spAutoFit/>
          </a:bodyPr>
          <a:lstStyle/>
          <a:p>
            <a:pPr algn="ctr"/>
            <a:r>
              <a:rPr lang="es-CO" sz="1600" b="1" dirty="0"/>
              <a:t>Lorem ipsum </a:t>
            </a:r>
            <a:r>
              <a:rPr lang="es-CO" sz="1600" dirty="0"/>
              <a:t>dolor sit amet, consectetur adipiscing elit</a:t>
            </a:r>
          </a:p>
        </p:txBody>
      </p:sp>
      <p:sp>
        <p:nvSpPr>
          <p:cNvPr id="18" name="TextBox 10">
            <a:extLst>
              <a:ext uri="{FF2B5EF4-FFF2-40B4-BE49-F238E27FC236}">
                <a16:creationId xmlns:a16="http://schemas.microsoft.com/office/drawing/2014/main" id="{C64D4B57-795C-4605-A9EF-CC364DD68A6F}"/>
              </a:ext>
            </a:extLst>
          </p:cNvPr>
          <p:cNvSpPr txBox="1">
            <a:spLocks noChangeArrowheads="1"/>
          </p:cNvSpPr>
          <p:nvPr/>
        </p:nvSpPr>
        <p:spPr bwMode="auto">
          <a:xfrm>
            <a:off x="5336223" y="2627432"/>
            <a:ext cx="5509576" cy="5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p:txBody>
      </p:sp>
      <p:sp>
        <p:nvSpPr>
          <p:cNvPr id="19" name="Triángulo rectángulo 18">
            <a:extLst>
              <a:ext uri="{FF2B5EF4-FFF2-40B4-BE49-F238E27FC236}">
                <a16:creationId xmlns:a16="http://schemas.microsoft.com/office/drawing/2014/main" id="{D47C3C69-CE98-4067-B6EE-2786D005E3CE}"/>
              </a:ext>
            </a:extLst>
          </p:cNvPr>
          <p:cNvSpPr/>
          <p:nvPr/>
        </p:nvSpPr>
        <p:spPr>
          <a:xfrm rot="5400000">
            <a:off x="-653832" y="653833"/>
            <a:ext cx="4898632" cy="3590968"/>
          </a:xfrm>
          <a:prstGeom prst="rtTriangle">
            <a:avLst/>
          </a:prstGeom>
          <a:solidFill>
            <a:srgbClr val="00A7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88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E2D6405-BEC0-412F-9F03-1F9E219706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Rectángulo 4">
            <a:extLst>
              <a:ext uri="{FF2B5EF4-FFF2-40B4-BE49-F238E27FC236}">
                <a16:creationId xmlns:a16="http://schemas.microsoft.com/office/drawing/2014/main" id="{771883DA-A26B-4927-8E2A-1B202BBBC5A7}"/>
              </a:ext>
            </a:extLst>
          </p:cNvPr>
          <p:cNvSpPr/>
          <p:nvPr/>
        </p:nvSpPr>
        <p:spPr>
          <a:xfrm>
            <a:off x="1" y="0"/>
            <a:ext cx="12192000" cy="6858000"/>
          </a:xfrm>
          <a:prstGeom prst="rect">
            <a:avLst/>
          </a:prstGeom>
          <a:solidFill>
            <a:srgbClr val="3033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0B212BED-446C-41E7-ACE3-4BE044A3FCBE}"/>
              </a:ext>
            </a:extLst>
          </p:cNvPr>
          <p:cNvSpPr/>
          <p:nvPr/>
        </p:nvSpPr>
        <p:spPr>
          <a:xfrm>
            <a:off x="1059543" y="0"/>
            <a:ext cx="477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192">
            <a:extLst>
              <a:ext uri="{FF2B5EF4-FFF2-40B4-BE49-F238E27FC236}">
                <a16:creationId xmlns:a16="http://schemas.microsoft.com/office/drawing/2014/main" id="{D570A40B-FFE1-4A49-AFA6-D56018BFD0B5}"/>
              </a:ext>
            </a:extLst>
          </p:cNvPr>
          <p:cNvSpPr/>
          <p:nvPr/>
        </p:nvSpPr>
        <p:spPr>
          <a:xfrm>
            <a:off x="5219984" y="1066007"/>
            <a:ext cx="1229519" cy="1060450"/>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8" name="Hexagon 192">
            <a:extLst>
              <a:ext uri="{FF2B5EF4-FFF2-40B4-BE49-F238E27FC236}">
                <a16:creationId xmlns:a16="http://schemas.microsoft.com/office/drawing/2014/main" id="{302AC1B5-7FAA-461B-A64E-4572DE65FCB6}"/>
              </a:ext>
            </a:extLst>
          </p:cNvPr>
          <p:cNvSpPr/>
          <p:nvPr/>
        </p:nvSpPr>
        <p:spPr>
          <a:xfrm>
            <a:off x="5219984" y="2850753"/>
            <a:ext cx="1229519" cy="1060450"/>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9" name="Hexagon 192">
            <a:extLst>
              <a:ext uri="{FF2B5EF4-FFF2-40B4-BE49-F238E27FC236}">
                <a16:creationId xmlns:a16="http://schemas.microsoft.com/office/drawing/2014/main" id="{11CFDADD-2A15-4BFB-B406-02E0874D631B}"/>
              </a:ext>
            </a:extLst>
          </p:cNvPr>
          <p:cNvSpPr/>
          <p:nvPr/>
        </p:nvSpPr>
        <p:spPr>
          <a:xfrm>
            <a:off x="5219984" y="4528343"/>
            <a:ext cx="1229519" cy="1060450"/>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0" name="Título 12">
            <a:extLst>
              <a:ext uri="{FF2B5EF4-FFF2-40B4-BE49-F238E27FC236}">
                <a16:creationId xmlns:a16="http://schemas.microsoft.com/office/drawing/2014/main" id="{6E117CD4-19E6-41CC-AE92-907F831A05E7}"/>
              </a:ext>
            </a:extLst>
          </p:cNvPr>
          <p:cNvSpPr txBox="1">
            <a:spLocks/>
          </p:cNvSpPr>
          <p:nvPr/>
        </p:nvSpPr>
        <p:spPr>
          <a:xfrm>
            <a:off x="1423695" y="1463675"/>
            <a:ext cx="23522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A79D"/>
                </a:solidFill>
              </a:rPr>
              <a:t>Your Title </a:t>
            </a:r>
            <a:br>
              <a:rPr lang="en-US" b="1" dirty="0">
                <a:solidFill>
                  <a:srgbClr val="00A79D"/>
                </a:solidFill>
              </a:rPr>
            </a:br>
            <a:r>
              <a:rPr lang="en-US" b="1" dirty="0"/>
              <a:t>Here</a:t>
            </a:r>
          </a:p>
        </p:txBody>
      </p:sp>
      <p:sp>
        <p:nvSpPr>
          <p:cNvPr id="11" name="TextBox 10">
            <a:extLst>
              <a:ext uri="{FF2B5EF4-FFF2-40B4-BE49-F238E27FC236}">
                <a16:creationId xmlns:a16="http://schemas.microsoft.com/office/drawing/2014/main" id="{A2B817D2-2679-4303-A7E8-A60D99B3E045}"/>
              </a:ext>
            </a:extLst>
          </p:cNvPr>
          <p:cNvSpPr txBox="1">
            <a:spLocks noChangeArrowheads="1"/>
          </p:cNvSpPr>
          <p:nvPr/>
        </p:nvSpPr>
        <p:spPr bwMode="auto">
          <a:xfrm>
            <a:off x="1423695" y="2980358"/>
            <a:ext cx="3350539"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A12D78D7-E7A9-4237-A60F-F813ECAA1211}"/>
              </a:ext>
            </a:extLst>
          </p:cNvPr>
          <p:cNvSpPr/>
          <p:nvPr/>
        </p:nvSpPr>
        <p:spPr>
          <a:xfrm>
            <a:off x="6652600" y="1273066"/>
            <a:ext cx="4775200" cy="646331"/>
          </a:xfrm>
          <a:prstGeom prst="rect">
            <a:avLst/>
          </a:prstGeom>
        </p:spPr>
        <p:txBody>
          <a:bodyPr wrap="square">
            <a:spAutoFit/>
          </a:bodyPr>
          <a:lstStyle/>
          <a:p>
            <a:r>
              <a:rPr lang="es-CO" b="1" dirty="0" err="1">
                <a:solidFill>
                  <a:schemeClr val="bg1"/>
                </a:solidFill>
                <a:latin typeface="Arial" panose="020B0604020202020204" pitchFamily="34" charset="0"/>
                <a:cs typeface="Arial" panose="020B0604020202020204" pitchFamily="34" charset="0"/>
              </a:rPr>
              <a:t>Lorem</a:t>
            </a:r>
            <a:r>
              <a:rPr lang="es-CO" b="1" dirty="0">
                <a:solidFill>
                  <a:schemeClr val="bg1"/>
                </a:solidFill>
                <a:latin typeface="Arial" panose="020B0604020202020204" pitchFamily="34" charset="0"/>
                <a:cs typeface="Arial" panose="020B0604020202020204" pitchFamily="34" charset="0"/>
              </a:rPr>
              <a:t> </a:t>
            </a:r>
            <a:r>
              <a:rPr lang="es-CO" b="1" dirty="0" err="1">
                <a:solidFill>
                  <a:schemeClr val="bg1"/>
                </a:solidFill>
                <a:latin typeface="Arial" panose="020B0604020202020204" pitchFamily="34" charset="0"/>
                <a:cs typeface="Arial" panose="020B0604020202020204" pitchFamily="34" charset="0"/>
              </a:rPr>
              <a:t>ipsum</a:t>
            </a:r>
            <a:r>
              <a:rPr lang="es-CO" b="1" dirty="0">
                <a:solidFill>
                  <a:schemeClr val="bg1"/>
                </a:solidFill>
                <a:latin typeface="Arial" panose="020B0604020202020204" pitchFamily="34" charset="0"/>
                <a:cs typeface="Arial" panose="020B0604020202020204" pitchFamily="34" charset="0"/>
              </a:rPr>
              <a:t>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adipiscing</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elit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Fusce</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convallis</a:t>
            </a:r>
            <a:r>
              <a:rPr lang="es-CO" dirty="0">
                <a:solidFill>
                  <a:schemeClr val="bg1"/>
                </a:solidFill>
                <a:latin typeface="Arial" panose="020B0604020202020204" pitchFamily="34" charset="0"/>
                <a:cs typeface="Arial" panose="020B0604020202020204" pitchFamily="34" charset="0"/>
              </a:rPr>
              <a:t> magna non</a:t>
            </a:r>
          </a:p>
        </p:txBody>
      </p:sp>
      <p:sp>
        <p:nvSpPr>
          <p:cNvPr id="13" name="Rectángulo 12">
            <a:extLst>
              <a:ext uri="{FF2B5EF4-FFF2-40B4-BE49-F238E27FC236}">
                <a16:creationId xmlns:a16="http://schemas.microsoft.com/office/drawing/2014/main" id="{7DBFF765-69F3-4AFB-99DB-92ADE5E8B3CB}"/>
              </a:ext>
            </a:extLst>
          </p:cNvPr>
          <p:cNvSpPr/>
          <p:nvPr/>
        </p:nvSpPr>
        <p:spPr>
          <a:xfrm>
            <a:off x="6652600" y="4735402"/>
            <a:ext cx="4775200" cy="646331"/>
          </a:xfrm>
          <a:prstGeom prst="rect">
            <a:avLst/>
          </a:prstGeom>
        </p:spPr>
        <p:txBody>
          <a:bodyPr wrap="square">
            <a:spAutoFit/>
          </a:bodyPr>
          <a:lstStyle/>
          <a:p>
            <a:r>
              <a:rPr lang="es-CO" b="1" dirty="0" err="1">
                <a:solidFill>
                  <a:schemeClr val="bg1"/>
                </a:solidFill>
                <a:latin typeface="Arial" panose="020B0604020202020204" pitchFamily="34" charset="0"/>
                <a:cs typeface="Arial" panose="020B0604020202020204" pitchFamily="34" charset="0"/>
              </a:rPr>
              <a:t>Lorem</a:t>
            </a:r>
            <a:r>
              <a:rPr lang="es-CO" b="1" dirty="0">
                <a:solidFill>
                  <a:schemeClr val="bg1"/>
                </a:solidFill>
                <a:latin typeface="Arial" panose="020B0604020202020204" pitchFamily="34" charset="0"/>
                <a:cs typeface="Arial" panose="020B0604020202020204" pitchFamily="34" charset="0"/>
              </a:rPr>
              <a:t> </a:t>
            </a:r>
            <a:r>
              <a:rPr lang="es-CO" b="1" dirty="0" err="1">
                <a:solidFill>
                  <a:schemeClr val="bg1"/>
                </a:solidFill>
                <a:latin typeface="Arial" panose="020B0604020202020204" pitchFamily="34" charset="0"/>
                <a:cs typeface="Arial" panose="020B0604020202020204" pitchFamily="34" charset="0"/>
              </a:rPr>
              <a:t>ipsum</a:t>
            </a:r>
            <a:r>
              <a:rPr lang="es-CO" b="1" dirty="0">
                <a:solidFill>
                  <a:schemeClr val="bg1"/>
                </a:solidFill>
                <a:latin typeface="Arial" panose="020B0604020202020204" pitchFamily="34" charset="0"/>
                <a:cs typeface="Arial" panose="020B0604020202020204" pitchFamily="34" charset="0"/>
              </a:rPr>
              <a:t>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adipiscing</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elit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Fusce</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convallis</a:t>
            </a:r>
            <a:r>
              <a:rPr lang="es-CO" dirty="0">
                <a:solidFill>
                  <a:schemeClr val="bg1"/>
                </a:solidFill>
                <a:latin typeface="Arial" panose="020B0604020202020204" pitchFamily="34" charset="0"/>
                <a:cs typeface="Arial" panose="020B0604020202020204" pitchFamily="34" charset="0"/>
              </a:rPr>
              <a:t> magna non</a:t>
            </a:r>
          </a:p>
        </p:txBody>
      </p:sp>
      <p:sp>
        <p:nvSpPr>
          <p:cNvPr id="14" name="Rectángulo 13">
            <a:extLst>
              <a:ext uri="{FF2B5EF4-FFF2-40B4-BE49-F238E27FC236}">
                <a16:creationId xmlns:a16="http://schemas.microsoft.com/office/drawing/2014/main" id="{F5143685-C4DE-4986-BCF9-A5ECD94A5BA7}"/>
              </a:ext>
            </a:extLst>
          </p:cNvPr>
          <p:cNvSpPr/>
          <p:nvPr/>
        </p:nvSpPr>
        <p:spPr>
          <a:xfrm>
            <a:off x="6652600" y="3057812"/>
            <a:ext cx="4775200" cy="646331"/>
          </a:xfrm>
          <a:prstGeom prst="rect">
            <a:avLst/>
          </a:prstGeom>
        </p:spPr>
        <p:txBody>
          <a:bodyPr wrap="square">
            <a:spAutoFit/>
          </a:bodyPr>
          <a:lstStyle/>
          <a:p>
            <a:r>
              <a:rPr lang="es-CO" b="1" dirty="0" err="1">
                <a:solidFill>
                  <a:schemeClr val="bg1"/>
                </a:solidFill>
                <a:latin typeface="Arial" panose="020B0604020202020204" pitchFamily="34" charset="0"/>
                <a:cs typeface="Arial" panose="020B0604020202020204" pitchFamily="34" charset="0"/>
              </a:rPr>
              <a:t>Lorem</a:t>
            </a:r>
            <a:r>
              <a:rPr lang="es-CO" b="1" dirty="0">
                <a:solidFill>
                  <a:schemeClr val="bg1"/>
                </a:solidFill>
                <a:latin typeface="Arial" panose="020B0604020202020204" pitchFamily="34" charset="0"/>
                <a:cs typeface="Arial" panose="020B0604020202020204" pitchFamily="34" charset="0"/>
              </a:rPr>
              <a:t> </a:t>
            </a:r>
            <a:r>
              <a:rPr lang="es-CO" b="1" dirty="0" err="1">
                <a:solidFill>
                  <a:schemeClr val="bg1"/>
                </a:solidFill>
                <a:latin typeface="Arial" panose="020B0604020202020204" pitchFamily="34" charset="0"/>
                <a:cs typeface="Arial" panose="020B0604020202020204" pitchFamily="34" charset="0"/>
              </a:rPr>
              <a:t>ipsum</a:t>
            </a:r>
            <a:r>
              <a:rPr lang="es-CO" b="1" dirty="0">
                <a:solidFill>
                  <a:schemeClr val="bg1"/>
                </a:solidFill>
                <a:latin typeface="Arial" panose="020B0604020202020204" pitchFamily="34" charset="0"/>
                <a:cs typeface="Arial" panose="020B0604020202020204" pitchFamily="34" charset="0"/>
              </a:rPr>
              <a:t> </a:t>
            </a:r>
            <a:r>
              <a:rPr lang="es-CO" dirty="0">
                <a:solidFill>
                  <a:schemeClr val="bg1"/>
                </a:solidFill>
                <a:latin typeface="Arial" panose="020B0604020202020204" pitchFamily="34" charset="0"/>
                <a:cs typeface="Arial" panose="020B0604020202020204" pitchFamily="34" charset="0"/>
              </a:rPr>
              <a:t>dolor </a:t>
            </a:r>
            <a:r>
              <a:rPr lang="es-CO" dirty="0" err="1">
                <a:solidFill>
                  <a:schemeClr val="bg1"/>
                </a:solidFill>
                <a:latin typeface="Arial" panose="020B0604020202020204" pitchFamily="34" charset="0"/>
                <a:cs typeface="Arial" panose="020B0604020202020204" pitchFamily="34" charset="0"/>
              </a:rPr>
              <a:t>sit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amet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consectetur</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adipiscing</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elit</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Fusce</a:t>
            </a:r>
            <a:r>
              <a:rPr lang="es-CO" dirty="0">
                <a:solidFill>
                  <a:schemeClr val="bg1"/>
                </a:solidFill>
                <a:latin typeface="Arial" panose="020B0604020202020204" pitchFamily="34" charset="0"/>
                <a:cs typeface="Arial" panose="020B0604020202020204" pitchFamily="34" charset="0"/>
              </a:rPr>
              <a:t> </a:t>
            </a:r>
            <a:r>
              <a:rPr lang="es-CO" dirty="0" err="1">
                <a:solidFill>
                  <a:schemeClr val="bg1"/>
                </a:solidFill>
                <a:latin typeface="Arial" panose="020B0604020202020204" pitchFamily="34" charset="0"/>
                <a:cs typeface="Arial" panose="020B0604020202020204" pitchFamily="34" charset="0"/>
              </a:rPr>
              <a:t>convallis</a:t>
            </a:r>
            <a:r>
              <a:rPr lang="es-CO" dirty="0">
                <a:solidFill>
                  <a:schemeClr val="bg1"/>
                </a:solidFill>
                <a:latin typeface="Arial" panose="020B0604020202020204" pitchFamily="34" charset="0"/>
                <a:cs typeface="Arial" panose="020B0604020202020204" pitchFamily="34" charset="0"/>
              </a:rPr>
              <a:t> magna non</a:t>
            </a:r>
          </a:p>
        </p:txBody>
      </p:sp>
      <p:sp>
        <p:nvSpPr>
          <p:cNvPr id="16" name="Freeform 101">
            <a:extLst>
              <a:ext uri="{FF2B5EF4-FFF2-40B4-BE49-F238E27FC236}">
                <a16:creationId xmlns:a16="http://schemas.microsoft.com/office/drawing/2014/main" id="{7CA21598-CA9C-4130-BC6B-0254DCA9B7F6}"/>
              </a:ext>
            </a:extLst>
          </p:cNvPr>
          <p:cNvSpPr>
            <a:spLocks noChangeArrowheads="1"/>
          </p:cNvSpPr>
          <p:nvPr/>
        </p:nvSpPr>
        <p:spPr bwMode="auto">
          <a:xfrm>
            <a:off x="5639004" y="1300172"/>
            <a:ext cx="391477" cy="562748"/>
          </a:xfrm>
          <a:custGeom>
            <a:avLst/>
            <a:gdLst>
              <a:gd name="T0" fmla="*/ 0 w 737"/>
              <a:gd name="T1" fmla="*/ 133822 h 1061"/>
              <a:gd name="T2" fmla="*/ 14465 w 737"/>
              <a:gd name="T3" fmla="*/ 439168 h 1061"/>
              <a:gd name="T4" fmla="*/ 304173 w 737"/>
              <a:gd name="T5" fmla="*/ 424253 h 1061"/>
              <a:gd name="T6" fmla="*/ 299213 w 737"/>
              <a:gd name="T7" fmla="*/ 2486 h 1061"/>
              <a:gd name="T8" fmla="*/ 4959 w 737"/>
              <a:gd name="T9" fmla="*/ 2486 h 1061"/>
              <a:gd name="T10" fmla="*/ 70671 w 737"/>
              <a:gd name="T11" fmla="*/ 407266 h 1061"/>
              <a:gd name="T12" fmla="*/ 33889 w 737"/>
              <a:gd name="T13" fmla="*/ 409752 h 1061"/>
              <a:gd name="T14" fmla="*/ 33889 w 737"/>
              <a:gd name="T15" fmla="*/ 370807 h 1061"/>
              <a:gd name="T16" fmla="*/ 70671 w 737"/>
              <a:gd name="T17" fmla="*/ 407266 h 1061"/>
              <a:gd name="T18" fmla="*/ 68191 w 737"/>
              <a:gd name="T19" fmla="*/ 338905 h 1061"/>
              <a:gd name="T20" fmla="*/ 31409 w 737"/>
              <a:gd name="T21" fmla="*/ 304932 h 1061"/>
              <a:gd name="T22" fmla="*/ 70671 w 737"/>
              <a:gd name="T23" fmla="*/ 304932 h 1061"/>
              <a:gd name="T24" fmla="*/ 70671 w 737"/>
              <a:gd name="T25" fmla="*/ 268058 h 1061"/>
              <a:gd name="T26" fmla="*/ 31409 w 737"/>
              <a:gd name="T27" fmla="*/ 268058 h 1061"/>
              <a:gd name="T28" fmla="*/ 68191 w 737"/>
              <a:gd name="T29" fmla="*/ 234085 h 1061"/>
              <a:gd name="T30" fmla="*/ 138448 w 737"/>
              <a:gd name="T31" fmla="*/ 407266 h 1061"/>
              <a:gd name="T32" fmla="*/ 102080 w 737"/>
              <a:gd name="T33" fmla="*/ 409752 h 1061"/>
              <a:gd name="T34" fmla="*/ 102080 w 737"/>
              <a:gd name="T35" fmla="*/ 370807 h 1061"/>
              <a:gd name="T36" fmla="*/ 138448 w 737"/>
              <a:gd name="T37" fmla="*/ 407266 h 1061"/>
              <a:gd name="T38" fmla="*/ 135969 w 737"/>
              <a:gd name="T39" fmla="*/ 338905 h 1061"/>
              <a:gd name="T40" fmla="*/ 99600 w 737"/>
              <a:gd name="T41" fmla="*/ 304932 h 1061"/>
              <a:gd name="T42" fmla="*/ 138448 w 737"/>
              <a:gd name="T43" fmla="*/ 304932 h 1061"/>
              <a:gd name="T44" fmla="*/ 138448 w 737"/>
              <a:gd name="T45" fmla="*/ 268058 h 1061"/>
              <a:gd name="T46" fmla="*/ 99600 w 737"/>
              <a:gd name="T47" fmla="*/ 268058 h 1061"/>
              <a:gd name="T48" fmla="*/ 135969 w 737"/>
              <a:gd name="T49" fmla="*/ 234085 h 1061"/>
              <a:gd name="T50" fmla="*/ 138448 w 737"/>
              <a:gd name="T51" fmla="*/ 199697 h 1061"/>
              <a:gd name="T52" fmla="*/ 33889 w 737"/>
              <a:gd name="T53" fmla="*/ 202183 h 1061"/>
              <a:gd name="T54" fmla="*/ 33889 w 737"/>
              <a:gd name="T55" fmla="*/ 165724 h 1061"/>
              <a:gd name="T56" fmla="*/ 138448 w 737"/>
              <a:gd name="T57" fmla="*/ 199697 h 1061"/>
              <a:gd name="T58" fmla="*/ 204159 w 737"/>
              <a:gd name="T59" fmla="*/ 409752 h 1061"/>
              <a:gd name="T60" fmla="*/ 170271 w 737"/>
              <a:gd name="T61" fmla="*/ 373293 h 1061"/>
              <a:gd name="T62" fmla="*/ 206639 w 737"/>
              <a:gd name="T63" fmla="*/ 373293 h 1061"/>
              <a:gd name="T64" fmla="*/ 206639 w 737"/>
              <a:gd name="T65" fmla="*/ 336419 h 1061"/>
              <a:gd name="T66" fmla="*/ 170271 w 737"/>
              <a:gd name="T67" fmla="*/ 336419 h 1061"/>
              <a:gd name="T68" fmla="*/ 204159 w 737"/>
              <a:gd name="T69" fmla="*/ 302446 h 1061"/>
              <a:gd name="T70" fmla="*/ 206639 w 737"/>
              <a:gd name="T71" fmla="*/ 268058 h 1061"/>
              <a:gd name="T72" fmla="*/ 172750 w 737"/>
              <a:gd name="T73" fmla="*/ 270544 h 1061"/>
              <a:gd name="T74" fmla="*/ 172750 w 737"/>
              <a:gd name="T75" fmla="*/ 234085 h 1061"/>
              <a:gd name="T76" fmla="*/ 206639 w 737"/>
              <a:gd name="T77" fmla="*/ 268058 h 1061"/>
              <a:gd name="T78" fmla="*/ 204159 w 737"/>
              <a:gd name="T79" fmla="*/ 202183 h 1061"/>
              <a:gd name="T80" fmla="*/ 170271 w 737"/>
              <a:gd name="T81" fmla="*/ 168210 h 1061"/>
              <a:gd name="T82" fmla="*/ 206639 w 737"/>
              <a:gd name="T83" fmla="*/ 168210 h 1061"/>
              <a:gd name="T84" fmla="*/ 274830 w 737"/>
              <a:gd name="T85" fmla="*/ 407266 h 1061"/>
              <a:gd name="T86" fmla="*/ 238461 w 737"/>
              <a:gd name="T87" fmla="*/ 407266 h 1061"/>
              <a:gd name="T88" fmla="*/ 272350 w 737"/>
              <a:gd name="T89" fmla="*/ 370807 h 1061"/>
              <a:gd name="T90" fmla="*/ 274830 w 737"/>
              <a:gd name="T91" fmla="*/ 336419 h 1061"/>
              <a:gd name="T92" fmla="*/ 240941 w 737"/>
              <a:gd name="T93" fmla="*/ 338905 h 1061"/>
              <a:gd name="T94" fmla="*/ 240941 w 737"/>
              <a:gd name="T95" fmla="*/ 302446 h 1061"/>
              <a:gd name="T96" fmla="*/ 274830 w 737"/>
              <a:gd name="T97" fmla="*/ 336419 h 1061"/>
              <a:gd name="T98" fmla="*/ 272350 w 737"/>
              <a:gd name="T99" fmla="*/ 270544 h 1061"/>
              <a:gd name="T100" fmla="*/ 238461 w 737"/>
              <a:gd name="T101" fmla="*/ 236571 h 1061"/>
              <a:gd name="T102" fmla="*/ 274830 w 737"/>
              <a:gd name="T103" fmla="*/ 236571 h 1061"/>
              <a:gd name="T104" fmla="*/ 274830 w 737"/>
              <a:gd name="T105" fmla="*/ 199697 h 1061"/>
              <a:gd name="T106" fmla="*/ 238461 w 737"/>
              <a:gd name="T107" fmla="*/ 199697 h 1061"/>
              <a:gd name="T108" fmla="*/ 272350 w 737"/>
              <a:gd name="T109" fmla="*/ 165724 h 1061"/>
              <a:gd name="T110" fmla="*/ 26863 w 737"/>
              <a:gd name="T111" fmla="*/ 31487 h 1061"/>
              <a:gd name="T112" fmla="*/ 33889 w 737"/>
              <a:gd name="T113" fmla="*/ 24030 h 1061"/>
              <a:gd name="T114" fmla="*/ 282269 w 737"/>
              <a:gd name="T115" fmla="*/ 31487 h 1061"/>
              <a:gd name="T116" fmla="*/ 272350 w 737"/>
              <a:gd name="T117" fmla="*/ 109792 h 1061"/>
              <a:gd name="T118" fmla="*/ 26863 w 737"/>
              <a:gd name="T119" fmla="*/ 102334 h 10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17" name="Grupo 16">
            <a:extLst>
              <a:ext uri="{FF2B5EF4-FFF2-40B4-BE49-F238E27FC236}">
                <a16:creationId xmlns:a16="http://schemas.microsoft.com/office/drawing/2014/main" id="{47190D6B-90B7-41E2-B94A-517A08411519}"/>
              </a:ext>
            </a:extLst>
          </p:cNvPr>
          <p:cNvGrpSpPr/>
          <p:nvPr/>
        </p:nvGrpSpPr>
        <p:grpSpPr>
          <a:xfrm>
            <a:off x="5590833" y="3057812"/>
            <a:ext cx="595133" cy="519907"/>
            <a:chOff x="4498182" y="2230438"/>
            <a:chExt cx="282575" cy="246857"/>
          </a:xfrm>
        </p:grpSpPr>
        <p:sp>
          <p:nvSpPr>
            <p:cNvPr id="18" name="Freeform 92">
              <a:extLst>
                <a:ext uri="{FF2B5EF4-FFF2-40B4-BE49-F238E27FC236}">
                  <a16:creationId xmlns:a16="http://schemas.microsoft.com/office/drawing/2014/main" id="{272C5463-D53B-4C00-8C91-584E9119C393}"/>
                </a:ext>
              </a:extLst>
            </p:cNvPr>
            <p:cNvSpPr>
              <a:spLocks noChangeArrowheads="1"/>
            </p:cNvSpPr>
            <p:nvPr/>
          </p:nvSpPr>
          <p:spPr bwMode="auto">
            <a:xfrm>
              <a:off x="4541044" y="2294732"/>
              <a:ext cx="49213" cy="181769"/>
            </a:xfrm>
            <a:custGeom>
              <a:avLst/>
              <a:gdLst>
                <a:gd name="T0" fmla="*/ 98072 w 237"/>
                <a:gd name="T1" fmla="*/ 362560 h 878"/>
                <a:gd name="T2" fmla="*/ 0 w 237"/>
                <a:gd name="T3" fmla="*/ 362560 h 878"/>
                <a:gd name="T4" fmla="*/ 0 w 237"/>
                <a:gd name="T5" fmla="*/ 0 h 878"/>
                <a:gd name="T6" fmla="*/ 98072 w 237"/>
                <a:gd name="T7" fmla="*/ 0 h 878"/>
                <a:gd name="T8" fmla="*/ 98072 w 237"/>
                <a:gd name="T9" fmla="*/ 362560 h 8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a14="http://schemas.microsoft.com/office/drawing/2010/main" w="9525" cap="flat">
                  <a:solidFill>
                    <a:srgbClr val="5EB2D3"/>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 name="Freeform 93">
              <a:extLst>
                <a:ext uri="{FF2B5EF4-FFF2-40B4-BE49-F238E27FC236}">
                  <a16:creationId xmlns:a16="http://schemas.microsoft.com/office/drawing/2014/main" id="{994F6A95-3CF3-4F81-87C6-D144A0F53EE7}"/>
                </a:ext>
              </a:extLst>
            </p:cNvPr>
            <p:cNvSpPr>
              <a:spLocks noChangeArrowheads="1"/>
            </p:cNvSpPr>
            <p:nvPr/>
          </p:nvSpPr>
          <p:spPr bwMode="auto">
            <a:xfrm>
              <a:off x="4614069" y="2381250"/>
              <a:ext cx="54769" cy="95250"/>
            </a:xfrm>
            <a:custGeom>
              <a:avLst/>
              <a:gdLst>
                <a:gd name="T0" fmla="*/ 109021 w 266"/>
                <a:gd name="T1" fmla="*/ 189283 h 460"/>
                <a:gd name="T2" fmla="*/ 0 w 266"/>
                <a:gd name="T3" fmla="*/ 189283 h 460"/>
                <a:gd name="T4" fmla="*/ 0 w 266"/>
                <a:gd name="T5" fmla="*/ 0 h 460"/>
                <a:gd name="T6" fmla="*/ 109021 w 266"/>
                <a:gd name="T7" fmla="*/ 0 h 460"/>
                <a:gd name="T8" fmla="*/ 109021 w 266"/>
                <a:gd name="T9" fmla="*/ 189283 h 4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a14="http://schemas.microsoft.com/office/drawing/2010/main" w="9525" cap="flat">
                  <a:solidFill>
                    <a:srgbClr val="5EB2D3"/>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0" name="Freeform 94">
              <a:extLst>
                <a:ext uri="{FF2B5EF4-FFF2-40B4-BE49-F238E27FC236}">
                  <a16:creationId xmlns:a16="http://schemas.microsoft.com/office/drawing/2014/main" id="{0C447D3F-32D5-4596-8F14-3C62F5CCF9A4}"/>
                </a:ext>
              </a:extLst>
            </p:cNvPr>
            <p:cNvSpPr>
              <a:spLocks noChangeArrowheads="1"/>
            </p:cNvSpPr>
            <p:nvPr/>
          </p:nvSpPr>
          <p:spPr bwMode="auto">
            <a:xfrm>
              <a:off x="4691063" y="2334419"/>
              <a:ext cx="49213" cy="142081"/>
            </a:xfrm>
            <a:custGeom>
              <a:avLst/>
              <a:gdLst>
                <a:gd name="T0" fmla="*/ 98072 w 237"/>
                <a:gd name="T1" fmla="*/ 282304 h 684"/>
                <a:gd name="T2" fmla="*/ 0 w 237"/>
                <a:gd name="T3" fmla="*/ 282304 h 684"/>
                <a:gd name="T4" fmla="*/ 0 w 237"/>
                <a:gd name="T5" fmla="*/ 0 h 684"/>
                <a:gd name="T6" fmla="*/ 98072 w 237"/>
                <a:gd name="T7" fmla="*/ 0 h 684"/>
                <a:gd name="T8" fmla="*/ 98072 w 237"/>
                <a:gd name="T9" fmla="*/ 282304 h 6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a14="http://schemas.microsoft.com/office/drawing/2010/main" w="9525" cap="flat">
                  <a:solidFill>
                    <a:srgbClr val="5EB2D3"/>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1" name="Line 95">
              <a:extLst>
                <a:ext uri="{FF2B5EF4-FFF2-40B4-BE49-F238E27FC236}">
                  <a16:creationId xmlns:a16="http://schemas.microsoft.com/office/drawing/2014/main" id="{6A75B2D1-9DDB-4ECC-AEF2-2CD3B0E69723}"/>
                </a:ext>
              </a:extLst>
            </p:cNvPr>
            <p:cNvSpPr>
              <a:spLocks noChangeShapeType="1"/>
            </p:cNvSpPr>
            <p:nvPr/>
          </p:nvSpPr>
          <p:spPr bwMode="auto">
            <a:xfrm>
              <a:off x="4498182" y="2476500"/>
              <a:ext cx="282575" cy="794"/>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a:latin typeface="Calibri Light"/>
              </a:endParaRPr>
            </a:p>
          </p:txBody>
        </p:sp>
        <p:sp>
          <p:nvSpPr>
            <p:cNvPr id="22" name="Line 96">
              <a:extLst>
                <a:ext uri="{FF2B5EF4-FFF2-40B4-BE49-F238E27FC236}">
                  <a16:creationId xmlns:a16="http://schemas.microsoft.com/office/drawing/2014/main" id="{BA05B44E-1F1C-4B5A-B3CB-6AB89CA726C8}"/>
                </a:ext>
              </a:extLst>
            </p:cNvPr>
            <p:cNvSpPr>
              <a:spLocks noChangeShapeType="1"/>
            </p:cNvSpPr>
            <p:nvPr/>
          </p:nvSpPr>
          <p:spPr bwMode="auto">
            <a:xfrm flipV="1">
              <a:off x="4498182" y="2230438"/>
              <a:ext cx="794" cy="246857"/>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a:latin typeface="Calibri Light"/>
              </a:endParaRPr>
            </a:p>
          </p:txBody>
        </p:sp>
      </p:grpSp>
      <p:grpSp>
        <p:nvGrpSpPr>
          <p:cNvPr id="29" name="Grupo 28">
            <a:extLst>
              <a:ext uri="{FF2B5EF4-FFF2-40B4-BE49-F238E27FC236}">
                <a16:creationId xmlns:a16="http://schemas.microsoft.com/office/drawing/2014/main" id="{DFA8408A-7BD2-4F88-B111-5947C42ECC4F}"/>
              </a:ext>
            </a:extLst>
          </p:cNvPr>
          <p:cNvGrpSpPr/>
          <p:nvPr/>
        </p:nvGrpSpPr>
        <p:grpSpPr>
          <a:xfrm>
            <a:off x="5520524" y="4771969"/>
            <a:ext cx="575476" cy="573195"/>
            <a:chOff x="3497263" y="2574925"/>
            <a:chExt cx="200025" cy="199232"/>
          </a:xfrm>
        </p:grpSpPr>
        <p:sp>
          <p:nvSpPr>
            <p:cNvPr id="30" name="Freeform 150">
              <a:extLst>
                <a:ext uri="{FF2B5EF4-FFF2-40B4-BE49-F238E27FC236}">
                  <a16:creationId xmlns:a16="http://schemas.microsoft.com/office/drawing/2014/main" id="{29ECEB18-8705-4B0C-9A38-A75A5B246155}"/>
                </a:ext>
              </a:extLst>
            </p:cNvPr>
            <p:cNvSpPr>
              <a:spLocks noChangeArrowheads="1"/>
            </p:cNvSpPr>
            <p:nvPr/>
          </p:nvSpPr>
          <p:spPr bwMode="auto">
            <a:xfrm>
              <a:off x="3600450" y="2574925"/>
              <a:ext cx="86519" cy="93663"/>
            </a:xfrm>
            <a:custGeom>
              <a:avLst/>
              <a:gdLst>
                <a:gd name="T0" fmla="*/ 0 w 418"/>
                <a:gd name="T1" fmla="*/ 187458 h 455"/>
                <a:gd name="T2" fmla="*/ 0 w 418"/>
                <a:gd name="T3" fmla="*/ 187458 h 455"/>
                <a:gd name="T4" fmla="*/ 172852 w 418"/>
                <a:gd name="T5" fmla="*/ 111897 h 455"/>
                <a:gd name="T6" fmla="*/ 0 w 418"/>
                <a:gd name="T7" fmla="*/ 0 h 455"/>
                <a:gd name="T8" fmla="*/ 0 w 418"/>
                <a:gd name="T9" fmla="*/ 187458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a14="http://schemas.microsoft.com/office/drawing/2010/main" w="9525" cap="flat">
                  <a:solidFill>
                    <a:srgbClr val="4FBE9A"/>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1" name="Freeform 151">
              <a:extLst>
                <a:ext uri="{FF2B5EF4-FFF2-40B4-BE49-F238E27FC236}">
                  <a16:creationId xmlns:a16="http://schemas.microsoft.com/office/drawing/2014/main" id="{7E5993E6-9381-498C-9BD7-35855AADEE7B}"/>
                </a:ext>
              </a:extLst>
            </p:cNvPr>
            <p:cNvSpPr>
              <a:spLocks noChangeArrowheads="1"/>
            </p:cNvSpPr>
            <p:nvPr/>
          </p:nvSpPr>
          <p:spPr bwMode="auto">
            <a:xfrm>
              <a:off x="3497263" y="2574925"/>
              <a:ext cx="157163" cy="199232"/>
            </a:xfrm>
            <a:custGeom>
              <a:avLst/>
              <a:gdLst>
                <a:gd name="T0" fmla="*/ 191938 w 760"/>
                <a:gd name="T1" fmla="*/ 201999 h 967"/>
                <a:gd name="T2" fmla="*/ 191938 w 760"/>
                <a:gd name="T3" fmla="*/ 201999 h 967"/>
                <a:gd name="T4" fmla="*/ 191938 w 760"/>
                <a:gd name="T5" fmla="*/ 0 h 967"/>
                <a:gd name="T6" fmla="*/ 0 w 760"/>
                <a:gd name="T7" fmla="*/ 199520 h 967"/>
                <a:gd name="T8" fmla="*/ 199368 w 760"/>
                <a:gd name="T9" fmla="*/ 399041 h 967"/>
                <a:gd name="T10" fmla="*/ 305862 w 760"/>
                <a:gd name="T11" fmla="*/ 367233 h 967"/>
                <a:gd name="T12" fmla="*/ 305862 w 760"/>
                <a:gd name="T13" fmla="*/ 367233 h 967"/>
                <a:gd name="T14" fmla="*/ 310816 w 760"/>
                <a:gd name="T15" fmla="*/ 364755 h 967"/>
                <a:gd name="T16" fmla="*/ 310816 w 760"/>
                <a:gd name="T17" fmla="*/ 364755 h 967"/>
                <a:gd name="T18" fmla="*/ 313292 w 760"/>
                <a:gd name="T19" fmla="*/ 362276 h 967"/>
                <a:gd name="T20" fmla="*/ 191938 w 760"/>
                <a:gd name="T21" fmla="*/ 201999 h 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cubicBezTo>
                    <a:pt x="753" y="883"/>
                    <a:pt x="753" y="883"/>
                    <a:pt x="753" y="883"/>
                  </a:cubicBezTo>
                  <a:cubicBezTo>
                    <a:pt x="759" y="877"/>
                    <a:pt x="759" y="877"/>
                    <a:pt x="759" y="877"/>
                  </a:cubicBezTo>
                  <a:lnTo>
                    <a:pt x="465" y="489"/>
                  </a:lnTo>
                </a:path>
              </a:pathLst>
            </a:custGeom>
            <a:solidFill>
              <a:srgbClr val="FFFFFF"/>
            </a:solidFill>
            <a:ln>
              <a:noFill/>
            </a:ln>
            <a:effectLst/>
            <a:extLst>
              <a:ext uri="{91240B29-F687-4F45-9708-019B960494DF}">
                <a14:hiddenLine xmlns:a14="http://schemas.microsoft.com/office/drawing/2010/main" w="9525" cap="flat">
                  <a:solidFill>
                    <a:srgbClr val="4FBE9A"/>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2" name="Freeform 152">
              <a:extLst>
                <a:ext uri="{FF2B5EF4-FFF2-40B4-BE49-F238E27FC236}">
                  <a16:creationId xmlns:a16="http://schemas.microsoft.com/office/drawing/2014/main" id="{F73CDBD2-3A8A-425A-8C6F-D17A51382B62}"/>
                </a:ext>
              </a:extLst>
            </p:cNvPr>
            <p:cNvSpPr>
              <a:spLocks noChangeArrowheads="1"/>
            </p:cNvSpPr>
            <p:nvPr/>
          </p:nvSpPr>
          <p:spPr bwMode="auto">
            <a:xfrm>
              <a:off x="3603625" y="2638425"/>
              <a:ext cx="93663" cy="113507"/>
            </a:xfrm>
            <a:custGeom>
              <a:avLst/>
              <a:gdLst>
                <a:gd name="T0" fmla="*/ 187444 w 454"/>
                <a:gd name="T1" fmla="*/ 72919 h 549"/>
                <a:gd name="T2" fmla="*/ 187444 w 454"/>
                <a:gd name="T3" fmla="*/ 72919 h 549"/>
                <a:gd name="T4" fmla="*/ 175031 w 454"/>
                <a:gd name="T5" fmla="*/ 0 h 549"/>
                <a:gd name="T6" fmla="*/ 0 w 454"/>
                <a:gd name="T7" fmla="*/ 75391 h 549"/>
                <a:gd name="T8" fmla="*/ 114204 w 454"/>
                <a:gd name="T9" fmla="*/ 225762 h 549"/>
                <a:gd name="T10" fmla="*/ 187444 w 454"/>
                <a:gd name="T11" fmla="*/ 72919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a14="http://schemas.microsoft.com/office/drawing/2010/main" w="9525" cap="flat">
                  <a:solidFill>
                    <a:srgbClr val="4FBE9A"/>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33" name="Triángulo rectángulo 32">
            <a:extLst>
              <a:ext uri="{FF2B5EF4-FFF2-40B4-BE49-F238E27FC236}">
                <a16:creationId xmlns:a16="http://schemas.microsoft.com/office/drawing/2014/main" id="{7D6D23E8-627F-4ED0-9099-50E216A21920}"/>
              </a:ext>
            </a:extLst>
          </p:cNvPr>
          <p:cNvSpPr/>
          <p:nvPr/>
        </p:nvSpPr>
        <p:spPr>
          <a:xfrm rot="5400000">
            <a:off x="-195273" y="195274"/>
            <a:ext cx="1463017" cy="1072472"/>
          </a:xfrm>
          <a:prstGeom prst="rtTriangle">
            <a:avLst/>
          </a:prstGeom>
          <a:solidFill>
            <a:srgbClr val="00A7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ángulo rectángulo 33">
            <a:extLst>
              <a:ext uri="{FF2B5EF4-FFF2-40B4-BE49-F238E27FC236}">
                <a16:creationId xmlns:a16="http://schemas.microsoft.com/office/drawing/2014/main" id="{8A092D21-3A19-48C7-A3D2-321F5D0DF988}"/>
              </a:ext>
            </a:extLst>
          </p:cNvPr>
          <p:cNvSpPr/>
          <p:nvPr/>
        </p:nvSpPr>
        <p:spPr>
          <a:xfrm rot="16200000">
            <a:off x="10232867" y="4902305"/>
            <a:ext cx="2092656" cy="1831983"/>
          </a:xfrm>
          <a:prstGeom prst="rtTriangle">
            <a:avLst/>
          </a:prstGeom>
          <a:solidFill>
            <a:srgbClr val="00A7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10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entágono 62">
            <a:extLst>
              <a:ext uri="{FF2B5EF4-FFF2-40B4-BE49-F238E27FC236}">
                <a16:creationId xmlns:a16="http://schemas.microsoft.com/office/drawing/2014/main" id="{6EB9F610-F507-4DC5-846F-5C5CE2AFA1D5}"/>
              </a:ext>
            </a:extLst>
          </p:cNvPr>
          <p:cNvSpPr/>
          <p:nvPr/>
        </p:nvSpPr>
        <p:spPr>
          <a:xfrm>
            <a:off x="1090799" y="2167181"/>
            <a:ext cx="1689170" cy="1608733"/>
          </a:xfrm>
          <a:prstGeom prst="pentagon">
            <a:avLst/>
          </a:prstGeom>
          <a:noFill/>
          <a:ln w="38100">
            <a:solidFill>
              <a:srgbClr val="00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69">
            <a:extLst>
              <a:ext uri="{FF2B5EF4-FFF2-40B4-BE49-F238E27FC236}">
                <a16:creationId xmlns:a16="http://schemas.microsoft.com/office/drawing/2014/main" id="{76BCE5EF-E9A5-4C8B-AAB9-5CFCEB917C48}"/>
              </a:ext>
            </a:extLst>
          </p:cNvPr>
          <p:cNvGrpSpPr/>
          <p:nvPr/>
        </p:nvGrpSpPr>
        <p:grpSpPr>
          <a:xfrm rot="18900000">
            <a:off x="1470647" y="2639897"/>
            <a:ext cx="818961" cy="816259"/>
            <a:chOff x="-15875" y="-1587"/>
            <a:chExt cx="4014788" cy="4000501"/>
          </a:xfrm>
          <a:solidFill>
            <a:srgbClr val="FCB040"/>
          </a:solidFill>
        </p:grpSpPr>
        <p:sp>
          <p:nvSpPr>
            <p:cNvPr id="46" name="Freeform 5">
              <a:extLst>
                <a:ext uri="{FF2B5EF4-FFF2-40B4-BE49-F238E27FC236}">
                  <a16:creationId xmlns:a16="http://schemas.microsoft.com/office/drawing/2014/main" id="{D602303E-C536-4E72-847D-80FD65035BEF}"/>
                </a:ext>
              </a:extLst>
            </p:cNvPr>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47" name="Freeform 6">
              <a:extLst>
                <a:ext uri="{FF2B5EF4-FFF2-40B4-BE49-F238E27FC236}">
                  <a16:creationId xmlns:a16="http://schemas.microsoft.com/office/drawing/2014/main" id="{2A660EE8-560A-4E15-804A-9174109DA9F2}"/>
                </a:ext>
              </a:extLst>
            </p:cNvPr>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48" name="Freeform 7">
              <a:extLst>
                <a:ext uri="{FF2B5EF4-FFF2-40B4-BE49-F238E27FC236}">
                  <a16:creationId xmlns:a16="http://schemas.microsoft.com/office/drawing/2014/main" id="{129BF60D-48FC-4F86-966D-1DEB6C8E7A6C}"/>
                </a:ext>
              </a:extLst>
            </p:cNvPr>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49" name="Freeform 8">
              <a:extLst>
                <a:ext uri="{FF2B5EF4-FFF2-40B4-BE49-F238E27FC236}">
                  <a16:creationId xmlns:a16="http://schemas.microsoft.com/office/drawing/2014/main" id="{50992895-2333-4FE0-B550-0916D962F849}"/>
                </a:ext>
              </a:extLst>
            </p:cNvPr>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50" name="Oval 9">
              <a:extLst>
                <a:ext uri="{FF2B5EF4-FFF2-40B4-BE49-F238E27FC236}">
                  <a16:creationId xmlns:a16="http://schemas.microsoft.com/office/drawing/2014/main" id="{AE677C98-739E-44AD-91A4-8E1880832A0D}"/>
                </a:ext>
              </a:extLst>
            </p:cNvPr>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51" name="Oval 10">
              <a:extLst>
                <a:ext uri="{FF2B5EF4-FFF2-40B4-BE49-F238E27FC236}">
                  <a16:creationId xmlns:a16="http://schemas.microsoft.com/office/drawing/2014/main" id="{E7B53925-EBF9-4F20-B54C-5CC1939C1C4C}"/>
                </a:ext>
              </a:extLst>
            </p:cNvPr>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grpSp>
      <p:grpSp>
        <p:nvGrpSpPr>
          <p:cNvPr id="52" name="Group 76">
            <a:extLst>
              <a:ext uri="{FF2B5EF4-FFF2-40B4-BE49-F238E27FC236}">
                <a16:creationId xmlns:a16="http://schemas.microsoft.com/office/drawing/2014/main" id="{3B3ED94B-1486-4175-A145-4512F3F07E3C}"/>
              </a:ext>
            </a:extLst>
          </p:cNvPr>
          <p:cNvGrpSpPr/>
          <p:nvPr/>
        </p:nvGrpSpPr>
        <p:grpSpPr>
          <a:xfrm>
            <a:off x="4319299" y="2714654"/>
            <a:ext cx="691916" cy="650875"/>
            <a:chOff x="-1587" y="-3175"/>
            <a:chExt cx="506412" cy="476250"/>
          </a:xfrm>
          <a:solidFill>
            <a:srgbClr val="FCB040"/>
          </a:solidFill>
        </p:grpSpPr>
        <p:sp>
          <p:nvSpPr>
            <p:cNvPr id="53" name="Oval 14">
              <a:extLst>
                <a:ext uri="{FF2B5EF4-FFF2-40B4-BE49-F238E27FC236}">
                  <a16:creationId xmlns:a16="http://schemas.microsoft.com/office/drawing/2014/main" id="{C60B2207-374B-42B2-91A7-028EFA4C07FA}"/>
                </a:ext>
              </a:extLst>
            </p:cNvPr>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54" name="Freeform 15">
              <a:extLst>
                <a:ext uri="{FF2B5EF4-FFF2-40B4-BE49-F238E27FC236}">
                  <a16:creationId xmlns:a16="http://schemas.microsoft.com/office/drawing/2014/main" id="{F07A84CD-769E-4DA0-9A5B-2ED64EE03192}"/>
                </a:ext>
              </a:extLst>
            </p:cNvPr>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grpSp>
      <p:grpSp>
        <p:nvGrpSpPr>
          <p:cNvPr id="55" name="Group 92">
            <a:extLst>
              <a:ext uri="{FF2B5EF4-FFF2-40B4-BE49-F238E27FC236}">
                <a16:creationId xmlns:a16="http://schemas.microsoft.com/office/drawing/2014/main" id="{430C6F31-A08C-469E-86A3-23226D2C3642}"/>
              </a:ext>
            </a:extLst>
          </p:cNvPr>
          <p:cNvGrpSpPr/>
          <p:nvPr/>
        </p:nvGrpSpPr>
        <p:grpSpPr>
          <a:xfrm>
            <a:off x="9875459" y="2590127"/>
            <a:ext cx="762314" cy="762842"/>
            <a:chOff x="-1587" y="-3175"/>
            <a:chExt cx="3670300" cy="3671888"/>
          </a:xfrm>
          <a:solidFill>
            <a:srgbClr val="FCB040"/>
          </a:solidFill>
        </p:grpSpPr>
        <p:sp>
          <p:nvSpPr>
            <p:cNvPr id="56" name="Freeform 24">
              <a:extLst>
                <a:ext uri="{FF2B5EF4-FFF2-40B4-BE49-F238E27FC236}">
                  <a16:creationId xmlns:a16="http://schemas.microsoft.com/office/drawing/2014/main" id="{EAE0C075-2EC2-46F0-93B5-86CA8D834B4A}"/>
                </a:ext>
              </a:extLst>
            </p:cNvPr>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57" name="Freeform 25">
              <a:extLst>
                <a:ext uri="{FF2B5EF4-FFF2-40B4-BE49-F238E27FC236}">
                  <a16:creationId xmlns:a16="http://schemas.microsoft.com/office/drawing/2014/main" id="{B106E720-3EC9-4A2A-B48B-A0DD202A9095}"/>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grpSp>
      <p:grpSp>
        <p:nvGrpSpPr>
          <p:cNvPr id="58" name="Group 110">
            <a:extLst>
              <a:ext uri="{FF2B5EF4-FFF2-40B4-BE49-F238E27FC236}">
                <a16:creationId xmlns:a16="http://schemas.microsoft.com/office/drawing/2014/main" id="{A0662139-708D-4E84-B057-AA803E185ED9}"/>
              </a:ext>
            </a:extLst>
          </p:cNvPr>
          <p:cNvGrpSpPr/>
          <p:nvPr/>
        </p:nvGrpSpPr>
        <p:grpSpPr>
          <a:xfrm>
            <a:off x="7108557" y="2696255"/>
            <a:ext cx="604915" cy="692150"/>
            <a:chOff x="-1587" y="3175"/>
            <a:chExt cx="430212" cy="492125"/>
          </a:xfrm>
          <a:solidFill>
            <a:srgbClr val="FCB040"/>
          </a:solidFill>
        </p:grpSpPr>
        <p:sp>
          <p:nvSpPr>
            <p:cNvPr id="59" name="Freeform 29">
              <a:extLst>
                <a:ext uri="{FF2B5EF4-FFF2-40B4-BE49-F238E27FC236}">
                  <a16:creationId xmlns:a16="http://schemas.microsoft.com/office/drawing/2014/main" id="{8FFF63EF-3DE7-413E-BF00-BCC05EC991C5}"/>
                </a:ext>
              </a:extLst>
            </p:cNvPr>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60" name="Freeform 30">
              <a:extLst>
                <a:ext uri="{FF2B5EF4-FFF2-40B4-BE49-F238E27FC236}">
                  <a16:creationId xmlns:a16="http://schemas.microsoft.com/office/drawing/2014/main" id="{A11779A5-0670-413C-A1CD-0E51D30ADAF9}"/>
                </a:ext>
              </a:extLst>
            </p:cNvPr>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61" name="Freeform 31">
              <a:extLst>
                <a:ext uri="{FF2B5EF4-FFF2-40B4-BE49-F238E27FC236}">
                  <a16:creationId xmlns:a16="http://schemas.microsoft.com/office/drawing/2014/main" id="{C4B80625-2357-4E7D-8798-D63F9B613084}"/>
                </a:ext>
              </a:extLst>
            </p:cNvPr>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sp>
          <p:nvSpPr>
            <p:cNvPr id="62" name="Freeform 32">
              <a:extLst>
                <a:ext uri="{FF2B5EF4-FFF2-40B4-BE49-F238E27FC236}">
                  <a16:creationId xmlns:a16="http://schemas.microsoft.com/office/drawing/2014/main" id="{9923A381-46BA-4547-9361-5E89E00BCB6A}"/>
                </a:ext>
              </a:extLst>
            </p:cNvPr>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solidFill>
                  <a:schemeClr val="bg1"/>
                </a:solidFill>
                <a:latin typeface="Calibri Light"/>
              </a:endParaRPr>
            </a:p>
          </p:txBody>
        </p:sp>
      </p:grpSp>
      <p:sp>
        <p:nvSpPr>
          <p:cNvPr id="64" name="Pentágono 63">
            <a:extLst>
              <a:ext uri="{FF2B5EF4-FFF2-40B4-BE49-F238E27FC236}">
                <a16:creationId xmlns:a16="http://schemas.microsoft.com/office/drawing/2014/main" id="{D99A8CD2-95C8-4EB3-9360-50DF9D7A6107}"/>
              </a:ext>
            </a:extLst>
          </p:cNvPr>
          <p:cNvSpPr/>
          <p:nvPr/>
        </p:nvSpPr>
        <p:spPr>
          <a:xfrm>
            <a:off x="3764588" y="2167180"/>
            <a:ext cx="1689170" cy="1608733"/>
          </a:xfrm>
          <a:prstGeom prst="pentagon">
            <a:avLst/>
          </a:prstGeom>
          <a:noFill/>
          <a:ln w="38100">
            <a:solidFill>
              <a:srgbClr val="00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ágono 64">
            <a:extLst>
              <a:ext uri="{FF2B5EF4-FFF2-40B4-BE49-F238E27FC236}">
                <a16:creationId xmlns:a16="http://schemas.microsoft.com/office/drawing/2014/main" id="{2BE785F9-CB50-4D6C-BC95-A56674D3946E}"/>
              </a:ext>
            </a:extLst>
          </p:cNvPr>
          <p:cNvSpPr/>
          <p:nvPr/>
        </p:nvSpPr>
        <p:spPr>
          <a:xfrm>
            <a:off x="6551899" y="2167179"/>
            <a:ext cx="1689170" cy="1608733"/>
          </a:xfrm>
          <a:prstGeom prst="pentagon">
            <a:avLst/>
          </a:prstGeom>
          <a:noFill/>
          <a:ln w="38100">
            <a:solidFill>
              <a:srgbClr val="00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ágono 65">
            <a:extLst>
              <a:ext uri="{FF2B5EF4-FFF2-40B4-BE49-F238E27FC236}">
                <a16:creationId xmlns:a16="http://schemas.microsoft.com/office/drawing/2014/main" id="{6BE7AB64-52EE-41DB-A24F-3122C6731389}"/>
              </a:ext>
            </a:extLst>
          </p:cNvPr>
          <p:cNvSpPr/>
          <p:nvPr/>
        </p:nvSpPr>
        <p:spPr>
          <a:xfrm>
            <a:off x="9354353" y="2167178"/>
            <a:ext cx="1689170" cy="1608733"/>
          </a:xfrm>
          <a:prstGeom prst="pentagon">
            <a:avLst/>
          </a:prstGeom>
          <a:noFill/>
          <a:ln w="38100">
            <a:solidFill>
              <a:srgbClr val="00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adroTexto 69">
            <a:extLst>
              <a:ext uri="{FF2B5EF4-FFF2-40B4-BE49-F238E27FC236}">
                <a16:creationId xmlns:a16="http://schemas.microsoft.com/office/drawing/2014/main" id="{46B569EC-4FB3-4E21-BCF3-231415BB8475}"/>
              </a:ext>
            </a:extLst>
          </p:cNvPr>
          <p:cNvSpPr txBox="1"/>
          <p:nvPr/>
        </p:nvSpPr>
        <p:spPr>
          <a:xfrm>
            <a:off x="2815938" y="2156796"/>
            <a:ext cx="826205" cy="1446550"/>
          </a:xfrm>
          <a:prstGeom prst="rect">
            <a:avLst/>
          </a:prstGeom>
          <a:noFill/>
        </p:spPr>
        <p:txBody>
          <a:bodyPr wrap="square" rtlCol="0">
            <a:spAutoFit/>
          </a:bodyPr>
          <a:lstStyle/>
          <a:p>
            <a:r>
              <a:rPr lang="en-US" sz="8800" dirty="0">
                <a:solidFill>
                  <a:srgbClr val="00A79D"/>
                </a:solidFill>
                <a:latin typeface="Arial Black" panose="020B0A04020102020204" pitchFamily="34" charset="0"/>
              </a:rPr>
              <a:t>+</a:t>
            </a:r>
          </a:p>
        </p:txBody>
      </p:sp>
      <p:sp>
        <p:nvSpPr>
          <p:cNvPr id="71" name="CuadroTexto 70">
            <a:extLst>
              <a:ext uri="{FF2B5EF4-FFF2-40B4-BE49-F238E27FC236}">
                <a16:creationId xmlns:a16="http://schemas.microsoft.com/office/drawing/2014/main" id="{2B49828A-1C05-4A82-BF14-4CE842377CC8}"/>
              </a:ext>
            </a:extLst>
          </p:cNvPr>
          <p:cNvSpPr txBox="1"/>
          <p:nvPr/>
        </p:nvSpPr>
        <p:spPr>
          <a:xfrm>
            <a:off x="5625227" y="2167178"/>
            <a:ext cx="826205" cy="1446550"/>
          </a:xfrm>
          <a:prstGeom prst="rect">
            <a:avLst/>
          </a:prstGeom>
          <a:noFill/>
        </p:spPr>
        <p:txBody>
          <a:bodyPr wrap="square" rtlCol="0">
            <a:spAutoFit/>
          </a:bodyPr>
          <a:lstStyle/>
          <a:p>
            <a:r>
              <a:rPr lang="en-US" sz="8800" dirty="0">
                <a:solidFill>
                  <a:srgbClr val="00A79D"/>
                </a:solidFill>
                <a:latin typeface="Arial Black" panose="020B0A04020102020204" pitchFamily="34" charset="0"/>
              </a:rPr>
              <a:t>+</a:t>
            </a:r>
          </a:p>
        </p:txBody>
      </p:sp>
      <p:sp>
        <p:nvSpPr>
          <p:cNvPr id="72" name="CuadroTexto 71">
            <a:extLst>
              <a:ext uri="{FF2B5EF4-FFF2-40B4-BE49-F238E27FC236}">
                <a16:creationId xmlns:a16="http://schemas.microsoft.com/office/drawing/2014/main" id="{49325A4B-504E-446F-9B0B-324B70D703FA}"/>
              </a:ext>
            </a:extLst>
          </p:cNvPr>
          <p:cNvSpPr txBox="1"/>
          <p:nvPr/>
        </p:nvSpPr>
        <p:spPr>
          <a:xfrm>
            <a:off x="8363514" y="2179615"/>
            <a:ext cx="826205" cy="1446550"/>
          </a:xfrm>
          <a:prstGeom prst="rect">
            <a:avLst/>
          </a:prstGeom>
          <a:noFill/>
        </p:spPr>
        <p:txBody>
          <a:bodyPr wrap="square" rtlCol="0">
            <a:spAutoFit/>
          </a:bodyPr>
          <a:lstStyle/>
          <a:p>
            <a:r>
              <a:rPr lang="en-US" sz="8800" dirty="0">
                <a:solidFill>
                  <a:srgbClr val="00A79D"/>
                </a:solidFill>
                <a:latin typeface="Arial Black" panose="020B0A04020102020204" pitchFamily="34" charset="0"/>
              </a:rPr>
              <a:t>=</a:t>
            </a:r>
          </a:p>
        </p:txBody>
      </p:sp>
      <p:sp>
        <p:nvSpPr>
          <p:cNvPr id="73" name="Rectángulo 72">
            <a:extLst>
              <a:ext uri="{FF2B5EF4-FFF2-40B4-BE49-F238E27FC236}">
                <a16:creationId xmlns:a16="http://schemas.microsoft.com/office/drawing/2014/main" id="{61390ABE-0585-4EE7-9444-03800D57CA4A}"/>
              </a:ext>
            </a:extLst>
          </p:cNvPr>
          <p:cNvSpPr/>
          <p:nvPr/>
        </p:nvSpPr>
        <p:spPr>
          <a:xfrm>
            <a:off x="1400174" y="3760671"/>
            <a:ext cx="1076325" cy="375593"/>
          </a:xfrm>
          <a:prstGeom prst="rect">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01</a:t>
            </a:r>
          </a:p>
        </p:txBody>
      </p:sp>
      <p:sp>
        <p:nvSpPr>
          <p:cNvPr id="74" name="Rectángulo 73">
            <a:extLst>
              <a:ext uri="{FF2B5EF4-FFF2-40B4-BE49-F238E27FC236}">
                <a16:creationId xmlns:a16="http://schemas.microsoft.com/office/drawing/2014/main" id="{E53AFBF8-99D8-4E03-824A-F5FBA50C8F3A}"/>
              </a:ext>
            </a:extLst>
          </p:cNvPr>
          <p:cNvSpPr/>
          <p:nvPr/>
        </p:nvSpPr>
        <p:spPr>
          <a:xfrm>
            <a:off x="4071010" y="3763752"/>
            <a:ext cx="1076325" cy="375593"/>
          </a:xfrm>
          <a:prstGeom prst="rect">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02</a:t>
            </a:r>
          </a:p>
        </p:txBody>
      </p:sp>
      <p:sp>
        <p:nvSpPr>
          <p:cNvPr id="75" name="Rectángulo 74">
            <a:extLst>
              <a:ext uri="{FF2B5EF4-FFF2-40B4-BE49-F238E27FC236}">
                <a16:creationId xmlns:a16="http://schemas.microsoft.com/office/drawing/2014/main" id="{C0FDB465-FBD8-4148-8EB7-88D54D0D5CEC}"/>
              </a:ext>
            </a:extLst>
          </p:cNvPr>
          <p:cNvSpPr/>
          <p:nvPr/>
        </p:nvSpPr>
        <p:spPr>
          <a:xfrm>
            <a:off x="6865893" y="3760671"/>
            <a:ext cx="1076325" cy="375593"/>
          </a:xfrm>
          <a:prstGeom prst="rect">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03</a:t>
            </a:r>
          </a:p>
        </p:txBody>
      </p:sp>
      <p:sp>
        <p:nvSpPr>
          <p:cNvPr id="76" name="Rectángulo 75">
            <a:extLst>
              <a:ext uri="{FF2B5EF4-FFF2-40B4-BE49-F238E27FC236}">
                <a16:creationId xmlns:a16="http://schemas.microsoft.com/office/drawing/2014/main" id="{A5F5A8D4-7BC4-4A1A-96CE-558E4A445448}"/>
              </a:ext>
            </a:extLst>
          </p:cNvPr>
          <p:cNvSpPr/>
          <p:nvPr/>
        </p:nvSpPr>
        <p:spPr>
          <a:xfrm>
            <a:off x="9653204" y="3763751"/>
            <a:ext cx="1076325" cy="375593"/>
          </a:xfrm>
          <a:prstGeom prst="rect">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04</a:t>
            </a:r>
          </a:p>
        </p:txBody>
      </p:sp>
      <p:sp>
        <p:nvSpPr>
          <p:cNvPr id="77" name="Rectángulo 76">
            <a:extLst>
              <a:ext uri="{FF2B5EF4-FFF2-40B4-BE49-F238E27FC236}">
                <a16:creationId xmlns:a16="http://schemas.microsoft.com/office/drawing/2014/main" id="{171B26B7-AEFC-4A24-9F06-C14FBE63AE9F}"/>
              </a:ext>
            </a:extLst>
          </p:cNvPr>
          <p:cNvSpPr/>
          <p:nvPr/>
        </p:nvSpPr>
        <p:spPr>
          <a:xfrm>
            <a:off x="645428" y="4271757"/>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78" name="Rectángulo 77">
            <a:extLst>
              <a:ext uri="{FF2B5EF4-FFF2-40B4-BE49-F238E27FC236}">
                <a16:creationId xmlns:a16="http://schemas.microsoft.com/office/drawing/2014/main" id="{0F2B1781-9B55-4868-BC6A-0E86FDB5BDF6}"/>
              </a:ext>
            </a:extLst>
          </p:cNvPr>
          <p:cNvSpPr/>
          <p:nvPr/>
        </p:nvSpPr>
        <p:spPr>
          <a:xfrm>
            <a:off x="3229040" y="4323387"/>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79" name="Rectángulo 78">
            <a:extLst>
              <a:ext uri="{FF2B5EF4-FFF2-40B4-BE49-F238E27FC236}">
                <a16:creationId xmlns:a16="http://schemas.microsoft.com/office/drawing/2014/main" id="{8E413EEE-8F96-44FF-AF2F-BBAD5CB2FB88}"/>
              </a:ext>
            </a:extLst>
          </p:cNvPr>
          <p:cNvSpPr/>
          <p:nvPr/>
        </p:nvSpPr>
        <p:spPr>
          <a:xfrm>
            <a:off x="8777926" y="4271757"/>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80" name="Rectángulo 79">
            <a:extLst>
              <a:ext uri="{FF2B5EF4-FFF2-40B4-BE49-F238E27FC236}">
                <a16:creationId xmlns:a16="http://schemas.microsoft.com/office/drawing/2014/main" id="{61FAE1D0-9B7F-4089-96C6-A8DBADC46EFB}"/>
              </a:ext>
            </a:extLst>
          </p:cNvPr>
          <p:cNvSpPr/>
          <p:nvPr/>
        </p:nvSpPr>
        <p:spPr>
          <a:xfrm>
            <a:off x="5980771" y="4329810"/>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81" name="Título 80">
            <a:extLst>
              <a:ext uri="{FF2B5EF4-FFF2-40B4-BE49-F238E27FC236}">
                <a16:creationId xmlns:a16="http://schemas.microsoft.com/office/drawing/2014/main" id="{06C1B998-5E59-4E47-94A2-755A12769659}"/>
              </a:ext>
            </a:extLst>
          </p:cNvPr>
          <p:cNvSpPr>
            <a:spLocks noGrp="1"/>
          </p:cNvSpPr>
          <p:nvPr>
            <p:ph type="title"/>
          </p:nvPr>
        </p:nvSpPr>
        <p:spPr/>
        <p:txBody>
          <a:bodyPr/>
          <a:lstStyle/>
          <a:p>
            <a:endParaRPr lang="en-US" dirty="0">
              <a:solidFill>
                <a:srgbClr val="00A79D"/>
              </a:solidFill>
            </a:endParaRPr>
          </a:p>
        </p:txBody>
      </p:sp>
    </p:spTree>
    <p:extLst>
      <p:ext uri="{BB962C8B-B14F-4D97-AF65-F5344CB8AC3E}">
        <p14:creationId xmlns:p14="http://schemas.microsoft.com/office/powerpoint/2010/main" val="6930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74A163DF-0751-480C-BBC3-B3FB47E0BC0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solidFill>
            <a:srgbClr val="000000">
              <a:alpha val="76863"/>
            </a:srgbClr>
          </a:solidFill>
        </p:spPr>
      </p:pic>
      <p:sp>
        <p:nvSpPr>
          <p:cNvPr id="9" name="TextBox 10">
            <a:extLst>
              <a:ext uri="{FF2B5EF4-FFF2-40B4-BE49-F238E27FC236}">
                <a16:creationId xmlns:a16="http://schemas.microsoft.com/office/drawing/2014/main" id="{EDEA2C8B-9B11-467C-8279-9D90B79DA0BF}"/>
              </a:ext>
            </a:extLst>
          </p:cNvPr>
          <p:cNvSpPr txBox="1">
            <a:spLocks noChangeArrowheads="1"/>
          </p:cNvSpPr>
          <p:nvPr/>
        </p:nvSpPr>
        <p:spPr bwMode="auto">
          <a:xfrm>
            <a:off x="505937" y="2523535"/>
            <a:ext cx="3703206"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45BDB416-FDAC-46B1-9781-C6AC7930735A}"/>
              </a:ext>
            </a:extLst>
          </p:cNvPr>
          <p:cNvSpPr/>
          <p:nvPr/>
        </p:nvSpPr>
        <p:spPr>
          <a:xfrm>
            <a:off x="3067666" y="-36897"/>
            <a:ext cx="9124334" cy="6871447"/>
          </a:xfrm>
          <a:custGeom>
            <a:avLst/>
            <a:gdLst>
              <a:gd name="connsiteX0" fmla="*/ 0 w 4611327"/>
              <a:gd name="connsiteY0" fmla="*/ 0 h 6871447"/>
              <a:gd name="connsiteX1" fmla="*/ 4611327 w 4611327"/>
              <a:gd name="connsiteY1" fmla="*/ 0 h 6871447"/>
              <a:gd name="connsiteX2" fmla="*/ 4611327 w 4611327"/>
              <a:gd name="connsiteY2" fmla="*/ 6871447 h 6871447"/>
              <a:gd name="connsiteX3" fmla="*/ 0 w 4611327"/>
              <a:gd name="connsiteY3" fmla="*/ 6871447 h 6871447"/>
              <a:gd name="connsiteX4" fmla="*/ 0 w 4611327"/>
              <a:gd name="connsiteY4" fmla="*/ 0 h 6871447"/>
              <a:gd name="connsiteX0" fmla="*/ 4513007 w 9124334"/>
              <a:gd name="connsiteY0" fmla="*/ 0 h 6871447"/>
              <a:gd name="connsiteX1" fmla="*/ 9124334 w 9124334"/>
              <a:gd name="connsiteY1" fmla="*/ 0 h 6871447"/>
              <a:gd name="connsiteX2" fmla="*/ 9124334 w 9124334"/>
              <a:gd name="connsiteY2" fmla="*/ 6871447 h 6871447"/>
              <a:gd name="connsiteX3" fmla="*/ 0 w 9124334"/>
              <a:gd name="connsiteY3" fmla="*/ 6871447 h 6871447"/>
              <a:gd name="connsiteX4" fmla="*/ 4513007 w 9124334"/>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334" h="6871447">
                <a:moveTo>
                  <a:pt x="4513007" y="0"/>
                </a:moveTo>
                <a:lnTo>
                  <a:pt x="9124334" y="0"/>
                </a:lnTo>
                <a:lnTo>
                  <a:pt x="9124334" y="6871447"/>
                </a:lnTo>
                <a:lnTo>
                  <a:pt x="0" y="6871447"/>
                </a:lnTo>
                <a:lnTo>
                  <a:pt x="4513007" y="0"/>
                </a:lnTo>
                <a:close/>
              </a:path>
            </a:pathLst>
          </a:custGeom>
          <a:solidFill>
            <a:srgbClr val="000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ángulo rectángulo 9">
            <a:extLst>
              <a:ext uri="{FF2B5EF4-FFF2-40B4-BE49-F238E27FC236}">
                <a16:creationId xmlns:a16="http://schemas.microsoft.com/office/drawing/2014/main" id="{6A12C17C-44DE-432E-8ACF-99B229B6B00A}"/>
              </a:ext>
            </a:extLst>
          </p:cNvPr>
          <p:cNvSpPr/>
          <p:nvPr/>
        </p:nvSpPr>
        <p:spPr>
          <a:xfrm rot="16200000">
            <a:off x="8096784" y="2776231"/>
            <a:ext cx="5156947" cy="3033484"/>
          </a:xfrm>
          <a:prstGeom prst="rtTriangle">
            <a:avLst/>
          </a:prstGeom>
          <a:solidFill>
            <a:srgbClr val="FCB04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170ADBC6-6CA2-43A8-8601-F7A71619CB86}"/>
              </a:ext>
            </a:extLst>
          </p:cNvPr>
          <p:cNvSpPr txBox="1"/>
          <p:nvPr/>
        </p:nvSpPr>
        <p:spPr>
          <a:xfrm>
            <a:off x="505933" y="981656"/>
            <a:ext cx="4308373" cy="1323439"/>
          </a:xfrm>
          <a:prstGeom prst="rect">
            <a:avLst/>
          </a:prstGeom>
          <a:noFill/>
        </p:spPr>
        <p:txBody>
          <a:bodyPr wrap="square" rtlCol="0">
            <a:spAutoFit/>
          </a:bodyPr>
          <a:lstStyle/>
          <a:p>
            <a:r>
              <a:rPr lang="en-US" sz="4000" dirty="0"/>
              <a:t>Your Title </a:t>
            </a:r>
          </a:p>
          <a:p>
            <a:r>
              <a:rPr lang="en-US" sz="4000" dirty="0">
                <a:solidFill>
                  <a:srgbClr val="00A79D"/>
                </a:solidFill>
              </a:rPr>
              <a:t>Here</a:t>
            </a:r>
          </a:p>
        </p:txBody>
      </p:sp>
      <p:sp>
        <p:nvSpPr>
          <p:cNvPr id="18" name="Hexagon 192">
            <a:extLst>
              <a:ext uri="{FF2B5EF4-FFF2-40B4-BE49-F238E27FC236}">
                <a16:creationId xmlns:a16="http://schemas.microsoft.com/office/drawing/2014/main" id="{5A0287BF-5572-403F-959F-3AEA2883C714}"/>
              </a:ext>
            </a:extLst>
          </p:cNvPr>
          <p:cNvSpPr/>
          <p:nvPr/>
        </p:nvSpPr>
        <p:spPr>
          <a:xfrm>
            <a:off x="4708127" y="1752644"/>
            <a:ext cx="2209636" cy="1905793"/>
          </a:xfrm>
          <a:prstGeom prst="hexagon">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4250" dirty="0"/>
          </a:p>
        </p:txBody>
      </p:sp>
      <p:sp>
        <p:nvSpPr>
          <p:cNvPr id="19" name="Freeform 101">
            <a:extLst>
              <a:ext uri="{FF2B5EF4-FFF2-40B4-BE49-F238E27FC236}">
                <a16:creationId xmlns:a16="http://schemas.microsoft.com/office/drawing/2014/main" id="{CC824433-2883-4F3B-98F7-4AE78F11A0D0}"/>
              </a:ext>
            </a:extLst>
          </p:cNvPr>
          <p:cNvSpPr>
            <a:spLocks noChangeArrowheads="1"/>
          </p:cNvSpPr>
          <p:nvPr/>
        </p:nvSpPr>
        <p:spPr bwMode="auto">
          <a:xfrm>
            <a:off x="5374537" y="2187853"/>
            <a:ext cx="703545" cy="1011345"/>
          </a:xfrm>
          <a:custGeom>
            <a:avLst/>
            <a:gdLst>
              <a:gd name="T0" fmla="*/ 0 w 737"/>
              <a:gd name="T1" fmla="*/ 133822 h 1061"/>
              <a:gd name="T2" fmla="*/ 14465 w 737"/>
              <a:gd name="T3" fmla="*/ 439168 h 1061"/>
              <a:gd name="T4" fmla="*/ 304173 w 737"/>
              <a:gd name="T5" fmla="*/ 424253 h 1061"/>
              <a:gd name="T6" fmla="*/ 299213 w 737"/>
              <a:gd name="T7" fmla="*/ 2486 h 1061"/>
              <a:gd name="T8" fmla="*/ 4959 w 737"/>
              <a:gd name="T9" fmla="*/ 2486 h 1061"/>
              <a:gd name="T10" fmla="*/ 70671 w 737"/>
              <a:gd name="T11" fmla="*/ 407266 h 1061"/>
              <a:gd name="T12" fmla="*/ 33889 w 737"/>
              <a:gd name="T13" fmla="*/ 409752 h 1061"/>
              <a:gd name="T14" fmla="*/ 33889 w 737"/>
              <a:gd name="T15" fmla="*/ 370807 h 1061"/>
              <a:gd name="T16" fmla="*/ 70671 w 737"/>
              <a:gd name="T17" fmla="*/ 407266 h 1061"/>
              <a:gd name="T18" fmla="*/ 68191 w 737"/>
              <a:gd name="T19" fmla="*/ 338905 h 1061"/>
              <a:gd name="T20" fmla="*/ 31409 w 737"/>
              <a:gd name="T21" fmla="*/ 304932 h 1061"/>
              <a:gd name="T22" fmla="*/ 70671 w 737"/>
              <a:gd name="T23" fmla="*/ 304932 h 1061"/>
              <a:gd name="T24" fmla="*/ 70671 w 737"/>
              <a:gd name="T25" fmla="*/ 268058 h 1061"/>
              <a:gd name="T26" fmla="*/ 31409 w 737"/>
              <a:gd name="T27" fmla="*/ 268058 h 1061"/>
              <a:gd name="T28" fmla="*/ 68191 w 737"/>
              <a:gd name="T29" fmla="*/ 234085 h 1061"/>
              <a:gd name="T30" fmla="*/ 138448 w 737"/>
              <a:gd name="T31" fmla="*/ 407266 h 1061"/>
              <a:gd name="T32" fmla="*/ 102080 w 737"/>
              <a:gd name="T33" fmla="*/ 409752 h 1061"/>
              <a:gd name="T34" fmla="*/ 102080 w 737"/>
              <a:gd name="T35" fmla="*/ 370807 h 1061"/>
              <a:gd name="T36" fmla="*/ 138448 w 737"/>
              <a:gd name="T37" fmla="*/ 407266 h 1061"/>
              <a:gd name="T38" fmla="*/ 135969 w 737"/>
              <a:gd name="T39" fmla="*/ 338905 h 1061"/>
              <a:gd name="T40" fmla="*/ 99600 w 737"/>
              <a:gd name="T41" fmla="*/ 304932 h 1061"/>
              <a:gd name="T42" fmla="*/ 138448 w 737"/>
              <a:gd name="T43" fmla="*/ 304932 h 1061"/>
              <a:gd name="T44" fmla="*/ 138448 w 737"/>
              <a:gd name="T45" fmla="*/ 268058 h 1061"/>
              <a:gd name="T46" fmla="*/ 99600 w 737"/>
              <a:gd name="T47" fmla="*/ 268058 h 1061"/>
              <a:gd name="T48" fmla="*/ 135969 w 737"/>
              <a:gd name="T49" fmla="*/ 234085 h 1061"/>
              <a:gd name="T50" fmla="*/ 138448 w 737"/>
              <a:gd name="T51" fmla="*/ 199697 h 1061"/>
              <a:gd name="T52" fmla="*/ 33889 w 737"/>
              <a:gd name="T53" fmla="*/ 202183 h 1061"/>
              <a:gd name="T54" fmla="*/ 33889 w 737"/>
              <a:gd name="T55" fmla="*/ 165724 h 1061"/>
              <a:gd name="T56" fmla="*/ 138448 w 737"/>
              <a:gd name="T57" fmla="*/ 199697 h 1061"/>
              <a:gd name="T58" fmla="*/ 204159 w 737"/>
              <a:gd name="T59" fmla="*/ 409752 h 1061"/>
              <a:gd name="T60" fmla="*/ 170271 w 737"/>
              <a:gd name="T61" fmla="*/ 373293 h 1061"/>
              <a:gd name="T62" fmla="*/ 206639 w 737"/>
              <a:gd name="T63" fmla="*/ 373293 h 1061"/>
              <a:gd name="T64" fmla="*/ 206639 w 737"/>
              <a:gd name="T65" fmla="*/ 336419 h 1061"/>
              <a:gd name="T66" fmla="*/ 170271 w 737"/>
              <a:gd name="T67" fmla="*/ 336419 h 1061"/>
              <a:gd name="T68" fmla="*/ 204159 w 737"/>
              <a:gd name="T69" fmla="*/ 302446 h 1061"/>
              <a:gd name="T70" fmla="*/ 206639 w 737"/>
              <a:gd name="T71" fmla="*/ 268058 h 1061"/>
              <a:gd name="T72" fmla="*/ 172750 w 737"/>
              <a:gd name="T73" fmla="*/ 270544 h 1061"/>
              <a:gd name="T74" fmla="*/ 172750 w 737"/>
              <a:gd name="T75" fmla="*/ 234085 h 1061"/>
              <a:gd name="T76" fmla="*/ 206639 w 737"/>
              <a:gd name="T77" fmla="*/ 268058 h 1061"/>
              <a:gd name="T78" fmla="*/ 204159 w 737"/>
              <a:gd name="T79" fmla="*/ 202183 h 1061"/>
              <a:gd name="T80" fmla="*/ 170271 w 737"/>
              <a:gd name="T81" fmla="*/ 168210 h 1061"/>
              <a:gd name="T82" fmla="*/ 206639 w 737"/>
              <a:gd name="T83" fmla="*/ 168210 h 1061"/>
              <a:gd name="T84" fmla="*/ 274830 w 737"/>
              <a:gd name="T85" fmla="*/ 407266 h 1061"/>
              <a:gd name="T86" fmla="*/ 238461 w 737"/>
              <a:gd name="T87" fmla="*/ 407266 h 1061"/>
              <a:gd name="T88" fmla="*/ 272350 w 737"/>
              <a:gd name="T89" fmla="*/ 370807 h 1061"/>
              <a:gd name="T90" fmla="*/ 274830 w 737"/>
              <a:gd name="T91" fmla="*/ 336419 h 1061"/>
              <a:gd name="T92" fmla="*/ 240941 w 737"/>
              <a:gd name="T93" fmla="*/ 338905 h 1061"/>
              <a:gd name="T94" fmla="*/ 240941 w 737"/>
              <a:gd name="T95" fmla="*/ 302446 h 1061"/>
              <a:gd name="T96" fmla="*/ 274830 w 737"/>
              <a:gd name="T97" fmla="*/ 336419 h 1061"/>
              <a:gd name="T98" fmla="*/ 272350 w 737"/>
              <a:gd name="T99" fmla="*/ 270544 h 1061"/>
              <a:gd name="T100" fmla="*/ 238461 w 737"/>
              <a:gd name="T101" fmla="*/ 236571 h 1061"/>
              <a:gd name="T102" fmla="*/ 274830 w 737"/>
              <a:gd name="T103" fmla="*/ 236571 h 1061"/>
              <a:gd name="T104" fmla="*/ 274830 w 737"/>
              <a:gd name="T105" fmla="*/ 199697 h 1061"/>
              <a:gd name="T106" fmla="*/ 238461 w 737"/>
              <a:gd name="T107" fmla="*/ 199697 h 1061"/>
              <a:gd name="T108" fmla="*/ 272350 w 737"/>
              <a:gd name="T109" fmla="*/ 165724 h 1061"/>
              <a:gd name="T110" fmla="*/ 26863 w 737"/>
              <a:gd name="T111" fmla="*/ 31487 h 1061"/>
              <a:gd name="T112" fmla="*/ 33889 w 737"/>
              <a:gd name="T113" fmla="*/ 24030 h 1061"/>
              <a:gd name="T114" fmla="*/ 282269 w 737"/>
              <a:gd name="T115" fmla="*/ 31487 h 1061"/>
              <a:gd name="T116" fmla="*/ 272350 w 737"/>
              <a:gd name="T117" fmla="*/ 109792 h 1061"/>
              <a:gd name="T118" fmla="*/ 26863 w 737"/>
              <a:gd name="T119" fmla="*/ 102334 h 10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Tree>
    <p:extLst>
      <p:ext uri="{BB962C8B-B14F-4D97-AF65-F5344CB8AC3E}">
        <p14:creationId xmlns:p14="http://schemas.microsoft.com/office/powerpoint/2010/main" val="397606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posición de imagen 16">
            <a:extLst>
              <a:ext uri="{FF2B5EF4-FFF2-40B4-BE49-F238E27FC236}">
                <a16:creationId xmlns:a16="http://schemas.microsoft.com/office/drawing/2014/main" id="{7B9510BB-2C32-4D90-AE8E-A5BD8C3D6E3C}"/>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cxnSp>
        <p:nvCxnSpPr>
          <p:cNvPr id="6" name="Conector recto 5">
            <a:extLst>
              <a:ext uri="{FF2B5EF4-FFF2-40B4-BE49-F238E27FC236}">
                <a16:creationId xmlns:a16="http://schemas.microsoft.com/office/drawing/2014/main" id="{C94FAC5A-2849-4FD8-9E86-CF1B06D31744}"/>
              </a:ext>
            </a:extLst>
          </p:cNvPr>
          <p:cNvCxnSpPr/>
          <p:nvPr/>
        </p:nvCxnSpPr>
        <p:spPr>
          <a:xfrm flipH="1">
            <a:off x="39233" y="1179060"/>
            <a:ext cx="1843314" cy="1843314"/>
          </a:xfrm>
          <a:prstGeom prst="line">
            <a:avLst/>
          </a:prstGeom>
          <a:ln w="38100">
            <a:solidFill>
              <a:srgbClr val="00A79D"/>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A18A33C-9E5C-432C-8717-24B083A1C6DB}"/>
              </a:ext>
            </a:extLst>
          </p:cNvPr>
          <p:cNvCxnSpPr/>
          <p:nvPr/>
        </p:nvCxnSpPr>
        <p:spPr>
          <a:xfrm flipH="1">
            <a:off x="10043432" y="3224015"/>
            <a:ext cx="1843314" cy="1843314"/>
          </a:xfrm>
          <a:prstGeom prst="line">
            <a:avLst/>
          </a:prstGeom>
          <a:ln w="38100">
            <a:solidFill>
              <a:srgbClr val="FCB040"/>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FA978FC3-DEBA-4563-B663-277ACE531A62}"/>
              </a:ext>
            </a:extLst>
          </p:cNvPr>
          <p:cNvSpPr/>
          <p:nvPr/>
        </p:nvSpPr>
        <p:spPr>
          <a:xfrm>
            <a:off x="731918" y="5067329"/>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9" name="Rectángulo 8">
            <a:extLst>
              <a:ext uri="{FF2B5EF4-FFF2-40B4-BE49-F238E27FC236}">
                <a16:creationId xmlns:a16="http://schemas.microsoft.com/office/drawing/2014/main" id="{733354CB-97DD-48A3-A1F8-C220A587D539}"/>
              </a:ext>
            </a:extLst>
          </p:cNvPr>
          <p:cNvSpPr/>
          <p:nvPr/>
        </p:nvSpPr>
        <p:spPr>
          <a:xfrm>
            <a:off x="8344806" y="5277229"/>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pic>
        <p:nvPicPr>
          <p:cNvPr id="23" name="Marcador de posición de imagen 22">
            <a:extLst>
              <a:ext uri="{FF2B5EF4-FFF2-40B4-BE49-F238E27FC236}">
                <a16:creationId xmlns:a16="http://schemas.microsoft.com/office/drawing/2014/main" id="{FFEA939C-C640-41A5-BB96-8235AAB171A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21" name="Marcador de posición de imagen 20">
            <a:extLst>
              <a:ext uri="{FF2B5EF4-FFF2-40B4-BE49-F238E27FC236}">
                <a16:creationId xmlns:a16="http://schemas.microsoft.com/office/drawing/2014/main" id="{D79D54BA-D911-48C0-B576-7D455725E8D3}"/>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t="-864"/>
          <a:stretch/>
        </p:blipFill>
        <p:spPr>
          <a:xfrm>
            <a:off x="305254" y="1251405"/>
            <a:ext cx="3541939" cy="3541939"/>
          </a:xfrm>
        </p:spPr>
      </p:pic>
      <p:sp>
        <p:nvSpPr>
          <p:cNvPr id="24" name="Rectángulo 23">
            <a:extLst>
              <a:ext uri="{FF2B5EF4-FFF2-40B4-BE49-F238E27FC236}">
                <a16:creationId xmlns:a16="http://schemas.microsoft.com/office/drawing/2014/main" id="{836F7684-9D53-45C9-B8FA-5BB779221B83}"/>
              </a:ext>
            </a:extLst>
          </p:cNvPr>
          <p:cNvSpPr/>
          <p:nvPr/>
        </p:nvSpPr>
        <p:spPr>
          <a:xfrm>
            <a:off x="804263" y="380442"/>
            <a:ext cx="2688609" cy="646331"/>
          </a:xfrm>
          <a:prstGeom prst="rect">
            <a:avLst/>
          </a:prstGeom>
        </p:spPr>
        <p:txBody>
          <a:bodyPr wrap="square">
            <a:spAutoFit/>
          </a:bodyPr>
          <a:lstStyle/>
          <a:p>
            <a:pPr algn="ctr"/>
            <a:r>
              <a:rPr lang="es-CO" b="1" dirty="0"/>
              <a:t>Lorem ipsum </a:t>
            </a:r>
            <a:r>
              <a:rPr lang="es-CO" dirty="0"/>
              <a:t>dolor sit amet, consectetur</a:t>
            </a:r>
          </a:p>
        </p:txBody>
      </p:sp>
      <p:sp>
        <p:nvSpPr>
          <p:cNvPr id="25" name="Rectángulo 24">
            <a:extLst>
              <a:ext uri="{FF2B5EF4-FFF2-40B4-BE49-F238E27FC236}">
                <a16:creationId xmlns:a16="http://schemas.microsoft.com/office/drawing/2014/main" id="{ACB04F1E-1AD9-4C36-8160-CDCC936D24A7}"/>
              </a:ext>
            </a:extLst>
          </p:cNvPr>
          <p:cNvSpPr/>
          <p:nvPr/>
        </p:nvSpPr>
        <p:spPr>
          <a:xfrm>
            <a:off x="8417151" y="590342"/>
            <a:ext cx="2688609" cy="646331"/>
          </a:xfrm>
          <a:prstGeom prst="rect">
            <a:avLst/>
          </a:prstGeom>
        </p:spPr>
        <p:txBody>
          <a:bodyPr wrap="square">
            <a:spAutoFit/>
          </a:bodyPr>
          <a:lstStyle/>
          <a:p>
            <a:pPr algn="ctr"/>
            <a:r>
              <a:rPr lang="es-CO" b="1" dirty="0"/>
              <a:t>Lorem ipsum </a:t>
            </a:r>
            <a:r>
              <a:rPr lang="es-CO" dirty="0"/>
              <a:t>dolor sit amet, consectetur</a:t>
            </a:r>
          </a:p>
        </p:txBody>
      </p:sp>
    </p:spTree>
    <p:extLst>
      <p:ext uri="{BB962C8B-B14F-4D97-AF65-F5344CB8AC3E}">
        <p14:creationId xmlns:p14="http://schemas.microsoft.com/office/powerpoint/2010/main" val="239477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exágono 12">
            <a:extLst>
              <a:ext uri="{FF2B5EF4-FFF2-40B4-BE49-F238E27FC236}">
                <a16:creationId xmlns:a16="http://schemas.microsoft.com/office/drawing/2014/main" id="{ABBE9008-B3AF-4161-A8FF-9DEFD773C7A6}"/>
              </a:ext>
            </a:extLst>
          </p:cNvPr>
          <p:cNvSpPr/>
          <p:nvPr/>
        </p:nvSpPr>
        <p:spPr>
          <a:xfrm>
            <a:off x="4105383" y="1899185"/>
            <a:ext cx="1229334" cy="1059771"/>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posición de imagen 6">
            <a:extLst>
              <a:ext uri="{FF2B5EF4-FFF2-40B4-BE49-F238E27FC236}">
                <a16:creationId xmlns:a16="http://schemas.microsoft.com/office/drawing/2014/main" id="{521A8990-B40D-4A19-B315-9268D086B45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5" name="Marcador de posición de imagen 4">
            <a:extLst>
              <a:ext uri="{FF2B5EF4-FFF2-40B4-BE49-F238E27FC236}">
                <a16:creationId xmlns:a16="http://schemas.microsoft.com/office/drawing/2014/main" id="{887A603D-09FA-4DD3-B182-5D9AA0AB18D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8" name="Título 12">
            <a:extLst>
              <a:ext uri="{FF2B5EF4-FFF2-40B4-BE49-F238E27FC236}">
                <a16:creationId xmlns:a16="http://schemas.microsoft.com/office/drawing/2014/main" id="{030C2F28-2366-4A4F-9B80-68DE33797E27}"/>
              </a:ext>
            </a:extLst>
          </p:cNvPr>
          <p:cNvSpPr txBox="1">
            <a:spLocks/>
          </p:cNvSpPr>
          <p:nvPr/>
        </p:nvSpPr>
        <p:spPr>
          <a:xfrm>
            <a:off x="892897" y="756326"/>
            <a:ext cx="23522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A79D"/>
                </a:solidFill>
              </a:rPr>
              <a:t>Your Title </a:t>
            </a:r>
            <a:br>
              <a:rPr lang="en-US" b="1" dirty="0">
                <a:solidFill>
                  <a:srgbClr val="00A79D"/>
                </a:solidFill>
              </a:rPr>
            </a:br>
            <a:r>
              <a:rPr lang="en-US" b="1" dirty="0"/>
              <a:t>Here</a:t>
            </a:r>
          </a:p>
        </p:txBody>
      </p:sp>
      <p:sp>
        <p:nvSpPr>
          <p:cNvPr id="9" name="Rectángulo 8">
            <a:extLst>
              <a:ext uri="{FF2B5EF4-FFF2-40B4-BE49-F238E27FC236}">
                <a16:creationId xmlns:a16="http://schemas.microsoft.com/office/drawing/2014/main" id="{721C119E-8B90-4348-98B6-23AB0250A941}"/>
              </a:ext>
            </a:extLst>
          </p:cNvPr>
          <p:cNvSpPr/>
          <p:nvPr/>
        </p:nvSpPr>
        <p:spPr>
          <a:xfrm>
            <a:off x="3506374" y="2958956"/>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10" name="Rectángulo 9">
            <a:extLst>
              <a:ext uri="{FF2B5EF4-FFF2-40B4-BE49-F238E27FC236}">
                <a16:creationId xmlns:a16="http://schemas.microsoft.com/office/drawing/2014/main" id="{4AB9D2C6-8D1A-4E9A-B7C6-7C8C708086C1}"/>
              </a:ext>
            </a:extLst>
          </p:cNvPr>
          <p:cNvSpPr/>
          <p:nvPr/>
        </p:nvSpPr>
        <p:spPr>
          <a:xfrm>
            <a:off x="6705002" y="4876671"/>
            <a:ext cx="2688609" cy="1200329"/>
          </a:xfrm>
          <a:prstGeom prst="rect">
            <a:avLst/>
          </a:prstGeom>
        </p:spPr>
        <p:txBody>
          <a:bodyPr wrap="square">
            <a:spAutoFit/>
          </a:bodyPr>
          <a:lstStyle/>
          <a:p>
            <a:pPr algn="ctr"/>
            <a:r>
              <a:rPr lang="es-CO" b="1" dirty="0"/>
              <a:t>Lorem ipsum </a:t>
            </a:r>
            <a:r>
              <a:rPr lang="es-CO" dirty="0"/>
              <a:t>dolor sit amet, consectetur adipiscing elit. Fusce convallis magna non</a:t>
            </a:r>
          </a:p>
        </p:txBody>
      </p:sp>
      <p:sp>
        <p:nvSpPr>
          <p:cNvPr id="11" name="Freeform 159">
            <a:extLst>
              <a:ext uri="{FF2B5EF4-FFF2-40B4-BE49-F238E27FC236}">
                <a16:creationId xmlns:a16="http://schemas.microsoft.com/office/drawing/2014/main" id="{2BEB40CC-226A-4810-993C-AD6027151A64}"/>
              </a:ext>
            </a:extLst>
          </p:cNvPr>
          <p:cNvSpPr>
            <a:spLocks noChangeArrowheads="1"/>
          </p:cNvSpPr>
          <p:nvPr/>
        </p:nvSpPr>
        <p:spPr bwMode="auto">
          <a:xfrm>
            <a:off x="4396803" y="2081889"/>
            <a:ext cx="646491" cy="628344"/>
          </a:xfrm>
          <a:custGeom>
            <a:avLst/>
            <a:gdLst>
              <a:gd name="T0" fmla="*/ 252974 w 634"/>
              <a:gd name="T1" fmla="*/ 271589 h 619"/>
              <a:gd name="T2" fmla="*/ 252974 w 634"/>
              <a:gd name="T3" fmla="*/ 271589 h 619"/>
              <a:gd name="T4" fmla="*/ 231535 w 634"/>
              <a:gd name="T5" fmla="*/ 291496 h 619"/>
              <a:gd name="T6" fmla="*/ 231535 w 634"/>
              <a:gd name="T7" fmla="*/ 585836 h 619"/>
              <a:gd name="T8" fmla="*/ 252974 w 634"/>
              <a:gd name="T9" fmla="*/ 605743 h 619"/>
              <a:gd name="T10" fmla="*/ 295851 w 634"/>
              <a:gd name="T11" fmla="*/ 585836 h 619"/>
              <a:gd name="T12" fmla="*/ 295851 w 634"/>
              <a:gd name="T13" fmla="*/ 291496 h 619"/>
              <a:gd name="T14" fmla="*/ 252974 w 634"/>
              <a:gd name="T15" fmla="*/ 271589 h 619"/>
              <a:gd name="T16" fmla="*/ 484509 w 634"/>
              <a:gd name="T17" fmla="*/ 355483 h 619"/>
              <a:gd name="T18" fmla="*/ 484509 w 634"/>
              <a:gd name="T19" fmla="*/ 355483 h 619"/>
              <a:gd name="T20" fmla="*/ 463071 w 634"/>
              <a:gd name="T21" fmla="*/ 375390 h 619"/>
              <a:gd name="T22" fmla="*/ 463071 w 634"/>
              <a:gd name="T23" fmla="*/ 543178 h 619"/>
              <a:gd name="T24" fmla="*/ 484509 w 634"/>
              <a:gd name="T25" fmla="*/ 585836 h 619"/>
              <a:gd name="T26" fmla="*/ 505948 w 634"/>
              <a:gd name="T27" fmla="*/ 543178 h 619"/>
              <a:gd name="T28" fmla="*/ 505948 w 634"/>
              <a:gd name="T29" fmla="*/ 375390 h 619"/>
              <a:gd name="T30" fmla="*/ 484509 w 634"/>
              <a:gd name="T31" fmla="*/ 355483 h 619"/>
              <a:gd name="T32" fmla="*/ 673167 w 634"/>
              <a:gd name="T33" fmla="*/ 0 h 619"/>
              <a:gd name="T34" fmla="*/ 673167 w 634"/>
              <a:gd name="T35" fmla="*/ 0 h 619"/>
              <a:gd name="T36" fmla="*/ 463071 w 634"/>
              <a:gd name="T37" fmla="*/ 166366 h 619"/>
              <a:gd name="T38" fmla="*/ 231535 w 634"/>
              <a:gd name="T39" fmla="*/ 82472 h 619"/>
              <a:gd name="T40" fmla="*/ 0 w 634"/>
              <a:gd name="T41" fmla="*/ 209024 h 619"/>
              <a:gd name="T42" fmla="*/ 0 w 634"/>
              <a:gd name="T43" fmla="*/ 878754 h 619"/>
              <a:gd name="T44" fmla="*/ 231535 w 634"/>
              <a:gd name="T45" fmla="*/ 753624 h 619"/>
              <a:gd name="T46" fmla="*/ 463071 w 634"/>
              <a:gd name="T47" fmla="*/ 836096 h 619"/>
              <a:gd name="T48" fmla="*/ 673167 w 634"/>
              <a:gd name="T49" fmla="*/ 669730 h 619"/>
              <a:gd name="T50" fmla="*/ 904703 w 634"/>
              <a:gd name="T51" fmla="*/ 836096 h 619"/>
              <a:gd name="T52" fmla="*/ 904703 w 634"/>
              <a:gd name="T53" fmla="*/ 166366 h 619"/>
              <a:gd name="T54" fmla="*/ 673167 w 634"/>
              <a:gd name="T55" fmla="*/ 0 h 619"/>
              <a:gd name="T56" fmla="*/ 841817 w 634"/>
              <a:gd name="T57" fmla="*/ 732295 h 619"/>
              <a:gd name="T58" fmla="*/ 841817 w 634"/>
              <a:gd name="T59" fmla="*/ 732295 h 619"/>
              <a:gd name="T60" fmla="*/ 673167 w 634"/>
              <a:gd name="T61" fmla="*/ 605743 h 619"/>
              <a:gd name="T62" fmla="*/ 463071 w 634"/>
              <a:gd name="T63" fmla="*/ 773531 h 619"/>
              <a:gd name="T64" fmla="*/ 231535 w 634"/>
              <a:gd name="T65" fmla="*/ 689637 h 619"/>
              <a:gd name="T66" fmla="*/ 62886 w 634"/>
              <a:gd name="T67" fmla="*/ 794860 h 619"/>
              <a:gd name="T68" fmla="*/ 62886 w 634"/>
              <a:gd name="T69" fmla="*/ 230353 h 619"/>
              <a:gd name="T70" fmla="*/ 231535 w 634"/>
              <a:gd name="T71" fmla="*/ 125130 h 619"/>
              <a:gd name="T72" fmla="*/ 463071 w 634"/>
              <a:gd name="T73" fmla="*/ 209024 h 619"/>
              <a:gd name="T74" fmla="*/ 673167 w 634"/>
              <a:gd name="T75" fmla="*/ 41236 h 619"/>
              <a:gd name="T76" fmla="*/ 841817 w 634"/>
              <a:gd name="T77" fmla="*/ 166366 h 619"/>
              <a:gd name="T78" fmla="*/ 841817 w 634"/>
              <a:gd name="T79" fmla="*/ 732295 h 619"/>
              <a:gd name="T80" fmla="*/ 673167 w 634"/>
              <a:gd name="T81" fmla="*/ 459284 h 619"/>
              <a:gd name="T82" fmla="*/ 673167 w 634"/>
              <a:gd name="T83" fmla="*/ 459284 h 619"/>
              <a:gd name="T84" fmla="*/ 716044 w 634"/>
              <a:gd name="T85" fmla="*/ 501942 h 619"/>
              <a:gd name="T86" fmla="*/ 737483 w 634"/>
              <a:gd name="T87" fmla="*/ 459284 h 619"/>
              <a:gd name="T88" fmla="*/ 737483 w 634"/>
              <a:gd name="T89" fmla="*/ 250260 h 619"/>
              <a:gd name="T90" fmla="*/ 716044 w 634"/>
              <a:gd name="T91" fmla="*/ 209024 h 619"/>
              <a:gd name="T92" fmla="*/ 673167 w 634"/>
              <a:gd name="T93" fmla="*/ 250260 h 619"/>
              <a:gd name="T94" fmla="*/ 673167 w 634"/>
              <a:gd name="T95" fmla="*/ 459284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p:spPr>
        <p:txBody>
          <a:bodyPr wrap="none" anchor="ctr"/>
          <a:lstStyle/>
          <a:p>
            <a:endParaRPr lang="es-MX" sz="900"/>
          </a:p>
        </p:txBody>
      </p:sp>
      <p:sp>
        <p:nvSpPr>
          <p:cNvPr id="14" name="Hexágono 13">
            <a:extLst>
              <a:ext uri="{FF2B5EF4-FFF2-40B4-BE49-F238E27FC236}">
                <a16:creationId xmlns:a16="http://schemas.microsoft.com/office/drawing/2014/main" id="{0D79C614-F8B5-4326-863F-FCEE7D2FEC27}"/>
              </a:ext>
            </a:extLst>
          </p:cNvPr>
          <p:cNvSpPr/>
          <p:nvPr/>
        </p:nvSpPr>
        <p:spPr>
          <a:xfrm>
            <a:off x="7311348" y="3816900"/>
            <a:ext cx="1229334" cy="1059771"/>
          </a:xfrm>
          <a:prstGeom prst="hexagon">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
            <a:extLst>
              <a:ext uri="{FF2B5EF4-FFF2-40B4-BE49-F238E27FC236}">
                <a16:creationId xmlns:a16="http://schemas.microsoft.com/office/drawing/2014/main" id="{3543BF41-6CF3-4A33-92CD-016285D8F2FF}"/>
              </a:ext>
            </a:extLst>
          </p:cNvPr>
          <p:cNvSpPr>
            <a:spLocks noChangeArrowheads="1"/>
          </p:cNvSpPr>
          <p:nvPr/>
        </p:nvSpPr>
        <p:spPr bwMode="auto">
          <a:xfrm>
            <a:off x="7622430" y="4037398"/>
            <a:ext cx="607170" cy="625802"/>
          </a:xfrm>
          <a:custGeom>
            <a:avLst/>
            <a:gdLst>
              <a:gd name="T0" fmla="*/ 125097 w 619"/>
              <a:gd name="T1" fmla="*/ 127235 h 634"/>
              <a:gd name="T2" fmla="*/ 125097 w 619"/>
              <a:gd name="T3" fmla="*/ 127235 h 634"/>
              <a:gd name="T4" fmla="*/ 103774 w 619"/>
              <a:gd name="T5" fmla="*/ 147249 h 634"/>
              <a:gd name="T6" fmla="*/ 125097 w 619"/>
              <a:gd name="T7" fmla="*/ 168693 h 634"/>
              <a:gd name="T8" fmla="*/ 167744 w 619"/>
              <a:gd name="T9" fmla="*/ 147249 h 634"/>
              <a:gd name="T10" fmla="*/ 125097 w 619"/>
              <a:gd name="T11" fmla="*/ 127235 h 634"/>
              <a:gd name="T12" fmla="*/ 774751 w 619"/>
              <a:gd name="T13" fmla="*/ 0 h 634"/>
              <a:gd name="T14" fmla="*/ 774751 w 619"/>
              <a:gd name="T15" fmla="*/ 0 h 634"/>
              <a:gd name="T16" fmla="*/ 103774 w 619"/>
              <a:gd name="T17" fmla="*/ 0 h 634"/>
              <a:gd name="T18" fmla="*/ 0 w 619"/>
              <a:gd name="T19" fmla="*/ 127235 h 634"/>
              <a:gd name="T20" fmla="*/ 0 w 619"/>
              <a:gd name="T21" fmla="*/ 800579 h 634"/>
              <a:gd name="T22" fmla="*/ 103774 w 619"/>
              <a:gd name="T23" fmla="*/ 904940 h 634"/>
              <a:gd name="T24" fmla="*/ 774751 w 619"/>
              <a:gd name="T25" fmla="*/ 904940 h 634"/>
              <a:gd name="T26" fmla="*/ 878524 w 619"/>
              <a:gd name="T27" fmla="*/ 800579 h 634"/>
              <a:gd name="T28" fmla="*/ 878524 w 619"/>
              <a:gd name="T29" fmla="*/ 127235 h 634"/>
              <a:gd name="T30" fmla="*/ 774751 w 619"/>
              <a:gd name="T31" fmla="*/ 0 h 634"/>
              <a:gd name="T32" fmla="*/ 837299 w 619"/>
              <a:gd name="T33" fmla="*/ 800579 h 634"/>
              <a:gd name="T34" fmla="*/ 837299 w 619"/>
              <a:gd name="T35" fmla="*/ 800579 h 634"/>
              <a:gd name="T36" fmla="*/ 774751 w 619"/>
              <a:gd name="T37" fmla="*/ 842038 h 634"/>
              <a:gd name="T38" fmla="*/ 103774 w 619"/>
              <a:gd name="T39" fmla="*/ 842038 h 634"/>
              <a:gd name="T40" fmla="*/ 41225 w 619"/>
              <a:gd name="T41" fmla="*/ 800579 h 634"/>
              <a:gd name="T42" fmla="*/ 41225 w 619"/>
              <a:gd name="T43" fmla="*/ 294499 h 634"/>
              <a:gd name="T44" fmla="*/ 837299 w 619"/>
              <a:gd name="T45" fmla="*/ 294499 h 634"/>
              <a:gd name="T46" fmla="*/ 837299 w 619"/>
              <a:gd name="T47" fmla="*/ 800579 h 634"/>
              <a:gd name="T48" fmla="*/ 837299 w 619"/>
              <a:gd name="T49" fmla="*/ 231596 h 634"/>
              <a:gd name="T50" fmla="*/ 837299 w 619"/>
              <a:gd name="T51" fmla="*/ 231596 h 634"/>
              <a:gd name="T52" fmla="*/ 41225 w 619"/>
              <a:gd name="T53" fmla="*/ 231596 h 634"/>
              <a:gd name="T54" fmla="*/ 41225 w 619"/>
              <a:gd name="T55" fmla="*/ 127235 h 634"/>
              <a:gd name="T56" fmla="*/ 103774 w 619"/>
              <a:gd name="T57" fmla="*/ 62903 h 634"/>
              <a:gd name="T58" fmla="*/ 774751 w 619"/>
              <a:gd name="T59" fmla="*/ 62903 h 634"/>
              <a:gd name="T60" fmla="*/ 837299 w 619"/>
              <a:gd name="T61" fmla="*/ 127235 h 634"/>
              <a:gd name="T62" fmla="*/ 837299 w 619"/>
              <a:gd name="T63" fmla="*/ 231596 h 634"/>
              <a:gd name="T64" fmla="*/ 355390 w 619"/>
              <a:gd name="T65" fmla="*/ 127235 h 634"/>
              <a:gd name="T66" fmla="*/ 355390 w 619"/>
              <a:gd name="T67" fmla="*/ 127235 h 634"/>
              <a:gd name="T68" fmla="*/ 334067 w 619"/>
              <a:gd name="T69" fmla="*/ 147249 h 634"/>
              <a:gd name="T70" fmla="*/ 355390 w 619"/>
              <a:gd name="T71" fmla="*/ 168693 h 634"/>
              <a:gd name="T72" fmla="*/ 376714 w 619"/>
              <a:gd name="T73" fmla="*/ 147249 h 634"/>
              <a:gd name="T74" fmla="*/ 355390 w 619"/>
              <a:gd name="T75" fmla="*/ 127235 h 634"/>
              <a:gd name="T76" fmla="*/ 251616 w 619"/>
              <a:gd name="T77" fmla="*/ 127235 h 634"/>
              <a:gd name="T78" fmla="*/ 251616 w 619"/>
              <a:gd name="T79" fmla="*/ 127235 h 634"/>
              <a:gd name="T80" fmla="*/ 208969 w 619"/>
              <a:gd name="T81" fmla="*/ 147249 h 634"/>
              <a:gd name="T82" fmla="*/ 251616 w 619"/>
              <a:gd name="T83" fmla="*/ 168693 h 634"/>
              <a:gd name="T84" fmla="*/ 271518 w 619"/>
              <a:gd name="T85" fmla="*/ 147249 h 634"/>
              <a:gd name="T86" fmla="*/ 251616 w 619"/>
              <a:gd name="T87" fmla="*/ 127235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p:spPr>
        <p:txBody>
          <a:bodyPr wrap="none" anchor="ctr"/>
          <a:lstStyle/>
          <a:p>
            <a:endParaRPr lang="es-MX" sz="900"/>
          </a:p>
        </p:txBody>
      </p:sp>
    </p:spTree>
    <p:extLst>
      <p:ext uri="{BB962C8B-B14F-4D97-AF65-F5344CB8AC3E}">
        <p14:creationId xmlns:p14="http://schemas.microsoft.com/office/powerpoint/2010/main" val="30865101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4061</TotalTime>
  <Words>769</Words>
  <Application>Microsoft Office PowerPoint</Application>
  <PresentationFormat>Widescreen</PresentationFormat>
  <Paragraphs>99</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Gill Sans</vt:lpstr>
      <vt:lpstr>Lato</vt:lpstr>
      <vt:lpstr>Lato Black</vt:lpstr>
      <vt:lpstr>Lato Light</vt:lpstr>
      <vt:lpstr>Source Sans Pro</vt:lpstr>
      <vt:lpstr>Tema de Office</vt:lpstr>
      <vt:lpstr>PowerPoint Presentation</vt:lpstr>
      <vt:lpstr>PowerPoint Presentation</vt:lpstr>
      <vt:lpstr>PowerPoint Presentation</vt:lpstr>
      <vt:lpstr>Click to Add Text</vt:lpstr>
      <vt:lpstr>PowerPoint Presentation</vt:lpstr>
      <vt:lpstr>PowerPoint Presentation</vt:lpstr>
      <vt:lpstr>PowerPoint Presentation</vt:lpstr>
      <vt:lpstr>PowerPoint Presentation</vt:lpstr>
      <vt:lpstr>PowerPoint Presentation</vt:lpstr>
      <vt:lpstr>Click to Add Title</vt:lpstr>
      <vt:lpstr>PowerPoint Presentation</vt:lpstr>
      <vt:lpstr>Click To Add Title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287</cp:revision>
  <dcterms:created xsi:type="dcterms:W3CDTF">2020-03-21T22:03:23Z</dcterms:created>
  <dcterms:modified xsi:type="dcterms:W3CDTF">2025-06-15T20:08:47Z</dcterms:modified>
</cp:coreProperties>
</file>