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80" r:id="rId3"/>
    <p:sldId id="1510" r:id="rId4"/>
    <p:sldId id="1511" r:id="rId5"/>
    <p:sldId id="1518" r:id="rId6"/>
    <p:sldId id="1512" r:id="rId7"/>
    <p:sldId id="1509" r:id="rId8"/>
    <p:sldId id="1513" r:id="rId9"/>
    <p:sldId id="1514" r:id="rId10"/>
    <p:sldId id="1515" r:id="rId11"/>
    <p:sldId id="1516" r:id="rId12"/>
    <p:sldId id="1517"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D9E2"/>
    <a:srgbClr val="00A79D"/>
    <a:srgbClr val="FCB040"/>
    <a:srgbClr val="000000"/>
    <a:srgbClr val="303342"/>
    <a:srgbClr val="1D6267"/>
    <a:srgbClr val="0098CA"/>
    <a:srgbClr val="F13373"/>
    <a:srgbClr val="E9CE27"/>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E86A94-2D0C-4409-B7BE-0FB7B7A57460}" v="1" dt="2025-06-15T20:08:16.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8"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5E86A94-2D0C-4409-B7BE-0FB7B7A57460}"/>
    <pc:docChg chg="addSld delSld modSld sldOrd modMainMaster">
      <pc:chgData name="Jolie Serrano Delgado" userId="d52b4219-5c60-4a0c-87ad-b1ec335c0c37" providerId="ADAL" clId="{C5E86A94-2D0C-4409-B7BE-0FB7B7A57460}" dt="2025-06-15T20:08:42.068" v="8" actId="2711"/>
      <pc:docMkLst>
        <pc:docMk/>
      </pc:docMkLst>
      <pc:sldChg chg="del">
        <pc:chgData name="Jolie Serrano Delgado" userId="d52b4219-5c60-4a0c-87ad-b1ec335c0c37" providerId="ADAL" clId="{C5E86A94-2D0C-4409-B7BE-0FB7B7A57460}" dt="2025-06-15T20:08:21.613" v="4" actId="47"/>
        <pc:sldMkLst>
          <pc:docMk/>
          <pc:sldMk cId="3746168901" sldId="350"/>
        </pc:sldMkLst>
      </pc:sldChg>
      <pc:sldChg chg="del">
        <pc:chgData name="Jolie Serrano Delgado" userId="d52b4219-5c60-4a0c-87ad-b1ec335c0c37" providerId="ADAL" clId="{C5E86A94-2D0C-4409-B7BE-0FB7B7A57460}" dt="2025-06-15T20:08:31.546" v="7" actId="47"/>
        <pc:sldMkLst>
          <pc:docMk/>
          <pc:sldMk cId="0" sldId="1420"/>
        </pc:sldMkLst>
      </pc:sldChg>
      <pc:sldChg chg="modSp mod">
        <pc:chgData name="Jolie Serrano Delgado" userId="d52b4219-5c60-4a0c-87ad-b1ec335c0c37" providerId="ADAL" clId="{C5E86A94-2D0C-4409-B7BE-0FB7B7A57460}" dt="2025-06-15T20:08:42.068" v="8" actId="2711"/>
        <pc:sldMkLst>
          <pc:docMk/>
          <pc:sldMk cId="1278661017" sldId="1480"/>
        </pc:sldMkLst>
        <pc:spChg chg="mod">
          <ac:chgData name="Jolie Serrano Delgado" userId="d52b4219-5c60-4a0c-87ad-b1ec335c0c37" providerId="ADAL" clId="{C5E86A94-2D0C-4409-B7BE-0FB7B7A57460}" dt="2025-06-15T20:08:42.068" v="8" actId="2711"/>
          <ac:spMkLst>
            <pc:docMk/>
            <pc:sldMk cId="1278661017" sldId="1480"/>
            <ac:spMk id="45" creationId="{236EE938-ACBE-44A2-9F16-D0BF60E1973E}"/>
          </ac:spMkLst>
        </pc:spChg>
      </pc:sldChg>
      <pc:sldChg chg="modSp add mod ord">
        <pc:chgData name="Jolie Serrano Delgado" userId="d52b4219-5c60-4a0c-87ad-b1ec335c0c37" providerId="ADAL" clId="{C5E86A94-2D0C-4409-B7BE-0FB7B7A57460}" dt="2025-06-15T20:08:26.391" v="6" actId="207"/>
        <pc:sldMkLst>
          <pc:docMk/>
          <pc:sldMk cId="3573392034" sldId="1791"/>
        </pc:sldMkLst>
        <pc:spChg chg="mod">
          <ac:chgData name="Jolie Serrano Delgado" userId="d52b4219-5c60-4a0c-87ad-b1ec335c0c37" providerId="ADAL" clId="{C5E86A94-2D0C-4409-B7BE-0FB7B7A57460}" dt="2025-06-15T20:08:23.605" v="5" actId="207"/>
          <ac:spMkLst>
            <pc:docMk/>
            <pc:sldMk cId="3573392034" sldId="1791"/>
            <ac:spMk id="5" creationId="{7FCA87B9-E211-0E4B-A9F7-DF87D6193A8C}"/>
          </ac:spMkLst>
        </pc:spChg>
        <pc:spChg chg="mod">
          <ac:chgData name="Jolie Serrano Delgado" userId="d52b4219-5c60-4a0c-87ad-b1ec335c0c37" providerId="ADAL" clId="{C5E86A94-2D0C-4409-B7BE-0FB7B7A57460}" dt="2025-06-15T20:08:26.391" v="6" actId="207"/>
          <ac:spMkLst>
            <pc:docMk/>
            <pc:sldMk cId="3573392034" sldId="1791"/>
            <ac:spMk id="7" creationId="{FA0AAE3D-72C1-B78D-34E3-44A78CF1DA1D}"/>
          </ac:spMkLst>
        </pc:spChg>
      </pc:sldChg>
      <pc:sldChg chg="add">
        <pc:chgData name="Jolie Serrano Delgado" userId="d52b4219-5c60-4a0c-87ad-b1ec335c0c37" providerId="ADAL" clId="{C5E86A94-2D0C-4409-B7BE-0FB7B7A57460}" dt="2025-06-15T20:08:16.140" v="1"/>
        <pc:sldMkLst>
          <pc:docMk/>
          <pc:sldMk cId="0" sldId="4129"/>
        </pc:sldMkLst>
      </pc:sldChg>
      <pc:sldMasterChg chg="modSldLayout">
        <pc:chgData name="Jolie Serrano Delgado" userId="d52b4219-5c60-4a0c-87ad-b1ec335c0c37" providerId="ADAL" clId="{C5E86A94-2D0C-4409-B7BE-0FB7B7A57460}" dt="2025-06-15T20:07:32.641" v="0" actId="735"/>
        <pc:sldMasterMkLst>
          <pc:docMk/>
          <pc:sldMasterMk cId="3968079979" sldId="2147483648"/>
        </pc:sldMasterMkLst>
        <pc:sldLayoutChg chg="modSp">
          <pc:chgData name="Jolie Serrano Delgado" userId="d52b4219-5c60-4a0c-87ad-b1ec335c0c37" providerId="ADAL" clId="{C5E86A94-2D0C-4409-B7BE-0FB7B7A57460}" dt="2025-06-15T20:07:32.641" v="0" actId="735"/>
          <pc:sldLayoutMkLst>
            <pc:docMk/>
            <pc:sldMasterMk cId="3968079979" sldId="2147483648"/>
            <pc:sldLayoutMk cId="376127350" sldId="21474836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445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Marcador de posición de imagen 3">
            <a:extLst>
              <a:ext uri="{FF2B5EF4-FFF2-40B4-BE49-F238E27FC236}">
                <a16:creationId xmlns:a16="http://schemas.microsoft.com/office/drawing/2014/main" id="{50AF678B-8BD1-46F2-8916-F32E7000AA9B}"/>
              </a:ext>
            </a:extLst>
          </p:cNvPr>
          <p:cNvSpPr>
            <a:spLocks noGrp="1"/>
          </p:cNvSpPr>
          <p:nvPr>
            <p:ph type="pic" sz="quarter" idx="10" hasCustomPrompt="1"/>
          </p:nvPr>
        </p:nvSpPr>
        <p:spPr>
          <a:xfrm>
            <a:off x="0" y="1657350"/>
            <a:ext cx="5675836" cy="5200650"/>
          </a:xfrm>
          <a:prstGeom prst="rtTriangle">
            <a:avLst/>
          </a:prstGeom>
        </p:spPr>
        <p:txBody>
          <a:bodyPr/>
          <a:lstStyle>
            <a:lvl1pPr marL="0" indent="0">
              <a:buNone/>
              <a:defRPr sz="2000"/>
            </a:lvl1pPr>
          </a:lstStyle>
          <a:p>
            <a:r>
              <a:rPr lang="en-US" dirty="0"/>
              <a:t>Click to add an image</a:t>
            </a:r>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D4E5688-6153-44FB-BED0-57BEBCEEA169}"/>
              </a:ext>
            </a:extLst>
          </p:cNvPr>
          <p:cNvSpPr>
            <a:spLocks noGrp="1"/>
          </p:cNvSpPr>
          <p:nvPr>
            <p:ph type="pic" sz="quarter" idx="10" hasCustomPrompt="1"/>
          </p:nvPr>
        </p:nvSpPr>
        <p:spPr>
          <a:xfrm>
            <a:off x="0" y="0"/>
            <a:ext cx="12192000" cy="1698625"/>
          </a:xfrm>
          <a:prstGeom prst="rect">
            <a:avLst/>
          </a:prstGeom>
        </p:spPr>
        <p:txBody>
          <a:bodyPr/>
          <a:lstStyle>
            <a:lvl1pPr marL="0" indent="0">
              <a:buNone/>
              <a:defRPr sz="1800"/>
            </a:lvl1pPr>
          </a:lstStyle>
          <a:p>
            <a:r>
              <a:rPr lang="en-US" dirty="0"/>
              <a:t>Click on the icon to add an image</a:t>
            </a:r>
          </a:p>
        </p:txBody>
      </p:sp>
      <p:sp>
        <p:nvSpPr>
          <p:cNvPr id="5" name="Marcador de posición de imagen 3">
            <a:extLst>
              <a:ext uri="{FF2B5EF4-FFF2-40B4-BE49-F238E27FC236}">
                <a16:creationId xmlns:a16="http://schemas.microsoft.com/office/drawing/2014/main" id="{272F16AF-0904-45DF-B8EE-282041F6DD5A}"/>
              </a:ext>
            </a:extLst>
          </p:cNvPr>
          <p:cNvSpPr>
            <a:spLocks noGrp="1"/>
          </p:cNvSpPr>
          <p:nvPr>
            <p:ph type="pic" sz="quarter" idx="11" hasCustomPrompt="1"/>
          </p:nvPr>
        </p:nvSpPr>
        <p:spPr>
          <a:xfrm>
            <a:off x="0" y="5152571"/>
            <a:ext cx="12192000" cy="16986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79489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1161142" y="1345066"/>
            <a:ext cx="4252685" cy="3952422"/>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2" name="Título 1">
            <a:extLst>
              <a:ext uri="{FF2B5EF4-FFF2-40B4-BE49-F238E27FC236}">
                <a16:creationId xmlns:a16="http://schemas.microsoft.com/office/drawing/2014/main" id="{568029A4-28BF-4275-A695-E1BC08F59CE2}"/>
              </a:ext>
            </a:extLst>
          </p:cNvPr>
          <p:cNvSpPr>
            <a:spLocks noGrp="1"/>
          </p:cNvSpPr>
          <p:nvPr>
            <p:ph type="title" hasCustomPrompt="1"/>
          </p:nvPr>
        </p:nvSpPr>
        <p:spPr>
          <a:xfrm>
            <a:off x="7115630" y="1345292"/>
            <a:ext cx="4252686" cy="766989"/>
          </a:xfrm>
          <a:prstGeom prst="rect">
            <a:avLst/>
          </a:prstGeom>
        </p:spPr>
        <p:txBody>
          <a:bodyPr/>
          <a:lstStyle>
            <a:lvl1pP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
        <p:nvSpPr>
          <p:cNvPr id="4" name="Marcador de texto 3">
            <a:extLst>
              <a:ext uri="{FF2B5EF4-FFF2-40B4-BE49-F238E27FC236}">
                <a16:creationId xmlns:a16="http://schemas.microsoft.com/office/drawing/2014/main" id="{2585852E-D343-453F-92B1-D843FD7AF5C5}"/>
              </a:ext>
            </a:extLst>
          </p:cNvPr>
          <p:cNvSpPr>
            <a:spLocks noGrp="1"/>
          </p:cNvSpPr>
          <p:nvPr>
            <p:ph type="body" sz="quarter" idx="11" hasCustomPrompt="1"/>
          </p:nvPr>
        </p:nvSpPr>
        <p:spPr>
          <a:xfrm>
            <a:off x="7083425" y="2511425"/>
            <a:ext cx="4383088" cy="2786063"/>
          </a:xfrm>
          <a:prstGeom prst="rect">
            <a:avLst/>
          </a:prstGeom>
        </p:spPr>
        <p:txBody>
          <a:bodyPr/>
          <a:lstStyle>
            <a:lvl1pPr marL="0" indent="0">
              <a:buNone/>
              <a:defRPr sz="2400">
                <a:solidFill>
                  <a:srgbClr val="48606F"/>
                </a:solidFill>
              </a:defRPr>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r>
              <a:rPr lang="es-ES" dirty="0"/>
              <a:t> </a:t>
            </a:r>
            <a:endParaRPr lang="en-US" dirty="0"/>
          </a:p>
        </p:txBody>
      </p:sp>
    </p:spTree>
    <p:extLst>
      <p:ext uri="{BB962C8B-B14F-4D97-AF65-F5344CB8AC3E}">
        <p14:creationId xmlns:p14="http://schemas.microsoft.com/office/powerpoint/2010/main" val="3936790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3976914" y="0"/>
            <a:ext cx="3947886"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075893FB-8BB4-4E06-8259-62CDA42810A0}"/>
              </a:ext>
            </a:extLst>
          </p:cNvPr>
          <p:cNvSpPr>
            <a:spLocks noGrp="1"/>
          </p:cNvSpPr>
          <p:nvPr>
            <p:ph type="pic" sz="quarter" idx="14" hasCustomPrompt="1"/>
          </p:nvPr>
        </p:nvSpPr>
        <p:spPr>
          <a:xfrm>
            <a:off x="-58738" y="0"/>
            <a:ext cx="5327424" cy="6858000"/>
          </a:xfrm>
          <a:prstGeom prst="rect">
            <a:avLst/>
          </a:prstGeom>
        </p:spPr>
        <p:txBody>
          <a:bodyPr/>
          <a:lstStyle>
            <a:lvl1pPr marL="0" indent="0">
              <a:buNone/>
              <a:defRPr sz="2000"/>
            </a:lvl1pPr>
          </a:lstStyle>
          <a:p>
            <a:r>
              <a:rPr lang="en-US" dirty="0"/>
              <a:t>Click to add an image, then send to the background</a:t>
            </a:r>
          </a:p>
        </p:txBody>
      </p:sp>
      <p:sp>
        <p:nvSpPr>
          <p:cNvPr id="10" name="Marcador de posición de imagen 9">
            <a:extLst>
              <a:ext uri="{FF2B5EF4-FFF2-40B4-BE49-F238E27FC236}">
                <a16:creationId xmlns:a16="http://schemas.microsoft.com/office/drawing/2014/main" id="{3C176D6D-2B79-4607-86D8-142991C5608E}"/>
              </a:ext>
            </a:extLst>
          </p:cNvPr>
          <p:cNvSpPr>
            <a:spLocks noGrp="1"/>
          </p:cNvSpPr>
          <p:nvPr>
            <p:ph type="pic" sz="quarter" idx="13" hasCustomPrompt="1"/>
          </p:nvPr>
        </p:nvSpPr>
        <p:spPr>
          <a:xfrm>
            <a:off x="-58057" y="1045029"/>
            <a:ext cx="6429827" cy="4441372"/>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front</a:t>
            </a:r>
            <a:endParaRPr lang="es-CO" dirty="0"/>
          </a:p>
        </p:txBody>
      </p:sp>
      <p:sp>
        <p:nvSpPr>
          <p:cNvPr id="5" name="Título 4">
            <a:extLst>
              <a:ext uri="{FF2B5EF4-FFF2-40B4-BE49-F238E27FC236}">
                <a16:creationId xmlns:a16="http://schemas.microsoft.com/office/drawing/2014/main" id="{69E27C05-6F48-4B0F-8BED-CA8A7D5ABB09}"/>
              </a:ext>
            </a:extLst>
          </p:cNvPr>
          <p:cNvSpPr>
            <a:spLocks noGrp="1"/>
          </p:cNvSpPr>
          <p:nvPr>
            <p:ph type="title" hasCustomPrompt="1"/>
          </p:nvPr>
        </p:nvSpPr>
        <p:spPr>
          <a:xfrm>
            <a:off x="7155542" y="365126"/>
            <a:ext cx="4198257" cy="781504"/>
          </a:xfrm>
          <a:prstGeom prst="rect">
            <a:avLst/>
          </a:prstGeom>
        </p:spPr>
        <p:txBody>
          <a:bodyPr/>
          <a:lstStyle>
            <a:lvl1pPr>
              <a:defRPr sz="4000">
                <a:latin typeface="Arial Black" panose="020B0A04020102020204" pitchFamily="34" charset="0"/>
              </a:defRPr>
            </a:lvl1pPr>
          </a:lstStyle>
          <a:p>
            <a:r>
              <a:rPr lang="es-ES" dirty="0"/>
              <a:t>ADD A TITLE</a:t>
            </a:r>
            <a:endParaRPr lang="en-US" dirty="0"/>
          </a:p>
        </p:txBody>
      </p:sp>
    </p:spTree>
    <p:extLst>
      <p:ext uri="{BB962C8B-B14F-4D97-AF65-F5344CB8AC3E}">
        <p14:creationId xmlns:p14="http://schemas.microsoft.com/office/powerpoint/2010/main" val="309329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5B97A-1C53-432E-852F-BAEC46FB4A34}"/>
              </a:ext>
            </a:extLst>
          </p:cNvPr>
          <p:cNvSpPr>
            <a:spLocks noGrp="1"/>
          </p:cNvSpPr>
          <p:nvPr>
            <p:ph type="title" hasCustomPrompt="1"/>
          </p:nvPr>
        </p:nvSpPr>
        <p:spPr>
          <a:xfrm>
            <a:off x="635000" y="989240"/>
            <a:ext cx="5461000" cy="1245960"/>
          </a:xfrm>
          <a:prstGeom prst="rect">
            <a:avLst/>
          </a:prstGeom>
        </p:spPr>
        <p:txBody>
          <a:bodyPr/>
          <a:lstStyle>
            <a:lvl1pPr>
              <a:defRPr sz="4000">
                <a:latin typeface="Arial Black" panose="020B0A04020102020204" pitchFamily="34" charset="0"/>
              </a:defRPr>
            </a:lvl1pPr>
          </a:lstStyle>
          <a:p>
            <a:r>
              <a:rPr lang="es-ES" dirty="0"/>
              <a:t>CLICK TO ADD TEXT</a:t>
            </a:r>
            <a:endParaRPr lang="en-US" dirty="0"/>
          </a:p>
        </p:txBody>
      </p:sp>
      <p:sp>
        <p:nvSpPr>
          <p:cNvPr id="4" name="Marcador de posición de imagen 3">
            <a:extLst>
              <a:ext uri="{FF2B5EF4-FFF2-40B4-BE49-F238E27FC236}">
                <a16:creationId xmlns:a16="http://schemas.microsoft.com/office/drawing/2014/main" id="{DA5FCAD8-A3A8-4B8F-99F7-EF4408253EFD}"/>
              </a:ext>
            </a:extLst>
          </p:cNvPr>
          <p:cNvSpPr>
            <a:spLocks noGrp="1"/>
          </p:cNvSpPr>
          <p:nvPr>
            <p:ph type="pic" sz="quarter" idx="10" hasCustomPrompt="1"/>
          </p:nvPr>
        </p:nvSpPr>
        <p:spPr>
          <a:xfrm>
            <a:off x="7431314" y="0"/>
            <a:ext cx="4760686" cy="6858000"/>
          </a:xfrm>
          <a:prstGeom prst="rect">
            <a:avLst/>
          </a:prstGeom>
        </p:spPr>
        <p:txBody>
          <a:bodyPr/>
          <a:lstStyle>
            <a:lvl1pPr marL="0" indent="0">
              <a:buNone/>
              <a:defRPr/>
            </a:lvl1pPr>
          </a:lstStyle>
          <a:p>
            <a:r>
              <a:rPr lang="en-US" dirty="0"/>
              <a:t>Click to add an image</a:t>
            </a:r>
          </a:p>
        </p:txBody>
      </p:sp>
    </p:spTree>
    <p:extLst>
      <p:ext uri="{BB962C8B-B14F-4D97-AF65-F5344CB8AC3E}">
        <p14:creationId xmlns:p14="http://schemas.microsoft.com/office/powerpoint/2010/main" val="2033572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867DFD6-6B24-4B68-AC34-52D4120AD4FF}"/>
              </a:ext>
            </a:extLst>
          </p:cNvPr>
          <p:cNvSpPr>
            <a:spLocks noGrp="1"/>
          </p:cNvSpPr>
          <p:nvPr>
            <p:ph type="pic" sz="quarter" idx="10" hasCustomPrompt="1"/>
          </p:nvPr>
        </p:nvSpPr>
        <p:spPr>
          <a:xfrm>
            <a:off x="1741714" y="2238829"/>
            <a:ext cx="2684474" cy="2380342"/>
          </a:xfrm>
          <a:prstGeom prst="rect">
            <a:avLst/>
          </a:prstGeom>
        </p:spPr>
        <p:txBody>
          <a:bodyPr/>
          <a:lstStyle>
            <a:lvl1pPr marL="0" indent="0">
              <a:buNone/>
              <a:defRPr sz="2000"/>
            </a:lvl1pPr>
          </a:lstStyle>
          <a:p>
            <a:r>
              <a:rPr lang="en-US" dirty="0"/>
              <a:t>Click to add an image </a:t>
            </a:r>
          </a:p>
        </p:txBody>
      </p:sp>
      <p:sp>
        <p:nvSpPr>
          <p:cNvPr id="5" name="Marcador de posición de imagen 3">
            <a:extLst>
              <a:ext uri="{FF2B5EF4-FFF2-40B4-BE49-F238E27FC236}">
                <a16:creationId xmlns:a16="http://schemas.microsoft.com/office/drawing/2014/main" id="{D92230DE-EE9C-41DB-A3C1-01E0DC4F78C2}"/>
              </a:ext>
            </a:extLst>
          </p:cNvPr>
          <p:cNvSpPr>
            <a:spLocks noGrp="1"/>
          </p:cNvSpPr>
          <p:nvPr>
            <p:ph type="pic" sz="quarter" idx="11" hasCustomPrompt="1"/>
          </p:nvPr>
        </p:nvSpPr>
        <p:spPr>
          <a:xfrm>
            <a:off x="4898571" y="2238829"/>
            <a:ext cx="2684474" cy="2380342"/>
          </a:xfrm>
          <a:prstGeom prst="rect">
            <a:avLst/>
          </a:prstGeom>
        </p:spPr>
        <p:txBody>
          <a:bodyPr/>
          <a:lstStyle>
            <a:lvl1pPr marL="0" indent="0">
              <a:buNone/>
              <a:defRPr sz="2000"/>
            </a:lvl1pPr>
          </a:lstStyle>
          <a:p>
            <a:r>
              <a:rPr lang="en-US" dirty="0"/>
              <a:t>Click to add an image </a:t>
            </a:r>
          </a:p>
        </p:txBody>
      </p:sp>
      <p:sp>
        <p:nvSpPr>
          <p:cNvPr id="6" name="Marcador de posición de imagen 3">
            <a:extLst>
              <a:ext uri="{FF2B5EF4-FFF2-40B4-BE49-F238E27FC236}">
                <a16:creationId xmlns:a16="http://schemas.microsoft.com/office/drawing/2014/main" id="{6FAEED2B-3BEB-4AEF-A985-BB3BED3B6568}"/>
              </a:ext>
            </a:extLst>
          </p:cNvPr>
          <p:cNvSpPr>
            <a:spLocks noGrp="1"/>
          </p:cNvSpPr>
          <p:nvPr>
            <p:ph type="pic" sz="quarter" idx="12" hasCustomPrompt="1"/>
          </p:nvPr>
        </p:nvSpPr>
        <p:spPr>
          <a:xfrm>
            <a:off x="8055428" y="2238829"/>
            <a:ext cx="2684474" cy="2380342"/>
          </a:xfrm>
          <a:prstGeom prst="rect">
            <a:avLst/>
          </a:prstGeom>
        </p:spPr>
        <p:txBody>
          <a:bodyPr/>
          <a:lstStyle>
            <a:lvl1pPr marL="0" indent="0">
              <a:buNone/>
              <a:defRPr sz="2000"/>
            </a:lvl1pPr>
          </a:lstStyle>
          <a:p>
            <a:r>
              <a:rPr lang="en-US" dirty="0"/>
              <a:t>Click to add an image </a:t>
            </a:r>
          </a:p>
        </p:txBody>
      </p:sp>
      <p:sp>
        <p:nvSpPr>
          <p:cNvPr id="3" name="Título 2">
            <a:extLst>
              <a:ext uri="{FF2B5EF4-FFF2-40B4-BE49-F238E27FC236}">
                <a16:creationId xmlns:a16="http://schemas.microsoft.com/office/drawing/2014/main" id="{143605DC-266C-4FC8-8C9B-02F3C0951E54}"/>
              </a:ext>
            </a:extLst>
          </p:cNvPr>
          <p:cNvSpPr>
            <a:spLocks noGrp="1"/>
          </p:cNvSpPr>
          <p:nvPr>
            <p:ph type="title" hasCustomPrompt="1"/>
          </p:nvPr>
        </p:nvSpPr>
        <p:spPr>
          <a:xfrm>
            <a:off x="838200" y="365125"/>
            <a:ext cx="10515600" cy="665389"/>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Tree>
    <p:extLst>
      <p:ext uri="{BB962C8B-B14F-4D97-AF65-F5344CB8AC3E}">
        <p14:creationId xmlns:p14="http://schemas.microsoft.com/office/powerpoint/2010/main" val="2614006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1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E606B51-3341-4EEA-85F2-1734BC01315A}"/>
              </a:ext>
            </a:extLst>
          </p:cNvPr>
          <p:cNvSpPr>
            <a:spLocks noGrp="1"/>
          </p:cNvSpPr>
          <p:nvPr>
            <p:ph type="pic" sz="quarter" idx="10" hasCustomPrompt="1"/>
          </p:nvPr>
        </p:nvSpPr>
        <p:spPr>
          <a:xfrm>
            <a:off x="5688092" y="-115889"/>
            <a:ext cx="5473621" cy="5471659"/>
          </a:xfrm>
          <a:prstGeom prst="diamond">
            <a:avLst/>
          </a:prstGeom>
        </p:spPr>
        <p:txBody>
          <a:bodyPr/>
          <a:lstStyle>
            <a:lvl1pPr marL="0" indent="0">
              <a:buNone/>
              <a:defRPr/>
            </a:lvl1pPr>
          </a:lstStyle>
          <a:p>
            <a:r>
              <a:rPr lang="en-US" dirty="0"/>
              <a:t>Click to add an image</a:t>
            </a:r>
          </a:p>
        </p:txBody>
      </p:sp>
      <p:sp>
        <p:nvSpPr>
          <p:cNvPr id="4" name="Título 3">
            <a:extLst>
              <a:ext uri="{FF2B5EF4-FFF2-40B4-BE49-F238E27FC236}">
                <a16:creationId xmlns:a16="http://schemas.microsoft.com/office/drawing/2014/main" id="{786AB092-1882-454D-AD2B-F0E995DCC54F}"/>
              </a:ext>
            </a:extLst>
          </p:cNvPr>
          <p:cNvSpPr>
            <a:spLocks noGrp="1"/>
          </p:cNvSpPr>
          <p:nvPr>
            <p:ph type="title" hasCustomPrompt="1"/>
          </p:nvPr>
        </p:nvSpPr>
        <p:spPr>
          <a:xfrm>
            <a:off x="881742" y="1700440"/>
            <a:ext cx="3545114" cy="1325563"/>
          </a:xfrm>
          <a:prstGeom prst="rect">
            <a:avLst/>
          </a:prstGeom>
        </p:spPr>
        <p:txBody>
          <a:bodyPr/>
          <a:lstStyle>
            <a:lvl1pPr>
              <a:defRPr/>
            </a:lvl1pPr>
          </a:lstStyle>
          <a:p>
            <a:r>
              <a:rPr lang="es-ES" dirty="0" err="1"/>
              <a:t>Click</a:t>
            </a:r>
            <a:r>
              <a:rPr lang="es-ES" dirty="0"/>
              <a:t> </a:t>
            </a:r>
            <a:r>
              <a:rPr lang="es-ES" dirty="0" err="1"/>
              <a:t>to</a:t>
            </a:r>
            <a:r>
              <a:rPr lang="es-ES" dirty="0"/>
              <a:t> </a:t>
            </a:r>
            <a:r>
              <a:rPr lang="es-ES" dirty="0" err="1"/>
              <a:t>add</a:t>
            </a:r>
            <a:r>
              <a:rPr lang="es-ES" dirty="0"/>
              <a:t> Text</a:t>
            </a:r>
            <a:endParaRPr lang="en-US" dirty="0"/>
          </a:p>
        </p:txBody>
      </p:sp>
    </p:spTree>
    <p:extLst>
      <p:ext uri="{BB962C8B-B14F-4D97-AF65-F5344CB8AC3E}">
        <p14:creationId xmlns:p14="http://schemas.microsoft.com/office/powerpoint/2010/main" val="671910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17">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5D42-6923-4F74-93D1-791ED9C06EB8}"/>
              </a:ext>
            </a:extLst>
          </p:cNvPr>
          <p:cNvSpPr>
            <a:spLocks noGrp="1"/>
          </p:cNvSpPr>
          <p:nvPr>
            <p:ph type="title" hasCustomPrompt="1"/>
          </p:nvPr>
        </p:nvSpPr>
        <p:spPr>
          <a:xfrm>
            <a:off x="838200" y="365126"/>
            <a:ext cx="10515600" cy="764428"/>
          </a:xfrm>
          <a:prstGeom prst="rect">
            <a:avLst/>
          </a:prstGeom>
        </p:spPr>
        <p:txBody>
          <a:bodyPr/>
          <a:lstStyle>
            <a:lvl1pPr algn="l">
              <a:defRPr sz="4000" i="0">
                <a:solidFill>
                  <a:schemeClr val="tx1"/>
                </a:solidFill>
                <a:latin typeface="+mj-lt"/>
              </a:defRPr>
            </a:lvl1pPr>
          </a:lstStyle>
          <a:p>
            <a:r>
              <a:rPr lang="en-US" noProof="0" dirty="0"/>
              <a:t>Click to add title</a:t>
            </a:r>
          </a:p>
        </p:txBody>
      </p:sp>
    </p:spTree>
    <p:extLst>
      <p:ext uri="{BB962C8B-B14F-4D97-AF65-F5344CB8AC3E}">
        <p14:creationId xmlns:p14="http://schemas.microsoft.com/office/powerpoint/2010/main" val="1765320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1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1E4AE63B-776D-4F20-B322-70A72B49084D}"/>
              </a:ext>
            </a:extLst>
          </p:cNvPr>
          <p:cNvSpPr>
            <a:spLocks noGrp="1"/>
          </p:cNvSpPr>
          <p:nvPr>
            <p:ph type="pic" sz="quarter" idx="10" hasCustomPrompt="1"/>
          </p:nvPr>
        </p:nvSpPr>
        <p:spPr>
          <a:xfrm>
            <a:off x="3494742" y="1076084"/>
            <a:ext cx="4705830" cy="4705830"/>
          </a:xfrm>
          <a:prstGeom prst="hexagon">
            <a:avLst/>
          </a:prstGeom>
        </p:spPr>
        <p:txBody>
          <a:bodyPr/>
          <a:lstStyle>
            <a:lvl1pPr marL="0" indent="0">
              <a:buNone/>
              <a:defRPr/>
            </a:lvl1pPr>
          </a:lstStyle>
          <a:p>
            <a:r>
              <a:rPr lang="en-US" dirty="0"/>
              <a:t>Click to add an image</a:t>
            </a:r>
          </a:p>
        </p:txBody>
      </p:sp>
      <p:sp>
        <p:nvSpPr>
          <p:cNvPr id="5" name="Título 4">
            <a:extLst>
              <a:ext uri="{FF2B5EF4-FFF2-40B4-BE49-F238E27FC236}">
                <a16:creationId xmlns:a16="http://schemas.microsoft.com/office/drawing/2014/main" id="{33DD02C2-7FE4-42C7-BF33-B78F40196E3D}"/>
              </a:ext>
            </a:extLst>
          </p:cNvPr>
          <p:cNvSpPr>
            <a:spLocks noGrp="1"/>
          </p:cNvSpPr>
          <p:nvPr>
            <p:ph type="title" hasCustomPrompt="1"/>
          </p:nvPr>
        </p:nvSpPr>
        <p:spPr>
          <a:xfrm>
            <a:off x="596153" y="2724056"/>
            <a:ext cx="2563906" cy="1409887"/>
          </a:xfrm>
          <a:prstGeom prst="rect">
            <a:avLst/>
          </a:prstGeom>
        </p:spPr>
        <p:txBody>
          <a:bodyPr/>
          <a:lstStyle>
            <a:lvl1pPr>
              <a:defRPr sz="4000" b="1"/>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r>
              <a:rPr lang="es-ES" dirty="0"/>
              <a:t> </a:t>
            </a:r>
            <a:endParaRPr lang="en-US" dirty="0"/>
          </a:p>
        </p:txBody>
      </p:sp>
    </p:spTree>
    <p:extLst>
      <p:ext uri="{BB962C8B-B14F-4D97-AF65-F5344CB8AC3E}">
        <p14:creationId xmlns:p14="http://schemas.microsoft.com/office/powerpoint/2010/main" val="2155618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68A65BD0-3685-46C0-845C-44524BB62589}"/>
              </a:ext>
            </a:extLst>
          </p:cNvPr>
          <p:cNvSpPr>
            <a:spLocks noGrp="1"/>
          </p:cNvSpPr>
          <p:nvPr>
            <p:ph type="pic" sz="quarter" idx="10" hasCustomPrompt="1"/>
          </p:nvPr>
        </p:nvSpPr>
        <p:spPr>
          <a:xfrm>
            <a:off x="3033485" y="0"/>
            <a:ext cx="9158513" cy="6871447"/>
          </a:xfrm>
          <a:custGeom>
            <a:avLst/>
            <a:gdLst>
              <a:gd name="connsiteX0" fmla="*/ 0 w 5374341"/>
              <a:gd name="connsiteY0" fmla="*/ 0 h 6858000"/>
              <a:gd name="connsiteX1" fmla="*/ 5374341 w 5374341"/>
              <a:gd name="connsiteY1" fmla="*/ 0 h 6858000"/>
              <a:gd name="connsiteX2" fmla="*/ 5374341 w 5374341"/>
              <a:gd name="connsiteY2" fmla="*/ 6858000 h 6858000"/>
              <a:gd name="connsiteX3" fmla="*/ 0 w 5374341"/>
              <a:gd name="connsiteY3" fmla="*/ 6858000 h 6858000"/>
              <a:gd name="connsiteX4" fmla="*/ 0 w 5374341"/>
              <a:gd name="connsiteY4" fmla="*/ 0 h 6858000"/>
              <a:gd name="connsiteX0" fmla="*/ 5392271 w 10766612"/>
              <a:gd name="connsiteY0" fmla="*/ 0 h 6871447"/>
              <a:gd name="connsiteX1" fmla="*/ 10766612 w 10766612"/>
              <a:gd name="connsiteY1" fmla="*/ 0 h 6871447"/>
              <a:gd name="connsiteX2" fmla="*/ 10766612 w 10766612"/>
              <a:gd name="connsiteY2" fmla="*/ 6858000 h 6871447"/>
              <a:gd name="connsiteX3" fmla="*/ 0 w 10766612"/>
              <a:gd name="connsiteY3" fmla="*/ 6871447 h 6871447"/>
              <a:gd name="connsiteX4" fmla="*/ 5392271 w 10766612"/>
              <a:gd name="connsiteY4" fmla="*/ 0 h 6871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6612" h="6871447">
                <a:moveTo>
                  <a:pt x="5392271" y="0"/>
                </a:moveTo>
                <a:lnTo>
                  <a:pt x="10766612" y="0"/>
                </a:lnTo>
                <a:lnTo>
                  <a:pt x="10766612" y="6858000"/>
                </a:lnTo>
                <a:lnTo>
                  <a:pt x="0" y="6871447"/>
                </a:lnTo>
                <a:lnTo>
                  <a:pt x="5392271" y="0"/>
                </a:lnTo>
                <a:close/>
              </a:path>
            </a:pathLst>
          </a:custGeom>
        </p:spPr>
        <p:txBody>
          <a:bodyPr/>
          <a:lstStyle>
            <a:lvl1pPr marL="0" indent="0">
              <a:buNone/>
              <a:defRPr sz="2400"/>
            </a:lvl1pPr>
          </a:lstStyle>
          <a:p>
            <a:r>
              <a:rPr lang="en-US" dirty="0"/>
              <a:t>Click to add an image, then send to the background </a:t>
            </a:r>
          </a:p>
        </p:txBody>
      </p:sp>
    </p:spTree>
    <p:extLst>
      <p:ext uri="{BB962C8B-B14F-4D97-AF65-F5344CB8AC3E}">
        <p14:creationId xmlns:p14="http://schemas.microsoft.com/office/powerpoint/2010/main" val="1765540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19">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3394BF0-1B9B-47F8-B11D-C78508A66961}"/>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3088542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869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Thanks">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BD8DCB63-0C0D-4D7E-97FE-A22EF0C0C164}"/>
              </a:ext>
            </a:extLst>
          </p:cNvPr>
          <p:cNvSpPr>
            <a:spLocks noGrp="1"/>
          </p:cNvSpPr>
          <p:nvPr>
            <p:ph type="pic" sz="quarter" idx="10" hasCustomPrompt="1"/>
          </p:nvPr>
        </p:nvSpPr>
        <p:spPr>
          <a:xfrm>
            <a:off x="1828800" y="857250"/>
            <a:ext cx="4705350" cy="4705350"/>
          </a:xfrm>
          <a:prstGeom prst="triangle">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4261969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804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52960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3D1559D-7B8B-457E-A51B-ACEF2462D599}"/>
              </a:ext>
            </a:extLst>
          </p:cNvPr>
          <p:cNvSpPr>
            <a:spLocks noGrp="1"/>
          </p:cNvSpPr>
          <p:nvPr>
            <p:ph type="pic" sz="quarter" idx="10" hasCustomPrompt="1"/>
          </p:nvPr>
        </p:nvSpPr>
        <p:spPr>
          <a:xfrm>
            <a:off x="740683" y="812347"/>
            <a:ext cx="3541939" cy="3541939"/>
          </a:xfrm>
          <a:prstGeom prst="diamond">
            <a:avLst/>
          </a:prstGeom>
        </p:spPr>
        <p:txBody>
          <a:bodyPr/>
          <a:lstStyle>
            <a:lvl1pPr marL="0" indent="0" algn="ctr">
              <a:buNone/>
              <a:defRPr sz="1600"/>
            </a:lvl1pPr>
          </a:lstStyle>
          <a:p>
            <a:r>
              <a:rPr lang="en-US" dirty="0"/>
              <a:t>Click to add an image</a:t>
            </a:r>
          </a:p>
        </p:txBody>
      </p:sp>
      <p:sp>
        <p:nvSpPr>
          <p:cNvPr id="8" name="Marcador de posición de imagen 3">
            <a:extLst>
              <a:ext uri="{FF2B5EF4-FFF2-40B4-BE49-F238E27FC236}">
                <a16:creationId xmlns:a16="http://schemas.microsoft.com/office/drawing/2014/main" id="{073741FF-FDBC-49C8-BCAA-EB633159684F}"/>
              </a:ext>
            </a:extLst>
          </p:cNvPr>
          <p:cNvSpPr>
            <a:spLocks noGrp="1"/>
          </p:cNvSpPr>
          <p:nvPr>
            <p:ph type="pic" sz="quarter" idx="11" hasCustomPrompt="1"/>
          </p:nvPr>
        </p:nvSpPr>
        <p:spPr>
          <a:xfrm>
            <a:off x="3409499" y="2125890"/>
            <a:ext cx="3541939" cy="3541939"/>
          </a:xfrm>
          <a:prstGeom prst="diamond">
            <a:avLst/>
          </a:prstGeom>
        </p:spPr>
        <p:txBody>
          <a:bodyPr/>
          <a:lstStyle>
            <a:lvl1pPr marL="0" indent="0" algn="ctr">
              <a:buNone/>
              <a:defRPr sz="1600"/>
            </a:lvl1pPr>
          </a:lstStyle>
          <a:p>
            <a:r>
              <a:rPr lang="en-US" dirty="0"/>
              <a:t>Click to add an image</a:t>
            </a:r>
          </a:p>
        </p:txBody>
      </p:sp>
      <p:sp>
        <p:nvSpPr>
          <p:cNvPr id="5" name="Título 4">
            <a:extLst>
              <a:ext uri="{FF2B5EF4-FFF2-40B4-BE49-F238E27FC236}">
                <a16:creationId xmlns:a16="http://schemas.microsoft.com/office/drawing/2014/main" id="{E5E5FAA4-7960-4DFB-BA07-97C1FAAC3697}"/>
              </a:ext>
            </a:extLst>
          </p:cNvPr>
          <p:cNvSpPr>
            <a:spLocks noGrp="1"/>
          </p:cNvSpPr>
          <p:nvPr>
            <p:ph type="title" hasCustomPrompt="1"/>
          </p:nvPr>
        </p:nvSpPr>
        <p:spPr>
          <a:xfrm>
            <a:off x="7909380" y="1586932"/>
            <a:ext cx="3541939" cy="1325563"/>
          </a:xfrm>
          <a:prstGeom prst="rect">
            <a:avLst/>
          </a:prstGeom>
        </p:spPr>
        <p:txBody>
          <a:bodyPr/>
          <a:lstStyle>
            <a:lvl1pPr>
              <a:defRPr sz="4000" b="1"/>
            </a:lvl1pPr>
          </a:lstStyle>
          <a:p>
            <a:r>
              <a:rPr lang="es-ES" dirty="0" err="1"/>
              <a:t>Click</a:t>
            </a:r>
            <a:r>
              <a:rPr lang="es-ES" dirty="0"/>
              <a:t> </a:t>
            </a:r>
            <a:r>
              <a:rPr lang="es-ES" dirty="0" err="1"/>
              <a:t>to</a:t>
            </a:r>
            <a:r>
              <a:rPr lang="es-ES" dirty="0"/>
              <a:t> </a:t>
            </a:r>
            <a:r>
              <a:rPr lang="es-ES" dirty="0" err="1"/>
              <a:t>add</a:t>
            </a:r>
            <a:r>
              <a:rPr lang="es-ES" dirty="0"/>
              <a:t> </a:t>
            </a:r>
            <a:br>
              <a:rPr lang="es-ES" dirty="0"/>
            </a:br>
            <a:r>
              <a:rPr lang="es-ES" dirty="0" err="1"/>
              <a:t>text</a:t>
            </a:r>
            <a:r>
              <a:rPr lang="es-ES" dirty="0"/>
              <a:t> </a:t>
            </a:r>
            <a:endParaRPr lang="en-US" dirty="0"/>
          </a:p>
        </p:txBody>
      </p:sp>
    </p:spTree>
    <p:extLst>
      <p:ext uri="{BB962C8B-B14F-4D97-AF65-F5344CB8AC3E}">
        <p14:creationId xmlns:p14="http://schemas.microsoft.com/office/powerpoint/2010/main" val="2967717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4A5D6-C0D8-4031-8850-44950E285A81}"/>
              </a:ext>
            </a:extLst>
          </p:cNvPr>
          <p:cNvSpPr>
            <a:spLocks noGrp="1"/>
          </p:cNvSpPr>
          <p:nvPr>
            <p:ph type="title" hasCustomPrompt="1"/>
          </p:nvPr>
        </p:nvSpPr>
        <p:spPr>
          <a:xfrm>
            <a:off x="6241142" y="1424668"/>
            <a:ext cx="4183742" cy="650876"/>
          </a:xfrm>
          <a:prstGeom prst="rect">
            <a:avLst/>
          </a:prstGeom>
        </p:spPr>
        <p:txBody>
          <a:bodyPr/>
          <a:lstStyle>
            <a:lvl1pPr>
              <a:defRPr/>
            </a:lvl1pPr>
          </a:lstStyle>
          <a:p>
            <a:r>
              <a:rPr lang="es-ES" dirty="0" err="1"/>
              <a:t>Click</a:t>
            </a:r>
            <a:r>
              <a:rPr lang="es-ES" dirty="0"/>
              <a:t> </a:t>
            </a:r>
            <a:r>
              <a:rPr lang="es-ES" dirty="0" err="1"/>
              <a:t>to</a:t>
            </a:r>
            <a:r>
              <a:rPr lang="es-ES" dirty="0"/>
              <a:t> </a:t>
            </a:r>
            <a:r>
              <a:rPr lang="es-ES" dirty="0" err="1"/>
              <a:t>add</a:t>
            </a:r>
            <a:r>
              <a:rPr lang="es-ES" dirty="0"/>
              <a:t> a </a:t>
            </a:r>
            <a:r>
              <a:rPr lang="es-ES" dirty="0" err="1"/>
              <a:t>text</a:t>
            </a:r>
            <a:endParaRPr lang="en-US" dirty="0"/>
          </a:p>
        </p:txBody>
      </p:sp>
      <p:sp>
        <p:nvSpPr>
          <p:cNvPr id="4" name="Marcador de posición de imagen 3">
            <a:extLst>
              <a:ext uri="{FF2B5EF4-FFF2-40B4-BE49-F238E27FC236}">
                <a16:creationId xmlns:a16="http://schemas.microsoft.com/office/drawing/2014/main" id="{D45CCACB-B54F-4171-A0F4-C6ACDBF1623A}"/>
              </a:ext>
            </a:extLst>
          </p:cNvPr>
          <p:cNvSpPr>
            <a:spLocks noGrp="1"/>
          </p:cNvSpPr>
          <p:nvPr>
            <p:ph type="pic" sz="quarter" idx="10" hasCustomPrompt="1"/>
          </p:nvPr>
        </p:nvSpPr>
        <p:spPr>
          <a:xfrm>
            <a:off x="0" y="-14516"/>
            <a:ext cx="6386286" cy="6879773"/>
          </a:xfrm>
          <a:custGeom>
            <a:avLst/>
            <a:gdLst>
              <a:gd name="connsiteX0" fmla="*/ 0 w 3643086"/>
              <a:gd name="connsiteY0" fmla="*/ 0 h 6858000"/>
              <a:gd name="connsiteX1" fmla="*/ 3643086 w 3643086"/>
              <a:gd name="connsiteY1" fmla="*/ 0 h 6858000"/>
              <a:gd name="connsiteX2" fmla="*/ 3643086 w 3643086"/>
              <a:gd name="connsiteY2" fmla="*/ 6858000 h 6858000"/>
              <a:gd name="connsiteX3" fmla="*/ 0 w 3643086"/>
              <a:gd name="connsiteY3" fmla="*/ 6858000 h 6858000"/>
              <a:gd name="connsiteX4" fmla="*/ 0 w 3643086"/>
              <a:gd name="connsiteY4" fmla="*/ 0 h 6858000"/>
              <a:gd name="connsiteX0" fmla="*/ 0 w 6386286"/>
              <a:gd name="connsiteY0" fmla="*/ 14515 h 6872515"/>
              <a:gd name="connsiteX1" fmla="*/ 6386286 w 6386286"/>
              <a:gd name="connsiteY1" fmla="*/ 0 h 6872515"/>
              <a:gd name="connsiteX2" fmla="*/ 3643086 w 6386286"/>
              <a:gd name="connsiteY2" fmla="*/ 6872515 h 6872515"/>
              <a:gd name="connsiteX3" fmla="*/ 0 w 6386286"/>
              <a:gd name="connsiteY3" fmla="*/ 6872515 h 6872515"/>
              <a:gd name="connsiteX4" fmla="*/ 0 w 6386286"/>
              <a:gd name="connsiteY4" fmla="*/ 14515 h 6872515"/>
              <a:gd name="connsiteX0" fmla="*/ 0 w 6386286"/>
              <a:gd name="connsiteY0" fmla="*/ 14515 h 6872515"/>
              <a:gd name="connsiteX1" fmla="*/ 6386286 w 6386286"/>
              <a:gd name="connsiteY1" fmla="*/ 0 h 6872515"/>
              <a:gd name="connsiteX2" fmla="*/ 2960915 w 6386286"/>
              <a:gd name="connsiteY2" fmla="*/ 6872515 h 6872515"/>
              <a:gd name="connsiteX3" fmla="*/ 0 w 6386286"/>
              <a:gd name="connsiteY3" fmla="*/ 6872515 h 6872515"/>
              <a:gd name="connsiteX4" fmla="*/ 0 w 6386286"/>
              <a:gd name="connsiteY4" fmla="*/ 14515 h 6872515"/>
              <a:gd name="connsiteX0" fmla="*/ 0 w 6386286"/>
              <a:gd name="connsiteY0" fmla="*/ 14515 h 6879773"/>
              <a:gd name="connsiteX1" fmla="*/ 6386286 w 6386286"/>
              <a:gd name="connsiteY1" fmla="*/ 0 h 6879773"/>
              <a:gd name="connsiteX2" fmla="*/ 1451429 w 6386286"/>
              <a:gd name="connsiteY2" fmla="*/ 6879773 h 6879773"/>
              <a:gd name="connsiteX3" fmla="*/ 0 w 6386286"/>
              <a:gd name="connsiteY3" fmla="*/ 6872515 h 6879773"/>
              <a:gd name="connsiteX4" fmla="*/ 0 w 6386286"/>
              <a:gd name="connsiteY4" fmla="*/ 14515 h 6879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6286" h="6879773">
                <a:moveTo>
                  <a:pt x="0" y="14515"/>
                </a:moveTo>
                <a:lnTo>
                  <a:pt x="6386286" y="0"/>
                </a:lnTo>
                <a:lnTo>
                  <a:pt x="1451429" y="6879773"/>
                </a:lnTo>
                <a:lnTo>
                  <a:pt x="0" y="6872515"/>
                </a:lnTo>
                <a:lnTo>
                  <a:pt x="0" y="14515"/>
                </a:lnTo>
                <a:close/>
              </a:path>
            </a:pathLst>
          </a:cu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2068318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12923BB2-6205-4D33-92A8-E0F0C6EECFEE}"/>
              </a:ext>
            </a:extLst>
          </p:cNvPr>
          <p:cNvSpPr>
            <a:spLocks noGrp="1"/>
          </p:cNvSpPr>
          <p:nvPr>
            <p:ph type="pic" sz="quarter" idx="10"/>
          </p:nvPr>
        </p:nvSpPr>
        <p:spPr>
          <a:xfrm>
            <a:off x="4300537" y="0"/>
            <a:ext cx="3590925" cy="6858000"/>
          </a:xfrm>
          <a:prstGeom prst="rect">
            <a:avLst/>
          </a:prstGeom>
        </p:spPr>
        <p:txBody>
          <a:bodyPr/>
          <a:lstStyle/>
          <a:p>
            <a:endParaRPr lang="en-US"/>
          </a:p>
        </p:txBody>
      </p:sp>
      <p:sp>
        <p:nvSpPr>
          <p:cNvPr id="4" name="Marcador de posición de imagen 3">
            <a:extLst>
              <a:ext uri="{FF2B5EF4-FFF2-40B4-BE49-F238E27FC236}">
                <a16:creationId xmlns:a16="http://schemas.microsoft.com/office/drawing/2014/main" id="{D0EE3AAE-AC86-4E4E-9EA9-6C1FA0F76528}"/>
              </a:ext>
            </a:extLst>
          </p:cNvPr>
          <p:cNvSpPr>
            <a:spLocks noGrp="1"/>
          </p:cNvSpPr>
          <p:nvPr>
            <p:ph type="pic" sz="quarter" idx="11" hasCustomPrompt="1"/>
          </p:nvPr>
        </p:nvSpPr>
        <p:spPr>
          <a:xfrm>
            <a:off x="8157483" y="1334862"/>
            <a:ext cx="3541939" cy="3541939"/>
          </a:xfrm>
          <a:prstGeom prst="diamond">
            <a:avLst/>
          </a:prstGeom>
        </p:spPr>
        <p:txBody>
          <a:bodyPr/>
          <a:lstStyle>
            <a:lvl1pPr marL="0" indent="0" algn="ctr">
              <a:buNone/>
              <a:defRPr sz="1600"/>
            </a:lvl1pPr>
          </a:lstStyle>
          <a:p>
            <a:r>
              <a:rPr lang="en-US" dirty="0"/>
              <a:t>Click to add an image</a:t>
            </a:r>
          </a:p>
        </p:txBody>
      </p:sp>
      <p:sp>
        <p:nvSpPr>
          <p:cNvPr id="5" name="Marcador de posición de imagen 3">
            <a:extLst>
              <a:ext uri="{FF2B5EF4-FFF2-40B4-BE49-F238E27FC236}">
                <a16:creationId xmlns:a16="http://schemas.microsoft.com/office/drawing/2014/main" id="{42EF2E3E-FB0C-4CF8-B5D2-56495DBFC9BF}"/>
              </a:ext>
            </a:extLst>
          </p:cNvPr>
          <p:cNvSpPr>
            <a:spLocks noGrp="1"/>
          </p:cNvSpPr>
          <p:nvPr>
            <p:ph type="pic" sz="quarter" idx="12" hasCustomPrompt="1"/>
          </p:nvPr>
        </p:nvSpPr>
        <p:spPr>
          <a:xfrm>
            <a:off x="305254" y="1251405"/>
            <a:ext cx="3541939" cy="3541939"/>
          </a:xfrm>
          <a:prstGeom prst="diamond">
            <a:avLst/>
          </a:prstGeom>
        </p:spPr>
        <p:txBody>
          <a:bodyPr/>
          <a:lstStyle>
            <a:lvl1pPr marL="0" indent="0" algn="ctr">
              <a:buNone/>
              <a:defRPr sz="1600"/>
            </a:lvl1pPr>
          </a:lstStyle>
          <a:p>
            <a:r>
              <a:rPr lang="en-US" dirty="0"/>
              <a:t>Click to add an image</a:t>
            </a:r>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8A8E7E06-BA2A-4796-AFF7-62B49A4459B9}"/>
              </a:ext>
            </a:extLst>
          </p:cNvPr>
          <p:cNvSpPr>
            <a:spLocks noGrp="1"/>
          </p:cNvSpPr>
          <p:nvPr>
            <p:ph type="pic" sz="quarter" idx="10" hasCustomPrompt="1"/>
          </p:nvPr>
        </p:nvSpPr>
        <p:spPr>
          <a:xfrm>
            <a:off x="0" y="1799771"/>
            <a:ext cx="7707086" cy="5058229"/>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
        <p:nvSpPr>
          <p:cNvPr id="8" name="Marcador de posición de imagen 7">
            <a:extLst>
              <a:ext uri="{FF2B5EF4-FFF2-40B4-BE49-F238E27FC236}">
                <a16:creationId xmlns:a16="http://schemas.microsoft.com/office/drawing/2014/main" id="{0619CDF7-B8F9-4841-9DD5-63D2E2C3674A}"/>
              </a:ext>
            </a:extLst>
          </p:cNvPr>
          <p:cNvSpPr>
            <a:spLocks noGrp="1"/>
          </p:cNvSpPr>
          <p:nvPr>
            <p:ph type="pic" sz="quarter" idx="11" hasCustomPrompt="1"/>
          </p:nvPr>
        </p:nvSpPr>
        <p:spPr>
          <a:xfrm>
            <a:off x="3120571" y="0"/>
            <a:ext cx="9071428" cy="5617710"/>
          </a:xfrm>
          <a:custGeom>
            <a:avLst/>
            <a:gdLst>
              <a:gd name="connsiteX0" fmla="*/ 0 w 6096000"/>
              <a:gd name="connsiteY0" fmla="*/ 0 h 3106738"/>
              <a:gd name="connsiteX1" fmla="*/ 6096000 w 6096000"/>
              <a:gd name="connsiteY1" fmla="*/ 0 h 3106738"/>
              <a:gd name="connsiteX2" fmla="*/ 6096000 w 6096000"/>
              <a:gd name="connsiteY2" fmla="*/ 3106738 h 3106738"/>
              <a:gd name="connsiteX3" fmla="*/ 0 w 6096000"/>
              <a:gd name="connsiteY3" fmla="*/ 3106738 h 3106738"/>
              <a:gd name="connsiteX4" fmla="*/ 0 w 6096000"/>
              <a:gd name="connsiteY4" fmla="*/ 0 h 3106738"/>
              <a:gd name="connsiteX0" fmla="*/ 0 w 8636000"/>
              <a:gd name="connsiteY0" fmla="*/ 0 h 3106738"/>
              <a:gd name="connsiteX1" fmla="*/ 8636000 w 8636000"/>
              <a:gd name="connsiteY1" fmla="*/ 0 h 3106738"/>
              <a:gd name="connsiteX2" fmla="*/ 8636000 w 8636000"/>
              <a:gd name="connsiteY2" fmla="*/ 3106738 h 3106738"/>
              <a:gd name="connsiteX3" fmla="*/ 2540000 w 8636000"/>
              <a:gd name="connsiteY3" fmla="*/ 3106738 h 3106738"/>
              <a:gd name="connsiteX4" fmla="*/ 0 w 8636000"/>
              <a:gd name="connsiteY4" fmla="*/ 0 h 3106738"/>
              <a:gd name="connsiteX0" fmla="*/ 0 w 8636000"/>
              <a:gd name="connsiteY0" fmla="*/ 0 h 3106738"/>
              <a:gd name="connsiteX1" fmla="*/ 8636000 w 8636000"/>
              <a:gd name="connsiteY1" fmla="*/ 0 h 3106738"/>
              <a:gd name="connsiteX2" fmla="*/ 8636000 w 8636000"/>
              <a:gd name="connsiteY2" fmla="*/ 3106738 h 3106738"/>
              <a:gd name="connsiteX3" fmla="*/ 4804229 w 8636000"/>
              <a:gd name="connsiteY3" fmla="*/ 1698852 h 3106738"/>
              <a:gd name="connsiteX4" fmla="*/ 0 w 8636000"/>
              <a:gd name="connsiteY4" fmla="*/ 0 h 3106738"/>
              <a:gd name="connsiteX0" fmla="*/ 0 w 8636000"/>
              <a:gd name="connsiteY0" fmla="*/ 0 h 4935538"/>
              <a:gd name="connsiteX1" fmla="*/ 8636000 w 8636000"/>
              <a:gd name="connsiteY1" fmla="*/ 0 h 4935538"/>
              <a:gd name="connsiteX2" fmla="*/ 8636000 w 8636000"/>
              <a:gd name="connsiteY2" fmla="*/ 4935538 h 4935538"/>
              <a:gd name="connsiteX3" fmla="*/ 4804229 w 8636000"/>
              <a:gd name="connsiteY3" fmla="*/ 1698852 h 4935538"/>
              <a:gd name="connsiteX4" fmla="*/ 0 w 8636000"/>
              <a:gd name="connsiteY4" fmla="*/ 0 h 4935538"/>
              <a:gd name="connsiteX0" fmla="*/ 0 w 8636000"/>
              <a:gd name="connsiteY0" fmla="*/ 0 h 4935538"/>
              <a:gd name="connsiteX1" fmla="*/ 8636000 w 8636000"/>
              <a:gd name="connsiteY1" fmla="*/ 0 h 4935538"/>
              <a:gd name="connsiteX2" fmla="*/ 8636000 w 8636000"/>
              <a:gd name="connsiteY2" fmla="*/ 4935538 h 4935538"/>
              <a:gd name="connsiteX3" fmla="*/ 4165600 w 8636000"/>
              <a:gd name="connsiteY3" fmla="*/ 2410052 h 4935538"/>
              <a:gd name="connsiteX4" fmla="*/ 0 w 8636000"/>
              <a:gd name="connsiteY4" fmla="*/ 0 h 4935538"/>
              <a:gd name="connsiteX0" fmla="*/ 0 w 8636000"/>
              <a:gd name="connsiteY0" fmla="*/ 0 h 5298395"/>
              <a:gd name="connsiteX1" fmla="*/ 8636000 w 8636000"/>
              <a:gd name="connsiteY1" fmla="*/ 0 h 5298395"/>
              <a:gd name="connsiteX2" fmla="*/ 8636000 w 8636000"/>
              <a:gd name="connsiteY2" fmla="*/ 5298395 h 5298395"/>
              <a:gd name="connsiteX3" fmla="*/ 4165600 w 8636000"/>
              <a:gd name="connsiteY3" fmla="*/ 2410052 h 5298395"/>
              <a:gd name="connsiteX4" fmla="*/ 0 w 8636000"/>
              <a:gd name="connsiteY4" fmla="*/ 0 h 5298395"/>
              <a:gd name="connsiteX0" fmla="*/ 0 w 8636000"/>
              <a:gd name="connsiteY0" fmla="*/ 0 h 5298395"/>
              <a:gd name="connsiteX1" fmla="*/ 8636000 w 8636000"/>
              <a:gd name="connsiteY1" fmla="*/ 0 h 5298395"/>
              <a:gd name="connsiteX2" fmla="*/ 8636000 w 8636000"/>
              <a:gd name="connsiteY2" fmla="*/ 5298395 h 5298395"/>
              <a:gd name="connsiteX3" fmla="*/ 3991429 w 8636000"/>
              <a:gd name="connsiteY3" fmla="*/ 2453595 h 5298395"/>
              <a:gd name="connsiteX4" fmla="*/ 0 w 8636000"/>
              <a:gd name="connsiteY4" fmla="*/ 0 h 5298395"/>
              <a:gd name="connsiteX0" fmla="*/ 0 w 9027885"/>
              <a:gd name="connsiteY0" fmla="*/ 14514 h 5298395"/>
              <a:gd name="connsiteX1" fmla="*/ 9027885 w 9027885"/>
              <a:gd name="connsiteY1" fmla="*/ 0 h 5298395"/>
              <a:gd name="connsiteX2" fmla="*/ 9027885 w 9027885"/>
              <a:gd name="connsiteY2" fmla="*/ 5298395 h 5298395"/>
              <a:gd name="connsiteX3" fmla="*/ 4383314 w 9027885"/>
              <a:gd name="connsiteY3" fmla="*/ 2453595 h 5298395"/>
              <a:gd name="connsiteX4" fmla="*/ 0 w 9027885"/>
              <a:gd name="connsiteY4" fmla="*/ 14514 h 5298395"/>
              <a:gd name="connsiteX0" fmla="*/ 0 w 8824685"/>
              <a:gd name="connsiteY0" fmla="*/ 14514 h 5298395"/>
              <a:gd name="connsiteX1" fmla="*/ 8824685 w 8824685"/>
              <a:gd name="connsiteY1" fmla="*/ 0 h 5298395"/>
              <a:gd name="connsiteX2" fmla="*/ 8824685 w 8824685"/>
              <a:gd name="connsiteY2" fmla="*/ 5298395 h 5298395"/>
              <a:gd name="connsiteX3" fmla="*/ 4180114 w 8824685"/>
              <a:gd name="connsiteY3" fmla="*/ 2453595 h 5298395"/>
              <a:gd name="connsiteX4" fmla="*/ 0 w 8824685"/>
              <a:gd name="connsiteY4" fmla="*/ 14514 h 5298395"/>
              <a:gd name="connsiteX0" fmla="*/ 0 w 8824685"/>
              <a:gd name="connsiteY0" fmla="*/ 14514 h 5458052"/>
              <a:gd name="connsiteX1" fmla="*/ 8824685 w 8824685"/>
              <a:gd name="connsiteY1" fmla="*/ 0 h 5458052"/>
              <a:gd name="connsiteX2" fmla="*/ 8795656 w 8824685"/>
              <a:gd name="connsiteY2" fmla="*/ 5458052 h 5458052"/>
              <a:gd name="connsiteX3" fmla="*/ 4180114 w 8824685"/>
              <a:gd name="connsiteY3" fmla="*/ 2453595 h 5458052"/>
              <a:gd name="connsiteX4" fmla="*/ 0 w 8824685"/>
              <a:gd name="connsiteY4" fmla="*/ 14514 h 5458052"/>
              <a:gd name="connsiteX0" fmla="*/ 0 w 8824685"/>
              <a:gd name="connsiteY0" fmla="*/ 14514 h 5458052"/>
              <a:gd name="connsiteX1" fmla="*/ 8824685 w 8824685"/>
              <a:gd name="connsiteY1" fmla="*/ 0 h 5458052"/>
              <a:gd name="connsiteX2" fmla="*/ 8795656 w 8824685"/>
              <a:gd name="connsiteY2" fmla="*/ 5458052 h 5458052"/>
              <a:gd name="connsiteX3" fmla="*/ 4020457 w 8824685"/>
              <a:gd name="connsiteY3" fmla="*/ 2526166 h 5458052"/>
              <a:gd name="connsiteX4" fmla="*/ 0 w 8824685"/>
              <a:gd name="connsiteY4" fmla="*/ 14514 h 5458052"/>
              <a:gd name="connsiteX0" fmla="*/ 0 w 9071428"/>
              <a:gd name="connsiteY0" fmla="*/ 0 h 5458053"/>
              <a:gd name="connsiteX1" fmla="*/ 9071428 w 9071428"/>
              <a:gd name="connsiteY1" fmla="*/ 1 h 5458053"/>
              <a:gd name="connsiteX2" fmla="*/ 9042399 w 9071428"/>
              <a:gd name="connsiteY2" fmla="*/ 5458053 h 5458053"/>
              <a:gd name="connsiteX3" fmla="*/ 4267200 w 9071428"/>
              <a:gd name="connsiteY3" fmla="*/ 2526167 h 5458053"/>
              <a:gd name="connsiteX4" fmla="*/ 0 w 9071428"/>
              <a:gd name="connsiteY4" fmla="*/ 0 h 5458053"/>
              <a:gd name="connsiteX0" fmla="*/ 0 w 9071428"/>
              <a:gd name="connsiteY0" fmla="*/ 0 h 5617710"/>
              <a:gd name="connsiteX1" fmla="*/ 9071428 w 9071428"/>
              <a:gd name="connsiteY1" fmla="*/ 1 h 5617710"/>
              <a:gd name="connsiteX2" fmla="*/ 9013371 w 9071428"/>
              <a:gd name="connsiteY2" fmla="*/ 5617710 h 5617710"/>
              <a:gd name="connsiteX3" fmla="*/ 4267200 w 9071428"/>
              <a:gd name="connsiteY3" fmla="*/ 2526167 h 5617710"/>
              <a:gd name="connsiteX4" fmla="*/ 0 w 9071428"/>
              <a:gd name="connsiteY4" fmla="*/ 0 h 5617710"/>
              <a:gd name="connsiteX0" fmla="*/ 0 w 9071428"/>
              <a:gd name="connsiteY0" fmla="*/ 0 h 5617710"/>
              <a:gd name="connsiteX1" fmla="*/ 9071428 w 9071428"/>
              <a:gd name="connsiteY1" fmla="*/ 1 h 5617710"/>
              <a:gd name="connsiteX2" fmla="*/ 9013371 w 9071428"/>
              <a:gd name="connsiteY2" fmla="*/ 5617710 h 5617710"/>
              <a:gd name="connsiteX3" fmla="*/ 4151086 w 9071428"/>
              <a:gd name="connsiteY3" fmla="*/ 2642281 h 5617710"/>
              <a:gd name="connsiteX4" fmla="*/ 0 w 9071428"/>
              <a:gd name="connsiteY4" fmla="*/ 0 h 5617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1428" h="5617710">
                <a:moveTo>
                  <a:pt x="0" y="0"/>
                </a:moveTo>
                <a:lnTo>
                  <a:pt x="9071428" y="1"/>
                </a:lnTo>
                <a:lnTo>
                  <a:pt x="9013371" y="5617710"/>
                </a:lnTo>
                <a:lnTo>
                  <a:pt x="4151086" y="2642281"/>
                </a:lnTo>
                <a:lnTo>
                  <a:pt x="0" y="0"/>
                </a:lnTo>
                <a:close/>
              </a:path>
            </a:pathLst>
          </a:cu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F8F7126-C26A-408B-AC50-4A3A5E904CDB}"/>
              </a:ext>
            </a:extLst>
          </p:cNvPr>
          <p:cNvSpPr>
            <a:spLocks noGrp="1"/>
          </p:cNvSpPr>
          <p:nvPr>
            <p:ph type="pic" sz="quarter" idx="10" hasCustomPrompt="1"/>
          </p:nvPr>
        </p:nvSpPr>
        <p:spPr>
          <a:xfrm>
            <a:off x="0" y="2327275"/>
            <a:ext cx="8035925" cy="2438400"/>
          </a:xfrm>
          <a:prstGeom prst="rect">
            <a:avLst/>
          </a:prstGeom>
        </p:spPr>
        <p:txBody>
          <a:bodyPr/>
          <a:lstStyle>
            <a:lvl1pPr marL="0" indent="0">
              <a:buNone/>
              <a:defRPr/>
            </a:lvl1pPr>
          </a:lstStyle>
          <a:p>
            <a:r>
              <a:rPr lang="en-US" dirty="0"/>
              <a:t>Click on the icon to add an image</a:t>
            </a:r>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6245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b="1">
                <a:solidFill>
                  <a:schemeClr val="tx1"/>
                </a:solidFill>
                <a:latin typeface="Arial Black" panose="020B0A04020102020204" pitchFamily="34" charset="0"/>
              </a:defRPr>
            </a:lvl1pPr>
          </a:lstStyle>
          <a:p>
            <a:pPr lvl="0"/>
            <a:r>
              <a:rPr lang="en-US" noProof="0" dirty="0"/>
              <a:t>CLICK TO ADD TEXT</a:t>
            </a:r>
          </a:p>
        </p:txBody>
      </p:sp>
    </p:spTree>
    <p:extLst>
      <p:ext uri="{BB962C8B-B14F-4D97-AF65-F5344CB8AC3E}">
        <p14:creationId xmlns:p14="http://schemas.microsoft.com/office/powerpoint/2010/main" val="3132511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95" r:id="rId3"/>
    <p:sldLayoutId id="2147483702" r:id="rId4"/>
    <p:sldLayoutId id="2147483688" r:id="rId5"/>
    <p:sldLayoutId id="2147483689" r:id="rId6"/>
    <p:sldLayoutId id="2147483686" r:id="rId7"/>
    <p:sldLayoutId id="2147483650" r:id="rId8"/>
    <p:sldLayoutId id="2147483668" r:id="rId9"/>
    <p:sldLayoutId id="2147483690" r:id="rId10"/>
    <p:sldLayoutId id="2147483673" r:id="rId11"/>
    <p:sldLayoutId id="2147483664" r:id="rId12"/>
    <p:sldLayoutId id="2147483665" r:id="rId13"/>
    <p:sldLayoutId id="2147483691" r:id="rId14"/>
    <p:sldLayoutId id="2147483693" r:id="rId15"/>
    <p:sldLayoutId id="2147483651" r:id="rId16"/>
    <p:sldLayoutId id="2147483660" r:id="rId17"/>
    <p:sldLayoutId id="2147483681" r:id="rId18"/>
    <p:sldLayoutId id="2147483699" r:id="rId19"/>
    <p:sldLayoutId id="2147483682" r:id="rId20"/>
    <p:sldLayoutId id="2147483692" r:id="rId21"/>
    <p:sldLayoutId id="2147483698" r:id="rId22"/>
    <p:sldLayoutId id="2147483703" r:id="rId23"/>
    <p:sldLayoutId id="214748370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Hexagon 187"/>
          <p:cNvSpPr/>
          <p:nvPr/>
        </p:nvSpPr>
        <p:spPr>
          <a:xfrm>
            <a:off x="5205413" y="2929732"/>
            <a:ext cx="1854200" cy="1598613"/>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6400" dirty="0"/>
          </a:p>
        </p:txBody>
      </p:sp>
      <p:sp>
        <p:nvSpPr>
          <p:cNvPr id="193" name="Hexagon 192"/>
          <p:cNvSpPr/>
          <p:nvPr/>
        </p:nvSpPr>
        <p:spPr>
          <a:xfrm>
            <a:off x="5481638" y="1777207"/>
            <a:ext cx="1229519" cy="1060450"/>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94" name="Hexagon 193"/>
          <p:cNvSpPr/>
          <p:nvPr/>
        </p:nvSpPr>
        <p:spPr>
          <a:xfrm>
            <a:off x="4197350" y="2526507"/>
            <a:ext cx="1229519" cy="1060450"/>
          </a:xfrm>
          <a:prstGeom prst="hexagon">
            <a:avLst/>
          </a:prstGeom>
          <a:solidFill>
            <a:srgbClr val="0098CA"/>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8000" dirty="0"/>
          </a:p>
        </p:txBody>
      </p:sp>
      <p:sp>
        <p:nvSpPr>
          <p:cNvPr id="195" name="Hexagon 194"/>
          <p:cNvSpPr/>
          <p:nvPr/>
        </p:nvSpPr>
        <p:spPr>
          <a:xfrm>
            <a:off x="4225132" y="3909219"/>
            <a:ext cx="1229519" cy="1060450"/>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96" name="Hexagon 195"/>
          <p:cNvSpPr/>
          <p:nvPr/>
        </p:nvSpPr>
        <p:spPr>
          <a:xfrm>
            <a:off x="5518150" y="4615657"/>
            <a:ext cx="1228725" cy="1060450"/>
          </a:xfrm>
          <a:prstGeom prst="hexagon">
            <a:avLst/>
          </a:prstGeom>
          <a:solidFill>
            <a:srgbClr val="0098CA"/>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97" name="Hexagon 196"/>
          <p:cNvSpPr/>
          <p:nvPr/>
        </p:nvSpPr>
        <p:spPr>
          <a:xfrm>
            <a:off x="6803232" y="2526507"/>
            <a:ext cx="1229519" cy="1060450"/>
          </a:xfrm>
          <a:prstGeom prst="hexagon">
            <a:avLst/>
          </a:prstGeom>
          <a:solidFill>
            <a:srgbClr val="0098CA"/>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99" name="Hexagon 198"/>
          <p:cNvSpPr/>
          <p:nvPr/>
        </p:nvSpPr>
        <p:spPr>
          <a:xfrm>
            <a:off x="6803232" y="3909219"/>
            <a:ext cx="1229519" cy="1060450"/>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grpSp>
        <p:nvGrpSpPr>
          <p:cNvPr id="69643" name="Group 73"/>
          <p:cNvGrpSpPr>
            <a:grpSpLocks/>
          </p:cNvGrpSpPr>
          <p:nvPr/>
        </p:nvGrpSpPr>
        <p:grpSpPr bwMode="auto">
          <a:xfrm>
            <a:off x="4359275" y="1747838"/>
            <a:ext cx="1240632" cy="288925"/>
            <a:chOff x="2901397" y="1460250"/>
            <a:chExt cx="930338" cy="220268"/>
          </a:xfrm>
        </p:grpSpPr>
        <p:cxnSp>
          <p:nvCxnSpPr>
            <p:cNvPr id="241" name="Straight Connector 240"/>
            <p:cNvCxnSpPr/>
            <p:nvPr/>
          </p:nvCxnSpPr>
          <p:spPr>
            <a:xfrm flipH="1" flipV="1">
              <a:off x="3592454" y="1460250"/>
              <a:ext cx="239281" cy="220268"/>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flipH="1">
              <a:off x="2901397" y="1463881"/>
              <a:ext cx="691057" cy="0"/>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grpSp>
      <p:grpSp>
        <p:nvGrpSpPr>
          <p:cNvPr id="69644" name="Group 84"/>
          <p:cNvGrpSpPr>
            <a:grpSpLocks/>
          </p:cNvGrpSpPr>
          <p:nvPr/>
        </p:nvGrpSpPr>
        <p:grpSpPr bwMode="auto">
          <a:xfrm flipH="1" flipV="1">
            <a:off x="6633369" y="5458619"/>
            <a:ext cx="1240631" cy="293688"/>
            <a:chOff x="2901397" y="1460250"/>
            <a:chExt cx="930338" cy="220268"/>
          </a:xfrm>
        </p:grpSpPr>
        <p:cxnSp>
          <p:nvCxnSpPr>
            <p:cNvPr id="244" name="Straight Connector 243"/>
            <p:cNvCxnSpPr/>
            <p:nvPr/>
          </p:nvCxnSpPr>
          <p:spPr>
            <a:xfrm flipH="1" flipV="1">
              <a:off x="3592454" y="1460250"/>
              <a:ext cx="239281" cy="220268"/>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flipH="1">
              <a:off x="2901397" y="1463822"/>
              <a:ext cx="691057" cy="0"/>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grpSp>
      <p:cxnSp>
        <p:nvCxnSpPr>
          <p:cNvPr id="246" name="Straight Connector 245"/>
          <p:cNvCxnSpPr/>
          <p:nvPr/>
        </p:nvCxnSpPr>
        <p:spPr>
          <a:xfrm flipH="1">
            <a:off x="3540125" y="3060700"/>
            <a:ext cx="614363"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H="1">
            <a:off x="8065294" y="3053557"/>
            <a:ext cx="613569" cy="0"/>
          </a:xfrm>
          <a:prstGeom prst="line">
            <a:avLst/>
          </a:prstGeom>
          <a:ln w="12700">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540125" y="4432300"/>
            <a:ext cx="614363"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flipH="1">
            <a:off x="8070850" y="4429919"/>
            <a:ext cx="613569" cy="0"/>
          </a:xfrm>
          <a:prstGeom prst="line">
            <a:avLst/>
          </a:prstGeom>
          <a:ln w="12700">
            <a:solidFill>
              <a:schemeClr val="accent4"/>
            </a:solidFill>
            <a:prstDash val="solid"/>
          </a:ln>
        </p:spPr>
        <p:style>
          <a:lnRef idx="1">
            <a:schemeClr val="accent1"/>
          </a:lnRef>
          <a:fillRef idx="0">
            <a:schemeClr val="accent1"/>
          </a:fillRef>
          <a:effectRef idx="0">
            <a:schemeClr val="accent1"/>
          </a:effectRef>
          <a:fontRef idx="minor">
            <a:schemeClr val="tx1"/>
          </a:fontRef>
        </p:style>
      </p:cxnSp>
      <p:sp>
        <p:nvSpPr>
          <p:cNvPr id="69649" name="TextBox 263"/>
          <p:cNvSpPr txBox="1">
            <a:spLocks noChangeArrowheads="1"/>
          </p:cNvSpPr>
          <p:nvPr/>
        </p:nvSpPr>
        <p:spPr bwMode="auto">
          <a:xfrm>
            <a:off x="8684419" y="3007519"/>
            <a:ext cx="2501900"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b="1" dirty="0"/>
              <a:t>Lorem ipsum </a:t>
            </a:r>
            <a:r>
              <a:rPr lang="es-CO" sz="1200" dirty="0"/>
              <a:t>dolor sit amet, consectetur</a:t>
            </a:r>
            <a:endParaRPr lang="en-US" altLang="es-MX" sz="1200" dirty="0">
              <a:latin typeface="Calibri Light" panose="020F0302020204030204" pitchFamily="34" charset="0"/>
              <a:cs typeface="Calibri Light" panose="020F0302020204030204" pitchFamily="34" charset="0"/>
            </a:endParaRPr>
          </a:p>
        </p:txBody>
      </p:sp>
      <p:sp>
        <p:nvSpPr>
          <p:cNvPr id="69650" name="TextBox 264"/>
          <p:cNvSpPr txBox="1">
            <a:spLocks noChangeArrowheads="1"/>
          </p:cNvSpPr>
          <p:nvPr/>
        </p:nvSpPr>
        <p:spPr bwMode="auto">
          <a:xfrm>
            <a:off x="8690769" y="2759869"/>
            <a:ext cx="12265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Web Design</a:t>
            </a:r>
            <a:endParaRPr lang="id-ID" altLang="es-MX" sz="1600" b="1">
              <a:latin typeface="Source Sans Pro" panose="020B0503030403020204" pitchFamily="34" charset="0"/>
            </a:endParaRPr>
          </a:p>
        </p:txBody>
      </p:sp>
      <p:sp>
        <p:nvSpPr>
          <p:cNvPr id="69651" name="TextBox 268"/>
          <p:cNvSpPr txBox="1">
            <a:spLocks noChangeArrowheads="1"/>
          </p:cNvSpPr>
          <p:nvPr/>
        </p:nvSpPr>
        <p:spPr bwMode="auto">
          <a:xfrm>
            <a:off x="1739107" y="1747838"/>
            <a:ext cx="2582069"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b="1" dirty="0"/>
              <a:t>Lorem ipsum </a:t>
            </a:r>
            <a:r>
              <a:rPr lang="es-CO" sz="1200" dirty="0"/>
              <a:t>dolor sit amet, consectetur</a:t>
            </a:r>
            <a:endParaRPr lang="en-US" altLang="es-MX" sz="1200" dirty="0">
              <a:latin typeface="Calibri Light" panose="020F0302020204030204" pitchFamily="34" charset="0"/>
              <a:cs typeface="Calibri Light" panose="020F0302020204030204" pitchFamily="34" charset="0"/>
            </a:endParaRPr>
          </a:p>
        </p:txBody>
      </p:sp>
      <p:sp>
        <p:nvSpPr>
          <p:cNvPr id="69652" name="TextBox 269"/>
          <p:cNvSpPr txBox="1">
            <a:spLocks noChangeArrowheads="1"/>
          </p:cNvSpPr>
          <p:nvPr/>
        </p:nvSpPr>
        <p:spPr bwMode="auto">
          <a:xfrm>
            <a:off x="3636111" y="1500188"/>
            <a:ext cx="65649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Source Sans Pro" panose="020B0503030403020204" pitchFamily="34" charset="0"/>
              </a:rPr>
              <a:t>Maps</a:t>
            </a:r>
            <a:endParaRPr lang="id-ID" altLang="es-MX" sz="1600" b="1">
              <a:latin typeface="Source Sans Pro" panose="020B0503030403020204" pitchFamily="34" charset="0"/>
            </a:endParaRPr>
          </a:p>
        </p:txBody>
      </p:sp>
      <p:sp>
        <p:nvSpPr>
          <p:cNvPr id="69653" name="TextBox 270"/>
          <p:cNvSpPr txBox="1">
            <a:spLocks noChangeArrowheads="1"/>
          </p:cNvSpPr>
          <p:nvPr/>
        </p:nvSpPr>
        <p:spPr bwMode="auto">
          <a:xfrm>
            <a:off x="958057" y="3053557"/>
            <a:ext cx="2582069"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b="1" dirty="0"/>
              <a:t>Lorem ipsum </a:t>
            </a:r>
            <a:r>
              <a:rPr lang="es-CO" sz="1200" dirty="0"/>
              <a:t>dolor sit amet, consectetur</a:t>
            </a:r>
            <a:endParaRPr lang="en-US" altLang="es-MX" sz="1200" dirty="0">
              <a:latin typeface="Calibri Light" panose="020F0302020204030204" pitchFamily="34" charset="0"/>
              <a:cs typeface="Calibri Light" panose="020F0302020204030204" pitchFamily="34" charset="0"/>
            </a:endParaRPr>
          </a:p>
        </p:txBody>
      </p:sp>
      <p:sp>
        <p:nvSpPr>
          <p:cNvPr id="69654" name="TextBox 271"/>
          <p:cNvSpPr txBox="1">
            <a:spLocks noChangeArrowheads="1"/>
          </p:cNvSpPr>
          <p:nvPr/>
        </p:nvSpPr>
        <p:spPr bwMode="auto">
          <a:xfrm>
            <a:off x="2657827" y="2805907"/>
            <a:ext cx="85372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Source Sans Pro" panose="020B0503030403020204" pitchFamily="34" charset="0"/>
              </a:rPr>
              <a:t>Awards</a:t>
            </a:r>
            <a:endParaRPr lang="id-ID" altLang="es-MX" sz="1600" b="1">
              <a:latin typeface="Source Sans Pro" panose="020B0503030403020204" pitchFamily="34" charset="0"/>
            </a:endParaRPr>
          </a:p>
        </p:txBody>
      </p:sp>
      <p:sp>
        <p:nvSpPr>
          <p:cNvPr id="69655" name="TextBox 272"/>
          <p:cNvSpPr txBox="1">
            <a:spLocks noChangeArrowheads="1"/>
          </p:cNvSpPr>
          <p:nvPr/>
        </p:nvSpPr>
        <p:spPr bwMode="auto">
          <a:xfrm>
            <a:off x="940594" y="4429919"/>
            <a:ext cx="2582069"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b="1" dirty="0"/>
              <a:t>Lorem ipsum </a:t>
            </a:r>
            <a:r>
              <a:rPr lang="es-CO" sz="1200" dirty="0"/>
              <a:t>dolor sit amet, consectetur</a:t>
            </a:r>
            <a:endParaRPr lang="en-US" altLang="es-MX" sz="1200" dirty="0">
              <a:latin typeface="Calibri Light" panose="020F0302020204030204" pitchFamily="34" charset="0"/>
              <a:cs typeface="Calibri Light" panose="020F0302020204030204" pitchFamily="34" charset="0"/>
            </a:endParaRPr>
          </a:p>
        </p:txBody>
      </p:sp>
      <p:sp>
        <p:nvSpPr>
          <p:cNvPr id="69656" name="TextBox 273"/>
          <p:cNvSpPr txBox="1">
            <a:spLocks noChangeArrowheads="1"/>
          </p:cNvSpPr>
          <p:nvPr/>
        </p:nvSpPr>
        <p:spPr bwMode="auto">
          <a:xfrm>
            <a:off x="2447852" y="4182269"/>
            <a:ext cx="104544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Source Sans Pro" panose="020B0503030403020204" pitchFamily="34" charset="0"/>
              </a:rPr>
              <a:t>Shopping</a:t>
            </a:r>
            <a:endParaRPr lang="id-ID" altLang="es-MX" sz="1600" b="1">
              <a:latin typeface="Source Sans Pro" panose="020B0503030403020204" pitchFamily="34" charset="0"/>
            </a:endParaRPr>
          </a:p>
        </p:txBody>
      </p:sp>
      <p:sp>
        <p:nvSpPr>
          <p:cNvPr id="69657" name="TextBox 274"/>
          <p:cNvSpPr txBox="1">
            <a:spLocks noChangeArrowheads="1"/>
          </p:cNvSpPr>
          <p:nvPr/>
        </p:nvSpPr>
        <p:spPr bwMode="auto">
          <a:xfrm>
            <a:off x="8678863" y="4402932"/>
            <a:ext cx="2501900"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b="1" dirty="0"/>
              <a:t>Lorem ipsum </a:t>
            </a:r>
            <a:r>
              <a:rPr lang="es-CO" sz="1200" dirty="0"/>
              <a:t>dolor sit amet, consectetur</a:t>
            </a:r>
            <a:endParaRPr lang="en-US" altLang="es-MX" sz="1200" dirty="0">
              <a:latin typeface="Calibri Light" panose="020F0302020204030204" pitchFamily="34" charset="0"/>
              <a:cs typeface="Calibri Light" panose="020F0302020204030204" pitchFamily="34" charset="0"/>
            </a:endParaRPr>
          </a:p>
        </p:txBody>
      </p:sp>
      <p:sp>
        <p:nvSpPr>
          <p:cNvPr id="69658" name="TextBox 275"/>
          <p:cNvSpPr txBox="1">
            <a:spLocks noChangeArrowheads="1"/>
          </p:cNvSpPr>
          <p:nvPr/>
        </p:nvSpPr>
        <p:spPr bwMode="auto">
          <a:xfrm>
            <a:off x="8685213" y="4155282"/>
            <a:ext cx="69117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Video</a:t>
            </a:r>
            <a:endParaRPr lang="id-ID" altLang="es-MX" sz="1600" b="1">
              <a:latin typeface="Source Sans Pro" panose="020B0503030403020204" pitchFamily="34" charset="0"/>
            </a:endParaRPr>
          </a:p>
        </p:txBody>
      </p:sp>
      <p:sp>
        <p:nvSpPr>
          <p:cNvPr id="69659" name="TextBox 276"/>
          <p:cNvSpPr txBox="1">
            <a:spLocks noChangeArrowheads="1"/>
          </p:cNvSpPr>
          <p:nvPr/>
        </p:nvSpPr>
        <p:spPr bwMode="auto">
          <a:xfrm>
            <a:off x="7862888" y="5601494"/>
            <a:ext cx="25011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b="1" dirty="0"/>
              <a:t>Lorem ipsum </a:t>
            </a:r>
            <a:r>
              <a:rPr lang="es-CO" sz="1200" dirty="0"/>
              <a:t>dolor sit amet, consectetur</a:t>
            </a:r>
            <a:endParaRPr lang="en-US" altLang="es-MX" sz="1200" dirty="0">
              <a:latin typeface="Calibri Light" panose="020F0302020204030204" pitchFamily="34" charset="0"/>
              <a:cs typeface="Calibri Light" panose="020F0302020204030204" pitchFamily="34" charset="0"/>
            </a:endParaRPr>
          </a:p>
        </p:txBody>
      </p:sp>
      <p:sp>
        <p:nvSpPr>
          <p:cNvPr id="69660" name="TextBox 277"/>
          <p:cNvSpPr txBox="1">
            <a:spLocks noChangeArrowheads="1"/>
          </p:cNvSpPr>
          <p:nvPr/>
        </p:nvSpPr>
        <p:spPr bwMode="auto">
          <a:xfrm>
            <a:off x="7869238" y="5353844"/>
            <a:ext cx="71041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Cloud</a:t>
            </a:r>
            <a:endParaRPr lang="id-ID" altLang="es-MX" sz="1600" b="1">
              <a:latin typeface="Source Sans Pro" panose="020B0503030403020204" pitchFamily="34" charset="0"/>
            </a:endParaRPr>
          </a:p>
        </p:txBody>
      </p:sp>
      <p:sp>
        <p:nvSpPr>
          <p:cNvPr id="69661" name="Freeform 82"/>
          <p:cNvSpPr>
            <a:spLocks noChangeArrowheads="1"/>
          </p:cNvSpPr>
          <p:nvPr/>
        </p:nvSpPr>
        <p:spPr bwMode="auto">
          <a:xfrm>
            <a:off x="5904707" y="4963319"/>
            <a:ext cx="439738" cy="453231"/>
          </a:xfrm>
          <a:custGeom>
            <a:avLst/>
            <a:gdLst>
              <a:gd name="T0" fmla="*/ 460586 w 619"/>
              <a:gd name="T1" fmla="*/ 736515 h 635"/>
              <a:gd name="T2" fmla="*/ 460586 w 619"/>
              <a:gd name="T3" fmla="*/ 736515 h 635"/>
              <a:gd name="T4" fmla="*/ 439262 w 619"/>
              <a:gd name="T5" fmla="*/ 756498 h 635"/>
              <a:gd name="T6" fmla="*/ 460586 w 619"/>
              <a:gd name="T7" fmla="*/ 777908 h 635"/>
              <a:gd name="T8" fmla="*/ 501811 w 619"/>
              <a:gd name="T9" fmla="*/ 756498 h 635"/>
              <a:gd name="T10" fmla="*/ 460586 w 619"/>
              <a:gd name="T11" fmla="*/ 736515 h 635"/>
              <a:gd name="T12" fmla="*/ 292841 w 619"/>
              <a:gd name="T13" fmla="*/ 736515 h 635"/>
              <a:gd name="T14" fmla="*/ 292841 w 619"/>
              <a:gd name="T15" fmla="*/ 736515 h 635"/>
              <a:gd name="T16" fmla="*/ 271518 w 619"/>
              <a:gd name="T17" fmla="*/ 756498 h 635"/>
              <a:gd name="T18" fmla="*/ 292841 w 619"/>
              <a:gd name="T19" fmla="*/ 777908 h 635"/>
              <a:gd name="T20" fmla="*/ 335488 w 619"/>
              <a:gd name="T21" fmla="*/ 756498 h 635"/>
              <a:gd name="T22" fmla="*/ 292841 w 619"/>
              <a:gd name="T23" fmla="*/ 736515 h 635"/>
              <a:gd name="T24" fmla="*/ 355390 w 619"/>
              <a:gd name="T25" fmla="*/ 840712 h 635"/>
              <a:gd name="T26" fmla="*/ 355390 w 619"/>
              <a:gd name="T27" fmla="*/ 840712 h 635"/>
              <a:gd name="T28" fmla="*/ 335488 w 619"/>
              <a:gd name="T29" fmla="*/ 862122 h 635"/>
              <a:gd name="T30" fmla="*/ 355390 w 619"/>
              <a:gd name="T31" fmla="*/ 904943 h 635"/>
              <a:gd name="T32" fmla="*/ 376714 w 619"/>
              <a:gd name="T33" fmla="*/ 862122 h 635"/>
              <a:gd name="T34" fmla="*/ 355390 w 619"/>
              <a:gd name="T35" fmla="*/ 840712 h 635"/>
              <a:gd name="T36" fmla="*/ 523134 w 619"/>
              <a:gd name="T37" fmla="*/ 840712 h 635"/>
              <a:gd name="T38" fmla="*/ 523134 w 619"/>
              <a:gd name="T39" fmla="*/ 840712 h 635"/>
              <a:gd name="T40" fmla="*/ 501811 w 619"/>
              <a:gd name="T41" fmla="*/ 862122 h 635"/>
              <a:gd name="T42" fmla="*/ 523134 w 619"/>
              <a:gd name="T43" fmla="*/ 904943 h 635"/>
              <a:gd name="T44" fmla="*/ 544458 w 619"/>
              <a:gd name="T45" fmla="*/ 862122 h 635"/>
              <a:gd name="T46" fmla="*/ 523134 w 619"/>
              <a:gd name="T47" fmla="*/ 840712 h 635"/>
              <a:gd name="T48" fmla="*/ 626908 w 619"/>
              <a:gd name="T49" fmla="*/ 736515 h 635"/>
              <a:gd name="T50" fmla="*/ 626908 w 619"/>
              <a:gd name="T51" fmla="*/ 736515 h 635"/>
              <a:gd name="T52" fmla="*/ 607006 w 619"/>
              <a:gd name="T53" fmla="*/ 756498 h 635"/>
              <a:gd name="T54" fmla="*/ 626908 w 619"/>
              <a:gd name="T55" fmla="*/ 777908 h 635"/>
              <a:gd name="T56" fmla="*/ 669555 w 619"/>
              <a:gd name="T57" fmla="*/ 756498 h 635"/>
              <a:gd name="T58" fmla="*/ 626908 w 619"/>
              <a:gd name="T59" fmla="*/ 736515 h 635"/>
              <a:gd name="T60" fmla="*/ 626908 w 619"/>
              <a:gd name="T61" fmla="*/ 148445 h 635"/>
              <a:gd name="T62" fmla="*/ 626908 w 619"/>
              <a:gd name="T63" fmla="*/ 148445 h 635"/>
              <a:gd name="T64" fmla="*/ 417939 w 619"/>
              <a:gd name="T65" fmla="*/ 0 h 635"/>
              <a:gd name="T66" fmla="*/ 167744 w 619"/>
              <a:gd name="T67" fmla="*/ 232659 h 635"/>
              <a:gd name="T68" fmla="*/ 0 w 619"/>
              <a:gd name="T69" fmla="*/ 442480 h 635"/>
              <a:gd name="T70" fmla="*/ 208969 w 619"/>
              <a:gd name="T71" fmla="*/ 673711 h 635"/>
              <a:gd name="T72" fmla="*/ 626908 w 619"/>
              <a:gd name="T73" fmla="*/ 673711 h 635"/>
              <a:gd name="T74" fmla="*/ 878524 w 619"/>
              <a:gd name="T75" fmla="*/ 399659 h 635"/>
              <a:gd name="T76" fmla="*/ 626908 w 619"/>
              <a:gd name="T77" fmla="*/ 148445 h 635"/>
              <a:gd name="T78" fmla="*/ 607006 w 619"/>
              <a:gd name="T79" fmla="*/ 609480 h 635"/>
              <a:gd name="T80" fmla="*/ 607006 w 619"/>
              <a:gd name="T81" fmla="*/ 609480 h 635"/>
              <a:gd name="T82" fmla="*/ 251616 w 619"/>
              <a:gd name="T83" fmla="*/ 609480 h 635"/>
              <a:gd name="T84" fmla="*/ 41225 w 619"/>
              <a:gd name="T85" fmla="*/ 442480 h 635"/>
              <a:gd name="T86" fmla="*/ 208969 w 619"/>
              <a:gd name="T87" fmla="*/ 274052 h 635"/>
              <a:gd name="T88" fmla="*/ 417939 w 619"/>
              <a:gd name="T89" fmla="*/ 64231 h 635"/>
              <a:gd name="T90" fmla="*/ 585683 w 619"/>
              <a:gd name="T91" fmla="*/ 189838 h 635"/>
              <a:gd name="T92" fmla="*/ 837299 w 619"/>
              <a:gd name="T93" fmla="*/ 399659 h 635"/>
              <a:gd name="T94" fmla="*/ 607006 w 619"/>
              <a:gd name="T95" fmla="*/ 609480 h 6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19" h="635">
                <a:moveTo>
                  <a:pt x="324" y="516"/>
                </a:moveTo>
                <a:lnTo>
                  <a:pt x="324" y="516"/>
                </a:lnTo>
                <a:cubicBezTo>
                  <a:pt x="324" y="516"/>
                  <a:pt x="309" y="516"/>
                  <a:pt x="309" y="530"/>
                </a:cubicBezTo>
                <a:cubicBezTo>
                  <a:pt x="309" y="545"/>
                  <a:pt x="324" y="545"/>
                  <a:pt x="324" y="545"/>
                </a:cubicBezTo>
                <a:cubicBezTo>
                  <a:pt x="339" y="545"/>
                  <a:pt x="353" y="545"/>
                  <a:pt x="353" y="530"/>
                </a:cubicBezTo>
                <a:cubicBezTo>
                  <a:pt x="353" y="516"/>
                  <a:pt x="339" y="516"/>
                  <a:pt x="324" y="516"/>
                </a:cubicBezTo>
                <a:close/>
                <a:moveTo>
                  <a:pt x="206" y="516"/>
                </a:moveTo>
                <a:lnTo>
                  <a:pt x="206" y="516"/>
                </a:lnTo>
                <a:cubicBezTo>
                  <a:pt x="206" y="516"/>
                  <a:pt x="191" y="516"/>
                  <a:pt x="191" y="530"/>
                </a:cubicBezTo>
                <a:cubicBezTo>
                  <a:pt x="191" y="545"/>
                  <a:pt x="206" y="545"/>
                  <a:pt x="206" y="545"/>
                </a:cubicBezTo>
                <a:cubicBezTo>
                  <a:pt x="221" y="545"/>
                  <a:pt x="236" y="545"/>
                  <a:pt x="236" y="530"/>
                </a:cubicBezTo>
                <a:cubicBezTo>
                  <a:pt x="236" y="516"/>
                  <a:pt x="221" y="516"/>
                  <a:pt x="206" y="516"/>
                </a:cubicBezTo>
                <a:close/>
                <a:moveTo>
                  <a:pt x="250" y="589"/>
                </a:moveTo>
                <a:lnTo>
                  <a:pt x="250" y="589"/>
                </a:lnTo>
                <a:cubicBezTo>
                  <a:pt x="236" y="589"/>
                  <a:pt x="236" y="604"/>
                  <a:pt x="236" y="604"/>
                </a:cubicBezTo>
                <a:cubicBezTo>
                  <a:pt x="236" y="619"/>
                  <a:pt x="236" y="634"/>
                  <a:pt x="250" y="634"/>
                </a:cubicBezTo>
                <a:cubicBezTo>
                  <a:pt x="265" y="634"/>
                  <a:pt x="265" y="619"/>
                  <a:pt x="265" y="604"/>
                </a:cubicBezTo>
                <a:cubicBezTo>
                  <a:pt x="265" y="604"/>
                  <a:pt x="265" y="589"/>
                  <a:pt x="250" y="589"/>
                </a:cubicBezTo>
                <a:close/>
                <a:moveTo>
                  <a:pt x="368" y="589"/>
                </a:moveTo>
                <a:lnTo>
                  <a:pt x="368" y="589"/>
                </a:lnTo>
                <a:cubicBezTo>
                  <a:pt x="353" y="589"/>
                  <a:pt x="353" y="604"/>
                  <a:pt x="353" y="604"/>
                </a:cubicBezTo>
                <a:cubicBezTo>
                  <a:pt x="353" y="619"/>
                  <a:pt x="353" y="634"/>
                  <a:pt x="368" y="634"/>
                </a:cubicBezTo>
                <a:cubicBezTo>
                  <a:pt x="383" y="634"/>
                  <a:pt x="383" y="619"/>
                  <a:pt x="383" y="604"/>
                </a:cubicBezTo>
                <a:cubicBezTo>
                  <a:pt x="383" y="604"/>
                  <a:pt x="383" y="589"/>
                  <a:pt x="368" y="589"/>
                </a:cubicBezTo>
                <a:close/>
                <a:moveTo>
                  <a:pt x="441" y="516"/>
                </a:moveTo>
                <a:lnTo>
                  <a:pt x="441" y="516"/>
                </a:lnTo>
                <a:cubicBezTo>
                  <a:pt x="441" y="516"/>
                  <a:pt x="427" y="516"/>
                  <a:pt x="427" y="530"/>
                </a:cubicBezTo>
                <a:cubicBezTo>
                  <a:pt x="427" y="545"/>
                  <a:pt x="441" y="545"/>
                  <a:pt x="441" y="545"/>
                </a:cubicBezTo>
                <a:cubicBezTo>
                  <a:pt x="457" y="545"/>
                  <a:pt x="471" y="545"/>
                  <a:pt x="471" y="530"/>
                </a:cubicBezTo>
                <a:cubicBezTo>
                  <a:pt x="471" y="516"/>
                  <a:pt x="457" y="516"/>
                  <a:pt x="441" y="516"/>
                </a:cubicBezTo>
                <a:close/>
                <a:moveTo>
                  <a:pt x="441" y="104"/>
                </a:moveTo>
                <a:lnTo>
                  <a:pt x="441" y="104"/>
                </a:lnTo>
                <a:cubicBezTo>
                  <a:pt x="412" y="45"/>
                  <a:pt x="353" y="0"/>
                  <a:pt x="294" y="0"/>
                </a:cubicBezTo>
                <a:cubicBezTo>
                  <a:pt x="191" y="0"/>
                  <a:pt x="118" y="74"/>
                  <a:pt x="118" y="163"/>
                </a:cubicBezTo>
                <a:cubicBezTo>
                  <a:pt x="44" y="177"/>
                  <a:pt x="0" y="251"/>
                  <a:pt x="0" y="310"/>
                </a:cubicBezTo>
                <a:cubicBezTo>
                  <a:pt x="0" y="398"/>
                  <a:pt x="59" y="472"/>
                  <a:pt x="147" y="472"/>
                </a:cubicBezTo>
                <a:lnTo>
                  <a:pt x="441" y="472"/>
                </a:lnTo>
                <a:cubicBezTo>
                  <a:pt x="545" y="472"/>
                  <a:pt x="618" y="383"/>
                  <a:pt x="618" y="280"/>
                </a:cubicBezTo>
                <a:cubicBezTo>
                  <a:pt x="618" y="177"/>
                  <a:pt x="545" y="104"/>
                  <a:pt x="441" y="104"/>
                </a:cubicBezTo>
                <a:close/>
                <a:moveTo>
                  <a:pt x="427" y="427"/>
                </a:moveTo>
                <a:lnTo>
                  <a:pt x="427" y="427"/>
                </a:lnTo>
                <a:lnTo>
                  <a:pt x="177" y="427"/>
                </a:lnTo>
                <a:cubicBezTo>
                  <a:pt x="74" y="427"/>
                  <a:pt x="29" y="354"/>
                  <a:pt x="29" y="310"/>
                </a:cubicBezTo>
                <a:cubicBezTo>
                  <a:pt x="29" y="266"/>
                  <a:pt x="88" y="207"/>
                  <a:pt x="147" y="192"/>
                </a:cubicBezTo>
                <a:cubicBezTo>
                  <a:pt x="147" y="118"/>
                  <a:pt x="206" y="45"/>
                  <a:pt x="294" y="45"/>
                </a:cubicBezTo>
                <a:cubicBezTo>
                  <a:pt x="353" y="45"/>
                  <a:pt x="398" y="74"/>
                  <a:pt x="412" y="133"/>
                </a:cubicBezTo>
                <a:cubicBezTo>
                  <a:pt x="515" y="133"/>
                  <a:pt x="589" y="192"/>
                  <a:pt x="589" y="280"/>
                </a:cubicBezTo>
                <a:cubicBezTo>
                  <a:pt x="589" y="354"/>
                  <a:pt x="530" y="427"/>
                  <a:pt x="427" y="42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9662" name="Freeform 93"/>
          <p:cNvSpPr>
            <a:spLocks noChangeArrowheads="1"/>
          </p:cNvSpPr>
          <p:nvPr/>
        </p:nvSpPr>
        <p:spPr bwMode="auto">
          <a:xfrm>
            <a:off x="4590257" y="4228307"/>
            <a:ext cx="453231" cy="442913"/>
          </a:xfrm>
          <a:custGeom>
            <a:avLst/>
            <a:gdLst>
              <a:gd name="T0" fmla="*/ 168650 w 634"/>
              <a:gd name="T1" fmla="*/ 778132 h 619"/>
              <a:gd name="T2" fmla="*/ 168650 w 634"/>
              <a:gd name="T3" fmla="*/ 778132 h 619"/>
              <a:gd name="T4" fmla="*/ 295852 w 634"/>
              <a:gd name="T5" fmla="*/ 883981 h 619"/>
              <a:gd name="T6" fmla="*/ 400186 w 634"/>
              <a:gd name="T7" fmla="*/ 778132 h 619"/>
              <a:gd name="T8" fmla="*/ 295852 w 634"/>
              <a:gd name="T9" fmla="*/ 673713 h 619"/>
              <a:gd name="T10" fmla="*/ 168650 w 634"/>
              <a:gd name="T11" fmla="*/ 778132 h 619"/>
              <a:gd name="T12" fmla="*/ 295852 w 634"/>
              <a:gd name="T13" fmla="*/ 715195 h 619"/>
              <a:gd name="T14" fmla="*/ 295852 w 634"/>
              <a:gd name="T15" fmla="*/ 715195 h 619"/>
              <a:gd name="T16" fmla="*/ 337300 w 634"/>
              <a:gd name="T17" fmla="*/ 778132 h 619"/>
              <a:gd name="T18" fmla="*/ 295852 w 634"/>
              <a:gd name="T19" fmla="*/ 842499 h 619"/>
              <a:gd name="T20" fmla="*/ 231536 w 634"/>
              <a:gd name="T21" fmla="*/ 778132 h 619"/>
              <a:gd name="T22" fmla="*/ 295852 w 634"/>
              <a:gd name="T23" fmla="*/ 715195 h 619"/>
              <a:gd name="T24" fmla="*/ 231536 w 634"/>
              <a:gd name="T25" fmla="*/ 610776 h 619"/>
              <a:gd name="T26" fmla="*/ 231536 w 634"/>
              <a:gd name="T27" fmla="*/ 610776 h 619"/>
              <a:gd name="T28" fmla="*/ 168650 w 634"/>
              <a:gd name="T29" fmla="*/ 546409 h 619"/>
              <a:gd name="T30" fmla="*/ 821811 w 634"/>
              <a:gd name="T31" fmla="*/ 504927 h 619"/>
              <a:gd name="T32" fmla="*/ 904707 w 634"/>
              <a:gd name="T33" fmla="*/ 125874 h 619"/>
              <a:gd name="T34" fmla="*/ 884697 w 634"/>
              <a:gd name="T35" fmla="*/ 104418 h 619"/>
              <a:gd name="T36" fmla="*/ 168650 w 634"/>
              <a:gd name="T37" fmla="*/ 104418 h 619"/>
              <a:gd name="T38" fmla="*/ 168650 w 634"/>
              <a:gd name="T39" fmla="*/ 41481 h 619"/>
              <a:gd name="T40" fmla="*/ 211527 w 634"/>
              <a:gd name="T41" fmla="*/ 41481 h 619"/>
              <a:gd name="T42" fmla="*/ 231536 w 634"/>
              <a:gd name="T43" fmla="*/ 20025 h 619"/>
              <a:gd name="T44" fmla="*/ 211527 w 634"/>
              <a:gd name="T45" fmla="*/ 0 h 619"/>
              <a:gd name="T46" fmla="*/ 42877 w 634"/>
              <a:gd name="T47" fmla="*/ 0 h 619"/>
              <a:gd name="T48" fmla="*/ 0 w 634"/>
              <a:gd name="T49" fmla="*/ 20025 h 619"/>
              <a:gd name="T50" fmla="*/ 42877 w 634"/>
              <a:gd name="T51" fmla="*/ 41481 h 619"/>
              <a:gd name="T52" fmla="*/ 127202 w 634"/>
              <a:gd name="T53" fmla="*/ 41481 h 619"/>
              <a:gd name="T54" fmla="*/ 127202 w 634"/>
              <a:gd name="T55" fmla="*/ 546409 h 619"/>
              <a:gd name="T56" fmla="*/ 231536 w 634"/>
              <a:gd name="T57" fmla="*/ 673713 h 619"/>
              <a:gd name="T58" fmla="*/ 295852 w 634"/>
              <a:gd name="T59" fmla="*/ 673713 h 619"/>
              <a:gd name="T60" fmla="*/ 631723 w 634"/>
              <a:gd name="T61" fmla="*/ 673713 h 619"/>
              <a:gd name="T62" fmla="*/ 884697 w 634"/>
              <a:gd name="T63" fmla="*/ 673713 h 619"/>
              <a:gd name="T64" fmla="*/ 884697 w 634"/>
              <a:gd name="T65" fmla="*/ 610776 h 619"/>
              <a:gd name="T66" fmla="*/ 231536 w 634"/>
              <a:gd name="T67" fmla="*/ 610776 h 619"/>
              <a:gd name="T68" fmla="*/ 168650 w 634"/>
              <a:gd name="T69" fmla="*/ 168786 h 619"/>
              <a:gd name="T70" fmla="*/ 168650 w 634"/>
              <a:gd name="T71" fmla="*/ 168786 h 619"/>
              <a:gd name="T72" fmla="*/ 841820 w 634"/>
              <a:gd name="T73" fmla="*/ 168786 h 619"/>
              <a:gd name="T74" fmla="*/ 778934 w 634"/>
              <a:gd name="T75" fmla="*/ 441990 h 619"/>
              <a:gd name="T76" fmla="*/ 168650 w 634"/>
              <a:gd name="T77" fmla="*/ 504927 h 619"/>
              <a:gd name="T78" fmla="*/ 168650 w 634"/>
              <a:gd name="T79" fmla="*/ 168786 h 619"/>
              <a:gd name="T80" fmla="*/ 505950 w 634"/>
              <a:gd name="T81" fmla="*/ 778132 h 619"/>
              <a:gd name="T82" fmla="*/ 505950 w 634"/>
              <a:gd name="T83" fmla="*/ 778132 h 619"/>
              <a:gd name="T84" fmla="*/ 631723 w 634"/>
              <a:gd name="T85" fmla="*/ 883981 h 619"/>
              <a:gd name="T86" fmla="*/ 737486 w 634"/>
              <a:gd name="T87" fmla="*/ 778132 h 619"/>
              <a:gd name="T88" fmla="*/ 631723 w 634"/>
              <a:gd name="T89" fmla="*/ 673713 h 619"/>
              <a:gd name="T90" fmla="*/ 505950 w 634"/>
              <a:gd name="T91" fmla="*/ 778132 h 619"/>
              <a:gd name="T92" fmla="*/ 631723 w 634"/>
              <a:gd name="T93" fmla="*/ 715195 h 619"/>
              <a:gd name="T94" fmla="*/ 631723 w 634"/>
              <a:gd name="T95" fmla="*/ 715195 h 619"/>
              <a:gd name="T96" fmla="*/ 673170 w 634"/>
              <a:gd name="T97" fmla="*/ 778132 h 619"/>
              <a:gd name="T98" fmla="*/ 631723 w 634"/>
              <a:gd name="T99" fmla="*/ 842499 h 619"/>
              <a:gd name="T100" fmla="*/ 568836 w 634"/>
              <a:gd name="T101" fmla="*/ 778132 h 619"/>
              <a:gd name="T102" fmla="*/ 631723 w 634"/>
              <a:gd name="T103" fmla="*/ 715195 h 6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619">
                <a:moveTo>
                  <a:pt x="118" y="544"/>
                </a:moveTo>
                <a:lnTo>
                  <a:pt x="118" y="544"/>
                </a:lnTo>
                <a:cubicBezTo>
                  <a:pt x="118" y="589"/>
                  <a:pt x="162" y="618"/>
                  <a:pt x="207" y="618"/>
                </a:cubicBezTo>
                <a:cubicBezTo>
                  <a:pt x="251" y="618"/>
                  <a:pt x="280" y="589"/>
                  <a:pt x="280" y="544"/>
                </a:cubicBezTo>
                <a:cubicBezTo>
                  <a:pt x="280" y="500"/>
                  <a:pt x="251" y="471"/>
                  <a:pt x="207" y="471"/>
                </a:cubicBezTo>
                <a:cubicBezTo>
                  <a:pt x="162" y="471"/>
                  <a:pt x="118" y="500"/>
                  <a:pt x="118" y="544"/>
                </a:cubicBezTo>
                <a:close/>
                <a:moveTo>
                  <a:pt x="207" y="500"/>
                </a:moveTo>
                <a:lnTo>
                  <a:pt x="207" y="500"/>
                </a:lnTo>
                <a:cubicBezTo>
                  <a:pt x="221" y="500"/>
                  <a:pt x="236" y="530"/>
                  <a:pt x="236" y="544"/>
                </a:cubicBezTo>
                <a:cubicBezTo>
                  <a:pt x="236" y="559"/>
                  <a:pt x="221" y="589"/>
                  <a:pt x="207" y="589"/>
                </a:cubicBezTo>
                <a:cubicBezTo>
                  <a:pt x="177" y="589"/>
                  <a:pt x="162" y="559"/>
                  <a:pt x="162" y="544"/>
                </a:cubicBezTo>
                <a:cubicBezTo>
                  <a:pt x="162" y="530"/>
                  <a:pt x="177" y="500"/>
                  <a:pt x="207" y="500"/>
                </a:cubicBezTo>
                <a:close/>
                <a:moveTo>
                  <a:pt x="162" y="427"/>
                </a:moveTo>
                <a:lnTo>
                  <a:pt x="162" y="427"/>
                </a:lnTo>
                <a:cubicBezTo>
                  <a:pt x="148" y="427"/>
                  <a:pt x="118" y="412"/>
                  <a:pt x="118" y="382"/>
                </a:cubicBezTo>
                <a:cubicBezTo>
                  <a:pt x="575" y="353"/>
                  <a:pt x="575" y="353"/>
                  <a:pt x="575" y="353"/>
                </a:cubicBezTo>
                <a:cubicBezTo>
                  <a:pt x="575" y="353"/>
                  <a:pt x="633" y="103"/>
                  <a:pt x="633" y="88"/>
                </a:cubicBezTo>
                <a:lnTo>
                  <a:pt x="619" y="73"/>
                </a:lnTo>
                <a:cubicBezTo>
                  <a:pt x="118" y="73"/>
                  <a:pt x="118" y="73"/>
                  <a:pt x="118" y="73"/>
                </a:cubicBezTo>
                <a:cubicBezTo>
                  <a:pt x="118" y="29"/>
                  <a:pt x="118" y="29"/>
                  <a:pt x="118" y="29"/>
                </a:cubicBezTo>
                <a:cubicBezTo>
                  <a:pt x="148" y="29"/>
                  <a:pt x="148" y="29"/>
                  <a:pt x="148" y="29"/>
                </a:cubicBezTo>
                <a:cubicBezTo>
                  <a:pt x="148" y="29"/>
                  <a:pt x="162" y="29"/>
                  <a:pt x="162" y="14"/>
                </a:cubicBezTo>
                <a:cubicBezTo>
                  <a:pt x="162" y="0"/>
                  <a:pt x="148" y="0"/>
                  <a:pt x="148" y="0"/>
                </a:cubicBezTo>
                <a:cubicBezTo>
                  <a:pt x="30" y="0"/>
                  <a:pt x="30" y="0"/>
                  <a:pt x="30" y="0"/>
                </a:cubicBezTo>
                <a:cubicBezTo>
                  <a:pt x="15" y="0"/>
                  <a:pt x="0" y="0"/>
                  <a:pt x="0" y="14"/>
                </a:cubicBezTo>
                <a:cubicBezTo>
                  <a:pt x="0" y="29"/>
                  <a:pt x="15" y="29"/>
                  <a:pt x="30" y="29"/>
                </a:cubicBezTo>
                <a:cubicBezTo>
                  <a:pt x="89" y="29"/>
                  <a:pt x="89" y="29"/>
                  <a:pt x="89" y="29"/>
                </a:cubicBezTo>
                <a:cubicBezTo>
                  <a:pt x="89" y="382"/>
                  <a:pt x="89" y="382"/>
                  <a:pt x="89" y="382"/>
                </a:cubicBezTo>
                <a:cubicBezTo>
                  <a:pt x="89" y="427"/>
                  <a:pt x="118" y="471"/>
                  <a:pt x="162" y="471"/>
                </a:cubicBezTo>
                <a:cubicBezTo>
                  <a:pt x="207" y="471"/>
                  <a:pt x="207" y="471"/>
                  <a:pt x="207" y="471"/>
                </a:cubicBezTo>
                <a:cubicBezTo>
                  <a:pt x="442" y="471"/>
                  <a:pt x="442" y="471"/>
                  <a:pt x="442" y="471"/>
                </a:cubicBezTo>
                <a:cubicBezTo>
                  <a:pt x="619" y="471"/>
                  <a:pt x="619" y="471"/>
                  <a:pt x="619" y="471"/>
                </a:cubicBezTo>
                <a:cubicBezTo>
                  <a:pt x="619" y="471"/>
                  <a:pt x="619" y="441"/>
                  <a:pt x="619" y="427"/>
                </a:cubicBezTo>
                <a:lnTo>
                  <a:pt x="162" y="427"/>
                </a:lnTo>
                <a:close/>
                <a:moveTo>
                  <a:pt x="118" y="118"/>
                </a:moveTo>
                <a:lnTo>
                  <a:pt x="118" y="118"/>
                </a:lnTo>
                <a:cubicBezTo>
                  <a:pt x="589" y="118"/>
                  <a:pt x="589" y="118"/>
                  <a:pt x="589" y="118"/>
                </a:cubicBezTo>
                <a:cubicBezTo>
                  <a:pt x="545" y="309"/>
                  <a:pt x="545" y="309"/>
                  <a:pt x="545" y="309"/>
                </a:cubicBezTo>
                <a:cubicBezTo>
                  <a:pt x="118" y="353"/>
                  <a:pt x="118" y="353"/>
                  <a:pt x="118" y="353"/>
                </a:cubicBezTo>
                <a:lnTo>
                  <a:pt x="118" y="118"/>
                </a:lnTo>
                <a:close/>
                <a:moveTo>
                  <a:pt x="354" y="544"/>
                </a:moveTo>
                <a:lnTo>
                  <a:pt x="354" y="544"/>
                </a:lnTo>
                <a:cubicBezTo>
                  <a:pt x="354" y="589"/>
                  <a:pt x="398" y="618"/>
                  <a:pt x="442" y="618"/>
                </a:cubicBezTo>
                <a:cubicBezTo>
                  <a:pt x="486" y="618"/>
                  <a:pt x="516" y="589"/>
                  <a:pt x="516" y="544"/>
                </a:cubicBezTo>
                <a:cubicBezTo>
                  <a:pt x="516" y="500"/>
                  <a:pt x="486" y="471"/>
                  <a:pt x="442" y="471"/>
                </a:cubicBezTo>
                <a:cubicBezTo>
                  <a:pt x="398" y="471"/>
                  <a:pt x="354" y="500"/>
                  <a:pt x="354" y="544"/>
                </a:cubicBezTo>
                <a:close/>
                <a:moveTo>
                  <a:pt x="442" y="500"/>
                </a:moveTo>
                <a:lnTo>
                  <a:pt x="442" y="500"/>
                </a:lnTo>
                <a:cubicBezTo>
                  <a:pt x="457" y="500"/>
                  <a:pt x="471" y="530"/>
                  <a:pt x="471" y="544"/>
                </a:cubicBezTo>
                <a:cubicBezTo>
                  <a:pt x="471" y="559"/>
                  <a:pt x="457" y="589"/>
                  <a:pt x="442" y="589"/>
                </a:cubicBezTo>
                <a:cubicBezTo>
                  <a:pt x="412" y="589"/>
                  <a:pt x="398" y="559"/>
                  <a:pt x="398" y="544"/>
                </a:cubicBezTo>
                <a:cubicBezTo>
                  <a:pt x="398" y="530"/>
                  <a:pt x="412" y="500"/>
                  <a:pt x="442" y="50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9663" name="Freeform 108"/>
          <p:cNvSpPr>
            <a:spLocks noChangeArrowheads="1"/>
          </p:cNvSpPr>
          <p:nvPr/>
        </p:nvSpPr>
        <p:spPr bwMode="auto">
          <a:xfrm>
            <a:off x="7210425" y="2814638"/>
            <a:ext cx="439738" cy="453232"/>
          </a:xfrm>
          <a:custGeom>
            <a:avLst/>
            <a:gdLst>
              <a:gd name="T0" fmla="*/ 125097 w 619"/>
              <a:gd name="T1" fmla="*/ 127235 h 634"/>
              <a:gd name="T2" fmla="*/ 125097 w 619"/>
              <a:gd name="T3" fmla="*/ 127235 h 634"/>
              <a:gd name="T4" fmla="*/ 103774 w 619"/>
              <a:gd name="T5" fmla="*/ 147249 h 634"/>
              <a:gd name="T6" fmla="*/ 125097 w 619"/>
              <a:gd name="T7" fmla="*/ 168693 h 634"/>
              <a:gd name="T8" fmla="*/ 167744 w 619"/>
              <a:gd name="T9" fmla="*/ 147249 h 634"/>
              <a:gd name="T10" fmla="*/ 125097 w 619"/>
              <a:gd name="T11" fmla="*/ 127235 h 634"/>
              <a:gd name="T12" fmla="*/ 774751 w 619"/>
              <a:gd name="T13" fmla="*/ 0 h 634"/>
              <a:gd name="T14" fmla="*/ 774751 w 619"/>
              <a:gd name="T15" fmla="*/ 0 h 634"/>
              <a:gd name="T16" fmla="*/ 103774 w 619"/>
              <a:gd name="T17" fmla="*/ 0 h 634"/>
              <a:gd name="T18" fmla="*/ 0 w 619"/>
              <a:gd name="T19" fmla="*/ 127235 h 634"/>
              <a:gd name="T20" fmla="*/ 0 w 619"/>
              <a:gd name="T21" fmla="*/ 800579 h 634"/>
              <a:gd name="T22" fmla="*/ 103774 w 619"/>
              <a:gd name="T23" fmla="*/ 904940 h 634"/>
              <a:gd name="T24" fmla="*/ 774751 w 619"/>
              <a:gd name="T25" fmla="*/ 904940 h 634"/>
              <a:gd name="T26" fmla="*/ 878524 w 619"/>
              <a:gd name="T27" fmla="*/ 800579 h 634"/>
              <a:gd name="T28" fmla="*/ 878524 w 619"/>
              <a:gd name="T29" fmla="*/ 127235 h 634"/>
              <a:gd name="T30" fmla="*/ 774751 w 619"/>
              <a:gd name="T31" fmla="*/ 0 h 634"/>
              <a:gd name="T32" fmla="*/ 837299 w 619"/>
              <a:gd name="T33" fmla="*/ 800579 h 634"/>
              <a:gd name="T34" fmla="*/ 837299 w 619"/>
              <a:gd name="T35" fmla="*/ 800579 h 634"/>
              <a:gd name="T36" fmla="*/ 774751 w 619"/>
              <a:gd name="T37" fmla="*/ 842038 h 634"/>
              <a:gd name="T38" fmla="*/ 103774 w 619"/>
              <a:gd name="T39" fmla="*/ 842038 h 634"/>
              <a:gd name="T40" fmla="*/ 41225 w 619"/>
              <a:gd name="T41" fmla="*/ 800579 h 634"/>
              <a:gd name="T42" fmla="*/ 41225 w 619"/>
              <a:gd name="T43" fmla="*/ 294499 h 634"/>
              <a:gd name="T44" fmla="*/ 837299 w 619"/>
              <a:gd name="T45" fmla="*/ 294499 h 634"/>
              <a:gd name="T46" fmla="*/ 837299 w 619"/>
              <a:gd name="T47" fmla="*/ 800579 h 634"/>
              <a:gd name="T48" fmla="*/ 837299 w 619"/>
              <a:gd name="T49" fmla="*/ 231596 h 634"/>
              <a:gd name="T50" fmla="*/ 837299 w 619"/>
              <a:gd name="T51" fmla="*/ 231596 h 634"/>
              <a:gd name="T52" fmla="*/ 41225 w 619"/>
              <a:gd name="T53" fmla="*/ 231596 h 634"/>
              <a:gd name="T54" fmla="*/ 41225 w 619"/>
              <a:gd name="T55" fmla="*/ 127235 h 634"/>
              <a:gd name="T56" fmla="*/ 103774 w 619"/>
              <a:gd name="T57" fmla="*/ 62903 h 634"/>
              <a:gd name="T58" fmla="*/ 774751 w 619"/>
              <a:gd name="T59" fmla="*/ 62903 h 634"/>
              <a:gd name="T60" fmla="*/ 837299 w 619"/>
              <a:gd name="T61" fmla="*/ 127235 h 634"/>
              <a:gd name="T62" fmla="*/ 837299 w 619"/>
              <a:gd name="T63" fmla="*/ 231596 h 634"/>
              <a:gd name="T64" fmla="*/ 355390 w 619"/>
              <a:gd name="T65" fmla="*/ 127235 h 634"/>
              <a:gd name="T66" fmla="*/ 355390 w 619"/>
              <a:gd name="T67" fmla="*/ 127235 h 634"/>
              <a:gd name="T68" fmla="*/ 334067 w 619"/>
              <a:gd name="T69" fmla="*/ 147249 h 634"/>
              <a:gd name="T70" fmla="*/ 355390 w 619"/>
              <a:gd name="T71" fmla="*/ 168693 h 634"/>
              <a:gd name="T72" fmla="*/ 376714 w 619"/>
              <a:gd name="T73" fmla="*/ 147249 h 634"/>
              <a:gd name="T74" fmla="*/ 355390 w 619"/>
              <a:gd name="T75" fmla="*/ 127235 h 634"/>
              <a:gd name="T76" fmla="*/ 251616 w 619"/>
              <a:gd name="T77" fmla="*/ 127235 h 634"/>
              <a:gd name="T78" fmla="*/ 251616 w 619"/>
              <a:gd name="T79" fmla="*/ 127235 h 634"/>
              <a:gd name="T80" fmla="*/ 208969 w 619"/>
              <a:gd name="T81" fmla="*/ 147249 h 634"/>
              <a:gd name="T82" fmla="*/ 251616 w 619"/>
              <a:gd name="T83" fmla="*/ 168693 h 634"/>
              <a:gd name="T84" fmla="*/ 271518 w 619"/>
              <a:gd name="T85" fmla="*/ 147249 h 634"/>
              <a:gd name="T86" fmla="*/ 251616 w 619"/>
              <a:gd name="T87" fmla="*/ 127235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9664" name="Freeform 157"/>
          <p:cNvSpPr>
            <a:spLocks noChangeArrowheads="1"/>
          </p:cNvSpPr>
          <p:nvPr/>
        </p:nvSpPr>
        <p:spPr bwMode="auto">
          <a:xfrm>
            <a:off x="4590257" y="2829719"/>
            <a:ext cx="453231" cy="440531"/>
          </a:xfrm>
          <a:custGeom>
            <a:avLst/>
            <a:gdLst>
              <a:gd name="T0" fmla="*/ 441632 w 634"/>
              <a:gd name="T1" fmla="*/ 125130 h 619"/>
              <a:gd name="T2" fmla="*/ 441632 w 634"/>
              <a:gd name="T3" fmla="*/ 125130 h 619"/>
              <a:gd name="T4" fmla="*/ 251545 w 634"/>
              <a:gd name="T5" fmla="*/ 334154 h 619"/>
              <a:gd name="T6" fmla="*/ 441632 w 634"/>
              <a:gd name="T7" fmla="*/ 521849 h 619"/>
              <a:gd name="T8" fmla="*/ 651729 w 634"/>
              <a:gd name="T9" fmla="*/ 334154 h 619"/>
              <a:gd name="T10" fmla="*/ 441632 w 634"/>
              <a:gd name="T11" fmla="*/ 125130 h 619"/>
              <a:gd name="T12" fmla="*/ 441632 w 634"/>
              <a:gd name="T13" fmla="*/ 459284 h 619"/>
              <a:gd name="T14" fmla="*/ 441632 w 634"/>
              <a:gd name="T15" fmla="*/ 459284 h 619"/>
              <a:gd name="T16" fmla="*/ 315860 w 634"/>
              <a:gd name="T17" fmla="*/ 334154 h 619"/>
              <a:gd name="T18" fmla="*/ 441632 w 634"/>
              <a:gd name="T19" fmla="*/ 187695 h 619"/>
              <a:gd name="T20" fmla="*/ 588843 w 634"/>
              <a:gd name="T21" fmla="*/ 334154 h 619"/>
              <a:gd name="T22" fmla="*/ 441632 w 634"/>
              <a:gd name="T23" fmla="*/ 459284 h 619"/>
              <a:gd name="T24" fmla="*/ 757492 w 634"/>
              <a:gd name="T25" fmla="*/ 480613 h 619"/>
              <a:gd name="T26" fmla="*/ 757492 w 634"/>
              <a:gd name="T27" fmla="*/ 480613 h 619"/>
              <a:gd name="T28" fmla="*/ 798940 w 634"/>
              <a:gd name="T29" fmla="*/ 334154 h 619"/>
              <a:gd name="T30" fmla="*/ 441632 w 634"/>
              <a:gd name="T31" fmla="*/ 0 h 619"/>
              <a:gd name="T32" fmla="*/ 104334 w 634"/>
              <a:gd name="T33" fmla="*/ 334154 h 619"/>
              <a:gd name="T34" fmla="*/ 147211 w 634"/>
              <a:gd name="T35" fmla="*/ 480613 h 619"/>
              <a:gd name="T36" fmla="*/ 0 w 634"/>
              <a:gd name="T37" fmla="*/ 710966 h 619"/>
              <a:gd name="T38" fmla="*/ 167220 w 634"/>
              <a:gd name="T39" fmla="*/ 753624 h 619"/>
              <a:gd name="T40" fmla="*/ 294421 w 634"/>
              <a:gd name="T41" fmla="*/ 878754 h 619"/>
              <a:gd name="T42" fmla="*/ 420194 w 634"/>
              <a:gd name="T43" fmla="*/ 669730 h 619"/>
              <a:gd name="T44" fmla="*/ 441632 w 634"/>
              <a:gd name="T45" fmla="*/ 669730 h 619"/>
              <a:gd name="T46" fmla="*/ 463071 w 634"/>
              <a:gd name="T47" fmla="*/ 669730 h 619"/>
              <a:gd name="T48" fmla="*/ 588843 w 634"/>
              <a:gd name="T49" fmla="*/ 878754 h 619"/>
              <a:gd name="T50" fmla="*/ 714615 w 634"/>
              <a:gd name="T51" fmla="*/ 753624 h 619"/>
              <a:gd name="T52" fmla="*/ 904703 w 634"/>
              <a:gd name="T53" fmla="*/ 710966 h 619"/>
              <a:gd name="T54" fmla="*/ 757492 w 634"/>
              <a:gd name="T55" fmla="*/ 480613 h 619"/>
              <a:gd name="T56" fmla="*/ 294421 w 634"/>
              <a:gd name="T57" fmla="*/ 773531 h 619"/>
              <a:gd name="T58" fmla="*/ 294421 w 634"/>
              <a:gd name="T59" fmla="*/ 773531 h 619"/>
              <a:gd name="T60" fmla="*/ 210097 w 634"/>
              <a:gd name="T61" fmla="*/ 710966 h 619"/>
              <a:gd name="T62" fmla="*/ 82895 w 634"/>
              <a:gd name="T63" fmla="*/ 669730 h 619"/>
              <a:gd name="T64" fmla="*/ 167220 w 634"/>
              <a:gd name="T65" fmla="*/ 543178 h 619"/>
              <a:gd name="T66" fmla="*/ 357308 w 634"/>
              <a:gd name="T67" fmla="*/ 648401 h 619"/>
              <a:gd name="T68" fmla="*/ 294421 w 634"/>
              <a:gd name="T69" fmla="*/ 773531 h 619"/>
              <a:gd name="T70" fmla="*/ 441632 w 634"/>
              <a:gd name="T71" fmla="*/ 605743 h 619"/>
              <a:gd name="T72" fmla="*/ 441632 w 634"/>
              <a:gd name="T73" fmla="*/ 605743 h 619"/>
              <a:gd name="T74" fmla="*/ 167220 w 634"/>
              <a:gd name="T75" fmla="*/ 334154 h 619"/>
              <a:gd name="T76" fmla="*/ 441632 w 634"/>
              <a:gd name="T77" fmla="*/ 41236 h 619"/>
              <a:gd name="T78" fmla="*/ 736054 w 634"/>
              <a:gd name="T79" fmla="*/ 334154 h 619"/>
              <a:gd name="T80" fmla="*/ 441632 w 634"/>
              <a:gd name="T81" fmla="*/ 605743 h 619"/>
              <a:gd name="T82" fmla="*/ 693177 w 634"/>
              <a:gd name="T83" fmla="*/ 710966 h 619"/>
              <a:gd name="T84" fmla="*/ 693177 w 634"/>
              <a:gd name="T85" fmla="*/ 710966 h 619"/>
              <a:gd name="T86" fmla="*/ 608852 w 634"/>
              <a:gd name="T87" fmla="*/ 773531 h 619"/>
              <a:gd name="T88" fmla="*/ 525957 w 634"/>
              <a:gd name="T89" fmla="*/ 648401 h 619"/>
              <a:gd name="T90" fmla="*/ 714615 w 634"/>
              <a:gd name="T91" fmla="*/ 543178 h 619"/>
              <a:gd name="T92" fmla="*/ 798940 w 634"/>
              <a:gd name="T93" fmla="*/ 669730 h 619"/>
              <a:gd name="T94" fmla="*/ 693177 w 634"/>
              <a:gd name="T95" fmla="*/ 710966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309" y="88"/>
                </a:moveTo>
                <a:lnTo>
                  <a:pt x="309" y="88"/>
                </a:lnTo>
                <a:cubicBezTo>
                  <a:pt x="235" y="88"/>
                  <a:pt x="176" y="162"/>
                  <a:pt x="176" y="235"/>
                </a:cubicBezTo>
                <a:cubicBezTo>
                  <a:pt x="176" y="309"/>
                  <a:pt x="235" y="367"/>
                  <a:pt x="309" y="367"/>
                </a:cubicBezTo>
                <a:cubicBezTo>
                  <a:pt x="383" y="367"/>
                  <a:pt x="456" y="309"/>
                  <a:pt x="456" y="235"/>
                </a:cubicBezTo>
                <a:cubicBezTo>
                  <a:pt x="456" y="162"/>
                  <a:pt x="383" y="88"/>
                  <a:pt x="309" y="88"/>
                </a:cubicBezTo>
                <a:close/>
                <a:moveTo>
                  <a:pt x="309" y="323"/>
                </a:moveTo>
                <a:lnTo>
                  <a:pt x="309" y="323"/>
                </a:lnTo>
                <a:cubicBezTo>
                  <a:pt x="265" y="323"/>
                  <a:pt x="221" y="279"/>
                  <a:pt x="221" y="235"/>
                </a:cubicBezTo>
                <a:cubicBezTo>
                  <a:pt x="221" y="176"/>
                  <a:pt x="265" y="132"/>
                  <a:pt x="309" y="132"/>
                </a:cubicBezTo>
                <a:cubicBezTo>
                  <a:pt x="368" y="132"/>
                  <a:pt x="412" y="176"/>
                  <a:pt x="412" y="235"/>
                </a:cubicBezTo>
                <a:cubicBezTo>
                  <a:pt x="412" y="279"/>
                  <a:pt x="368" y="323"/>
                  <a:pt x="309" y="323"/>
                </a:cubicBezTo>
                <a:close/>
                <a:moveTo>
                  <a:pt x="530" y="338"/>
                </a:moveTo>
                <a:lnTo>
                  <a:pt x="530" y="338"/>
                </a:lnTo>
                <a:cubicBezTo>
                  <a:pt x="544" y="309"/>
                  <a:pt x="559" y="264"/>
                  <a:pt x="559" y="235"/>
                </a:cubicBezTo>
                <a:cubicBezTo>
                  <a:pt x="559" y="103"/>
                  <a:pt x="441" y="0"/>
                  <a:pt x="309" y="0"/>
                </a:cubicBezTo>
                <a:cubicBezTo>
                  <a:pt x="176" y="0"/>
                  <a:pt x="73" y="103"/>
                  <a:pt x="73" y="235"/>
                </a:cubicBezTo>
                <a:cubicBezTo>
                  <a:pt x="73" y="264"/>
                  <a:pt x="88" y="309"/>
                  <a:pt x="103" y="338"/>
                </a:cubicBezTo>
                <a:cubicBezTo>
                  <a:pt x="0" y="500"/>
                  <a:pt x="0" y="500"/>
                  <a:pt x="0" y="500"/>
                </a:cubicBezTo>
                <a:cubicBezTo>
                  <a:pt x="0" y="500"/>
                  <a:pt x="58" y="515"/>
                  <a:pt x="117" y="530"/>
                </a:cubicBezTo>
                <a:cubicBezTo>
                  <a:pt x="162" y="574"/>
                  <a:pt x="206" y="618"/>
                  <a:pt x="206" y="618"/>
                </a:cubicBezTo>
                <a:cubicBezTo>
                  <a:pt x="294" y="471"/>
                  <a:pt x="294" y="471"/>
                  <a:pt x="294" y="471"/>
                </a:cubicBezTo>
                <a:cubicBezTo>
                  <a:pt x="309" y="471"/>
                  <a:pt x="309" y="471"/>
                  <a:pt x="309" y="471"/>
                </a:cubicBezTo>
                <a:cubicBezTo>
                  <a:pt x="324" y="471"/>
                  <a:pt x="324" y="471"/>
                  <a:pt x="324" y="471"/>
                </a:cubicBezTo>
                <a:cubicBezTo>
                  <a:pt x="412" y="618"/>
                  <a:pt x="412" y="618"/>
                  <a:pt x="412" y="618"/>
                </a:cubicBezTo>
                <a:cubicBezTo>
                  <a:pt x="412" y="618"/>
                  <a:pt x="456" y="574"/>
                  <a:pt x="500" y="530"/>
                </a:cubicBezTo>
                <a:cubicBezTo>
                  <a:pt x="559" y="515"/>
                  <a:pt x="633" y="500"/>
                  <a:pt x="633" y="500"/>
                </a:cubicBezTo>
                <a:lnTo>
                  <a:pt x="530" y="338"/>
                </a:lnTo>
                <a:close/>
                <a:moveTo>
                  <a:pt x="206" y="544"/>
                </a:moveTo>
                <a:lnTo>
                  <a:pt x="206" y="544"/>
                </a:lnTo>
                <a:cubicBezTo>
                  <a:pt x="206" y="544"/>
                  <a:pt x="176" y="530"/>
                  <a:pt x="147" y="500"/>
                </a:cubicBezTo>
                <a:cubicBezTo>
                  <a:pt x="103" y="485"/>
                  <a:pt x="58" y="471"/>
                  <a:pt x="58" y="471"/>
                </a:cubicBezTo>
                <a:cubicBezTo>
                  <a:pt x="117" y="382"/>
                  <a:pt x="117" y="382"/>
                  <a:pt x="117" y="382"/>
                </a:cubicBezTo>
                <a:cubicBezTo>
                  <a:pt x="147" y="412"/>
                  <a:pt x="206" y="456"/>
                  <a:pt x="250" y="456"/>
                </a:cubicBezTo>
                <a:lnTo>
                  <a:pt x="206" y="544"/>
                </a:lnTo>
                <a:close/>
                <a:moveTo>
                  <a:pt x="309" y="426"/>
                </a:moveTo>
                <a:lnTo>
                  <a:pt x="309" y="426"/>
                </a:lnTo>
                <a:cubicBezTo>
                  <a:pt x="206" y="426"/>
                  <a:pt x="117" y="338"/>
                  <a:pt x="117" y="235"/>
                </a:cubicBezTo>
                <a:cubicBezTo>
                  <a:pt x="117" y="117"/>
                  <a:pt x="206" y="29"/>
                  <a:pt x="309" y="29"/>
                </a:cubicBezTo>
                <a:cubicBezTo>
                  <a:pt x="426" y="29"/>
                  <a:pt x="515" y="117"/>
                  <a:pt x="515" y="235"/>
                </a:cubicBezTo>
                <a:cubicBezTo>
                  <a:pt x="515" y="338"/>
                  <a:pt x="426" y="426"/>
                  <a:pt x="309" y="426"/>
                </a:cubicBezTo>
                <a:close/>
                <a:moveTo>
                  <a:pt x="485" y="500"/>
                </a:moveTo>
                <a:lnTo>
                  <a:pt x="485" y="500"/>
                </a:lnTo>
                <a:cubicBezTo>
                  <a:pt x="456" y="530"/>
                  <a:pt x="426" y="544"/>
                  <a:pt x="426" y="544"/>
                </a:cubicBezTo>
                <a:cubicBezTo>
                  <a:pt x="368" y="456"/>
                  <a:pt x="368" y="456"/>
                  <a:pt x="368" y="456"/>
                </a:cubicBezTo>
                <a:cubicBezTo>
                  <a:pt x="426" y="456"/>
                  <a:pt x="471" y="412"/>
                  <a:pt x="500" y="382"/>
                </a:cubicBezTo>
                <a:cubicBezTo>
                  <a:pt x="559" y="471"/>
                  <a:pt x="559" y="471"/>
                  <a:pt x="559" y="471"/>
                </a:cubicBezTo>
                <a:cubicBezTo>
                  <a:pt x="559" y="471"/>
                  <a:pt x="530" y="485"/>
                  <a:pt x="485" y="50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9665" name="Freeform 158"/>
          <p:cNvSpPr>
            <a:spLocks noChangeArrowheads="1"/>
          </p:cNvSpPr>
          <p:nvPr/>
        </p:nvSpPr>
        <p:spPr bwMode="auto">
          <a:xfrm>
            <a:off x="5668963" y="3381375"/>
            <a:ext cx="887413" cy="812007"/>
          </a:xfrm>
          <a:custGeom>
            <a:avLst/>
            <a:gdLst>
              <a:gd name="T0" fmla="*/ 1408169 w 649"/>
              <a:gd name="T1" fmla="*/ 203657 h 590"/>
              <a:gd name="T2" fmla="*/ 1408169 w 649"/>
              <a:gd name="T3" fmla="*/ 203657 h 590"/>
              <a:gd name="T4" fmla="*/ 1208565 w 649"/>
              <a:gd name="T5" fmla="*/ 0 h 590"/>
              <a:gd name="T6" fmla="*/ 563268 w 649"/>
              <a:gd name="T7" fmla="*/ 0 h 590"/>
              <a:gd name="T8" fmla="*/ 363663 w 649"/>
              <a:gd name="T9" fmla="*/ 203657 h 590"/>
              <a:gd name="T10" fmla="*/ 41015 w 649"/>
              <a:gd name="T11" fmla="*/ 445843 h 590"/>
              <a:gd name="T12" fmla="*/ 363663 w 649"/>
              <a:gd name="T13" fmla="*/ 770592 h 590"/>
              <a:gd name="T14" fmla="*/ 401944 w 649"/>
              <a:gd name="T15" fmla="*/ 770592 h 590"/>
              <a:gd name="T16" fmla="*/ 844902 w 649"/>
              <a:gd name="T17" fmla="*/ 1175153 h 590"/>
              <a:gd name="T18" fmla="*/ 844902 w 649"/>
              <a:gd name="T19" fmla="*/ 1499903 h 590"/>
              <a:gd name="T20" fmla="*/ 683577 w 649"/>
              <a:gd name="T21" fmla="*/ 1499903 h 590"/>
              <a:gd name="T22" fmla="*/ 604282 w 649"/>
              <a:gd name="T23" fmla="*/ 1579714 h 590"/>
              <a:gd name="T24" fmla="*/ 683577 w 649"/>
              <a:gd name="T25" fmla="*/ 1620996 h 590"/>
              <a:gd name="T26" fmla="*/ 1085521 w 649"/>
              <a:gd name="T27" fmla="*/ 1620996 h 590"/>
              <a:gd name="T28" fmla="*/ 1167550 w 649"/>
              <a:gd name="T29" fmla="*/ 1579714 h 590"/>
              <a:gd name="T30" fmla="*/ 1085521 w 649"/>
              <a:gd name="T31" fmla="*/ 1499903 h 590"/>
              <a:gd name="T32" fmla="*/ 926931 w 649"/>
              <a:gd name="T33" fmla="*/ 1499903 h 590"/>
              <a:gd name="T34" fmla="*/ 926931 w 649"/>
              <a:gd name="T35" fmla="*/ 1175153 h 590"/>
              <a:gd name="T36" fmla="*/ 1369889 w 649"/>
              <a:gd name="T37" fmla="*/ 770592 h 590"/>
              <a:gd name="T38" fmla="*/ 1408169 w 649"/>
              <a:gd name="T39" fmla="*/ 770592 h 590"/>
              <a:gd name="T40" fmla="*/ 1730818 w 649"/>
              <a:gd name="T41" fmla="*/ 445843 h 590"/>
              <a:gd name="T42" fmla="*/ 1408169 w 649"/>
              <a:gd name="T43" fmla="*/ 203657 h 590"/>
              <a:gd name="T44" fmla="*/ 363663 w 649"/>
              <a:gd name="T45" fmla="*/ 649499 h 590"/>
              <a:gd name="T46" fmla="*/ 363663 w 649"/>
              <a:gd name="T47" fmla="*/ 649499 h 590"/>
              <a:gd name="T48" fmla="*/ 120310 w 649"/>
              <a:gd name="T49" fmla="*/ 445843 h 590"/>
              <a:gd name="T50" fmla="*/ 363663 w 649"/>
              <a:gd name="T51" fmla="*/ 324750 h 590"/>
              <a:gd name="T52" fmla="*/ 363663 w 649"/>
              <a:gd name="T53" fmla="*/ 649499 h 590"/>
              <a:gd name="T54" fmla="*/ 1328875 w 649"/>
              <a:gd name="T55" fmla="*/ 525654 h 590"/>
              <a:gd name="T56" fmla="*/ 1328875 w 649"/>
              <a:gd name="T57" fmla="*/ 525654 h 590"/>
              <a:gd name="T58" fmla="*/ 885916 w 649"/>
              <a:gd name="T59" fmla="*/ 1095342 h 590"/>
              <a:gd name="T60" fmla="*/ 442958 w 649"/>
              <a:gd name="T61" fmla="*/ 525654 h 590"/>
              <a:gd name="T62" fmla="*/ 442958 w 649"/>
              <a:gd name="T63" fmla="*/ 203657 h 590"/>
              <a:gd name="T64" fmla="*/ 563268 w 649"/>
              <a:gd name="T65" fmla="*/ 121093 h 590"/>
              <a:gd name="T66" fmla="*/ 1208565 w 649"/>
              <a:gd name="T67" fmla="*/ 121093 h 590"/>
              <a:gd name="T68" fmla="*/ 1328875 w 649"/>
              <a:gd name="T69" fmla="*/ 203657 h 590"/>
              <a:gd name="T70" fmla="*/ 1328875 w 649"/>
              <a:gd name="T71" fmla="*/ 525654 h 590"/>
              <a:gd name="T72" fmla="*/ 1408169 w 649"/>
              <a:gd name="T73" fmla="*/ 649499 h 590"/>
              <a:gd name="T74" fmla="*/ 1408169 w 649"/>
              <a:gd name="T75" fmla="*/ 649499 h 590"/>
              <a:gd name="T76" fmla="*/ 1408169 w 649"/>
              <a:gd name="T77" fmla="*/ 324750 h 590"/>
              <a:gd name="T78" fmla="*/ 1651523 w 649"/>
              <a:gd name="T79" fmla="*/ 445843 h 590"/>
              <a:gd name="T80" fmla="*/ 1408169 w 649"/>
              <a:gd name="T81" fmla="*/ 649499 h 5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590">
                <a:moveTo>
                  <a:pt x="515" y="74"/>
                </a:moveTo>
                <a:lnTo>
                  <a:pt x="515" y="74"/>
                </a:lnTo>
                <a:cubicBezTo>
                  <a:pt x="515" y="30"/>
                  <a:pt x="486" y="0"/>
                  <a:pt x="442" y="0"/>
                </a:cubicBezTo>
                <a:cubicBezTo>
                  <a:pt x="206" y="0"/>
                  <a:pt x="206" y="0"/>
                  <a:pt x="206" y="0"/>
                </a:cubicBezTo>
                <a:cubicBezTo>
                  <a:pt x="162" y="0"/>
                  <a:pt x="133" y="30"/>
                  <a:pt x="133" y="74"/>
                </a:cubicBezTo>
                <a:cubicBezTo>
                  <a:pt x="0" y="74"/>
                  <a:pt x="15" y="74"/>
                  <a:pt x="15" y="162"/>
                </a:cubicBezTo>
                <a:cubicBezTo>
                  <a:pt x="15" y="221"/>
                  <a:pt x="59" y="280"/>
                  <a:pt x="133" y="280"/>
                </a:cubicBezTo>
                <a:cubicBezTo>
                  <a:pt x="133" y="280"/>
                  <a:pt x="133" y="280"/>
                  <a:pt x="147" y="280"/>
                </a:cubicBezTo>
                <a:cubicBezTo>
                  <a:pt x="162" y="353"/>
                  <a:pt x="236" y="427"/>
                  <a:pt x="309" y="427"/>
                </a:cubicBezTo>
                <a:cubicBezTo>
                  <a:pt x="309" y="545"/>
                  <a:pt x="309" y="545"/>
                  <a:pt x="309" y="545"/>
                </a:cubicBezTo>
                <a:cubicBezTo>
                  <a:pt x="250" y="545"/>
                  <a:pt x="250" y="545"/>
                  <a:pt x="250" y="545"/>
                </a:cubicBezTo>
                <a:cubicBezTo>
                  <a:pt x="236" y="545"/>
                  <a:pt x="221" y="560"/>
                  <a:pt x="221" y="574"/>
                </a:cubicBezTo>
                <a:cubicBezTo>
                  <a:pt x="221" y="574"/>
                  <a:pt x="236" y="589"/>
                  <a:pt x="250" y="589"/>
                </a:cubicBezTo>
                <a:cubicBezTo>
                  <a:pt x="397" y="589"/>
                  <a:pt x="397" y="589"/>
                  <a:pt x="397" y="589"/>
                </a:cubicBezTo>
                <a:cubicBezTo>
                  <a:pt x="413" y="589"/>
                  <a:pt x="427" y="574"/>
                  <a:pt x="427" y="574"/>
                </a:cubicBezTo>
                <a:cubicBezTo>
                  <a:pt x="427" y="560"/>
                  <a:pt x="413" y="545"/>
                  <a:pt x="397" y="545"/>
                </a:cubicBezTo>
                <a:cubicBezTo>
                  <a:pt x="339" y="545"/>
                  <a:pt x="339" y="545"/>
                  <a:pt x="339" y="545"/>
                </a:cubicBezTo>
                <a:cubicBezTo>
                  <a:pt x="339" y="427"/>
                  <a:pt x="339" y="427"/>
                  <a:pt x="339" y="427"/>
                </a:cubicBezTo>
                <a:cubicBezTo>
                  <a:pt x="413" y="427"/>
                  <a:pt x="486" y="353"/>
                  <a:pt x="501" y="280"/>
                </a:cubicBezTo>
                <a:cubicBezTo>
                  <a:pt x="515" y="280"/>
                  <a:pt x="515" y="280"/>
                  <a:pt x="515" y="280"/>
                </a:cubicBezTo>
                <a:cubicBezTo>
                  <a:pt x="589" y="280"/>
                  <a:pt x="633" y="221"/>
                  <a:pt x="633" y="162"/>
                </a:cubicBezTo>
                <a:cubicBezTo>
                  <a:pt x="633" y="74"/>
                  <a:pt x="648" y="74"/>
                  <a:pt x="515" y="74"/>
                </a:cubicBezTo>
                <a:close/>
                <a:moveTo>
                  <a:pt x="133" y="236"/>
                </a:moveTo>
                <a:lnTo>
                  <a:pt x="133" y="236"/>
                </a:lnTo>
                <a:cubicBezTo>
                  <a:pt x="88" y="236"/>
                  <a:pt x="44" y="206"/>
                  <a:pt x="44" y="162"/>
                </a:cubicBezTo>
                <a:cubicBezTo>
                  <a:pt x="44" y="118"/>
                  <a:pt x="44" y="118"/>
                  <a:pt x="133" y="118"/>
                </a:cubicBezTo>
                <a:lnTo>
                  <a:pt x="133" y="236"/>
                </a:lnTo>
                <a:close/>
                <a:moveTo>
                  <a:pt x="486" y="191"/>
                </a:moveTo>
                <a:lnTo>
                  <a:pt x="486" y="191"/>
                </a:lnTo>
                <a:cubicBezTo>
                  <a:pt x="486" y="280"/>
                  <a:pt x="413" y="398"/>
                  <a:pt x="324" y="398"/>
                </a:cubicBezTo>
                <a:cubicBezTo>
                  <a:pt x="236" y="398"/>
                  <a:pt x="162" y="280"/>
                  <a:pt x="162" y="191"/>
                </a:cubicBezTo>
                <a:cubicBezTo>
                  <a:pt x="162" y="74"/>
                  <a:pt x="162" y="74"/>
                  <a:pt x="162" y="74"/>
                </a:cubicBezTo>
                <a:cubicBezTo>
                  <a:pt x="162" y="59"/>
                  <a:pt x="192" y="44"/>
                  <a:pt x="206" y="44"/>
                </a:cubicBezTo>
                <a:cubicBezTo>
                  <a:pt x="442" y="44"/>
                  <a:pt x="442" y="44"/>
                  <a:pt x="442" y="44"/>
                </a:cubicBezTo>
                <a:cubicBezTo>
                  <a:pt x="456" y="44"/>
                  <a:pt x="486" y="59"/>
                  <a:pt x="486" y="74"/>
                </a:cubicBezTo>
                <a:lnTo>
                  <a:pt x="486" y="191"/>
                </a:lnTo>
                <a:close/>
                <a:moveTo>
                  <a:pt x="515" y="236"/>
                </a:moveTo>
                <a:lnTo>
                  <a:pt x="515" y="236"/>
                </a:lnTo>
                <a:cubicBezTo>
                  <a:pt x="515" y="118"/>
                  <a:pt x="515" y="118"/>
                  <a:pt x="515" y="118"/>
                </a:cubicBezTo>
                <a:cubicBezTo>
                  <a:pt x="604" y="118"/>
                  <a:pt x="604" y="118"/>
                  <a:pt x="604" y="162"/>
                </a:cubicBezTo>
                <a:cubicBezTo>
                  <a:pt x="604" y="206"/>
                  <a:pt x="560" y="236"/>
                  <a:pt x="515" y="2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9666" name="Freeform 159"/>
          <p:cNvSpPr>
            <a:spLocks noChangeArrowheads="1"/>
          </p:cNvSpPr>
          <p:nvPr/>
        </p:nvSpPr>
        <p:spPr bwMode="auto">
          <a:xfrm>
            <a:off x="5880894" y="2088357"/>
            <a:ext cx="452438" cy="439738"/>
          </a:xfrm>
          <a:custGeom>
            <a:avLst/>
            <a:gdLst>
              <a:gd name="T0" fmla="*/ 252974 w 634"/>
              <a:gd name="T1" fmla="*/ 271589 h 619"/>
              <a:gd name="T2" fmla="*/ 252974 w 634"/>
              <a:gd name="T3" fmla="*/ 271589 h 619"/>
              <a:gd name="T4" fmla="*/ 231535 w 634"/>
              <a:gd name="T5" fmla="*/ 291496 h 619"/>
              <a:gd name="T6" fmla="*/ 231535 w 634"/>
              <a:gd name="T7" fmla="*/ 585836 h 619"/>
              <a:gd name="T8" fmla="*/ 252974 w 634"/>
              <a:gd name="T9" fmla="*/ 605743 h 619"/>
              <a:gd name="T10" fmla="*/ 295851 w 634"/>
              <a:gd name="T11" fmla="*/ 585836 h 619"/>
              <a:gd name="T12" fmla="*/ 295851 w 634"/>
              <a:gd name="T13" fmla="*/ 291496 h 619"/>
              <a:gd name="T14" fmla="*/ 252974 w 634"/>
              <a:gd name="T15" fmla="*/ 271589 h 619"/>
              <a:gd name="T16" fmla="*/ 484509 w 634"/>
              <a:gd name="T17" fmla="*/ 355483 h 619"/>
              <a:gd name="T18" fmla="*/ 484509 w 634"/>
              <a:gd name="T19" fmla="*/ 355483 h 619"/>
              <a:gd name="T20" fmla="*/ 463071 w 634"/>
              <a:gd name="T21" fmla="*/ 375390 h 619"/>
              <a:gd name="T22" fmla="*/ 463071 w 634"/>
              <a:gd name="T23" fmla="*/ 543178 h 619"/>
              <a:gd name="T24" fmla="*/ 484509 w 634"/>
              <a:gd name="T25" fmla="*/ 585836 h 619"/>
              <a:gd name="T26" fmla="*/ 505948 w 634"/>
              <a:gd name="T27" fmla="*/ 543178 h 619"/>
              <a:gd name="T28" fmla="*/ 505948 w 634"/>
              <a:gd name="T29" fmla="*/ 375390 h 619"/>
              <a:gd name="T30" fmla="*/ 484509 w 634"/>
              <a:gd name="T31" fmla="*/ 355483 h 619"/>
              <a:gd name="T32" fmla="*/ 673167 w 634"/>
              <a:gd name="T33" fmla="*/ 0 h 619"/>
              <a:gd name="T34" fmla="*/ 673167 w 634"/>
              <a:gd name="T35" fmla="*/ 0 h 619"/>
              <a:gd name="T36" fmla="*/ 463071 w 634"/>
              <a:gd name="T37" fmla="*/ 166366 h 619"/>
              <a:gd name="T38" fmla="*/ 231535 w 634"/>
              <a:gd name="T39" fmla="*/ 82472 h 619"/>
              <a:gd name="T40" fmla="*/ 0 w 634"/>
              <a:gd name="T41" fmla="*/ 209024 h 619"/>
              <a:gd name="T42" fmla="*/ 0 w 634"/>
              <a:gd name="T43" fmla="*/ 878754 h 619"/>
              <a:gd name="T44" fmla="*/ 231535 w 634"/>
              <a:gd name="T45" fmla="*/ 753624 h 619"/>
              <a:gd name="T46" fmla="*/ 463071 w 634"/>
              <a:gd name="T47" fmla="*/ 836096 h 619"/>
              <a:gd name="T48" fmla="*/ 673167 w 634"/>
              <a:gd name="T49" fmla="*/ 669730 h 619"/>
              <a:gd name="T50" fmla="*/ 904703 w 634"/>
              <a:gd name="T51" fmla="*/ 836096 h 619"/>
              <a:gd name="T52" fmla="*/ 904703 w 634"/>
              <a:gd name="T53" fmla="*/ 166366 h 619"/>
              <a:gd name="T54" fmla="*/ 673167 w 634"/>
              <a:gd name="T55" fmla="*/ 0 h 619"/>
              <a:gd name="T56" fmla="*/ 841817 w 634"/>
              <a:gd name="T57" fmla="*/ 732295 h 619"/>
              <a:gd name="T58" fmla="*/ 841817 w 634"/>
              <a:gd name="T59" fmla="*/ 732295 h 619"/>
              <a:gd name="T60" fmla="*/ 673167 w 634"/>
              <a:gd name="T61" fmla="*/ 605743 h 619"/>
              <a:gd name="T62" fmla="*/ 463071 w 634"/>
              <a:gd name="T63" fmla="*/ 773531 h 619"/>
              <a:gd name="T64" fmla="*/ 231535 w 634"/>
              <a:gd name="T65" fmla="*/ 689637 h 619"/>
              <a:gd name="T66" fmla="*/ 62886 w 634"/>
              <a:gd name="T67" fmla="*/ 794860 h 619"/>
              <a:gd name="T68" fmla="*/ 62886 w 634"/>
              <a:gd name="T69" fmla="*/ 230353 h 619"/>
              <a:gd name="T70" fmla="*/ 231535 w 634"/>
              <a:gd name="T71" fmla="*/ 125130 h 619"/>
              <a:gd name="T72" fmla="*/ 463071 w 634"/>
              <a:gd name="T73" fmla="*/ 209024 h 619"/>
              <a:gd name="T74" fmla="*/ 673167 w 634"/>
              <a:gd name="T75" fmla="*/ 41236 h 619"/>
              <a:gd name="T76" fmla="*/ 841817 w 634"/>
              <a:gd name="T77" fmla="*/ 166366 h 619"/>
              <a:gd name="T78" fmla="*/ 841817 w 634"/>
              <a:gd name="T79" fmla="*/ 732295 h 619"/>
              <a:gd name="T80" fmla="*/ 673167 w 634"/>
              <a:gd name="T81" fmla="*/ 459284 h 619"/>
              <a:gd name="T82" fmla="*/ 673167 w 634"/>
              <a:gd name="T83" fmla="*/ 459284 h 619"/>
              <a:gd name="T84" fmla="*/ 716044 w 634"/>
              <a:gd name="T85" fmla="*/ 501942 h 619"/>
              <a:gd name="T86" fmla="*/ 737483 w 634"/>
              <a:gd name="T87" fmla="*/ 459284 h 619"/>
              <a:gd name="T88" fmla="*/ 737483 w 634"/>
              <a:gd name="T89" fmla="*/ 250260 h 619"/>
              <a:gd name="T90" fmla="*/ 716044 w 634"/>
              <a:gd name="T91" fmla="*/ 209024 h 619"/>
              <a:gd name="T92" fmla="*/ 673167 w 634"/>
              <a:gd name="T93" fmla="*/ 250260 h 619"/>
              <a:gd name="T94" fmla="*/ 673167 w 634"/>
              <a:gd name="T95" fmla="*/ 459284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177" y="191"/>
                </a:moveTo>
                <a:lnTo>
                  <a:pt x="177" y="191"/>
                </a:lnTo>
                <a:lnTo>
                  <a:pt x="162" y="205"/>
                </a:lnTo>
                <a:cubicBezTo>
                  <a:pt x="162" y="412"/>
                  <a:pt x="162" y="412"/>
                  <a:pt x="162" y="412"/>
                </a:cubicBezTo>
                <a:lnTo>
                  <a:pt x="177" y="426"/>
                </a:lnTo>
                <a:cubicBezTo>
                  <a:pt x="192" y="426"/>
                  <a:pt x="207" y="412"/>
                  <a:pt x="207" y="412"/>
                </a:cubicBezTo>
                <a:cubicBezTo>
                  <a:pt x="207" y="205"/>
                  <a:pt x="207" y="205"/>
                  <a:pt x="207" y="205"/>
                </a:cubicBezTo>
                <a:cubicBezTo>
                  <a:pt x="207" y="205"/>
                  <a:pt x="192" y="191"/>
                  <a:pt x="177" y="191"/>
                </a:cubicBezTo>
                <a:close/>
                <a:moveTo>
                  <a:pt x="339" y="250"/>
                </a:moveTo>
                <a:lnTo>
                  <a:pt x="339" y="250"/>
                </a:lnTo>
                <a:cubicBezTo>
                  <a:pt x="324" y="250"/>
                  <a:pt x="324" y="264"/>
                  <a:pt x="324" y="264"/>
                </a:cubicBezTo>
                <a:cubicBezTo>
                  <a:pt x="324" y="382"/>
                  <a:pt x="324" y="382"/>
                  <a:pt x="324" y="382"/>
                </a:cubicBezTo>
                <a:cubicBezTo>
                  <a:pt x="324" y="397"/>
                  <a:pt x="324" y="412"/>
                  <a:pt x="339" y="412"/>
                </a:cubicBezTo>
                <a:cubicBezTo>
                  <a:pt x="354" y="412"/>
                  <a:pt x="354" y="397"/>
                  <a:pt x="354" y="382"/>
                </a:cubicBezTo>
                <a:cubicBezTo>
                  <a:pt x="354" y="264"/>
                  <a:pt x="354" y="264"/>
                  <a:pt x="354" y="264"/>
                </a:cubicBezTo>
                <a:cubicBezTo>
                  <a:pt x="354" y="264"/>
                  <a:pt x="354" y="250"/>
                  <a:pt x="339" y="250"/>
                </a:cubicBezTo>
                <a:close/>
                <a:moveTo>
                  <a:pt x="471" y="0"/>
                </a:moveTo>
                <a:lnTo>
                  <a:pt x="471" y="0"/>
                </a:lnTo>
                <a:cubicBezTo>
                  <a:pt x="324" y="117"/>
                  <a:pt x="324" y="117"/>
                  <a:pt x="324" y="117"/>
                </a:cubicBezTo>
                <a:cubicBezTo>
                  <a:pt x="162" y="58"/>
                  <a:pt x="162" y="58"/>
                  <a:pt x="162" y="58"/>
                </a:cubicBezTo>
                <a:cubicBezTo>
                  <a:pt x="0" y="147"/>
                  <a:pt x="0" y="147"/>
                  <a:pt x="0" y="147"/>
                </a:cubicBezTo>
                <a:cubicBezTo>
                  <a:pt x="0" y="618"/>
                  <a:pt x="0" y="618"/>
                  <a:pt x="0" y="618"/>
                </a:cubicBezTo>
                <a:cubicBezTo>
                  <a:pt x="162" y="530"/>
                  <a:pt x="162" y="530"/>
                  <a:pt x="162" y="530"/>
                </a:cubicBezTo>
                <a:cubicBezTo>
                  <a:pt x="324" y="588"/>
                  <a:pt x="324" y="588"/>
                  <a:pt x="324" y="588"/>
                </a:cubicBezTo>
                <a:cubicBezTo>
                  <a:pt x="471" y="471"/>
                  <a:pt x="471" y="471"/>
                  <a:pt x="471" y="471"/>
                </a:cubicBezTo>
                <a:cubicBezTo>
                  <a:pt x="633" y="588"/>
                  <a:pt x="633" y="588"/>
                  <a:pt x="633" y="588"/>
                </a:cubicBezTo>
                <a:cubicBezTo>
                  <a:pt x="633" y="117"/>
                  <a:pt x="633" y="117"/>
                  <a:pt x="633" y="117"/>
                </a:cubicBezTo>
                <a:lnTo>
                  <a:pt x="471" y="0"/>
                </a:lnTo>
                <a:close/>
                <a:moveTo>
                  <a:pt x="589" y="515"/>
                </a:moveTo>
                <a:lnTo>
                  <a:pt x="589" y="515"/>
                </a:lnTo>
                <a:cubicBezTo>
                  <a:pt x="471" y="426"/>
                  <a:pt x="471" y="426"/>
                  <a:pt x="471" y="426"/>
                </a:cubicBezTo>
                <a:cubicBezTo>
                  <a:pt x="324" y="544"/>
                  <a:pt x="324" y="544"/>
                  <a:pt x="324" y="544"/>
                </a:cubicBezTo>
                <a:cubicBezTo>
                  <a:pt x="162" y="485"/>
                  <a:pt x="162" y="485"/>
                  <a:pt x="162" y="485"/>
                </a:cubicBezTo>
                <a:cubicBezTo>
                  <a:pt x="44" y="559"/>
                  <a:pt x="44" y="559"/>
                  <a:pt x="44" y="559"/>
                </a:cubicBezTo>
                <a:cubicBezTo>
                  <a:pt x="44" y="162"/>
                  <a:pt x="44" y="162"/>
                  <a:pt x="44" y="162"/>
                </a:cubicBezTo>
                <a:cubicBezTo>
                  <a:pt x="162" y="88"/>
                  <a:pt x="162" y="88"/>
                  <a:pt x="162" y="88"/>
                </a:cubicBezTo>
                <a:cubicBezTo>
                  <a:pt x="324" y="147"/>
                  <a:pt x="324" y="147"/>
                  <a:pt x="324" y="147"/>
                </a:cubicBezTo>
                <a:cubicBezTo>
                  <a:pt x="471" y="29"/>
                  <a:pt x="471" y="29"/>
                  <a:pt x="471" y="29"/>
                </a:cubicBezTo>
                <a:cubicBezTo>
                  <a:pt x="589" y="117"/>
                  <a:pt x="589" y="117"/>
                  <a:pt x="589" y="117"/>
                </a:cubicBezTo>
                <a:lnTo>
                  <a:pt x="589" y="515"/>
                </a:lnTo>
                <a:close/>
                <a:moveTo>
                  <a:pt x="471" y="323"/>
                </a:moveTo>
                <a:lnTo>
                  <a:pt x="471" y="323"/>
                </a:lnTo>
                <a:cubicBezTo>
                  <a:pt x="471" y="338"/>
                  <a:pt x="486" y="353"/>
                  <a:pt x="501" y="353"/>
                </a:cubicBezTo>
                <a:cubicBezTo>
                  <a:pt x="501" y="353"/>
                  <a:pt x="516" y="338"/>
                  <a:pt x="516" y="323"/>
                </a:cubicBezTo>
                <a:cubicBezTo>
                  <a:pt x="516" y="176"/>
                  <a:pt x="516" y="176"/>
                  <a:pt x="516" y="176"/>
                </a:cubicBezTo>
                <a:cubicBezTo>
                  <a:pt x="516" y="162"/>
                  <a:pt x="501" y="147"/>
                  <a:pt x="501" y="147"/>
                </a:cubicBezTo>
                <a:cubicBezTo>
                  <a:pt x="486" y="147"/>
                  <a:pt x="471" y="162"/>
                  <a:pt x="471" y="176"/>
                </a:cubicBezTo>
                <a:lnTo>
                  <a:pt x="471" y="32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85" name="Freeform 139"/>
          <p:cNvSpPr>
            <a:spLocks noChangeArrowheads="1"/>
          </p:cNvSpPr>
          <p:nvPr/>
        </p:nvSpPr>
        <p:spPr bwMode="auto">
          <a:xfrm>
            <a:off x="7210425" y="4223544"/>
            <a:ext cx="493713" cy="424656"/>
          </a:xfrm>
          <a:custGeom>
            <a:avLst/>
            <a:gdLst>
              <a:gd name="T0" fmla="*/ 917358 w 634"/>
              <a:gd name="T1" fmla="*/ 367693 h 546"/>
              <a:gd name="T2" fmla="*/ 917358 w 634"/>
              <a:gd name="T3" fmla="*/ 367693 h 546"/>
              <a:gd name="T4" fmla="*/ 733575 w 634"/>
              <a:gd name="T5" fmla="*/ 481428 h 546"/>
              <a:gd name="T6" fmla="*/ 688408 w 634"/>
              <a:gd name="T7" fmla="*/ 389505 h 546"/>
              <a:gd name="T8" fmla="*/ 803662 w 634"/>
              <a:gd name="T9" fmla="*/ 207217 h 546"/>
              <a:gd name="T10" fmla="*/ 596516 w 634"/>
              <a:gd name="T11" fmla="*/ 0 h 546"/>
              <a:gd name="T12" fmla="*/ 367566 w 634"/>
              <a:gd name="T13" fmla="*/ 207217 h 546"/>
              <a:gd name="T14" fmla="*/ 436096 w 634"/>
              <a:gd name="T15" fmla="*/ 367693 h 546"/>
              <a:gd name="T16" fmla="*/ 322399 w 634"/>
              <a:gd name="T17" fmla="*/ 367693 h 546"/>
              <a:gd name="T18" fmla="*/ 367566 w 634"/>
              <a:gd name="T19" fmla="*/ 252399 h 546"/>
              <a:gd name="T20" fmla="*/ 183783 w 634"/>
              <a:gd name="T21" fmla="*/ 68553 h 546"/>
              <a:gd name="T22" fmla="*/ 0 w 634"/>
              <a:gd name="T23" fmla="*/ 252399 h 546"/>
              <a:gd name="T24" fmla="*/ 68529 w 634"/>
              <a:gd name="T25" fmla="*/ 389505 h 546"/>
              <a:gd name="T26" fmla="*/ 0 w 634"/>
              <a:gd name="T27" fmla="*/ 481428 h 546"/>
              <a:gd name="T28" fmla="*/ 0 w 634"/>
              <a:gd name="T29" fmla="*/ 733827 h 546"/>
              <a:gd name="T30" fmla="*/ 138616 w 634"/>
              <a:gd name="T31" fmla="*/ 849121 h 546"/>
              <a:gd name="T32" fmla="*/ 619879 w 634"/>
              <a:gd name="T33" fmla="*/ 849121 h 546"/>
              <a:gd name="T34" fmla="*/ 733575 w 634"/>
              <a:gd name="T35" fmla="*/ 733827 h 546"/>
              <a:gd name="T36" fmla="*/ 733575 w 634"/>
              <a:gd name="T37" fmla="*/ 712015 h 546"/>
              <a:gd name="T38" fmla="*/ 917358 w 634"/>
              <a:gd name="T39" fmla="*/ 849121 h 546"/>
              <a:gd name="T40" fmla="*/ 985888 w 634"/>
              <a:gd name="T41" fmla="*/ 803938 h 546"/>
              <a:gd name="T42" fmla="*/ 985888 w 634"/>
              <a:gd name="T43" fmla="*/ 436246 h 546"/>
              <a:gd name="T44" fmla="*/ 917358 w 634"/>
              <a:gd name="T45" fmla="*/ 367693 h 546"/>
              <a:gd name="T46" fmla="*/ 68529 w 634"/>
              <a:gd name="T47" fmla="*/ 252399 h 546"/>
              <a:gd name="T48" fmla="*/ 68529 w 634"/>
              <a:gd name="T49" fmla="*/ 252399 h 546"/>
              <a:gd name="T50" fmla="*/ 183783 w 634"/>
              <a:gd name="T51" fmla="*/ 115293 h 546"/>
              <a:gd name="T52" fmla="*/ 322399 w 634"/>
              <a:gd name="T53" fmla="*/ 252399 h 546"/>
              <a:gd name="T54" fmla="*/ 183783 w 634"/>
              <a:gd name="T55" fmla="*/ 367693 h 546"/>
              <a:gd name="T56" fmla="*/ 68529 w 634"/>
              <a:gd name="T57" fmla="*/ 252399 h 546"/>
              <a:gd name="T58" fmla="*/ 688408 w 634"/>
              <a:gd name="T59" fmla="*/ 733827 h 546"/>
              <a:gd name="T60" fmla="*/ 688408 w 634"/>
              <a:gd name="T61" fmla="*/ 733827 h 546"/>
              <a:gd name="T62" fmla="*/ 619879 w 634"/>
              <a:gd name="T63" fmla="*/ 803938 h 546"/>
              <a:gd name="T64" fmla="*/ 138616 w 634"/>
              <a:gd name="T65" fmla="*/ 803938 h 546"/>
              <a:gd name="T66" fmla="*/ 68529 w 634"/>
              <a:gd name="T67" fmla="*/ 733827 h 546"/>
              <a:gd name="T68" fmla="*/ 68529 w 634"/>
              <a:gd name="T69" fmla="*/ 481428 h 546"/>
              <a:gd name="T70" fmla="*/ 138616 w 634"/>
              <a:gd name="T71" fmla="*/ 436246 h 546"/>
              <a:gd name="T72" fmla="*/ 619879 w 634"/>
              <a:gd name="T73" fmla="*/ 436246 h 546"/>
              <a:gd name="T74" fmla="*/ 688408 w 634"/>
              <a:gd name="T75" fmla="*/ 481428 h 546"/>
              <a:gd name="T76" fmla="*/ 688408 w 634"/>
              <a:gd name="T77" fmla="*/ 733827 h 546"/>
              <a:gd name="T78" fmla="*/ 596516 w 634"/>
              <a:gd name="T79" fmla="*/ 367693 h 546"/>
              <a:gd name="T80" fmla="*/ 596516 w 634"/>
              <a:gd name="T81" fmla="*/ 367693 h 546"/>
              <a:gd name="T82" fmla="*/ 436096 w 634"/>
              <a:gd name="T83" fmla="*/ 207217 h 546"/>
              <a:gd name="T84" fmla="*/ 596516 w 634"/>
              <a:gd name="T85" fmla="*/ 68553 h 546"/>
              <a:gd name="T86" fmla="*/ 733575 w 634"/>
              <a:gd name="T87" fmla="*/ 207217 h 546"/>
              <a:gd name="T88" fmla="*/ 596516 w 634"/>
              <a:gd name="T89" fmla="*/ 367693 h 546"/>
              <a:gd name="T90" fmla="*/ 917358 w 634"/>
              <a:gd name="T91" fmla="*/ 803938 h 546"/>
              <a:gd name="T92" fmla="*/ 917358 w 634"/>
              <a:gd name="T93" fmla="*/ 803938 h 546"/>
              <a:gd name="T94" fmla="*/ 733575 w 634"/>
              <a:gd name="T95" fmla="*/ 641904 h 546"/>
              <a:gd name="T96" fmla="*/ 733575 w 634"/>
              <a:gd name="T97" fmla="*/ 551539 h 546"/>
              <a:gd name="T98" fmla="*/ 917358 w 634"/>
              <a:gd name="T99" fmla="*/ 436246 h 546"/>
              <a:gd name="T100" fmla="*/ 917358 w 634"/>
              <a:gd name="T101" fmla="*/ 803938 h 5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34" h="546">
                <a:moveTo>
                  <a:pt x="589" y="236"/>
                </a:moveTo>
                <a:lnTo>
                  <a:pt x="589" y="236"/>
                </a:lnTo>
                <a:cubicBezTo>
                  <a:pt x="471" y="309"/>
                  <a:pt x="471" y="309"/>
                  <a:pt x="471" y="309"/>
                </a:cubicBezTo>
                <a:cubicBezTo>
                  <a:pt x="471" y="295"/>
                  <a:pt x="471" y="265"/>
                  <a:pt x="442" y="250"/>
                </a:cubicBezTo>
                <a:cubicBezTo>
                  <a:pt x="486" y="236"/>
                  <a:pt x="516" y="191"/>
                  <a:pt x="516" y="133"/>
                </a:cubicBezTo>
                <a:cubicBezTo>
                  <a:pt x="516" y="59"/>
                  <a:pt x="457" y="0"/>
                  <a:pt x="383" y="0"/>
                </a:cubicBezTo>
                <a:cubicBezTo>
                  <a:pt x="310" y="0"/>
                  <a:pt x="236" y="59"/>
                  <a:pt x="236" y="133"/>
                </a:cubicBezTo>
                <a:cubicBezTo>
                  <a:pt x="236" y="177"/>
                  <a:pt x="251" y="207"/>
                  <a:pt x="280" y="236"/>
                </a:cubicBezTo>
                <a:cubicBezTo>
                  <a:pt x="207" y="236"/>
                  <a:pt x="207" y="236"/>
                  <a:pt x="207" y="236"/>
                </a:cubicBezTo>
                <a:cubicBezTo>
                  <a:pt x="236" y="221"/>
                  <a:pt x="236" y="191"/>
                  <a:pt x="236" y="162"/>
                </a:cubicBezTo>
                <a:cubicBezTo>
                  <a:pt x="236" y="89"/>
                  <a:pt x="192" y="44"/>
                  <a:pt x="118" y="44"/>
                </a:cubicBezTo>
                <a:cubicBezTo>
                  <a:pt x="59" y="44"/>
                  <a:pt x="0" y="89"/>
                  <a:pt x="0" y="162"/>
                </a:cubicBezTo>
                <a:cubicBezTo>
                  <a:pt x="0" y="191"/>
                  <a:pt x="15" y="221"/>
                  <a:pt x="44" y="250"/>
                </a:cubicBezTo>
                <a:cubicBezTo>
                  <a:pt x="15" y="265"/>
                  <a:pt x="0" y="280"/>
                  <a:pt x="0" y="309"/>
                </a:cubicBezTo>
                <a:cubicBezTo>
                  <a:pt x="0" y="471"/>
                  <a:pt x="0" y="471"/>
                  <a:pt x="0" y="471"/>
                </a:cubicBezTo>
                <a:cubicBezTo>
                  <a:pt x="0" y="516"/>
                  <a:pt x="44" y="545"/>
                  <a:pt x="89" y="545"/>
                </a:cubicBezTo>
                <a:cubicBezTo>
                  <a:pt x="398" y="545"/>
                  <a:pt x="398" y="545"/>
                  <a:pt x="398" y="545"/>
                </a:cubicBezTo>
                <a:cubicBezTo>
                  <a:pt x="442" y="545"/>
                  <a:pt x="471" y="516"/>
                  <a:pt x="471" y="471"/>
                </a:cubicBezTo>
                <a:cubicBezTo>
                  <a:pt x="471" y="457"/>
                  <a:pt x="471" y="457"/>
                  <a:pt x="471" y="457"/>
                </a:cubicBezTo>
                <a:cubicBezTo>
                  <a:pt x="589" y="545"/>
                  <a:pt x="589" y="545"/>
                  <a:pt x="589" y="545"/>
                </a:cubicBezTo>
                <a:cubicBezTo>
                  <a:pt x="619" y="545"/>
                  <a:pt x="633" y="530"/>
                  <a:pt x="633" y="516"/>
                </a:cubicBezTo>
                <a:cubicBezTo>
                  <a:pt x="633" y="280"/>
                  <a:pt x="633" y="280"/>
                  <a:pt x="633" y="280"/>
                </a:cubicBezTo>
                <a:cubicBezTo>
                  <a:pt x="633" y="250"/>
                  <a:pt x="619" y="236"/>
                  <a:pt x="589" y="236"/>
                </a:cubicBezTo>
                <a:close/>
                <a:moveTo>
                  <a:pt x="44" y="162"/>
                </a:moveTo>
                <a:lnTo>
                  <a:pt x="44" y="162"/>
                </a:lnTo>
                <a:cubicBezTo>
                  <a:pt x="44" y="118"/>
                  <a:pt x="74" y="74"/>
                  <a:pt x="118" y="74"/>
                </a:cubicBezTo>
                <a:cubicBezTo>
                  <a:pt x="162" y="74"/>
                  <a:pt x="207" y="118"/>
                  <a:pt x="207" y="162"/>
                </a:cubicBezTo>
                <a:cubicBezTo>
                  <a:pt x="207" y="207"/>
                  <a:pt x="162" y="236"/>
                  <a:pt x="118" y="236"/>
                </a:cubicBezTo>
                <a:cubicBezTo>
                  <a:pt x="74" y="236"/>
                  <a:pt x="44" y="207"/>
                  <a:pt x="44" y="162"/>
                </a:cubicBezTo>
                <a:close/>
                <a:moveTo>
                  <a:pt x="442" y="471"/>
                </a:moveTo>
                <a:lnTo>
                  <a:pt x="442" y="471"/>
                </a:lnTo>
                <a:cubicBezTo>
                  <a:pt x="442" y="486"/>
                  <a:pt x="412" y="516"/>
                  <a:pt x="398" y="516"/>
                </a:cubicBezTo>
                <a:cubicBezTo>
                  <a:pt x="89" y="516"/>
                  <a:pt x="89" y="516"/>
                  <a:pt x="89" y="516"/>
                </a:cubicBezTo>
                <a:cubicBezTo>
                  <a:pt x="59" y="516"/>
                  <a:pt x="44" y="486"/>
                  <a:pt x="44" y="471"/>
                </a:cubicBezTo>
                <a:cubicBezTo>
                  <a:pt x="44" y="309"/>
                  <a:pt x="44" y="309"/>
                  <a:pt x="44" y="309"/>
                </a:cubicBezTo>
                <a:cubicBezTo>
                  <a:pt x="44" y="295"/>
                  <a:pt x="59" y="280"/>
                  <a:pt x="89" y="280"/>
                </a:cubicBezTo>
                <a:cubicBezTo>
                  <a:pt x="398" y="280"/>
                  <a:pt x="398" y="280"/>
                  <a:pt x="398" y="280"/>
                </a:cubicBezTo>
                <a:cubicBezTo>
                  <a:pt x="412" y="280"/>
                  <a:pt x="442" y="295"/>
                  <a:pt x="442" y="309"/>
                </a:cubicBezTo>
                <a:lnTo>
                  <a:pt x="442" y="471"/>
                </a:lnTo>
                <a:close/>
                <a:moveTo>
                  <a:pt x="383" y="236"/>
                </a:moveTo>
                <a:lnTo>
                  <a:pt x="383" y="236"/>
                </a:lnTo>
                <a:cubicBezTo>
                  <a:pt x="324" y="236"/>
                  <a:pt x="280" y="191"/>
                  <a:pt x="280" y="133"/>
                </a:cubicBezTo>
                <a:cubicBezTo>
                  <a:pt x="280" y="89"/>
                  <a:pt x="324" y="44"/>
                  <a:pt x="383" y="44"/>
                </a:cubicBezTo>
                <a:cubicBezTo>
                  <a:pt x="427" y="44"/>
                  <a:pt x="471" y="89"/>
                  <a:pt x="471" y="133"/>
                </a:cubicBezTo>
                <a:cubicBezTo>
                  <a:pt x="471" y="191"/>
                  <a:pt x="427" y="236"/>
                  <a:pt x="383" y="236"/>
                </a:cubicBezTo>
                <a:close/>
                <a:moveTo>
                  <a:pt x="589" y="516"/>
                </a:moveTo>
                <a:lnTo>
                  <a:pt x="589" y="516"/>
                </a:lnTo>
                <a:cubicBezTo>
                  <a:pt x="471" y="412"/>
                  <a:pt x="471" y="412"/>
                  <a:pt x="471" y="412"/>
                </a:cubicBezTo>
                <a:cubicBezTo>
                  <a:pt x="471" y="398"/>
                  <a:pt x="471" y="368"/>
                  <a:pt x="471" y="354"/>
                </a:cubicBezTo>
                <a:cubicBezTo>
                  <a:pt x="589" y="280"/>
                  <a:pt x="589" y="280"/>
                  <a:pt x="589" y="280"/>
                </a:cubicBezTo>
                <a:cubicBezTo>
                  <a:pt x="589" y="309"/>
                  <a:pt x="589" y="501"/>
                  <a:pt x="589" y="51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 name="Título 1">
            <a:extLst>
              <a:ext uri="{FF2B5EF4-FFF2-40B4-BE49-F238E27FC236}">
                <a16:creationId xmlns:a16="http://schemas.microsoft.com/office/drawing/2014/main" id="{0CD8862D-3960-4342-BEFC-6FDF526FD55A}"/>
              </a:ext>
            </a:extLst>
          </p:cNvPr>
          <p:cNvSpPr>
            <a:spLocks noGrp="1"/>
          </p:cNvSpPr>
          <p:nvPr>
            <p:ph type="title"/>
          </p:nvPr>
        </p:nvSpPr>
        <p:spPr/>
        <p:txBody>
          <a:bodyPr/>
          <a:lstStyle/>
          <a:p>
            <a:r>
              <a:rPr lang="es-MX" dirty="0"/>
              <a:t>Click to Add Title</a:t>
            </a:r>
            <a:endParaRPr lang="en-US" dirty="0"/>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mbo 7">
            <a:extLst>
              <a:ext uri="{FF2B5EF4-FFF2-40B4-BE49-F238E27FC236}">
                <a16:creationId xmlns:a16="http://schemas.microsoft.com/office/drawing/2014/main" id="{DE4AC050-2740-4F89-9490-BE5306136836}"/>
              </a:ext>
            </a:extLst>
          </p:cNvPr>
          <p:cNvSpPr/>
          <p:nvPr/>
        </p:nvSpPr>
        <p:spPr>
          <a:xfrm>
            <a:off x="5882667" y="852726"/>
            <a:ext cx="5130801" cy="5130801"/>
          </a:xfrm>
          <a:prstGeom prst="diamond">
            <a:avLst/>
          </a:prstGeom>
          <a:noFill/>
          <a:ln w="57150">
            <a:solidFill>
              <a:srgbClr val="009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posición de imagen 3">
            <a:extLst>
              <a:ext uri="{FF2B5EF4-FFF2-40B4-BE49-F238E27FC236}">
                <a16:creationId xmlns:a16="http://schemas.microsoft.com/office/drawing/2014/main" id="{0BB950C6-162D-4F24-BD23-02D08922594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Título 4">
            <a:extLst>
              <a:ext uri="{FF2B5EF4-FFF2-40B4-BE49-F238E27FC236}">
                <a16:creationId xmlns:a16="http://schemas.microsoft.com/office/drawing/2014/main" id="{5AF186FA-35BB-4BAE-B6F3-39EBB3FF00E6}"/>
              </a:ext>
            </a:extLst>
          </p:cNvPr>
          <p:cNvSpPr>
            <a:spLocks noGrp="1"/>
          </p:cNvSpPr>
          <p:nvPr>
            <p:ph type="title"/>
          </p:nvPr>
        </p:nvSpPr>
        <p:spPr/>
        <p:txBody>
          <a:bodyPr/>
          <a:lstStyle/>
          <a:p>
            <a:endParaRPr lang="en-US" dirty="0"/>
          </a:p>
        </p:txBody>
      </p:sp>
      <p:sp>
        <p:nvSpPr>
          <p:cNvPr id="6" name="TextBox 10">
            <a:extLst>
              <a:ext uri="{FF2B5EF4-FFF2-40B4-BE49-F238E27FC236}">
                <a16:creationId xmlns:a16="http://schemas.microsoft.com/office/drawing/2014/main" id="{FF6154B4-403B-46BE-9E70-2D8B8630362F}"/>
              </a:ext>
            </a:extLst>
          </p:cNvPr>
          <p:cNvSpPr txBox="1">
            <a:spLocks noChangeArrowheads="1"/>
          </p:cNvSpPr>
          <p:nvPr/>
        </p:nvSpPr>
        <p:spPr bwMode="auto">
          <a:xfrm>
            <a:off x="881742" y="3429000"/>
            <a:ext cx="335053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9" name="Triángulo rectángulo 8">
            <a:extLst>
              <a:ext uri="{FF2B5EF4-FFF2-40B4-BE49-F238E27FC236}">
                <a16:creationId xmlns:a16="http://schemas.microsoft.com/office/drawing/2014/main" id="{32CED15F-4855-4CFE-82EF-018828514F4F}"/>
              </a:ext>
            </a:extLst>
          </p:cNvPr>
          <p:cNvSpPr/>
          <p:nvPr/>
        </p:nvSpPr>
        <p:spPr>
          <a:xfrm rot="18900000">
            <a:off x="7432571" y="2951853"/>
            <a:ext cx="2011108" cy="2011108"/>
          </a:xfrm>
          <a:prstGeom prst="rtTriangle">
            <a:avLst/>
          </a:prstGeom>
          <a:solidFill>
            <a:srgbClr val="0098CA">
              <a:alpha val="80000"/>
            </a:srgbClr>
          </a:solidFill>
          <a:ln>
            <a:solidFill>
              <a:srgbClr val="009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ángulo rectángulo 10">
            <a:extLst>
              <a:ext uri="{FF2B5EF4-FFF2-40B4-BE49-F238E27FC236}">
                <a16:creationId xmlns:a16="http://schemas.microsoft.com/office/drawing/2014/main" id="{69A1ABF2-FA3B-4ADE-9BE2-893FF501D77B}"/>
              </a:ext>
            </a:extLst>
          </p:cNvPr>
          <p:cNvSpPr/>
          <p:nvPr/>
        </p:nvSpPr>
        <p:spPr>
          <a:xfrm rot="18900000">
            <a:off x="416514" y="-1005554"/>
            <a:ext cx="2011108" cy="2011108"/>
          </a:xfrm>
          <a:prstGeom prst="rtTriangle">
            <a:avLst/>
          </a:prstGeom>
          <a:solidFill>
            <a:srgbClr val="FCB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ángulo rectángulo 11">
            <a:extLst>
              <a:ext uri="{FF2B5EF4-FFF2-40B4-BE49-F238E27FC236}">
                <a16:creationId xmlns:a16="http://schemas.microsoft.com/office/drawing/2014/main" id="{859D0583-DF2D-40AC-88BE-EC5DE64682D0}"/>
              </a:ext>
            </a:extLst>
          </p:cNvPr>
          <p:cNvSpPr/>
          <p:nvPr/>
        </p:nvSpPr>
        <p:spPr>
          <a:xfrm rot="8100000">
            <a:off x="3410713" y="5546882"/>
            <a:ext cx="2622236" cy="2622236"/>
          </a:xfrm>
          <a:prstGeom prst="rtTriangle">
            <a:avLst/>
          </a:prstGeom>
          <a:solidFill>
            <a:srgbClr val="FCB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iángulo rectángulo 12">
            <a:extLst>
              <a:ext uri="{FF2B5EF4-FFF2-40B4-BE49-F238E27FC236}">
                <a16:creationId xmlns:a16="http://schemas.microsoft.com/office/drawing/2014/main" id="{18E97A72-F061-4BC7-9865-E07F592F36B0}"/>
              </a:ext>
            </a:extLst>
          </p:cNvPr>
          <p:cNvSpPr/>
          <p:nvPr/>
        </p:nvSpPr>
        <p:spPr>
          <a:xfrm rot="16200000">
            <a:off x="9569764" y="4235764"/>
            <a:ext cx="2622236" cy="2622236"/>
          </a:xfrm>
          <a:prstGeom prst="rtTriangle">
            <a:avLst/>
          </a:prstGeom>
          <a:solidFill>
            <a:srgbClr val="0098CA">
              <a:alpha val="80000"/>
            </a:srgbClr>
          </a:solidFill>
          <a:ln>
            <a:solidFill>
              <a:srgbClr val="009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1300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exagon 192">
            <a:extLst>
              <a:ext uri="{FF2B5EF4-FFF2-40B4-BE49-F238E27FC236}">
                <a16:creationId xmlns:a16="http://schemas.microsoft.com/office/drawing/2014/main" id="{E5516B7F-0C67-4C08-9D0A-3E3209EDDF66}"/>
              </a:ext>
            </a:extLst>
          </p:cNvPr>
          <p:cNvSpPr/>
          <p:nvPr/>
        </p:nvSpPr>
        <p:spPr>
          <a:xfrm>
            <a:off x="5743283" y="0"/>
            <a:ext cx="2993144" cy="2581562"/>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2" name="Hexagon 192">
            <a:extLst>
              <a:ext uri="{FF2B5EF4-FFF2-40B4-BE49-F238E27FC236}">
                <a16:creationId xmlns:a16="http://schemas.microsoft.com/office/drawing/2014/main" id="{5E4115B9-F434-4B32-8FF3-7CB4F3F3328B}"/>
              </a:ext>
            </a:extLst>
          </p:cNvPr>
          <p:cNvSpPr/>
          <p:nvPr/>
        </p:nvSpPr>
        <p:spPr>
          <a:xfrm>
            <a:off x="2623885" y="4276438"/>
            <a:ext cx="2993144" cy="2581562"/>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pic>
        <p:nvPicPr>
          <p:cNvPr id="11" name="Marcador de posición de imagen 10">
            <a:extLst>
              <a:ext uri="{FF2B5EF4-FFF2-40B4-BE49-F238E27FC236}">
                <a16:creationId xmlns:a16="http://schemas.microsoft.com/office/drawing/2014/main" id="{8D27D17A-0D36-4757-9C22-0DC87130599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6" name="Título 5">
            <a:extLst>
              <a:ext uri="{FF2B5EF4-FFF2-40B4-BE49-F238E27FC236}">
                <a16:creationId xmlns:a16="http://schemas.microsoft.com/office/drawing/2014/main" id="{B71CADB3-854F-4823-88E0-72EA51326E77}"/>
              </a:ext>
            </a:extLst>
          </p:cNvPr>
          <p:cNvSpPr>
            <a:spLocks noGrp="1"/>
          </p:cNvSpPr>
          <p:nvPr>
            <p:ph type="title"/>
          </p:nvPr>
        </p:nvSpPr>
        <p:spPr/>
        <p:txBody>
          <a:bodyPr/>
          <a:lstStyle/>
          <a:p>
            <a:r>
              <a:rPr lang="es-MX" dirty="0"/>
              <a:t>Click To Add Title </a:t>
            </a:r>
            <a:endParaRPr lang="en-US" dirty="0"/>
          </a:p>
        </p:txBody>
      </p:sp>
      <p:sp>
        <p:nvSpPr>
          <p:cNvPr id="5" name="TextBox 10">
            <a:extLst>
              <a:ext uri="{FF2B5EF4-FFF2-40B4-BE49-F238E27FC236}">
                <a16:creationId xmlns:a16="http://schemas.microsoft.com/office/drawing/2014/main" id="{117D271F-81FF-40D5-9F5D-3EF1A6FF9633}"/>
              </a:ext>
            </a:extLst>
          </p:cNvPr>
          <p:cNvSpPr txBox="1">
            <a:spLocks noChangeArrowheads="1"/>
          </p:cNvSpPr>
          <p:nvPr/>
        </p:nvSpPr>
        <p:spPr bwMode="auto">
          <a:xfrm>
            <a:off x="8535255" y="2443283"/>
            <a:ext cx="335053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8" name="Hexagon 192">
            <a:extLst>
              <a:ext uri="{FF2B5EF4-FFF2-40B4-BE49-F238E27FC236}">
                <a16:creationId xmlns:a16="http://schemas.microsoft.com/office/drawing/2014/main" id="{529CE4F5-5F71-43B2-B003-52C84B100D55}"/>
              </a:ext>
            </a:extLst>
          </p:cNvPr>
          <p:cNvSpPr/>
          <p:nvPr/>
        </p:nvSpPr>
        <p:spPr>
          <a:xfrm>
            <a:off x="1025753" y="1382833"/>
            <a:ext cx="1229519" cy="1060450"/>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9" name="Freeform 159">
            <a:extLst>
              <a:ext uri="{FF2B5EF4-FFF2-40B4-BE49-F238E27FC236}">
                <a16:creationId xmlns:a16="http://schemas.microsoft.com/office/drawing/2014/main" id="{7977E819-E14A-4C2F-A860-CDECFC6962B5}"/>
              </a:ext>
            </a:extLst>
          </p:cNvPr>
          <p:cNvSpPr>
            <a:spLocks noChangeArrowheads="1"/>
          </p:cNvSpPr>
          <p:nvPr/>
        </p:nvSpPr>
        <p:spPr bwMode="auto">
          <a:xfrm>
            <a:off x="1425009" y="1693983"/>
            <a:ext cx="452438" cy="439738"/>
          </a:xfrm>
          <a:custGeom>
            <a:avLst/>
            <a:gdLst>
              <a:gd name="T0" fmla="*/ 252974 w 634"/>
              <a:gd name="T1" fmla="*/ 271589 h 619"/>
              <a:gd name="T2" fmla="*/ 252974 w 634"/>
              <a:gd name="T3" fmla="*/ 271589 h 619"/>
              <a:gd name="T4" fmla="*/ 231535 w 634"/>
              <a:gd name="T5" fmla="*/ 291496 h 619"/>
              <a:gd name="T6" fmla="*/ 231535 w 634"/>
              <a:gd name="T7" fmla="*/ 585836 h 619"/>
              <a:gd name="T8" fmla="*/ 252974 w 634"/>
              <a:gd name="T9" fmla="*/ 605743 h 619"/>
              <a:gd name="T10" fmla="*/ 295851 w 634"/>
              <a:gd name="T11" fmla="*/ 585836 h 619"/>
              <a:gd name="T12" fmla="*/ 295851 w 634"/>
              <a:gd name="T13" fmla="*/ 291496 h 619"/>
              <a:gd name="T14" fmla="*/ 252974 w 634"/>
              <a:gd name="T15" fmla="*/ 271589 h 619"/>
              <a:gd name="T16" fmla="*/ 484509 w 634"/>
              <a:gd name="T17" fmla="*/ 355483 h 619"/>
              <a:gd name="T18" fmla="*/ 484509 w 634"/>
              <a:gd name="T19" fmla="*/ 355483 h 619"/>
              <a:gd name="T20" fmla="*/ 463071 w 634"/>
              <a:gd name="T21" fmla="*/ 375390 h 619"/>
              <a:gd name="T22" fmla="*/ 463071 w 634"/>
              <a:gd name="T23" fmla="*/ 543178 h 619"/>
              <a:gd name="T24" fmla="*/ 484509 w 634"/>
              <a:gd name="T25" fmla="*/ 585836 h 619"/>
              <a:gd name="T26" fmla="*/ 505948 w 634"/>
              <a:gd name="T27" fmla="*/ 543178 h 619"/>
              <a:gd name="T28" fmla="*/ 505948 w 634"/>
              <a:gd name="T29" fmla="*/ 375390 h 619"/>
              <a:gd name="T30" fmla="*/ 484509 w 634"/>
              <a:gd name="T31" fmla="*/ 355483 h 619"/>
              <a:gd name="T32" fmla="*/ 673167 w 634"/>
              <a:gd name="T33" fmla="*/ 0 h 619"/>
              <a:gd name="T34" fmla="*/ 673167 w 634"/>
              <a:gd name="T35" fmla="*/ 0 h 619"/>
              <a:gd name="T36" fmla="*/ 463071 w 634"/>
              <a:gd name="T37" fmla="*/ 166366 h 619"/>
              <a:gd name="T38" fmla="*/ 231535 w 634"/>
              <a:gd name="T39" fmla="*/ 82472 h 619"/>
              <a:gd name="T40" fmla="*/ 0 w 634"/>
              <a:gd name="T41" fmla="*/ 209024 h 619"/>
              <a:gd name="T42" fmla="*/ 0 w 634"/>
              <a:gd name="T43" fmla="*/ 878754 h 619"/>
              <a:gd name="T44" fmla="*/ 231535 w 634"/>
              <a:gd name="T45" fmla="*/ 753624 h 619"/>
              <a:gd name="T46" fmla="*/ 463071 w 634"/>
              <a:gd name="T47" fmla="*/ 836096 h 619"/>
              <a:gd name="T48" fmla="*/ 673167 w 634"/>
              <a:gd name="T49" fmla="*/ 669730 h 619"/>
              <a:gd name="T50" fmla="*/ 904703 w 634"/>
              <a:gd name="T51" fmla="*/ 836096 h 619"/>
              <a:gd name="T52" fmla="*/ 904703 w 634"/>
              <a:gd name="T53" fmla="*/ 166366 h 619"/>
              <a:gd name="T54" fmla="*/ 673167 w 634"/>
              <a:gd name="T55" fmla="*/ 0 h 619"/>
              <a:gd name="T56" fmla="*/ 841817 w 634"/>
              <a:gd name="T57" fmla="*/ 732295 h 619"/>
              <a:gd name="T58" fmla="*/ 841817 w 634"/>
              <a:gd name="T59" fmla="*/ 732295 h 619"/>
              <a:gd name="T60" fmla="*/ 673167 w 634"/>
              <a:gd name="T61" fmla="*/ 605743 h 619"/>
              <a:gd name="T62" fmla="*/ 463071 w 634"/>
              <a:gd name="T63" fmla="*/ 773531 h 619"/>
              <a:gd name="T64" fmla="*/ 231535 w 634"/>
              <a:gd name="T65" fmla="*/ 689637 h 619"/>
              <a:gd name="T66" fmla="*/ 62886 w 634"/>
              <a:gd name="T67" fmla="*/ 794860 h 619"/>
              <a:gd name="T68" fmla="*/ 62886 w 634"/>
              <a:gd name="T69" fmla="*/ 230353 h 619"/>
              <a:gd name="T70" fmla="*/ 231535 w 634"/>
              <a:gd name="T71" fmla="*/ 125130 h 619"/>
              <a:gd name="T72" fmla="*/ 463071 w 634"/>
              <a:gd name="T73" fmla="*/ 209024 h 619"/>
              <a:gd name="T74" fmla="*/ 673167 w 634"/>
              <a:gd name="T75" fmla="*/ 41236 h 619"/>
              <a:gd name="T76" fmla="*/ 841817 w 634"/>
              <a:gd name="T77" fmla="*/ 166366 h 619"/>
              <a:gd name="T78" fmla="*/ 841817 w 634"/>
              <a:gd name="T79" fmla="*/ 732295 h 619"/>
              <a:gd name="T80" fmla="*/ 673167 w 634"/>
              <a:gd name="T81" fmla="*/ 459284 h 619"/>
              <a:gd name="T82" fmla="*/ 673167 w 634"/>
              <a:gd name="T83" fmla="*/ 459284 h 619"/>
              <a:gd name="T84" fmla="*/ 716044 w 634"/>
              <a:gd name="T85" fmla="*/ 501942 h 619"/>
              <a:gd name="T86" fmla="*/ 737483 w 634"/>
              <a:gd name="T87" fmla="*/ 459284 h 619"/>
              <a:gd name="T88" fmla="*/ 737483 w 634"/>
              <a:gd name="T89" fmla="*/ 250260 h 619"/>
              <a:gd name="T90" fmla="*/ 716044 w 634"/>
              <a:gd name="T91" fmla="*/ 209024 h 619"/>
              <a:gd name="T92" fmla="*/ 673167 w 634"/>
              <a:gd name="T93" fmla="*/ 250260 h 619"/>
              <a:gd name="T94" fmla="*/ 673167 w 634"/>
              <a:gd name="T95" fmla="*/ 459284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177" y="191"/>
                </a:moveTo>
                <a:lnTo>
                  <a:pt x="177" y="191"/>
                </a:lnTo>
                <a:lnTo>
                  <a:pt x="162" y="205"/>
                </a:lnTo>
                <a:cubicBezTo>
                  <a:pt x="162" y="412"/>
                  <a:pt x="162" y="412"/>
                  <a:pt x="162" y="412"/>
                </a:cubicBezTo>
                <a:lnTo>
                  <a:pt x="177" y="426"/>
                </a:lnTo>
                <a:cubicBezTo>
                  <a:pt x="192" y="426"/>
                  <a:pt x="207" y="412"/>
                  <a:pt x="207" y="412"/>
                </a:cubicBezTo>
                <a:cubicBezTo>
                  <a:pt x="207" y="205"/>
                  <a:pt x="207" y="205"/>
                  <a:pt x="207" y="205"/>
                </a:cubicBezTo>
                <a:cubicBezTo>
                  <a:pt x="207" y="205"/>
                  <a:pt x="192" y="191"/>
                  <a:pt x="177" y="191"/>
                </a:cubicBezTo>
                <a:close/>
                <a:moveTo>
                  <a:pt x="339" y="250"/>
                </a:moveTo>
                <a:lnTo>
                  <a:pt x="339" y="250"/>
                </a:lnTo>
                <a:cubicBezTo>
                  <a:pt x="324" y="250"/>
                  <a:pt x="324" y="264"/>
                  <a:pt x="324" y="264"/>
                </a:cubicBezTo>
                <a:cubicBezTo>
                  <a:pt x="324" y="382"/>
                  <a:pt x="324" y="382"/>
                  <a:pt x="324" y="382"/>
                </a:cubicBezTo>
                <a:cubicBezTo>
                  <a:pt x="324" y="397"/>
                  <a:pt x="324" y="412"/>
                  <a:pt x="339" y="412"/>
                </a:cubicBezTo>
                <a:cubicBezTo>
                  <a:pt x="354" y="412"/>
                  <a:pt x="354" y="397"/>
                  <a:pt x="354" y="382"/>
                </a:cubicBezTo>
                <a:cubicBezTo>
                  <a:pt x="354" y="264"/>
                  <a:pt x="354" y="264"/>
                  <a:pt x="354" y="264"/>
                </a:cubicBezTo>
                <a:cubicBezTo>
                  <a:pt x="354" y="264"/>
                  <a:pt x="354" y="250"/>
                  <a:pt x="339" y="250"/>
                </a:cubicBezTo>
                <a:close/>
                <a:moveTo>
                  <a:pt x="471" y="0"/>
                </a:moveTo>
                <a:lnTo>
                  <a:pt x="471" y="0"/>
                </a:lnTo>
                <a:cubicBezTo>
                  <a:pt x="324" y="117"/>
                  <a:pt x="324" y="117"/>
                  <a:pt x="324" y="117"/>
                </a:cubicBezTo>
                <a:cubicBezTo>
                  <a:pt x="162" y="58"/>
                  <a:pt x="162" y="58"/>
                  <a:pt x="162" y="58"/>
                </a:cubicBezTo>
                <a:cubicBezTo>
                  <a:pt x="0" y="147"/>
                  <a:pt x="0" y="147"/>
                  <a:pt x="0" y="147"/>
                </a:cubicBezTo>
                <a:cubicBezTo>
                  <a:pt x="0" y="618"/>
                  <a:pt x="0" y="618"/>
                  <a:pt x="0" y="618"/>
                </a:cubicBezTo>
                <a:cubicBezTo>
                  <a:pt x="162" y="530"/>
                  <a:pt x="162" y="530"/>
                  <a:pt x="162" y="530"/>
                </a:cubicBezTo>
                <a:cubicBezTo>
                  <a:pt x="324" y="588"/>
                  <a:pt x="324" y="588"/>
                  <a:pt x="324" y="588"/>
                </a:cubicBezTo>
                <a:cubicBezTo>
                  <a:pt x="471" y="471"/>
                  <a:pt x="471" y="471"/>
                  <a:pt x="471" y="471"/>
                </a:cubicBezTo>
                <a:cubicBezTo>
                  <a:pt x="633" y="588"/>
                  <a:pt x="633" y="588"/>
                  <a:pt x="633" y="588"/>
                </a:cubicBezTo>
                <a:cubicBezTo>
                  <a:pt x="633" y="117"/>
                  <a:pt x="633" y="117"/>
                  <a:pt x="633" y="117"/>
                </a:cubicBezTo>
                <a:lnTo>
                  <a:pt x="471" y="0"/>
                </a:lnTo>
                <a:close/>
                <a:moveTo>
                  <a:pt x="589" y="515"/>
                </a:moveTo>
                <a:lnTo>
                  <a:pt x="589" y="515"/>
                </a:lnTo>
                <a:cubicBezTo>
                  <a:pt x="471" y="426"/>
                  <a:pt x="471" y="426"/>
                  <a:pt x="471" y="426"/>
                </a:cubicBezTo>
                <a:cubicBezTo>
                  <a:pt x="324" y="544"/>
                  <a:pt x="324" y="544"/>
                  <a:pt x="324" y="544"/>
                </a:cubicBezTo>
                <a:cubicBezTo>
                  <a:pt x="162" y="485"/>
                  <a:pt x="162" y="485"/>
                  <a:pt x="162" y="485"/>
                </a:cubicBezTo>
                <a:cubicBezTo>
                  <a:pt x="44" y="559"/>
                  <a:pt x="44" y="559"/>
                  <a:pt x="44" y="559"/>
                </a:cubicBezTo>
                <a:cubicBezTo>
                  <a:pt x="44" y="162"/>
                  <a:pt x="44" y="162"/>
                  <a:pt x="44" y="162"/>
                </a:cubicBezTo>
                <a:cubicBezTo>
                  <a:pt x="162" y="88"/>
                  <a:pt x="162" y="88"/>
                  <a:pt x="162" y="88"/>
                </a:cubicBezTo>
                <a:cubicBezTo>
                  <a:pt x="324" y="147"/>
                  <a:pt x="324" y="147"/>
                  <a:pt x="324" y="147"/>
                </a:cubicBezTo>
                <a:cubicBezTo>
                  <a:pt x="471" y="29"/>
                  <a:pt x="471" y="29"/>
                  <a:pt x="471" y="29"/>
                </a:cubicBezTo>
                <a:cubicBezTo>
                  <a:pt x="589" y="117"/>
                  <a:pt x="589" y="117"/>
                  <a:pt x="589" y="117"/>
                </a:cubicBezTo>
                <a:lnTo>
                  <a:pt x="589" y="515"/>
                </a:lnTo>
                <a:close/>
                <a:moveTo>
                  <a:pt x="471" y="323"/>
                </a:moveTo>
                <a:lnTo>
                  <a:pt x="471" y="323"/>
                </a:lnTo>
                <a:cubicBezTo>
                  <a:pt x="471" y="338"/>
                  <a:pt x="486" y="353"/>
                  <a:pt x="501" y="353"/>
                </a:cubicBezTo>
                <a:cubicBezTo>
                  <a:pt x="501" y="353"/>
                  <a:pt x="516" y="338"/>
                  <a:pt x="516" y="323"/>
                </a:cubicBezTo>
                <a:cubicBezTo>
                  <a:pt x="516" y="176"/>
                  <a:pt x="516" y="176"/>
                  <a:pt x="516" y="176"/>
                </a:cubicBezTo>
                <a:cubicBezTo>
                  <a:pt x="516" y="162"/>
                  <a:pt x="501" y="147"/>
                  <a:pt x="501" y="147"/>
                </a:cubicBezTo>
                <a:cubicBezTo>
                  <a:pt x="486" y="147"/>
                  <a:pt x="471" y="162"/>
                  <a:pt x="471" y="176"/>
                </a:cubicBezTo>
                <a:lnTo>
                  <a:pt x="471" y="32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3" name="Hexagon 192">
            <a:extLst>
              <a:ext uri="{FF2B5EF4-FFF2-40B4-BE49-F238E27FC236}">
                <a16:creationId xmlns:a16="http://schemas.microsoft.com/office/drawing/2014/main" id="{E070494D-8F82-4C3D-8409-FAFFB7746E9D}"/>
              </a:ext>
            </a:extLst>
          </p:cNvPr>
          <p:cNvSpPr/>
          <p:nvPr/>
        </p:nvSpPr>
        <p:spPr>
          <a:xfrm>
            <a:off x="2623885" y="4276438"/>
            <a:ext cx="2993144" cy="2581562"/>
          </a:xfrm>
          <a:prstGeom prst="hexagon">
            <a:avLst/>
          </a:prstGeom>
          <a:solidFill>
            <a:srgbClr val="00A79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4" name="Hexagon 192">
            <a:extLst>
              <a:ext uri="{FF2B5EF4-FFF2-40B4-BE49-F238E27FC236}">
                <a16:creationId xmlns:a16="http://schemas.microsoft.com/office/drawing/2014/main" id="{F444BCF7-2112-4ACF-B520-8578BA2D45F2}"/>
              </a:ext>
            </a:extLst>
          </p:cNvPr>
          <p:cNvSpPr/>
          <p:nvPr/>
        </p:nvSpPr>
        <p:spPr>
          <a:xfrm>
            <a:off x="5743283" y="-2"/>
            <a:ext cx="2993144" cy="2581562"/>
          </a:xfrm>
          <a:prstGeom prst="hexagon">
            <a:avLst/>
          </a:prstGeom>
          <a:solidFill>
            <a:srgbClr val="FCB04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Tree>
    <p:extLst>
      <p:ext uri="{BB962C8B-B14F-4D97-AF65-F5344CB8AC3E}">
        <p14:creationId xmlns:p14="http://schemas.microsoft.com/office/powerpoint/2010/main" val="2364224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7654964" y="4712902"/>
            <a:ext cx="1281907" cy="380207"/>
            <a:chOff x="2315487" y="10721814"/>
            <a:chExt cx="2562325" cy="760766"/>
          </a:xfrm>
          <a:solidFill>
            <a:srgbClr val="FFC000"/>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6736622" y="2985246"/>
            <a:ext cx="1559296" cy="1522406"/>
            <a:chOff x="6502457" y="2952553"/>
            <a:chExt cx="1559296" cy="1522406"/>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lumMod val="50000"/>
                    </a:schemeClr>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lumMod val="50000"/>
                    </a:schemeClr>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lumMod val="50000"/>
                    </a:schemeClr>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accent3"/>
            </a:solidFill>
            <a:ln>
              <a:noFill/>
            </a:ln>
            <a:effectLst/>
          </p:spPr>
          <p:txBody>
            <a:bodyPr wrap="none" lIns="45716" tIns="22858" rIns="45716" bIns="22858" anchor="ctr"/>
            <a:lstStyle/>
            <a:p>
              <a:pPr defTabSz="914217">
                <a:defRPr/>
              </a:pPr>
              <a:endParaRPr lang="en-US" sz="900">
                <a:solidFill>
                  <a:schemeClr val="bg1"/>
                </a:solidFill>
              </a:endParaRPr>
            </a:p>
          </p:txBody>
        </p:sp>
      </p:grpSp>
      <p:pic>
        <p:nvPicPr>
          <p:cNvPr id="8" name="Marcador de posición de imagen 7">
            <a:extLst>
              <a:ext uri="{FF2B5EF4-FFF2-40B4-BE49-F238E27FC236}">
                <a16:creationId xmlns:a16="http://schemas.microsoft.com/office/drawing/2014/main" id="{B0DF2C94-D993-4412-ABD2-F803149D59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1" name="Triángulo isósceles 20">
            <a:extLst>
              <a:ext uri="{FF2B5EF4-FFF2-40B4-BE49-F238E27FC236}">
                <a16:creationId xmlns:a16="http://schemas.microsoft.com/office/drawing/2014/main" id="{8630B02A-1451-447C-8D21-A9D89E5FC124}"/>
              </a:ext>
            </a:extLst>
          </p:cNvPr>
          <p:cNvSpPr/>
          <p:nvPr/>
        </p:nvSpPr>
        <p:spPr>
          <a:xfrm rot="10800000">
            <a:off x="1263545" y="2094705"/>
            <a:ext cx="2877825" cy="2480884"/>
          </a:xfrm>
          <a:prstGeom prst="triangle">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uadroTexto 26">
            <a:extLst>
              <a:ext uri="{FF2B5EF4-FFF2-40B4-BE49-F238E27FC236}">
                <a16:creationId xmlns:a16="http://schemas.microsoft.com/office/drawing/2014/main" id="{8A12C54D-9E5C-4BD4-9E05-24379001D340}"/>
              </a:ext>
            </a:extLst>
          </p:cNvPr>
          <p:cNvSpPr txBox="1"/>
          <p:nvPr/>
        </p:nvSpPr>
        <p:spPr>
          <a:xfrm>
            <a:off x="6267450" y="1854201"/>
            <a:ext cx="3657600" cy="923330"/>
          </a:xfrm>
          <a:prstGeom prst="rect">
            <a:avLst/>
          </a:prstGeom>
          <a:noFill/>
        </p:spPr>
        <p:txBody>
          <a:bodyPr wrap="square" rtlCol="0">
            <a:spAutoFit/>
          </a:bodyPr>
          <a:lstStyle/>
          <a:p>
            <a:pPr algn="ctr"/>
            <a:r>
              <a:rPr lang="en-US" sz="5400" dirty="0">
                <a:solidFill>
                  <a:srgbClr val="00A79D"/>
                </a:solidFill>
                <a:latin typeface="Arial Black" panose="020B0A04020102020204" pitchFamily="34" charset="0"/>
              </a:rPr>
              <a:t>THANKS</a:t>
            </a:r>
          </a:p>
        </p:txBody>
      </p:sp>
      <p:sp>
        <p:nvSpPr>
          <p:cNvPr id="28" name="CuadroTexto 27">
            <a:extLst>
              <a:ext uri="{FF2B5EF4-FFF2-40B4-BE49-F238E27FC236}">
                <a16:creationId xmlns:a16="http://schemas.microsoft.com/office/drawing/2014/main" id="{D53256B9-B5D4-441C-850D-87D7020296CA}"/>
              </a:ext>
            </a:extLst>
          </p:cNvPr>
          <p:cNvSpPr txBox="1"/>
          <p:nvPr/>
        </p:nvSpPr>
        <p:spPr>
          <a:xfrm>
            <a:off x="6225761" y="6317303"/>
            <a:ext cx="5544457" cy="369332"/>
          </a:xfrm>
          <a:prstGeom prst="rect">
            <a:avLst/>
          </a:prstGeom>
          <a:noFill/>
        </p:spPr>
        <p:txBody>
          <a:bodyPr wrap="square" rtlCol="0">
            <a:spAutoFit/>
          </a:bodyPr>
          <a:lstStyle/>
          <a:p>
            <a:pPr algn="r"/>
            <a:r>
              <a:rPr lang="en-US" dirty="0">
                <a:solidFill>
                  <a:srgbClr val="48606F"/>
                </a:solidFill>
              </a:rPr>
              <a:t>www.powerpoint-templastes-presentation.com</a:t>
            </a:r>
          </a:p>
        </p:txBody>
      </p:sp>
      <p:sp>
        <p:nvSpPr>
          <p:cNvPr id="29" name="Triángulo rectángulo 28">
            <a:extLst>
              <a:ext uri="{FF2B5EF4-FFF2-40B4-BE49-F238E27FC236}">
                <a16:creationId xmlns:a16="http://schemas.microsoft.com/office/drawing/2014/main" id="{A2B1B0FD-A9DC-457F-8705-99D8342F1F8D}"/>
              </a:ext>
            </a:extLst>
          </p:cNvPr>
          <p:cNvSpPr/>
          <p:nvPr/>
        </p:nvSpPr>
        <p:spPr>
          <a:xfrm rot="18900000">
            <a:off x="9077483" y="-1311118"/>
            <a:ext cx="2622236" cy="2622236"/>
          </a:xfrm>
          <a:prstGeom prst="rtTriangle">
            <a:avLst/>
          </a:prstGeom>
          <a:solidFill>
            <a:srgbClr val="00A79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4885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2DD9E2"/>
                </a:solidFill>
                <a:latin typeface="Lato Black" panose="020F0A02020204030203" pitchFamily="34" charset="0"/>
              </a:rPr>
              <a:t>THANKS FOR DOWNLOADING THESE TEMPLATES! </a:t>
            </a:r>
            <a:br>
              <a:rPr kumimoji="1" lang="en-US" altLang="ja-JP" sz="2000" b="1" dirty="0">
                <a:solidFill>
                  <a:srgbClr val="2DD9E2"/>
                </a:solidFill>
                <a:latin typeface="Lato Light" panose="020F0302020204030203" pitchFamily="34" charset="0"/>
              </a:rPr>
            </a:br>
            <a:r>
              <a:rPr kumimoji="1" lang="en-US" altLang="ja-JP" sz="2400" dirty="0">
                <a:solidFill>
                  <a:srgbClr val="2DD9E2"/>
                </a:solidFill>
                <a:latin typeface="Lato Light" panose="020F0302020204030203" pitchFamily="34" charset="0"/>
              </a:rPr>
              <a:t>Find even more free templates at </a:t>
            </a:r>
            <a:endParaRPr kumimoji="1" lang="en-US" altLang="ja-JP" sz="2000" b="1" dirty="0">
              <a:solidFill>
                <a:srgbClr val="2DD9E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riángulo rectángulo 23">
            <a:extLst>
              <a:ext uri="{FF2B5EF4-FFF2-40B4-BE49-F238E27FC236}">
                <a16:creationId xmlns:a16="http://schemas.microsoft.com/office/drawing/2014/main" id="{C6594EEC-6807-4F48-AC53-11F0B7871305}"/>
              </a:ext>
            </a:extLst>
          </p:cNvPr>
          <p:cNvSpPr/>
          <p:nvPr/>
        </p:nvSpPr>
        <p:spPr>
          <a:xfrm rot="8100000">
            <a:off x="3314948" y="5062516"/>
            <a:ext cx="3590968" cy="3590968"/>
          </a:xfrm>
          <a:prstGeom prst="rtTriangle">
            <a:avLst/>
          </a:prstGeom>
          <a:solidFill>
            <a:srgbClr val="30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rectángulo 10">
            <a:extLst>
              <a:ext uri="{FF2B5EF4-FFF2-40B4-BE49-F238E27FC236}">
                <a16:creationId xmlns:a16="http://schemas.microsoft.com/office/drawing/2014/main" id="{FD5124D6-6810-4CCD-9441-D6FE16824646}"/>
              </a:ext>
            </a:extLst>
          </p:cNvPr>
          <p:cNvSpPr/>
          <p:nvPr/>
        </p:nvSpPr>
        <p:spPr>
          <a:xfrm rot="5400000">
            <a:off x="-8302" y="0"/>
            <a:ext cx="5029200" cy="5029200"/>
          </a:xfrm>
          <a:prstGeom prst="rtTriangle">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CuadroTexto 44">
            <a:extLst>
              <a:ext uri="{FF2B5EF4-FFF2-40B4-BE49-F238E27FC236}">
                <a16:creationId xmlns:a16="http://schemas.microsoft.com/office/drawing/2014/main" id="{236EE938-ACBE-44A2-9F16-D0BF60E1973E}"/>
              </a:ext>
            </a:extLst>
          </p:cNvPr>
          <p:cNvSpPr txBox="1"/>
          <p:nvPr/>
        </p:nvSpPr>
        <p:spPr>
          <a:xfrm>
            <a:off x="3023973" y="2012562"/>
            <a:ext cx="6753099" cy="707886"/>
          </a:xfrm>
          <a:prstGeom prst="rect">
            <a:avLst/>
          </a:prstGeom>
          <a:noFill/>
        </p:spPr>
        <p:txBody>
          <a:bodyPr wrap="square" rtlCol="0">
            <a:spAutoFit/>
          </a:bodyPr>
          <a:lstStyle/>
          <a:p>
            <a:r>
              <a:rPr lang="en-US" sz="4000" dirty="0">
                <a:latin typeface="Lato" panose="020F0502020204030203" pitchFamily="34" charset="0"/>
                <a:cs typeface="Arial" panose="020B0604020202020204" pitchFamily="34" charset="0"/>
              </a:rPr>
              <a:t>ABSTRACT POWERPOINT</a:t>
            </a:r>
          </a:p>
        </p:txBody>
      </p:sp>
      <p:sp>
        <p:nvSpPr>
          <p:cNvPr id="47" name="CuadroTexto 46">
            <a:extLst>
              <a:ext uri="{FF2B5EF4-FFF2-40B4-BE49-F238E27FC236}">
                <a16:creationId xmlns:a16="http://schemas.microsoft.com/office/drawing/2014/main" id="{4E534349-2DDF-40ED-8A79-3A130B1D1634}"/>
              </a:ext>
            </a:extLst>
          </p:cNvPr>
          <p:cNvSpPr txBox="1"/>
          <p:nvPr/>
        </p:nvSpPr>
        <p:spPr>
          <a:xfrm>
            <a:off x="6096000" y="2571612"/>
            <a:ext cx="3735918" cy="830997"/>
          </a:xfrm>
          <a:prstGeom prst="rect">
            <a:avLst/>
          </a:prstGeom>
          <a:noFill/>
        </p:spPr>
        <p:txBody>
          <a:bodyPr wrap="square" rtlCol="0">
            <a:spAutoFit/>
          </a:bodyPr>
          <a:lstStyle/>
          <a:p>
            <a:r>
              <a:rPr lang="en-US" sz="4800" dirty="0">
                <a:solidFill>
                  <a:srgbClr val="0098CA"/>
                </a:solidFill>
                <a:latin typeface="Arial" panose="020B0604020202020204" pitchFamily="34" charset="0"/>
                <a:cs typeface="Arial" panose="020B0604020202020204" pitchFamily="34" charset="0"/>
              </a:rPr>
              <a:t>TEMPLATE</a:t>
            </a:r>
          </a:p>
        </p:txBody>
      </p:sp>
      <p:sp>
        <p:nvSpPr>
          <p:cNvPr id="48" name="CuadroTexto 47">
            <a:extLst>
              <a:ext uri="{FF2B5EF4-FFF2-40B4-BE49-F238E27FC236}">
                <a16:creationId xmlns:a16="http://schemas.microsoft.com/office/drawing/2014/main" id="{8B13CB33-36D3-4D47-A45A-0B5C5468A0DE}"/>
              </a:ext>
            </a:extLst>
          </p:cNvPr>
          <p:cNvSpPr txBox="1"/>
          <p:nvPr/>
        </p:nvSpPr>
        <p:spPr>
          <a:xfrm>
            <a:off x="6516166" y="6425159"/>
            <a:ext cx="5544457" cy="338554"/>
          </a:xfrm>
          <a:prstGeom prst="rect">
            <a:avLst/>
          </a:prstGeom>
          <a:noFill/>
        </p:spPr>
        <p:txBody>
          <a:bodyPr wrap="square" rtlCol="0">
            <a:spAutoFit/>
          </a:bodyPr>
          <a:lstStyle/>
          <a:p>
            <a:pPr algn="r"/>
            <a:r>
              <a:rPr lang="en-US" sz="1600" dirty="0">
                <a:solidFill>
                  <a:srgbClr val="48606F"/>
                </a:solidFill>
              </a:rPr>
              <a:t>https://free-powerpoint-templates-download.com/</a:t>
            </a:r>
          </a:p>
        </p:txBody>
      </p:sp>
      <p:sp>
        <p:nvSpPr>
          <p:cNvPr id="50" name="CuadroTexto 49">
            <a:extLst>
              <a:ext uri="{FF2B5EF4-FFF2-40B4-BE49-F238E27FC236}">
                <a16:creationId xmlns:a16="http://schemas.microsoft.com/office/drawing/2014/main" id="{A8619DF5-0059-4553-8827-D511CA084351}"/>
              </a:ext>
            </a:extLst>
          </p:cNvPr>
          <p:cNvSpPr txBox="1"/>
          <p:nvPr/>
        </p:nvSpPr>
        <p:spPr>
          <a:xfrm>
            <a:off x="5045720" y="3363596"/>
            <a:ext cx="4374051" cy="400110"/>
          </a:xfrm>
          <a:prstGeom prst="rect">
            <a:avLst/>
          </a:prstGeom>
          <a:noFill/>
        </p:spPr>
        <p:txBody>
          <a:bodyPr wrap="square" rtlCol="0">
            <a:spAutoFit/>
          </a:bodyPr>
          <a:lstStyle/>
          <a:p>
            <a:pPr algn="r"/>
            <a:r>
              <a:rPr lang="en-US" sz="2000" b="1" dirty="0">
                <a:latin typeface="Arial" panose="020B0604020202020204" pitchFamily="34" charset="0"/>
                <a:cs typeface="Arial" panose="020B0604020202020204" pitchFamily="34" charset="0"/>
              </a:rPr>
              <a:t>COMPANY NAME</a:t>
            </a:r>
          </a:p>
        </p:txBody>
      </p:sp>
      <p:pic>
        <p:nvPicPr>
          <p:cNvPr id="10" name="Marcador de posición de imagen 9">
            <a:extLst>
              <a:ext uri="{FF2B5EF4-FFF2-40B4-BE49-F238E27FC236}">
                <a16:creationId xmlns:a16="http://schemas.microsoft.com/office/drawing/2014/main" id="{8FA1827E-3AF9-4FC5-8B6C-DF0C2EC3B42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8" name="Triángulo rectángulo 7">
            <a:extLst>
              <a:ext uri="{FF2B5EF4-FFF2-40B4-BE49-F238E27FC236}">
                <a16:creationId xmlns:a16="http://schemas.microsoft.com/office/drawing/2014/main" id="{894FA8CD-ED45-4AB0-A61D-E88291331C13}"/>
              </a:ext>
            </a:extLst>
          </p:cNvPr>
          <p:cNvSpPr/>
          <p:nvPr/>
        </p:nvSpPr>
        <p:spPr>
          <a:xfrm rot="5400000">
            <a:off x="0" y="0"/>
            <a:ext cx="5029200" cy="5029200"/>
          </a:xfrm>
          <a:prstGeom prst="rtTriangle">
            <a:avLst/>
          </a:prstGeom>
          <a:solidFill>
            <a:srgbClr val="00A79D">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ángulo rectángulo 26">
            <a:extLst>
              <a:ext uri="{FF2B5EF4-FFF2-40B4-BE49-F238E27FC236}">
                <a16:creationId xmlns:a16="http://schemas.microsoft.com/office/drawing/2014/main" id="{52D9DA52-166A-4DC8-B79B-824D2E7CD2E7}"/>
              </a:ext>
            </a:extLst>
          </p:cNvPr>
          <p:cNvSpPr/>
          <p:nvPr/>
        </p:nvSpPr>
        <p:spPr>
          <a:xfrm rot="2700000">
            <a:off x="10367138" y="921324"/>
            <a:ext cx="3590968" cy="3590968"/>
          </a:xfrm>
          <a:prstGeom prst="rtTriangle">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ángulo rectángulo 11">
            <a:extLst>
              <a:ext uri="{FF2B5EF4-FFF2-40B4-BE49-F238E27FC236}">
                <a16:creationId xmlns:a16="http://schemas.microsoft.com/office/drawing/2014/main" id="{C43CACD9-AA4C-4380-B082-D0FD26B06C53}"/>
              </a:ext>
            </a:extLst>
          </p:cNvPr>
          <p:cNvSpPr/>
          <p:nvPr/>
        </p:nvSpPr>
        <p:spPr>
          <a:xfrm rot="8100000">
            <a:off x="3286583" y="5062517"/>
            <a:ext cx="3590968" cy="3590968"/>
          </a:xfrm>
          <a:prstGeom prst="rtTriangle">
            <a:avLst/>
          </a:prstGeom>
          <a:solidFill>
            <a:srgbClr val="3033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a:extLst>
              <a:ext uri="{FF2B5EF4-FFF2-40B4-BE49-F238E27FC236}">
                <a16:creationId xmlns:a16="http://schemas.microsoft.com/office/drawing/2014/main" id="{15355239-B07C-423D-8156-60266AD82A4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0" name="Marcador de posición de imagen 9">
            <a:extLst>
              <a:ext uri="{FF2B5EF4-FFF2-40B4-BE49-F238E27FC236}">
                <a16:creationId xmlns:a16="http://schemas.microsoft.com/office/drawing/2014/main" id="{05270884-FD8B-4385-A32D-422653DBFADB}"/>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13" name="Título 12">
            <a:extLst>
              <a:ext uri="{FF2B5EF4-FFF2-40B4-BE49-F238E27FC236}">
                <a16:creationId xmlns:a16="http://schemas.microsoft.com/office/drawing/2014/main" id="{897DD414-D4F4-4092-AEB0-A94A2C5946B1}"/>
              </a:ext>
            </a:extLst>
          </p:cNvPr>
          <p:cNvSpPr>
            <a:spLocks noGrp="1"/>
          </p:cNvSpPr>
          <p:nvPr>
            <p:ph type="title"/>
          </p:nvPr>
        </p:nvSpPr>
        <p:spPr/>
        <p:txBody>
          <a:bodyPr/>
          <a:lstStyle/>
          <a:p>
            <a:endParaRPr lang="en-US" dirty="0"/>
          </a:p>
        </p:txBody>
      </p:sp>
      <p:cxnSp>
        <p:nvCxnSpPr>
          <p:cNvPr id="5" name="Conector recto 4">
            <a:extLst>
              <a:ext uri="{FF2B5EF4-FFF2-40B4-BE49-F238E27FC236}">
                <a16:creationId xmlns:a16="http://schemas.microsoft.com/office/drawing/2014/main" id="{883F2D3A-5353-4904-A519-9C8CD039CE53}"/>
              </a:ext>
            </a:extLst>
          </p:cNvPr>
          <p:cNvCxnSpPr/>
          <p:nvPr/>
        </p:nvCxnSpPr>
        <p:spPr>
          <a:xfrm flipH="1">
            <a:off x="425080" y="556506"/>
            <a:ext cx="1843314" cy="1843314"/>
          </a:xfrm>
          <a:prstGeom prst="line">
            <a:avLst/>
          </a:prstGeom>
          <a:ln w="38100">
            <a:solidFill>
              <a:srgbClr val="00A79D"/>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EE5DB180-261D-481E-BD1B-9F8C8C682919}"/>
              </a:ext>
            </a:extLst>
          </p:cNvPr>
          <p:cNvCxnSpPr/>
          <p:nvPr/>
        </p:nvCxnSpPr>
        <p:spPr>
          <a:xfrm flipH="1">
            <a:off x="5452222" y="4013427"/>
            <a:ext cx="1843314" cy="1843314"/>
          </a:xfrm>
          <a:prstGeom prst="line">
            <a:avLst/>
          </a:prstGeom>
          <a:ln w="38100">
            <a:solidFill>
              <a:srgbClr val="FCB040"/>
            </a:solidFill>
          </a:ln>
        </p:spPr>
        <p:style>
          <a:lnRef idx="1">
            <a:schemeClr val="accent1"/>
          </a:lnRef>
          <a:fillRef idx="0">
            <a:schemeClr val="accent1"/>
          </a:fillRef>
          <a:effectRef idx="0">
            <a:schemeClr val="accent1"/>
          </a:effectRef>
          <a:fontRef idx="minor">
            <a:schemeClr val="tx1"/>
          </a:fontRef>
        </p:style>
      </p:cxnSp>
      <p:sp>
        <p:nvSpPr>
          <p:cNvPr id="11" name="Rectángulo 10">
            <a:extLst>
              <a:ext uri="{FF2B5EF4-FFF2-40B4-BE49-F238E27FC236}">
                <a16:creationId xmlns:a16="http://schemas.microsoft.com/office/drawing/2014/main" id="{47113EC8-88D7-45F8-A485-A885302ECB9B}"/>
              </a:ext>
            </a:extLst>
          </p:cNvPr>
          <p:cNvSpPr/>
          <p:nvPr/>
        </p:nvSpPr>
        <p:spPr>
          <a:xfrm>
            <a:off x="3523118" y="512058"/>
            <a:ext cx="2688609" cy="830997"/>
          </a:xfrm>
          <a:prstGeom prst="rect">
            <a:avLst/>
          </a:prstGeom>
        </p:spPr>
        <p:txBody>
          <a:bodyPr wrap="square">
            <a:spAutoFit/>
          </a:bodyPr>
          <a:lstStyle/>
          <a:p>
            <a:r>
              <a:rPr lang="es-CO" sz="1600" b="1" dirty="0"/>
              <a:t>Lorem ipsum </a:t>
            </a:r>
            <a:r>
              <a:rPr lang="es-CO" sz="1600" dirty="0"/>
              <a:t>dolor sit amet, consectetur adipiscing elit. Fusce convallis magna non</a:t>
            </a:r>
          </a:p>
        </p:txBody>
      </p:sp>
      <p:sp>
        <p:nvSpPr>
          <p:cNvPr id="12" name="Rectángulo 11">
            <a:extLst>
              <a:ext uri="{FF2B5EF4-FFF2-40B4-BE49-F238E27FC236}">
                <a16:creationId xmlns:a16="http://schemas.microsoft.com/office/drawing/2014/main" id="{4644DCF7-33D9-4035-886E-C6DE912B226F}"/>
              </a:ext>
            </a:extLst>
          </p:cNvPr>
          <p:cNvSpPr/>
          <p:nvPr/>
        </p:nvSpPr>
        <p:spPr>
          <a:xfrm>
            <a:off x="1805671" y="5214656"/>
            <a:ext cx="2688609" cy="830997"/>
          </a:xfrm>
          <a:prstGeom prst="rect">
            <a:avLst/>
          </a:prstGeom>
        </p:spPr>
        <p:txBody>
          <a:bodyPr wrap="square">
            <a:spAutoFit/>
          </a:bodyPr>
          <a:lstStyle/>
          <a:p>
            <a:pPr algn="r"/>
            <a:r>
              <a:rPr lang="es-CO" sz="1600" b="1" dirty="0"/>
              <a:t>Lorem ipsum </a:t>
            </a:r>
            <a:r>
              <a:rPr lang="es-CO" sz="1600" dirty="0"/>
              <a:t>dolor sit amet, consectetur adipiscing elit. Fusce convallis magna non</a:t>
            </a:r>
          </a:p>
        </p:txBody>
      </p:sp>
      <p:sp>
        <p:nvSpPr>
          <p:cNvPr id="14" name="TextBox 10">
            <a:extLst>
              <a:ext uri="{FF2B5EF4-FFF2-40B4-BE49-F238E27FC236}">
                <a16:creationId xmlns:a16="http://schemas.microsoft.com/office/drawing/2014/main" id="{BC20CFFF-9449-4389-909D-8DB1BEFB2374}"/>
              </a:ext>
            </a:extLst>
          </p:cNvPr>
          <p:cNvSpPr txBox="1">
            <a:spLocks noChangeArrowheads="1"/>
          </p:cNvSpPr>
          <p:nvPr/>
        </p:nvSpPr>
        <p:spPr bwMode="auto">
          <a:xfrm>
            <a:off x="7868372" y="3183349"/>
            <a:ext cx="3350539"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cxnSp>
        <p:nvCxnSpPr>
          <p:cNvPr id="16" name="Conector recto 15">
            <a:extLst>
              <a:ext uri="{FF2B5EF4-FFF2-40B4-BE49-F238E27FC236}">
                <a16:creationId xmlns:a16="http://schemas.microsoft.com/office/drawing/2014/main" id="{EAC14446-A36D-486E-8C06-0765972615ED}"/>
              </a:ext>
            </a:extLst>
          </p:cNvPr>
          <p:cNvCxnSpPr/>
          <p:nvPr/>
        </p:nvCxnSpPr>
        <p:spPr>
          <a:xfrm>
            <a:off x="11742057" y="3183349"/>
            <a:ext cx="0" cy="1925680"/>
          </a:xfrm>
          <a:prstGeom prst="line">
            <a:avLst/>
          </a:prstGeom>
          <a:ln w="38100">
            <a:solidFill>
              <a:srgbClr val="00A79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ítulo 19">
            <a:extLst>
              <a:ext uri="{FF2B5EF4-FFF2-40B4-BE49-F238E27FC236}">
                <a16:creationId xmlns:a16="http://schemas.microsoft.com/office/drawing/2014/main" id="{65D47D7F-DE3F-4BD5-857B-ADE86EFE3087}"/>
              </a:ext>
            </a:extLst>
          </p:cNvPr>
          <p:cNvSpPr>
            <a:spLocks noGrp="1"/>
          </p:cNvSpPr>
          <p:nvPr>
            <p:ph type="title"/>
          </p:nvPr>
        </p:nvSpPr>
        <p:spPr/>
        <p:txBody>
          <a:bodyPr/>
          <a:lstStyle/>
          <a:p>
            <a:r>
              <a:rPr lang="en-US" dirty="0"/>
              <a:t>Click to</a:t>
            </a:r>
            <a:r>
              <a:rPr lang="en-US" dirty="0">
                <a:solidFill>
                  <a:srgbClr val="00A79D"/>
                </a:solidFill>
              </a:rPr>
              <a:t> Add Text</a:t>
            </a:r>
          </a:p>
        </p:txBody>
      </p:sp>
      <p:pic>
        <p:nvPicPr>
          <p:cNvPr id="5" name="Marcador de posición de imagen 4">
            <a:extLst>
              <a:ext uri="{FF2B5EF4-FFF2-40B4-BE49-F238E27FC236}">
                <a16:creationId xmlns:a16="http://schemas.microsoft.com/office/drawing/2014/main" id="{A82855F5-55C0-4A16-B791-7E8B1F82A572}"/>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p:pic>
      <p:sp>
        <p:nvSpPr>
          <p:cNvPr id="6" name="Hexágono 5">
            <a:extLst>
              <a:ext uri="{FF2B5EF4-FFF2-40B4-BE49-F238E27FC236}">
                <a16:creationId xmlns:a16="http://schemas.microsoft.com/office/drawing/2014/main" id="{EEECC134-7B36-4867-847E-670714DD43C0}"/>
              </a:ext>
            </a:extLst>
          </p:cNvPr>
          <p:cNvSpPr/>
          <p:nvPr/>
        </p:nvSpPr>
        <p:spPr>
          <a:xfrm>
            <a:off x="9568215" y="3506449"/>
            <a:ext cx="1229334" cy="1059771"/>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Hexágono 6">
            <a:extLst>
              <a:ext uri="{FF2B5EF4-FFF2-40B4-BE49-F238E27FC236}">
                <a16:creationId xmlns:a16="http://schemas.microsoft.com/office/drawing/2014/main" id="{5470543F-7E0C-4FEF-9FF9-C7F7D60F4C8F}"/>
              </a:ext>
            </a:extLst>
          </p:cNvPr>
          <p:cNvSpPr/>
          <p:nvPr/>
        </p:nvSpPr>
        <p:spPr>
          <a:xfrm>
            <a:off x="5149516" y="3506449"/>
            <a:ext cx="1229334" cy="1059771"/>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a:extLst>
              <a:ext uri="{FF2B5EF4-FFF2-40B4-BE49-F238E27FC236}">
                <a16:creationId xmlns:a16="http://schemas.microsoft.com/office/drawing/2014/main" id="{15A4E316-3573-48B2-8CD8-A690D9FE2E43}"/>
              </a:ext>
            </a:extLst>
          </p:cNvPr>
          <p:cNvSpPr/>
          <p:nvPr/>
        </p:nvSpPr>
        <p:spPr>
          <a:xfrm>
            <a:off x="7409178" y="3506448"/>
            <a:ext cx="1229334" cy="1059771"/>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0">
            <a:extLst>
              <a:ext uri="{FF2B5EF4-FFF2-40B4-BE49-F238E27FC236}">
                <a16:creationId xmlns:a16="http://schemas.microsoft.com/office/drawing/2014/main" id="{2EECA3BE-9D01-49B4-B5D1-17239BEBCC9E}"/>
              </a:ext>
            </a:extLst>
          </p:cNvPr>
          <p:cNvSpPr>
            <a:spLocks noChangeArrowheads="1"/>
          </p:cNvSpPr>
          <p:nvPr/>
        </p:nvSpPr>
        <p:spPr bwMode="auto">
          <a:xfrm>
            <a:off x="5439802" y="3744970"/>
            <a:ext cx="632709" cy="565519"/>
          </a:xfrm>
          <a:custGeom>
            <a:avLst/>
            <a:gdLst>
              <a:gd name="T0" fmla="*/ 142 w 497"/>
              <a:gd name="T1" fmla="*/ 275 h 445"/>
              <a:gd name="T2" fmla="*/ 142 w 497"/>
              <a:gd name="T3" fmla="*/ 275 h 445"/>
              <a:gd name="T4" fmla="*/ 142 w 497"/>
              <a:gd name="T5" fmla="*/ 125 h 445"/>
              <a:gd name="T6" fmla="*/ 53 w 497"/>
              <a:gd name="T7" fmla="*/ 125 h 445"/>
              <a:gd name="T8" fmla="*/ 0 w 497"/>
              <a:gd name="T9" fmla="*/ 178 h 445"/>
              <a:gd name="T10" fmla="*/ 0 w 497"/>
              <a:gd name="T11" fmla="*/ 319 h 445"/>
              <a:gd name="T12" fmla="*/ 53 w 497"/>
              <a:gd name="T13" fmla="*/ 373 h 445"/>
              <a:gd name="T14" fmla="*/ 71 w 497"/>
              <a:gd name="T15" fmla="*/ 373 h 445"/>
              <a:gd name="T16" fmla="*/ 71 w 497"/>
              <a:gd name="T17" fmla="*/ 444 h 445"/>
              <a:gd name="T18" fmla="*/ 151 w 497"/>
              <a:gd name="T19" fmla="*/ 373 h 445"/>
              <a:gd name="T20" fmla="*/ 274 w 497"/>
              <a:gd name="T21" fmla="*/ 373 h 445"/>
              <a:gd name="T22" fmla="*/ 319 w 497"/>
              <a:gd name="T23" fmla="*/ 319 h 445"/>
              <a:gd name="T24" fmla="*/ 319 w 497"/>
              <a:gd name="T25" fmla="*/ 275 h 445"/>
              <a:gd name="T26" fmla="*/ 319 w 497"/>
              <a:gd name="T27" fmla="*/ 275 h 445"/>
              <a:gd name="T28" fmla="*/ 142 w 497"/>
              <a:gd name="T29" fmla="*/ 275 h 445"/>
              <a:gd name="T30" fmla="*/ 443 w 497"/>
              <a:gd name="T31" fmla="*/ 0 h 445"/>
              <a:gd name="T32" fmla="*/ 443 w 497"/>
              <a:gd name="T33" fmla="*/ 0 h 445"/>
              <a:gd name="T34" fmla="*/ 221 w 497"/>
              <a:gd name="T35" fmla="*/ 0 h 445"/>
              <a:gd name="T36" fmla="*/ 177 w 497"/>
              <a:gd name="T37" fmla="*/ 54 h 445"/>
              <a:gd name="T38" fmla="*/ 177 w 497"/>
              <a:gd name="T39" fmla="*/ 248 h 445"/>
              <a:gd name="T40" fmla="*/ 346 w 497"/>
              <a:gd name="T41" fmla="*/ 248 h 445"/>
              <a:gd name="T42" fmla="*/ 425 w 497"/>
              <a:gd name="T43" fmla="*/ 319 h 445"/>
              <a:gd name="T44" fmla="*/ 425 w 497"/>
              <a:gd name="T45" fmla="*/ 248 h 445"/>
              <a:gd name="T46" fmla="*/ 443 w 497"/>
              <a:gd name="T47" fmla="*/ 248 h 445"/>
              <a:gd name="T48" fmla="*/ 496 w 497"/>
              <a:gd name="T49" fmla="*/ 195 h 445"/>
              <a:gd name="T50" fmla="*/ 496 w 497"/>
              <a:gd name="T51" fmla="*/ 54 h 445"/>
              <a:gd name="T52" fmla="*/ 443 w 497"/>
              <a:gd name="T53"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7" h="445">
                <a:moveTo>
                  <a:pt x="142" y="275"/>
                </a:moveTo>
                <a:lnTo>
                  <a:pt x="142" y="275"/>
                </a:lnTo>
                <a:cubicBezTo>
                  <a:pt x="142" y="125"/>
                  <a:pt x="142" y="125"/>
                  <a:pt x="142" y="125"/>
                </a:cubicBezTo>
                <a:cubicBezTo>
                  <a:pt x="53" y="125"/>
                  <a:pt x="53" y="125"/>
                  <a:pt x="53" y="125"/>
                </a:cubicBezTo>
                <a:cubicBezTo>
                  <a:pt x="18" y="125"/>
                  <a:pt x="0" y="151"/>
                  <a:pt x="0" y="178"/>
                </a:cubicBezTo>
                <a:cubicBezTo>
                  <a:pt x="0" y="319"/>
                  <a:pt x="0" y="319"/>
                  <a:pt x="0" y="319"/>
                </a:cubicBezTo>
                <a:cubicBezTo>
                  <a:pt x="0" y="354"/>
                  <a:pt x="18" y="373"/>
                  <a:pt x="53" y="373"/>
                </a:cubicBezTo>
                <a:cubicBezTo>
                  <a:pt x="71" y="373"/>
                  <a:pt x="71" y="373"/>
                  <a:pt x="71" y="373"/>
                </a:cubicBezTo>
                <a:cubicBezTo>
                  <a:pt x="71" y="444"/>
                  <a:pt x="71" y="444"/>
                  <a:pt x="71" y="444"/>
                </a:cubicBezTo>
                <a:cubicBezTo>
                  <a:pt x="151" y="373"/>
                  <a:pt x="151" y="373"/>
                  <a:pt x="151" y="373"/>
                </a:cubicBezTo>
                <a:cubicBezTo>
                  <a:pt x="274" y="373"/>
                  <a:pt x="274" y="373"/>
                  <a:pt x="274" y="373"/>
                </a:cubicBezTo>
                <a:cubicBezTo>
                  <a:pt x="302" y="373"/>
                  <a:pt x="319" y="354"/>
                  <a:pt x="319" y="319"/>
                </a:cubicBezTo>
                <a:cubicBezTo>
                  <a:pt x="319" y="275"/>
                  <a:pt x="319" y="275"/>
                  <a:pt x="319" y="275"/>
                </a:cubicBezTo>
                <a:lnTo>
                  <a:pt x="319" y="275"/>
                </a:lnTo>
                <a:lnTo>
                  <a:pt x="142" y="275"/>
                </a:lnTo>
                <a:close/>
                <a:moveTo>
                  <a:pt x="443" y="0"/>
                </a:moveTo>
                <a:lnTo>
                  <a:pt x="443" y="0"/>
                </a:lnTo>
                <a:cubicBezTo>
                  <a:pt x="221" y="0"/>
                  <a:pt x="221" y="0"/>
                  <a:pt x="221" y="0"/>
                </a:cubicBezTo>
                <a:cubicBezTo>
                  <a:pt x="195" y="0"/>
                  <a:pt x="177" y="27"/>
                  <a:pt x="177" y="54"/>
                </a:cubicBezTo>
                <a:cubicBezTo>
                  <a:pt x="177" y="248"/>
                  <a:pt x="177" y="248"/>
                  <a:pt x="177" y="248"/>
                </a:cubicBezTo>
                <a:cubicBezTo>
                  <a:pt x="346" y="248"/>
                  <a:pt x="346" y="248"/>
                  <a:pt x="346" y="248"/>
                </a:cubicBezTo>
                <a:cubicBezTo>
                  <a:pt x="425" y="319"/>
                  <a:pt x="425" y="319"/>
                  <a:pt x="425" y="319"/>
                </a:cubicBezTo>
                <a:cubicBezTo>
                  <a:pt x="425" y="248"/>
                  <a:pt x="425" y="248"/>
                  <a:pt x="425" y="248"/>
                </a:cubicBezTo>
                <a:cubicBezTo>
                  <a:pt x="443" y="248"/>
                  <a:pt x="443" y="248"/>
                  <a:pt x="443" y="248"/>
                </a:cubicBezTo>
                <a:cubicBezTo>
                  <a:pt x="470" y="248"/>
                  <a:pt x="496" y="231"/>
                  <a:pt x="496" y="195"/>
                </a:cubicBezTo>
                <a:cubicBezTo>
                  <a:pt x="496" y="54"/>
                  <a:pt x="496" y="54"/>
                  <a:pt x="496" y="54"/>
                </a:cubicBezTo>
                <a:cubicBezTo>
                  <a:pt x="496" y="27"/>
                  <a:pt x="470" y="0"/>
                  <a:pt x="443" y="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13" name="Freeform 110">
            <a:extLst>
              <a:ext uri="{FF2B5EF4-FFF2-40B4-BE49-F238E27FC236}">
                <a16:creationId xmlns:a16="http://schemas.microsoft.com/office/drawing/2014/main" id="{87077718-1CA7-4002-9471-EE8F539069AA}"/>
              </a:ext>
            </a:extLst>
          </p:cNvPr>
          <p:cNvSpPr>
            <a:spLocks noChangeArrowheads="1"/>
          </p:cNvSpPr>
          <p:nvPr/>
        </p:nvSpPr>
        <p:spPr bwMode="auto">
          <a:xfrm>
            <a:off x="7629980" y="3729047"/>
            <a:ext cx="718246" cy="581442"/>
          </a:xfrm>
          <a:custGeom>
            <a:avLst/>
            <a:gdLst>
              <a:gd name="T0" fmla="*/ 444 w 462"/>
              <a:gd name="T1" fmla="*/ 9 h 373"/>
              <a:gd name="T2" fmla="*/ 444 w 462"/>
              <a:gd name="T3" fmla="*/ 9 h 373"/>
              <a:gd name="T4" fmla="*/ 9 w 462"/>
              <a:gd name="T5" fmla="*/ 160 h 373"/>
              <a:gd name="T6" fmla="*/ 9 w 462"/>
              <a:gd name="T7" fmla="*/ 169 h 373"/>
              <a:gd name="T8" fmla="*/ 98 w 462"/>
              <a:gd name="T9" fmla="*/ 213 h 373"/>
              <a:gd name="T10" fmla="*/ 98 w 462"/>
              <a:gd name="T11" fmla="*/ 213 h 373"/>
              <a:gd name="T12" fmla="*/ 160 w 462"/>
              <a:gd name="T13" fmla="*/ 230 h 373"/>
              <a:gd name="T14" fmla="*/ 434 w 462"/>
              <a:gd name="T15" fmla="*/ 35 h 373"/>
              <a:gd name="T16" fmla="*/ 434 w 462"/>
              <a:gd name="T17" fmla="*/ 35 h 373"/>
              <a:gd name="T18" fmla="*/ 240 w 462"/>
              <a:gd name="T19" fmla="*/ 248 h 373"/>
              <a:gd name="T20" fmla="*/ 240 w 462"/>
              <a:gd name="T21" fmla="*/ 248 h 373"/>
              <a:gd name="T22" fmla="*/ 231 w 462"/>
              <a:gd name="T23" fmla="*/ 257 h 373"/>
              <a:gd name="T24" fmla="*/ 240 w 462"/>
              <a:gd name="T25" fmla="*/ 266 h 373"/>
              <a:gd name="T26" fmla="*/ 240 w 462"/>
              <a:gd name="T27" fmla="*/ 266 h 373"/>
              <a:gd name="T28" fmla="*/ 363 w 462"/>
              <a:gd name="T29" fmla="*/ 337 h 373"/>
              <a:gd name="T30" fmla="*/ 390 w 462"/>
              <a:gd name="T31" fmla="*/ 328 h 373"/>
              <a:gd name="T32" fmla="*/ 461 w 462"/>
              <a:gd name="T33" fmla="*/ 18 h 373"/>
              <a:gd name="T34" fmla="*/ 444 w 462"/>
              <a:gd name="T35" fmla="*/ 9 h 373"/>
              <a:gd name="T36" fmla="*/ 160 w 462"/>
              <a:gd name="T37" fmla="*/ 363 h 373"/>
              <a:gd name="T38" fmla="*/ 160 w 462"/>
              <a:gd name="T39" fmla="*/ 363 h 373"/>
              <a:gd name="T40" fmla="*/ 169 w 462"/>
              <a:gd name="T41" fmla="*/ 372 h 373"/>
              <a:gd name="T42" fmla="*/ 240 w 462"/>
              <a:gd name="T43" fmla="*/ 310 h 373"/>
              <a:gd name="T44" fmla="*/ 160 w 462"/>
              <a:gd name="T45" fmla="*/ 266 h 373"/>
              <a:gd name="T46" fmla="*/ 160 w 462"/>
              <a:gd name="T47" fmla="*/ 36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2" h="373">
                <a:moveTo>
                  <a:pt x="444" y="9"/>
                </a:moveTo>
                <a:lnTo>
                  <a:pt x="444" y="9"/>
                </a:lnTo>
                <a:cubicBezTo>
                  <a:pt x="434" y="9"/>
                  <a:pt x="18" y="160"/>
                  <a:pt x="9" y="160"/>
                </a:cubicBezTo>
                <a:cubicBezTo>
                  <a:pt x="0" y="160"/>
                  <a:pt x="0" y="169"/>
                  <a:pt x="9" y="169"/>
                </a:cubicBezTo>
                <a:cubicBezTo>
                  <a:pt x="18" y="177"/>
                  <a:pt x="98" y="213"/>
                  <a:pt x="98" y="213"/>
                </a:cubicBezTo>
                <a:lnTo>
                  <a:pt x="98" y="213"/>
                </a:lnTo>
                <a:cubicBezTo>
                  <a:pt x="160" y="230"/>
                  <a:pt x="160" y="230"/>
                  <a:pt x="160" y="230"/>
                </a:cubicBezTo>
                <a:cubicBezTo>
                  <a:pt x="160" y="230"/>
                  <a:pt x="425" y="35"/>
                  <a:pt x="434" y="35"/>
                </a:cubicBezTo>
                <a:cubicBezTo>
                  <a:pt x="434" y="26"/>
                  <a:pt x="434" y="35"/>
                  <a:pt x="434" y="35"/>
                </a:cubicBezTo>
                <a:lnTo>
                  <a:pt x="240" y="248"/>
                </a:lnTo>
                <a:lnTo>
                  <a:pt x="240" y="248"/>
                </a:lnTo>
                <a:cubicBezTo>
                  <a:pt x="231" y="257"/>
                  <a:pt x="231" y="257"/>
                  <a:pt x="231" y="257"/>
                </a:cubicBezTo>
                <a:cubicBezTo>
                  <a:pt x="240" y="266"/>
                  <a:pt x="240" y="266"/>
                  <a:pt x="240" y="266"/>
                </a:cubicBezTo>
                <a:lnTo>
                  <a:pt x="240" y="266"/>
                </a:lnTo>
                <a:cubicBezTo>
                  <a:pt x="240" y="266"/>
                  <a:pt x="363" y="328"/>
                  <a:pt x="363" y="337"/>
                </a:cubicBezTo>
                <a:cubicBezTo>
                  <a:pt x="372" y="337"/>
                  <a:pt x="381" y="337"/>
                  <a:pt x="390" y="328"/>
                </a:cubicBezTo>
                <a:cubicBezTo>
                  <a:pt x="390" y="319"/>
                  <a:pt x="461" y="26"/>
                  <a:pt x="461" y="18"/>
                </a:cubicBezTo>
                <a:cubicBezTo>
                  <a:pt x="461" y="9"/>
                  <a:pt x="453" y="0"/>
                  <a:pt x="444" y="9"/>
                </a:cubicBezTo>
                <a:close/>
                <a:moveTo>
                  <a:pt x="160" y="363"/>
                </a:moveTo>
                <a:lnTo>
                  <a:pt x="160" y="363"/>
                </a:lnTo>
                <a:cubicBezTo>
                  <a:pt x="160" y="372"/>
                  <a:pt x="160" y="372"/>
                  <a:pt x="169" y="372"/>
                </a:cubicBezTo>
                <a:cubicBezTo>
                  <a:pt x="169" y="363"/>
                  <a:pt x="240" y="310"/>
                  <a:pt x="240" y="310"/>
                </a:cubicBezTo>
                <a:cubicBezTo>
                  <a:pt x="160" y="266"/>
                  <a:pt x="160" y="266"/>
                  <a:pt x="160" y="266"/>
                </a:cubicBezTo>
                <a:lnTo>
                  <a:pt x="160" y="363"/>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14" name="AutoShape 63">
            <a:extLst>
              <a:ext uri="{FF2B5EF4-FFF2-40B4-BE49-F238E27FC236}">
                <a16:creationId xmlns:a16="http://schemas.microsoft.com/office/drawing/2014/main" id="{411578A8-AC4C-47D5-8C78-5EA9B8F6808A}"/>
              </a:ext>
            </a:extLst>
          </p:cNvPr>
          <p:cNvSpPr>
            <a:spLocks/>
          </p:cNvSpPr>
          <p:nvPr/>
        </p:nvSpPr>
        <p:spPr bwMode="auto">
          <a:xfrm>
            <a:off x="9861724" y="3729047"/>
            <a:ext cx="642316" cy="5288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15" name="Rectángulo 14">
            <a:extLst>
              <a:ext uri="{FF2B5EF4-FFF2-40B4-BE49-F238E27FC236}">
                <a16:creationId xmlns:a16="http://schemas.microsoft.com/office/drawing/2014/main" id="{5FCD24E0-8B94-45CD-A8BF-385347EB6106}"/>
              </a:ext>
            </a:extLst>
          </p:cNvPr>
          <p:cNvSpPr/>
          <p:nvPr/>
        </p:nvSpPr>
        <p:spPr>
          <a:xfrm>
            <a:off x="4650636" y="4863593"/>
            <a:ext cx="2145467" cy="830997"/>
          </a:xfrm>
          <a:prstGeom prst="rect">
            <a:avLst/>
          </a:prstGeom>
        </p:spPr>
        <p:txBody>
          <a:bodyPr wrap="square">
            <a:spAutoFit/>
          </a:bodyPr>
          <a:lstStyle/>
          <a:p>
            <a:pPr algn="ctr"/>
            <a:r>
              <a:rPr lang="es-CO" sz="1600" b="1" dirty="0"/>
              <a:t>Lorem ipsum </a:t>
            </a:r>
            <a:r>
              <a:rPr lang="es-CO" sz="1600" dirty="0"/>
              <a:t>dolor sit amet, consectetur adipiscing elit</a:t>
            </a:r>
          </a:p>
        </p:txBody>
      </p:sp>
      <p:sp>
        <p:nvSpPr>
          <p:cNvPr id="16" name="Rectángulo 15">
            <a:extLst>
              <a:ext uri="{FF2B5EF4-FFF2-40B4-BE49-F238E27FC236}">
                <a16:creationId xmlns:a16="http://schemas.microsoft.com/office/drawing/2014/main" id="{4006A591-138D-46E8-BFCF-52F3DDFCA41F}"/>
              </a:ext>
            </a:extLst>
          </p:cNvPr>
          <p:cNvSpPr/>
          <p:nvPr/>
        </p:nvSpPr>
        <p:spPr>
          <a:xfrm>
            <a:off x="7018278" y="4828556"/>
            <a:ext cx="2145467" cy="830997"/>
          </a:xfrm>
          <a:prstGeom prst="rect">
            <a:avLst/>
          </a:prstGeom>
        </p:spPr>
        <p:txBody>
          <a:bodyPr wrap="square">
            <a:spAutoFit/>
          </a:bodyPr>
          <a:lstStyle/>
          <a:p>
            <a:pPr algn="ctr"/>
            <a:r>
              <a:rPr lang="es-CO" sz="1600" b="1" dirty="0"/>
              <a:t>Lorem ipsum </a:t>
            </a:r>
            <a:r>
              <a:rPr lang="es-CO" sz="1600" dirty="0"/>
              <a:t>dolor sit amet, consectetur adipiscing elit</a:t>
            </a:r>
          </a:p>
        </p:txBody>
      </p:sp>
      <p:sp>
        <p:nvSpPr>
          <p:cNvPr id="17" name="Rectángulo 16">
            <a:extLst>
              <a:ext uri="{FF2B5EF4-FFF2-40B4-BE49-F238E27FC236}">
                <a16:creationId xmlns:a16="http://schemas.microsoft.com/office/drawing/2014/main" id="{380D3852-B5DC-4D6F-B0F6-4E1293778608}"/>
              </a:ext>
            </a:extLst>
          </p:cNvPr>
          <p:cNvSpPr/>
          <p:nvPr/>
        </p:nvSpPr>
        <p:spPr>
          <a:xfrm>
            <a:off x="9110149" y="4863593"/>
            <a:ext cx="2145467" cy="830997"/>
          </a:xfrm>
          <a:prstGeom prst="rect">
            <a:avLst/>
          </a:prstGeom>
        </p:spPr>
        <p:txBody>
          <a:bodyPr wrap="square">
            <a:spAutoFit/>
          </a:bodyPr>
          <a:lstStyle/>
          <a:p>
            <a:pPr algn="ctr"/>
            <a:r>
              <a:rPr lang="es-CO" sz="1600" b="1" dirty="0"/>
              <a:t>Lorem ipsum </a:t>
            </a:r>
            <a:r>
              <a:rPr lang="es-CO" sz="1600" dirty="0"/>
              <a:t>dolor sit amet, consectetur adipiscing elit</a:t>
            </a:r>
          </a:p>
        </p:txBody>
      </p:sp>
      <p:sp>
        <p:nvSpPr>
          <p:cNvPr id="18" name="TextBox 10">
            <a:extLst>
              <a:ext uri="{FF2B5EF4-FFF2-40B4-BE49-F238E27FC236}">
                <a16:creationId xmlns:a16="http://schemas.microsoft.com/office/drawing/2014/main" id="{C64D4B57-795C-4605-A9EF-CC364DD68A6F}"/>
              </a:ext>
            </a:extLst>
          </p:cNvPr>
          <p:cNvSpPr txBox="1">
            <a:spLocks noChangeArrowheads="1"/>
          </p:cNvSpPr>
          <p:nvPr/>
        </p:nvSpPr>
        <p:spPr bwMode="auto">
          <a:xfrm>
            <a:off x="5336223" y="2627432"/>
            <a:ext cx="5509576"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p:txBody>
      </p:sp>
      <p:sp>
        <p:nvSpPr>
          <p:cNvPr id="19" name="Triángulo rectángulo 18">
            <a:extLst>
              <a:ext uri="{FF2B5EF4-FFF2-40B4-BE49-F238E27FC236}">
                <a16:creationId xmlns:a16="http://schemas.microsoft.com/office/drawing/2014/main" id="{D47C3C69-CE98-4067-B6EE-2786D005E3CE}"/>
              </a:ext>
            </a:extLst>
          </p:cNvPr>
          <p:cNvSpPr/>
          <p:nvPr/>
        </p:nvSpPr>
        <p:spPr>
          <a:xfrm rot="5400000">
            <a:off x="-653832" y="653833"/>
            <a:ext cx="4898632" cy="3590968"/>
          </a:xfrm>
          <a:prstGeom prst="rtTriangle">
            <a:avLst/>
          </a:prstGeom>
          <a:solidFill>
            <a:srgbClr val="00A79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8883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0E2D6405-BEC0-412F-9F03-1F9E2197066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771883DA-A26B-4927-8E2A-1B202BBBC5A7}"/>
              </a:ext>
            </a:extLst>
          </p:cNvPr>
          <p:cNvSpPr/>
          <p:nvPr/>
        </p:nvSpPr>
        <p:spPr>
          <a:xfrm>
            <a:off x="1" y="0"/>
            <a:ext cx="12192000" cy="6858000"/>
          </a:xfrm>
          <a:prstGeom prst="rect">
            <a:avLst/>
          </a:prstGeom>
          <a:solidFill>
            <a:srgbClr val="3033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a:extLst>
              <a:ext uri="{FF2B5EF4-FFF2-40B4-BE49-F238E27FC236}">
                <a16:creationId xmlns:a16="http://schemas.microsoft.com/office/drawing/2014/main" id="{0B212BED-446C-41E7-ACE3-4BE044A3FCBE}"/>
              </a:ext>
            </a:extLst>
          </p:cNvPr>
          <p:cNvSpPr/>
          <p:nvPr/>
        </p:nvSpPr>
        <p:spPr>
          <a:xfrm>
            <a:off x="1059543" y="0"/>
            <a:ext cx="4775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xagon 192">
            <a:extLst>
              <a:ext uri="{FF2B5EF4-FFF2-40B4-BE49-F238E27FC236}">
                <a16:creationId xmlns:a16="http://schemas.microsoft.com/office/drawing/2014/main" id="{D570A40B-FFE1-4A49-AFA6-D56018BFD0B5}"/>
              </a:ext>
            </a:extLst>
          </p:cNvPr>
          <p:cNvSpPr/>
          <p:nvPr/>
        </p:nvSpPr>
        <p:spPr>
          <a:xfrm>
            <a:off x="5219984" y="1066007"/>
            <a:ext cx="1229519" cy="1060450"/>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8" name="Hexagon 192">
            <a:extLst>
              <a:ext uri="{FF2B5EF4-FFF2-40B4-BE49-F238E27FC236}">
                <a16:creationId xmlns:a16="http://schemas.microsoft.com/office/drawing/2014/main" id="{302AC1B5-7FAA-461B-A64E-4572DE65FCB6}"/>
              </a:ext>
            </a:extLst>
          </p:cNvPr>
          <p:cNvSpPr/>
          <p:nvPr/>
        </p:nvSpPr>
        <p:spPr>
          <a:xfrm>
            <a:off x="5219984" y="2850753"/>
            <a:ext cx="1229519" cy="1060450"/>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9" name="Hexagon 192">
            <a:extLst>
              <a:ext uri="{FF2B5EF4-FFF2-40B4-BE49-F238E27FC236}">
                <a16:creationId xmlns:a16="http://schemas.microsoft.com/office/drawing/2014/main" id="{11CFDADD-2A15-4BFB-B406-02E0874D631B}"/>
              </a:ext>
            </a:extLst>
          </p:cNvPr>
          <p:cNvSpPr/>
          <p:nvPr/>
        </p:nvSpPr>
        <p:spPr>
          <a:xfrm>
            <a:off x="5219984" y="4528343"/>
            <a:ext cx="1229519" cy="1060450"/>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0" name="Título 12">
            <a:extLst>
              <a:ext uri="{FF2B5EF4-FFF2-40B4-BE49-F238E27FC236}">
                <a16:creationId xmlns:a16="http://schemas.microsoft.com/office/drawing/2014/main" id="{6E117CD4-19E6-41CC-AE92-907F831A05E7}"/>
              </a:ext>
            </a:extLst>
          </p:cNvPr>
          <p:cNvSpPr txBox="1">
            <a:spLocks/>
          </p:cNvSpPr>
          <p:nvPr/>
        </p:nvSpPr>
        <p:spPr>
          <a:xfrm>
            <a:off x="1423695" y="1463675"/>
            <a:ext cx="235222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A79D"/>
                </a:solidFill>
              </a:rPr>
              <a:t>Your Title </a:t>
            </a:r>
            <a:br>
              <a:rPr lang="en-US" b="1" dirty="0">
                <a:solidFill>
                  <a:srgbClr val="00A79D"/>
                </a:solidFill>
              </a:rPr>
            </a:br>
            <a:r>
              <a:rPr lang="en-US" b="1" dirty="0"/>
              <a:t>Here</a:t>
            </a:r>
          </a:p>
        </p:txBody>
      </p:sp>
      <p:sp>
        <p:nvSpPr>
          <p:cNvPr id="11" name="TextBox 10">
            <a:extLst>
              <a:ext uri="{FF2B5EF4-FFF2-40B4-BE49-F238E27FC236}">
                <a16:creationId xmlns:a16="http://schemas.microsoft.com/office/drawing/2014/main" id="{A2B817D2-2679-4303-A7E8-A60D99B3E045}"/>
              </a:ext>
            </a:extLst>
          </p:cNvPr>
          <p:cNvSpPr txBox="1">
            <a:spLocks noChangeArrowheads="1"/>
          </p:cNvSpPr>
          <p:nvPr/>
        </p:nvSpPr>
        <p:spPr bwMode="auto">
          <a:xfrm>
            <a:off x="1423695" y="2980358"/>
            <a:ext cx="335053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12" name="Rectángulo 11">
            <a:extLst>
              <a:ext uri="{FF2B5EF4-FFF2-40B4-BE49-F238E27FC236}">
                <a16:creationId xmlns:a16="http://schemas.microsoft.com/office/drawing/2014/main" id="{A12D78D7-E7A9-4237-A60F-F813ECAA1211}"/>
              </a:ext>
            </a:extLst>
          </p:cNvPr>
          <p:cNvSpPr/>
          <p:nvPr/>
        </p:nvSpPr>
        <p:spPr>
          <a:xfrm>
            <a:off x="6652600" y="1273066"/>
            <a:ext cx="4775200" cy="646331"/>
          </a:xfrm>
          <a:prstGeom prst="rect">
            <a:avLst/>
          </a:prstGeom>
        </p:spPr>
        <p:txBody>
          <a:bodyPr wrap="square">
            <a:spAutoFit/>
          </a:bodyPr>
          <a:lstStyle/>
          <a:p>
            <a:r>
              <a:rPr lang="es-CO" b="1" dirty="0" err="1">
                <a:solidFill>
                  <a:schemeClr val="bg1"/>
                </a:solidFill>
                <a:latin typeface="Arial" panose="020B0604020202020204" pitchFamily="34" charset="0"/>
                <a:cs typeface="Arial" panose="020B0604020202020204" pitchFamily="34" charset="0"/>
              </a:rPr>
              <a:t>Lorem</a:t>
            </a:r>
            <a:r>
              <a:rPr lang="es-CO" b="1" dirty="0">
                <a:solidFill>
                  <a:schemeClr val="bg1"/>
                </a:solidFill>
                <a:latin typeface="Arial" panose="020B0604020202020204" pitchFamily="34" charset="0"/>
                <a:cs typeface="Arial" panose="020B0604020202020204" pitchFamily="34" charset="0"/>
              </a:rPr>
              <a:t> </a:t>
            </a:r>
            <a:r>
              <a:rPr lang="es-CO" b="1" dirty="0" err="1">
                <a:solidFill>
                  <a:schemeClr val="bg1"/>
                </a:solidFill>
                <a:latin typeface="Arial" panose="020B0604020202020204" pitchFamily="34" charset="0"/>
                <a:cs typeface="Arial" panose="020B0604020202020204" pitchFamily="34" charset="0"/>
              </a:rPr>
              <a:t>ipsum</a:t>
            </a:r>
            <a:r>
              <a:rPr lang="es-CO" b="1" dirty="0">
                <a:solidFill>
                  <a:schemeClr val="bg1"/>
                </a:solidFill>
                <a:latin typeface="Arial" panose="020B0604020202020204" pitchFamily="34" charset="0"/>
                <a:cs typeface="Arial" panose="020B0604020202020204" pitchFamily="34" charset="0"/>
              </a:rPr>
              <a:t>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adipiscing</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elit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Fusce</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convallis</a:t>
            </a:r>
            <a:r>
              <a:rPr lang="es-CO" dirty="0">
                <a:solidFill>
                  <a:schemeClr val="bg1"/>
                </a:solidFill>
                <a:latin typeface="Arial" panose="020B0604020202020204" pitchFamily="34" charset="0"/>
                <a:cs typeface="Arial" panose="020B0604020202020204" pitchFamily="34" charset="0"/>
              </a:rPr>
              <a:t> magna non</a:t>
            </a:r>
          </a:p>
        </p:txBody>
      </p:sp>
      <p:sp>
        <p:nvSpPr>
          <p:cNvPr id="13" name="Rectángulo 12">
            <a:extLst>
              <a:ext uri="{FF2B5EF4-FFF2-40B4-BE49-F238E27FC236}">
                <a16:creationId xmlns:a16="http://schemas.microsoft.com/office/drawing/2014/main" id="{7DBFF765-69F3-4AFB-99DB-92ADE5E8B3CB}"/>
              </a:ext>
            </a:extLst>
          </p:cNvPr>
          <p:cNvSpPr/>
          <p:nvPr/>
        </p:nvSpPr>
        <p:spPr>
          <a:xfrm>
            <a:off x="6652600" y="4735402"/>
            <a:ext cx="4775200" cy="646331"/>
          </a:xfrm>
          <a:prstGeom prst="rect">
            <a:avLst/>
          </a:prstGeom>
        </p:spPr>
        <p:txBody>
          <a:bodyPr wrap="square">
            <a:spAutoFit/>
          </a:bodyPr>
          <a:lstStyle/>
          <a:p>
            <a:r>
              <a:rPr lang="es-CO" b="1" dirty="0" err="1">
                <a:solidFill>
                  <a:schemeClr val="bg1"/>
                </a:solidFill>
                <a:latin typeface="Arial" panose="020B0604020202020204" pitchFamily="34" charset="0"/>
                <a:cs typeface="Arial" panose="020B0604020202020204" pitchFamily="34" charset="0"/>
              </a:rPr>
              <a:t>Lorem</a:t>
            </a:r>
            <a:r>
              <a:rPr lang="es-CO" b="1" dirty="0">
                <a:solidFill>
                  <a:schemeClr val="bg1"/>
                </a:solidFill>
                <a:latin typeface="Arial" panose="020B0604020202020204" pitchFamily="34" charset="0"/>
                <a:cs typeface="Arial" panose="020B0604020202020204" pitchFamily="34" charset="0"/>
              </a:rPr>
              <a:t> </a:t>
            </a:r>
            <a:r>
              <a:rPr lang="es-CO" b="1" dirty="0" err="1">
                <a:solidFill>
                  <a:schemeClr val="bg1"/>
                </a:solidFill>
                <a:latin typeface="Arial" panose="020B0604020202020204" pitchFamily="34" charset="0"/>
                <a:cs typeface="Arial" panose="020B0604020202020204" pitchFamily="34" charset="0"/>
              </a:rPr>
              <a:t>ipsum</a:t>
            </a:r>
            <a:r>
              <a:rPr lang="es-CO" b="1" dirty="0">
                <a:solidFill>
                  <a:schemeClr val="bg1"/>
                </a:solidFill>
                <a:latin typeface="Arial" panose="020B0604020202020204" pitchFamily="34" charset="0"/>
                <a:cs typeface="Arial" panose="020B0604020202020204" pitchFamily="34" charset="0"/>
              </a:rPr>
              <a:t>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adipiscing</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elit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Fusce</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convallis</a:t>
            </a:r>
            <a:r>
              <a:rPr lang="es-CO" dirty="0">
                <a:solidFill>
                  <a:schemeClr val="bg1"/>
                </a:solidFill>
                <a:latin typeface="Arial" panose="020B0604020202020204" pitchFamily="34" charset="0"/>
                <a:cs typeface="Arial" panose="020B0604020202020204" pitchFamily="34" charset="0"/>
              </a:rPr>
              <a:t> magna non</a:t>
            </a:r>
          </a:p>
        </p:txBody>
      </p:sp>
      <p:sp>
        <p:nvSpPr>
          <p:cNvPr id="14" name="Rectángulo 13">
            <a:extLst>
              <a:ext uri="{FF2B5EF4-FFF2-40B4-BE49-F238E27FC236}">
                <a16:creationId xmlns:a16="http://schemas.microsoft.com/office/drawing/2014/main" id="{F5143685-C4DE-4986-BCF9-A5ECD94A5BA7}"/>
              </a:ext>
            </a:extLst>
          </p:cNvPr>
          <p:cNvSpPr/>
          <p:nvPr/>
        </p:nvSpPr>
        <p:spPr>
          <a:xfrm>
            <a:off x="6652600" y="3057812"/>
            <a:ext cx="4775200" cy="646331"/>
          </a:xfrm>
          <a:prstGeom prst="rect">
            <a:avLst/>
          </a:prstGeom>
        </p:spPr>
        <p:txBody>
          <a:bodyPr wrap="square">
            <a:spAutoFit/>
          </a:bodyPr>
          <a:lstStyle/>
          <a:p>
            <a:r>
              <a:rPr lang="es-CO" b="1" dirty="0" err="1">
                <a:solidFill>
                  <a:schemeClr val="bg1"/>
                </a:solidFill>
                <a:latin typeface="Arial" panose="020B0604020202020204" pitchFamily="34" charset="0"/>
                <a:cs typeface="Arial" panose="020B0604020202020204" pitchFamily="34" charset="0"/>
              </a:rPr>
              <a:t>Lorem</a:t>
            </a:r>
            <a:r>
              <a:rPr lang="es-CO" b="1" dirty="0">
                <a:solidFill>
                  <a:schemeClr val="bg1"/>
                </a:solidFill>
                <a:latin typeface="Arial" panose="020B0604020202020204" pitchFamily="34" charset="0"/>
                <a:cs typeface="Arial" panose="020B0604020202020204" pitchFamily="34" charset="0"/>
              </a:rPr>
              <a:t> </a:t>
            </a:r>
            <a:r>
              <a:rPr lang="es-CO" b="1" dirty="0" err="1">
                <a:solidFill>
                  <a:schemeClr val="bg1"/>
                </a:solidFill>
                <a:latin typeface="Arial" panose="020B0604020202020204" pitchFamily="34" charset="0"/>
                <a:cs typeface="Arial" panose="020B0604020202020204" pitchFamily="34" charset="0"/>
              </a:rPr>
              <a:t>ipsum</a:t>
            </a:r>
            <a:r>
              <a:rPr lang="es-CO" b="1" dirty="0">
                <a:solidFill>
                  <a:schemeClr val="bg1"/>
                </a:solidFill>
                <a:latin typeface="Arial" panose="020B0604020202020204" pitchFamily="34" charset="0"/>
                <a:cs typeface="Arial" panose="020B0604020202020204" pitchFamily="34" charset="0"/>
              </a:rPr>
              <a:t>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adipiscing</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elit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Fusce</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convallis</a:t>
            </a:r>
            <a:r>
              <a:rPr lang="es-CO" dirty="0">
                <a:solidFill>
                  <a:schemeClr val="bg1"/>
                </a:solidFill>
                <a:latin typeface="Arial" panose="020B0604020202020204" pitchFamily="34" charset="0"/>
                <a:cs typeface="Arial" panose="020B0604020202020204" pitchFamily="34" charset="0"/>
              </a:rPr>
              <a:t> magna non</a:t>
            </a:r>
          </a:p>
        </p:txBody>
      </p:sp>
      <p:sp>
        <p:nvSpPr>
          <p:cNvPr id="16" name="Freeform 101">
            <a:extLst>
              <a:ext uri="{FF2B5EF4-FFF2-40B4-BE49-F238E27FC236}">
                <a16:creationId xmlns:a16="http://schemas.microsoft.com/office/drawing/2014/main" id="{7CA21598-CA9C-4130-BC6B-0254DCA9B7F6}"/>
              </a:ext>
            </a:extLst>
          </p:cNvPr>
          <p:cNvSpPr>
            <a:spLocks noChangeArrowheads="1"/>
          </p:cNvSpPr>
          <p:nvPr/>
        </p:nvSpPr>
        <p:spPr bwMode="auto">
          <a:xfrm>
            <a:off x="5639004" y="1300172"/>
            <a:ext cx="391477" cy="562748"/>
          </a:xfrm>
          <a:custGeom>
            <a:avLst/>
            <a:gdLst>
              <a:gd name="T0" fmla="*/ 0 w 737"/>
              <a:gd name="T1" fmla="*/ 133822 h 1061"/>
              <a:gd name="T2" fmla="*/ 14465 w 737"/>
              <a:gd name="T3" fmla="*/ 439168 h 1061"/>
              <a:gd name="T4" fmla="*/ 304173 w 737"/>
              <a:gd name="T5" fmla="*/ 424253 h 1061"/>
              <a:gd name="T6" fmla="*/ 299213 w 737"/>
              <a:gd name="T7" fmla="*/ 2486 h 1061"/>
              <a:gd name="T8" fmla="*/ 4959 w 737"/>
              <a:gd name="T9" fmla="*/ 2486 h 1061"/>
              <a:gd name="T10" fmla="*/ 70671 w 737"/>
              <a:gd name="T11" fmla="*/ 407266 h 1061"/>
              <a:gd name="T12" fmla="*/ 33889 w 737"/>
              <a:gd name="T13" fmla="*/ 409752 h 1061"/>
              <a:gd name="T14" fmla="*/ 33889 w 737"/>
              <a:gd name="T15" fmla="*/ 370807 h 1061"/>
              <a:gd name="T16" fmla="*/ 70671 w 737"/>
              <a:gd name="T17" fmla="*/ 407266 h 1061"/>
              <a:gd name="T18" fmla="*/ 68191 w 737"/>
              <a:gd name="T19" fmla="*/ 338905 h 1061"/>
              <a:gd name="T20" fmla="*/ 31409 w 737"/>
              <a:gd name="T21" fmla="*/ 304932 h 1061"/>
              <a:gd name="T22" fmla="*/ 70671 w 737"/>
              <a:gd name="T23" fmla="*/ 304932 h 1061"/>
              <a:gd name="T24" fmla="*/ 70671 w 737"/>
              <a:gd name="T25" fmla="*/ 268058 h 1061"/>
              <a:gd name="T26" fmla="*/ 31409 w 737"/>
              <a:gd name="T27" fmla="*/ 268058 h 1061"/>
              <a:gd name="T28" fmla="*/ 68191 w 737"/>
              <a:gd name="T29" fmla="*/ 234085 h 1061"/>
              <a:gd name="T30" fmla="*/ 138448 w 737"/>
              <a:gd name="T31" fmla="*/ 407266 h 1061"/>
              <a:gd name="T32" fmla="*/ 102080 w 737"/>
              <a:gd name="T33" fmla="*/ 409752 h 1061"/>
              <a:gd name="T34" fmla="*/ 102080 w 737"/>
              <a:gd name="T35" fmla="*/ 370807 h 1061"/>
              <a:gd name="T36" fmla="*/ 138448 w 737"/>
              <a:gd name="T37" fmla="*/ 407266 h 1061"/>
              <a:gd name="T38" fmla="*/ 135969 w 737"/>
              <a:gd name="T39" fmla="*/ 338905 h 1061"/>
              <a:gd name="T40" fmla="*/ 99600 w 737"/>
              <a:gd name="T41" fmla="*/ 304932 h 1061"/>
              <a:gd name="T42" fmla="*/ 138448 w 737"/>
              <a:gd name="T43" fmla="*/ 304932 h 1061"/>
              <a:gd name="T44" fmla="*/ 138448 w 737"/>
              <a:gd name="T45" fmla="*/ 268058 h 1061"/>
              <a:gd name="T46" fmla="*/ 99600 w 737"/>
              <a:gd name="T47" fmla="*/ 268058 h 1061"/>
              <a:gd name="T48" fmla="*/ 135969 w 737"/>
              <a:gd name="T49" fmla="*/ 234085 h 1061"/>
              <a:gd name="T50" fmla="*/ 138448 w 737"/>
              <a:gd name="T51" fmla="*/ 199697 h 1061"/>
              <a:gd name="T52" fmla="*/ 33889 w 737"/>
              <a:gd name="T53" fmla="*/ 202183 h 1061"/>
              <a:gd name="T54" fmla="*/ 33889 w 737"/>
              <a:gd name="T55" fmla="*/ 165724 h 1061"/>
              <a:gd name="T56" fmla="*/ 138448 w 737"/>
              <a:gd name="T57" fmla="*/ 199697 h 1061"/>
              <a:gd name="T58" fmla="*/ 204159 w 737"/>
              <a:gd name="T59" fmla="*/ 409752 h 1061"/>
              <a:gd name="T60" fmla="*/ 170271 w 737"/>
              <a:gd name="T61" fmla="*/ 373293 h 1061"/>
              <a:gd name="T62" fmla="*/ 206639 w 737"/>
              <a:gd name="T63" fmla="*/ 373293 h 1061"/>
              <a:gd name="T64" fmla="*/ 206639 w 737"/>
              <a:gd name="T65" fmla="*/ 336419 h 1061"/>
              <a:gd name="T66" fmla="*/ 170271 w 737"/>
              <a:gd name="T67" fmla="*/ 336419 h 1061"/>
              <a:gd name="T68" fmla="*/ 204159 w 737"/>
              <a:gd name="T69" fmla="*/ 302446 h 1061"/>
              <a:gd name="T70" fmla="*/ 206639 w 737"/>
              <a:gd name="T71" fmla="*/ 268058 h 1061"/>
              <a:gd name="T72" fmla="*/ 172750 w 737"/>
              <a:gd name="T73" fmla="*/ 270544 h 1061"/>
              <a:gd name="T74" fmla="*/ 172750 w 737"/>
              <a:gd name="T75" fmla="*/ 234085 h 1061"/>
              <a:gd name="T76" fmla="*/ 206639 w 737"/>
              <a:gd name="T77" fmla="*/ 268058 h 1061"/>
              <a:gd name="T78" fmla="*/ 204159 w 737"/>
              <a:gd name="T79" fmla="*/ 202183 h 1061"/>
              <a:gd name="T80" fmla="*/ 170271 w 737"/>
              <a:gd name="T81" fmla="*/ 168210 h 1061"/>
              <a:gd name="T82" fmla="*/ 206639 w 737"/>
              <a:gd name="T83" fmla="*/ 168210 h 1061"/>
              <a:gd name="T84" fmla="*/ 274830 w 737"/>
              <a:gd name="T85" fmla="*/ 407266 h 1061"/>
              <a:gd name="T86" fmla="*/ 238461 w 737"/>
              <a:gd name="T87" fmla="*/ 407266 h 1061"/>
              <a:gd name="T88" fmla="*/ 272350 w 737"/>
              <a:gd name="T89" fmla="*/ 370807 h 1061"/>
              <a:gd name="T90" fmla="*/ 274830 w 737"/>
              <a:gd name="T91" fmla="*/ 336419 h 1061"/>
              <a:gd name="T92" fmla="*/ 240941 w 737"/>
              <a:gd name="T93" fmla="*/ 338905 h 1061"/>
              <a:gd name="T94" fmla="*/ 240941 w 737"/>
              <a:gd name="T95" fmla="*/ 302446 h 1061"/>
              <a:gd name="T96" fmla="*/ 274830 w 737"/>
              <a:gd name="T97" fmla="*/ 336419 h 1061"/>
              <a:gd name="T98" fmla="*/ 272350 w 737"/>
              <a:gd name="T99" fmla="*/ 270544 h 1061"/>
              <a:gd name="T100" fmla="*/ 238461 w 737"/>
              <a:gd name="T101" fmla="*/ 236571 h 1061"/>
              <a:gd name="T102" fmla="*/ 274830 w 737"/>
              <a:gd name="T103" fmla="*/ 236571 h 1061"/>
              <a:gd name="T104" fmla="*/ 274830 w 737"/>
              <a:gd name="T105" fmla="*/ 199697 h 1061"/>
              <a:gd name="T106" fmla="*/ 238461 w 737"/>
              <a:gd name="T107" fmla="*/ 199697 h 1061"/>
              <a:gd name="T108" fmla="*/ 272350 w 737"/>
              <a:gd name="T109" fmla="*/ 165724 h 1061"/>
              <a:gd name="T110" fmla="*/ 26863 w 737"/>
              <a:gd name="T111" fmla="*/ 31487 h 1061"/>
              <a:gd name="T112" fmla="*/ 33889 w 737"/>
              <a:gd name="T113" fmla="*/ 24030 h 1061"/>
              <a:gd name="T114" fmla="*/ 282269 w 737"/>
              <a:gd name="T115" fmla="*/ 31487 h 1061"/>
              <a:gd name="T116" fmla="*/ 272350 w 737"/>
              <a:gd name="T117" fmla="*/ 109792 h 1061"/>
              <a:gd name="T118" fmla="*/ 26863 w 737"/>
              <a:gd name="T119" fmla="*/ 102334 h 106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37" h="1061">
                <a:moveTo>
                  <a:pt x="0" y="312"/>
                </a:moveTo>
                <a:lnTo>
                  <a:pt x="0" y="312"/>
                </a:lnTo>
                <a:cubicBezTo>
                  <a:pt x="0" y="323"/>
                  <a:pt x="0" y="323"/>
                  <a:pt x="0" y="323"/>
                </a:cubicBezTo>
                <a:cubicBezTo>
                  <a:pt x="0" y="1024"/>
                  <a:pt x="0" y="1024"/>
                  <a:pt x="0" y="1024"/>
                </a:cubicBezTo>
                <a:cubicBezTo>
                  <a:pt x="0" y="1036"/>
                  <a:pt x="6" y="1042"/>
                  <a:pt x="12" y="1048"/>
                </a:cubicBezTo>
                <a:cubicBezTo>
                  <a:pt x="17" y="1054"/>
                  <a:pt x="29" y="1060"/>
                  <a:pt x="35" y="1060"/>
                </a:cubicBezTo>
                <a:cubicBezTo>
                  <a:pt x="700" y="1060"/>
                  <a:pt x="700" y="1060"/>
                  <a:pt x="700" y="1060"/>
                </a:cubicBezTo>
                <a:cubicBezTo>
                  <a:pt x="712" y="1060"/>
                  <a:pt x="718" y="1054"/>
                  <a:pt x="724" y="1048"/>
                </a:cubicBezTo>
                <a:cubicBezTo>
                  <a:pt x="736" y="1042"/>
                  <a:pt x="736" y="1036"/>
                  <a:pt x="736" y="1024"/>
                </a:cubicBezTo>
                <a:cubicBezTo>
                  <a:pt x="736" y="323"/>
                  <a:pt x="736" y="323"/>
                  <a:pt x="736" y="323"/>
                </a:cubicBezTo>
                <a:cubicBezTo>
                  <a:pt x="736" y="35"/>
                  <a:pt x="736" y="35"/>
                  <a:pt x="736" y="35"/>
                </a:cubicBezTo>
                <a:cubicBezTo>
                  <a:pt x="736" y="23"/>
                  <a:pt x="736" y="17"/>
                  <a:pt x="724" y="6"/>
                </a:cubicBezTo>
                <a:cubicBezTo>
                  <a:pt x="718" y="0"/>
                  <a:pt x="712" y="0"/>
                  <a:pt x="700" y="0"/>
                </a:cubicBezTo>
                <a:cubicBezTo>
                  <a:pt x="35" y="0"/>
                  <a:pt x="35" y="0"/>
                  <a:pt x="35" y="0"/>
                </a:cubicBezTo>
                <a:cubicBezTo>
                  <a:pt x="29" y="0"/>
                  <a:pt x="17" y="0"/>
                  <a:pt x="12" y="6"/>
                </a:cubicBezTo>
                <a:cubicBezTo>
                  <a:pt x="6" y="17"/>
                  <a:pt x="0" y="23"/>
                  <a:pt x="0" y="35"/>
                </a:cubicBezTo>
                <a:cubicBezTo>
                  <a:pt x="0" y="312"/>
                  <a:pt x="0" y="312"/>
                  <a:pt x="0" y="312"/>
                </a:cubicBezTo>
                <a:close/>
                <a:moveTo>
                  <a:pt x="171" y="983"/>
                </a:moveTo>
                <a:lnTo>
                  <a:pt x="171" y="983"/>
                </a:lnTo>
                <a:lnTo>
                  <a:pt x="165" y="989"/>
                </a:lnTo>
                <a:cubicBezTo>
                  <a:pt x="82" y="989"/>
                  <a:pt x="82" y="989"/>
                  <a:pt x="82" y="989"/>
                </a:cubicBezTo>
                <a:lnTo>
                  <a:pt x="76" y="983"/>
                </a:lnTo>
                <a:cubicBezTo>
                  <a:pt x="76" y="901"/>
                  <a:pt x="76" y="901"/>
                  <a:pt x="76" y="901"/>
                </a:cubicBezTo>
                <a:lnTo>
                  <a:pt x="82" y="895"/>
                </a:lnTo>
                <a:cubicBezTo>
                  <a:pt x="165" y="895"/>
                  <a:pt x="165" y="895"/>
                  <a:pt x="165" y="895"/>
                </a:cubicBezTo>
                <a:lnTo>
                  <a:pt x="171" y="901"/>
                </a:lnTo>
                <a:lnTo>
                  <a:pt x="171" y="983"/>
                </a:lnTo>
                <a:close/>
                <a:moveTo>
                  <a:pt x="171" y="812"/>
                </a:moveTo>
                <a:lnTo>
                  <a:pt x="171" y="812"/>
                </a:lnTo>
                <a:cubicBezTo>
                  <a:pt x="171" y="818"/>
                  <a:pt x="165" y="818"/>
                  <a:pt x="165" y="818"/>
                </a:cubicBezTo>
                <a:cubicBezTo>
                  <a:pt x="82" y="818"/>
                  <a:pt x="82" y="818"/>
                  <a:pt x="82" y="818"/>
                </a:cubicBezTo>
                <a:cubicBezTo>
                  <a:pt x="82" y="818"/>
                  <a:pt x="76" y="818"/>
                  <a:pt x="76" y="812"/>
                </a:cubicBezTo>
                <a:cubicBezTo>
                  <a:pt x="76" y="736"/>
                  <a:pt x="76" y="736"/>
                  <a:pt x="76" y="736"/>
                </a:cubicBezTo>
                <a:cubicBezTo>
                  <a:pt x="76" y="730"/>
                  <a:pt x="82" y="730"/>
                  <a:pt x="82" y="730"/>
                </a:cubicBezTo>
                <a:cubicBezTo>
                  <a:pt x="165" y="730"/>
                  <a:pt x="165" y="730"/>
                  <a:pt x="165" y="730"/>
                </a:cubicBezTo>
                <a:cubicBezTo>
                  <a:pt x="165" y="730"/>
                  <a:pt x="171" y="730"/>
                  <a:pt x="171" y="736"/>
                </a:cubicBezTo>
                <a:lnTo>
                  <a:pt x="171" y="812"/>
                </a:lnTo>
                <a:close/>
                <a:moveTo>
                  <a:pt x="171" y="647"/>
                </a:moveTo>
                <a:lnTo>
                  <a:pt x="171" y="647"/>
                </a:lnTo>
                <a:cubicBezTo>
                  <a:pt x="171" y="653"/>
                  <a:pt x="165" y="653"/>
                  <a:pt x="165" y="653"/>
                </a:cubicBezTo>
                <a:cubicBezTo>
                  <a:pt x="82" y="653"/>
                  <a:pt x="82" y="653"/>
                  <a:pt x="82" y="653"/>
                </a:cubicBezTo>
                <a:cubicBezTo>
                  <a:pt x="82" y="653"/>
                  <a:pt x="76" y="653"/>
                  <a:pt x="76" y="647"/>
                </a:cubicBezTo>
                <a:cubicBezTo>
                  <a:pt x="76" y="571"/>
                  <a:pt x="76" y="571"/>
                  <a:pt x="76" y="571"/>
                </a:cubicBezTo>
                <a:cubicBezTo>
                  <a:pt x="76" y="565"/>
                  <a:pt x="82" y="565"/>
                  <a:pt x="82" y="565"/>
                </a:cubicBezTo>
                <a:cubicBezTo>
                  <a:pt x="165" y="565"/>
                  <a:pt x="165" y="565"/>
                  <a:pt x="165" y="565"/>
                </a:cubicBezTo>
                <a:cubicBezTo>
                  <a:pt x="165" y="565"/>
                  <a:pt x="171" y="565"/>
                  <a:pt x="171" y="571"/>
                </a:cubicBezTo>
                <a:lnTo>
                  <a:pt x="171" y="647"/>
                </a:lnTo>
                <a:close/>
                <a:moveTo>
                  <a:pt x="335" y="983"/>
                </a:moveTo>
                <a:lnTo>
                  <a:pt x="335" y="983"/>
                </a:lnTo>
                <a:lnTo>
                  <a:pt x="329" y="989"/>
                </a:lnTo>
                <a:cubicBezTo>
                  <a:pt x="247" y="989"/>
                  <a:pt x="247" y="989"/>
                  <a:pt x="247" y="989"/>
                </a:cubicBezTo>
                <a:lnTo>
                  <a:pt x="241" y="983"/>
                </a:lnTo>
                <a:cubicBezTo>
                  <a:pt x="241" y="901"/>
                  <a:pt x="241" y="901"/>
                  <a:pt x="241" y="901"/>
                </a:cubicBezTo>
                <a:lnTo>
                  <a:pt x="247" y="895"/>
                </a:lnTo>
                <a:cubicBezTo>
                  <a:pt x="329" y="895"/>
                  <a:pt x="329" y="895"/>
                  <a:pt x="329" y="895"/>
                </a:cubicBezTo>
                <a:lnTo>
                  <a:pt x="335" y="901"/>
                </a:lnTo>
                <a:lnTo>
                  <a:pt x="335" y="983"/>
                </a:lnTo>
                <a:close/>
                <a:moveTo>
                  <a:pt x="335" y="812"/>
                </a:moveTo>
                <a:lnTo>
                  <a:pt x="335" y="812"/>
                </a:lnTo>
                <a:cubicBezTo>
                  <a:pt x="335" y="818"/>
                  <a:pt x="329" y="818"/>
                  <a:pt x="329" y="818"/>
                </a:cubicBezTo>
                <a:cubicBezTo>
                  <a:pt x="247" y="818"/>
                  <a:pt x="247" y="818"/>
                  <a:pt x="247" y="818"/>
                </a:cubicBezTo>
                <a:cubicBezTo>
                  <a:pt x="247" y="818"/>
                  <a:pt x="241" y="818"/>
                  <a:pt x="241" y="812"/>
                </a:cubicBezTo>
                <a:cubicBezTo>
                  <a:pt x="241" y="736"/>
                  <a:pt x="241" y="736"/>
                  <a:pt x="241" y="736"/>
                </a:cubicBezTo>
                <a:cubicBezTo>
                  <a:pt x="241" y="730"/>
                  <a:pt x="247" y="730"/>
                  <a:pt x="247" y="730"/>
                </a:cubicBezTo>
                <a:cubicBezTo>
                  <a:pt x="329" y="730"/>
                  <a:pt x="329" y="730"/>
                  <a:pt x="329" y="730"/>
                </a:cubicBezTo>
                <a:cubicBezTo>
                  <a:pt x="329" y="730"/>
                  <a:pt x="335" y="730"/>
                  <a:pt x="335" y="736"/>
                </a:cubicBezTo>
                <a:lnTo>
                  <a:pt x="335" y="812"/>
                </a:lnTo>
                <a:close/>
                <a:moveTo>
                  <a:pt x="335" y="647"/>
                </a:moveTo>
                <a:lnTo>
                  <a:pt x="335" y="647"/>
                </a:lnTo>
                <a:cubicBezTo>
                  <a:pt x="335" y="653"/>
                  <a:pt x="329" y="653"/>
                  <a:pt x="329" y="653"/>
                </a:cubicBezTo>
                <a:cubicBezTo>
                  <a:pt x="247" y="653"/>
                  <a:pt x="247" y="653"/>
                  <a:pt x="247" y="653"/>
                </a:cubicBezTo>
                <a:cubicBezTo>
                  <a:pt x="247" y="653"/>
                  <a:pt x="241" y="653"/>
                  <a:pt x="241" y="647"/>
                </a:cubicBezTo>
                <a:cubicBezTo>
                  <a:pt x="241" y="571"/>
                  <a:pt x="241" y="571"/>
                  <a:pt x="241" y="571"/>
                </a:cubicBezTo>
                <a:cubicBezTo>
                  <a:pt x="241" y="565"/>
                  <a:pt x="247" y="565"/>
                  <a:pt x="247" y="565"/>
                </a:cubicBezTo>
                <a:cubicBezTo>
                  <a:pt x="329" y="565"/>
                  <a:pt x="329" y="565"/>
                  <a:pt x="329" y="565"/>
                </a:cubicBezTo>
                <a:cubicBezTo>
                  <a:pt x="329" y="565"/>
                  <a:pt x="335" y="565"/>
                  <a:pt x="335" y="571"/>
                </a:cubicBezTo>
                <a:lnTo>
                  <a:pt x="335" y="647"/>
                </a:lnTo>
                <a:close/>
                <a:moveTo>
                  <a:pt x="335" y="482"/>
                </a:moveTo>
                <a:lnTo>
                  <a:pt x="335" y="482"/>
                </a:lnTo>
                <a:cubicBezTo>
                  <a:pt x="335" y="488"/>
                  <a:pt x="329" y="488"/>
                  <a:pt x="329" y="488"/>
                </a:cubicBezTo>
                <a:cubicBezTo>
                  <a:pt x="82" y="488"/>
                  <a:pt x="82" y="488"/>
                  <a:pt x="82" y="488"/>
                </a:cubicBezTo>
                <a:cubicBezTo>
                  <a:pt x="82" y="488"/>
                  <a:pt x="76" y="488"/>
                  <a:pt x="76" y="482"/>
                </a:cubicBezTo>
                <a:cubicBezTo>
                  <a:pt x="76" y="406"/>
                  <a:pt x="76" y="406"/>
                  <a:pt x="76" y="406"/>
                </a:cubicBezTo>
                <a:cubicBezTo>
                  <a:pt x="76" y="400"/>
                  <a:pt x="82" y="400"/>
                  <a:pt x="82" y="400"/>
                </a:cubicBezTo>
                <a:cubicBezTo>
                  <a:pt x="329" y="400"/>
                  <a:pt x="329" y="400"/>
                  <a:pt x="329" y="400"/>
                </a:cubicBezTo>
                <a:cubicBezTo>
                  <a:pt x="329" y="400"/>
                  <a:pt x="335" y="400"/>
                  <a:pt x="335" y="406"/>
                </a:cubicBezTo>
                <a:lnTo>
                  <a:pt x="335" y="482"/>
                </a:lnTo>
                <a:close/>
                <a:moveTo>
                  <a:pt x="500" y="983"/>
                </a:moveTo>
                <a:lnTo>
                  <a:pt x="500" y="983"/>
                </a:lnTo>
                <a:cubicBezTo>
                  <a:pt x="500" y="983"/>
                  <a:pt x="500" y="989"/>
                  <a:pt x="494" y="989"/>
                </a:cubicBezTo>
                <a:cubicBezTo>
                  <a:pt x="418" y="989"/>
                  <a:pt x="418" y="989"/>
                  <a:pt x="418" y="989"/>
                </a:cubicBezTo>
                <a:cubicBezTo>
                  <a:pt x="412" y="989"/>
                  <a:pt x="412" y="983"/>
                  <a:pt x="412" y="983"/>
                </a:cubicBezTo>
                <a:cubicBezTo>
                  <a:pt x="412" y="901"/>
                  <a:pt x="412" y="901"/>
                  <a:pt x="412" y="901"/>
                </a:cubicBezTo>
                <a:cubicBezTo>
                  <a:pt x="412" y="901"/>
                  <a:pt x="412" y="895"/>
                  <a:pt x="418" y="895"/>
                </a:cubicBezTo>
                <a:cubicBezTo>
                  <a:pt x="494" y="895"/>
                  <a:pt x="494" y="895"/>
                  <a:pt x="494" y="895"/>
                </a:cubicBezTo>
                <a:cubicBezTo>
                  <a:pt x="500" y="895"/>
                  <a:pt x="500" y="901"/>
                  <a:pt x="500" y="901"/>
                </a:cubicBezTo>
                <a:lnTo>
                  <a:pt x="500" y="983"/>
                </a:lnTo>
                <a:close/>
                <a:moveTo>
                  <a:pt x="500" y="812"/>
                </a:moveTo>
                <a:lnTo>
                  <a:pt x="500" y="812"/>
                </a:lnTo>
                <a:cubicBezTo>
                  <a:pt x="500" y="818"/>
                  <a:pt x="494" y="818"/>
                  <a:pt x="494" y="818"/>
                </a:cubicBezTo>
                <a:cubicBezTo>
                  <a:pt x="418" y="818"/>
                  <a:pt x="418" y="818"/>
                  <a:pt x="418" y="818"/>
                </a:cubicBezTo>
                <a:cubicBezTo>
                  <a:pt x="412" y="818"/>
                  <a:pt x="412" y="818"/>
                  <a:pt x="412" y="812"/>
                </a:cubicBezTo>
                <a:cubicBezTo>
                  <a:pt x="412" y="736"/>
                  <a:pt x="412" y="736"/>
                  <a:pt x="412" y="736"/>
                </a:cubicBezTo>
                <a:cubicBezTo>
                  <a:pt x="412" y="730"/>
                  <a:pt x="412" y="730"/>
                  <a:pt x="418" y="730"/>
                </a:cubicBezTo>
                <a:cubicBezTo>
                  <a:pt x="494" y="730"/>
                  <a:pt x="494" y="730"/>
                  <a:pt x="494" y="730"/>
                </a:cubicBezTo>
                <a:cubicBezTo>
                  <a:pt x="494" y="730"/>
                  <a:pt x="500" y="730"/>
                  <a:pt x="500" y="736"/>
                </a:cubicBezTo>
                <a:lnTo>
                  <a:pt x="500" y="812"/>
                </a:lnTo>
                <a:close/>
                <a:moveTo>
                  <a:pt x="500" y="647"/>
                </a:moveTo>
                <a:lnTo>
                  <a:pt x="500" y="647"/>
                </a:lnTo>
                <a:cubicBezTo>
                  <a:pt x="500" y="653"/>
                  <a:pt x="494" y="653"/>
                  <a:pt x="494" y="653"/>
                </a:cubicBezTo>
                <a:cubicBezTo>
                  <a:pt x="418" y="653"/>
                  <a:pt x="418" y="653"/>
                  <a:pt x="418" y="653"/>
                </a:cubicBezTo>
                <a:cubicBezTo>
                  <a:pt x="412" y="653"/>
                  <a:pt x="412" y="653"/>
                  <a:pt x="412" y="647"/>
                </a:cubicBezTo>
                <a:cubicBezTo>
                  <a:pt x="412" y="571"/>
                  <a:pt x="412" y="571"/>
                  <a:pt x="412" y="571"/>
                </a:cubicBezTo>
                <a:cubicBezTo>
                  <a:pt x="412" y="565"/>
                  <a:pt x="412" y="565"/>
                  <a:pt x="418" y="565"/>
                </a:cubicBezTo>
                <a:cubicBezTo>
                  <a:pt x="494" y="565"/>
                  <a:pt x="494" y="565"/>
                  <a:pt x="494" y="565"/>
                </a:cubicBezTo>
                <a:cubicBezTo>
                  <a:pt x="500" y="565"/>
                  <a:pt x="500" y="565"/>
                  <a:pt x="500" y="571"/>
                </a:cubicBezTo>
                <a:lnTo>
                  <a:pt x="500" y="647"/>
                </a:lnTo>
                <a:close/>
                <a:moveTo>
                  <a:pt x="500" y="482"/>
                </a:moveTo>
                <a:lnTo>
                  <a:pt x="500" y="482"/>
                </a:lnTo>
                <a:cubicBezTo>
                  <a:pt x="500" y="488"/>
                  <a:pt x="494" y="488"/>
                  <a:pt x="494" y="488"/>
                </a:cubicBezTo>
                <a:cubicBezTo>
                  <a:pt x="418" y="488"/>
                  <a:pt x="418" y="488"/>
                  <a:pt x="418" y="488"/>
                </a:cubicBezTo>
                <a:cubicBezTo>
                  <a:pt x="412" y="488"/>
                  <a:pt x="412" y="488"/>
                  <a:pt x="412" y="482"/>
                </a:cubicBezTo>
                <a:cubicBezTo>
                  <a:pt x="412" y="406"/>
                  <a:pt x="412" y="406"/>
                  <a:pt x="412" y="406"/>
                </a:cubicBezTo>
                <a:cubicBezTo>
                  <a:pt x="412" y="400"/>
                  <a:pt x="412" y="400"/>
                  <a:pt x="418" y="400"/>
                </a:cubicBezTo>
                <a:cubicBezTo>
                  <a:pt x="494" y="400"/>
                  <a:pt x="494" y="400"/>
                  <a:pt x="494" y="400"/>
                </a:cubicBezTo>
                <a:cubicBezTo>
                  <a:pt x="500" y="400"/>
                  <a:pt x="500" y="400"/>
                  <a:pt x="500" y="406"/>
                </a:cubicBezTo>
                <a:lnTo>
                  <a:pt x="500" y="482"/>
                </a:lnTo>
                <a:close/>
                <a:moveTo>
                  <a:pt x="665" y="983"/>
                </a:moveTo>
                <a:lnTo>
                  <a:pt x="665" y="983"/>
                </a:lnTo>
                <a:cubicBezTo>
                  <a:pt x="665" y="983"/>
                  <a:pt x="665" y="989"/>
                  <a:pt x="659" y="989"/>
                </a:cubicBezTo>
                <a:cubicBezTo>
                  <a:pt x="583" y="989"/>
                  <a:pt x="583" y="989"/>
                  <a:pt x="583" y="989"/>
                </a:cubicBezTo>
                <a:cubicBezTo>
                  <a:pt x="577" y="989"/>
                  <a:pt x="577" y="983"/>
                  <a:pt x="577" y="983"/>
                </a:cubicBezTo>
                <a:cubicBezTo>
                  <a:pt x="577" y="901"/>
                  <a:pt x="577" y="901"/>
                  <a:pt x="577" y="901"/>
                </a:cubicBezTo>
                <a:cubicBezTo>
                  <a:pt x="577" y="901"/>
                  <a:pt x="577" y="895"/>
                  <a:pt x="583" y="895"/>
                </a:cubicBezTo>
                <a:cubicBezTo>
                  <a:pt x="659" y="895"/>
                  <a:pt x="659" y="895"/>
                  <a:pt x="659" y="895"/>
                </a:cubicBezTo>
                <a:cubicBezTo>
                  <a:pt x="665" y="895"/>
                  <a:pt x="665" y="901"/>
                  <a:pt x="665" y="901"/>
                </a:cubicBezTo>
                <a:lnTo>
                  <a:pt x="665" y="983"/>
                </a:lnTo>
                <a:close/>
                <a:moveTo>
                  <a:pt x="665" y="812"/>
                </a:moveTo>
                <a:lnTo>
                  <a:pt x="665" y="812"/>
                </a:lnTo>
                <a:cubicBezTo>
                  <a:pt x="665" y="818"/>
                  <a:pt x="665" y="818"/>
                  <a:pt x="659" y="818"/>
                </a:cubicBezTo>
                <a:cubicBezTo>
                  <a:pt x="583" y="818"/>
                  <a:pt x="583" y="818"/>
                  <a:pt x="583" y="818"/>
                </a:cubicBezTo>
                <a:cubicBezTo>
                  <a:pt x="577" y="818"/>
                  <a:pt x="577" y="818"/>
                  <a:pt x="577" y="812"/>
                </a:cubicBezTo>
                <a:cubicBezTo>
                  <a:pt x="577" y="736"/>
                  <a:pt x="577" y="736"/>
                  <a:pt x="577" y="736"/>
                </a:cubicBezTo>
                <a:cubicBezTo>
                  <a:pt x="577" y="730"/>
                  <a:pt x="577" y="730"/>
                  <a:pt x="583" y="730"/>
                </a:cubicBezTo>
                <a:cubicBezTo>
                  <a:pt x="659" y="730"/>
                  <a:pt x="659" y="730"/>
                  <a:pt x="659" y="730"/>
                </a:cubicBezTo>
                <a:cubicBezTo>
                  <a:pt x="665" y="730"/>
                  <a:pt x="665" y="730"/>
                  <a:pt x="665" y="736"/>
                </a:cubicBezTo>
                <a:lnTo>
                  <a:pt x="665" y="812"/>
                </a:lnTo>
                <a:close/>
                <a:moveTo>
                  <a:pt x="665" y="647"/>
                </a:moveTo>
                <a:lnTo>
                  <a:pt x="665" y="647"/>
                </a:lnTo>
                <a:cubicBezTo>
                  <a:pt x="665" y="653"/>
                  <a:pt x="665" y="653"/>
                  <a:pt x="659" y="653"/>
                </a:cubicBezTo>
                <a:cubicBezTo>
                  <a:pt x="583" y="653"/>
                  <a:pt x="583" y="653"/>
                  <a:pt x="583" y="653"/>
                </a:cubicBezTo>
                <a:cubicBezTo>
                  <a:pt x="577" y="653"/>
                  <a:pt x="577" y="653"/>
                  <a:pt x="577" y="647"/>
                </a:cubicBezTo>
                <a:cubicBezTo>
                  <a:pt x="577" y="571"/>
                  <a:pt x="577" y="571"/>
                  <a:pt x="577" y="571"/>
                </a:cubicBezTo>
                <a:cubicBezTo>
                  <a:pt x="577" y="565"/>
                  <a:pt x="577" y="565"/>
                  <a:pt x="583" y="565"/>
                </a:cubicBezTo>
                <a:cubicBezTo>
                  <a:pt x="659" y="565"/>
                  <a:pt x="659" y="565"/>
                  <a:pt x="659" y="565"/>
                </a:cubicBezTo>
                <a:cubicBezTo>
                  <a:pt x="665" y="565"/>
                  <a:pt x="665" y="565"/>
                  <a:pt x="665" y="571"/>
                </a:cubicBezTo>
                <a:lnTo>
                  <a:pt x="665" y="647"/>
                </a:lnTo>
                <a:close/>
                <a:moveTo>
                  <a:pt x="665" y="482"/>
                </a:moveTo>
                <a:lnTo>
                  <a:pt x="665" y="482"/>
                </a:lnTo>
                <a:cubicBezTo>
                  <a:pt x="665" y="488"/>
                  <a:pt x="665" y="488"/>
                  <a:pt x="659" y="488"/>
                </a:cubicBezTo>
                <a:cubicBezTo>
                  <a:pt x="583" y="488"/>
                  <a:pt x="583" y="488"/>
                  <a:pt x="583" y="488"/>
                </a:cubicBezTo>
                <a:cubicBezTo>
                  <a:pt x="577" y="488"/>
                  <a:pt x="577" y="488"/>
                  <a:pt x="577" y="482"/>
                </a:cubicBezTo>
                <a:cubicBezTo>
                  <a:pt x="577" y="406"/>
                  <a:pt x="577" y="406"/>
                  <a:pt x="577" y="406"/>
                </a:cubicBezTo>
                <a:cubicBezTo>
                  <a:pt x="577" y="400"/>
                  <a:pt x="577" y="400"/>
                  <a:pt x="583" y="400"/>
                </a:cubicBezTo>
                <a:cubicBezTo>
                  <a:pt x="659" y="400"/>
                  <a:pt x="659" y="400"/>
                  <a:pt x="659" y="400"/>
                </a:cubicBezTo>
                <a:cubicBezTo>
                  <a:pt x="665" y="400"/>
                  <a:pt x="665" y="400"/>
                  <a:pt x="665" y="406"/>
                </a:cubicBezTo>
                <a:lnTo>
                  <a:pt x="665" y="482"/>
                </a:lnTo>
                <a:close/>
                <a:moveTo>
                  <a:pt x="65" y="76"/>
                </a:moveTo>
                <a:lnTo>
                  <a:pt x="65" y="76"/>
                </a:lnTo>
                <a:cubicBezTo>
                  <a:pt x="65" y="70"/>
                  <a:pt x="65" y="64"/>
                  <a:pt x="70" y="64"/>
                </a:cubicBezTo>
                <a:cubicBezTo>
                  <a:pt x="70" y="58"/>
                  <a:pt x="76" y="58"/>
                  <a:pt x="82" y="58"/>
                </a:cubicBezTo>
                <a:cubicBezTo>
                  <a:pt x="659" y="58"/>
                  <a:pt x="659" y="58"/>
                  <a:pt x="659" y="58"/>
                </a:cubicBezTo>
                <a:cubicBezTo>
                  <a:pt x="665" y="58"/>
                  <a:pt x="671" y="58"/>
                  <a:pt x="677" y="64"/>
                </a:cubicBezTo>
                <a:cubicBezTo>
                  <a:pt x="677" y="64"/>
                  <a:pt x="683" y="70"/>
                  <a:pt x="683" y="76"/>
                </a:cubicBezTo>
                <a:cubicBezTo>
                  <a:pt x="683" y="247"/>
                  <a:pt x="683" y="247"/>
                  <a:pt x="683" y="247"/>
                </a:cubicBezTo>
                <a:cubicBezTo>
                  <a:pt x="683" y="253"/>
                  <a:pt x="677" y="259"/>
                  <a:pt x="677" y="259"/>
                </a:cubicBezTo>
                <a:cubicBezTo>
                  <a:pt x="671" y="265"/>
                  <a:pt x="665" y="265"/>
                  <a:pt x="659" y="265"/>
                </a:cubicBezTo>
                <a:cubicBezTo>
                  <a:pt x="82" y="265"/>
                  <a:pt x="82" y="265"/>
                  <a:pt x="82" y="265"/>
                </a:cubicBezTo>
                <a:cubicBezTo>
                  <a:pt x="76" y="265"/>
                  <a:pt x="70" y="265"/>
                  <a:pt x="70" y="259"/>
                </a:cubicBezTo>
                <a:cubicBezTo>
                  <a:pt x="65" y="259"/>
                  <a:pt x="65" y="253"/>
                  <a:pt x="65" y="247"/>
                </a:cubicBezTo>
                <a:lnTo>
                  <a:pt x="65" y="76"/>
                </a:lnTo>
                <a:close/>
              </a:path>
            </a:pathLst>
          </a:custGeom>
          <a:solidFill>
            <a:srgbClr val="FFFFF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17" name="Grupo 16">
            <a:extLst>
              <a:ext uri="{FF2B5EF4-FFF2-40B4-BE49-F238E27FC236}">
                <a16:creationId xmlns:a16="http://schemas.microsoft.com/office/drawing/2014/main" id="{47190D6B-90B7-41E2-B94A-517A08411519}"/>
              </a:ext>
            </a:extLst>
          </p:cNvPr>
          <p:cNvGrpSpPr/>
          <p:nvPr/>
        </p:nvGrpSpPr>
        <p:grpSpPr>
          <a:xfrm>
            <a:off x="5590833" y="3057812"/>
            <a:ext cx="595133" cy="519907"/>
            <a:chOff x="4498182" y="2230438"/>
            <a:chExt cx="282575" cy="246857"/>
          </a:xfrm>
        </p:grpSpPr>
        <p:sp>
          <p:nvSpPr>
            <p:cNvPr id="18" name="Freeform 92">
              <a:extLst>
                <a:ext uri="{FF2B5EF4-FFF2-40B4-BE49-F238E27FC236}">
                  <a16:creationId xmlns:a16="http://schemas.microsoft.com/office/drawing/2014/main" id="{272C5463-D53B-4C00-8C91-584E9119C393}"/>
                </a:ext>
              </a:extLst>
            </p:cNvPr>
            <p:cNvSpPr>
              <a:spLocks noChangeArrowheads="1"/>
            </p:cNvSpPr>
            <p:nvPr/>
          </p:nvSpPr>
          <p:spPr bwMode="auto">
            <a:xfrm>
              <a:off x="4541044" y="2294732"/>
              <a:ext cx="49213" cy="181769"/>
            </a:xfrm>
            <a:custGeom>
              <a:avLst/>
              <a:gdLst>
                <a:gd name="T0" fmla="*/ 98072 w 237"/>
                <a:gd name="T1" fmla="*/ 362560 h 878"/>
                <a:gd name="T2" fmla="*/ 0 w 237"/>
                <a:gd name="T3" fmla="*/ 362560 h 878"/>
                <a:gd name="T4" fmla="*/ 0 w 237"/>
                <a:gd name="T5" fmla="*/ 0 h 878"/>
                <a:gd name="T6" fmla="*/ 98072 w 237"/>
                <a:gd name="T7" fmla="*/ 0 h 878"/>
                <a:gd name="T8" fmla="*/ 98072 w 237"/>
                <a:gd name="T9" fmla="*/ 362560 h 8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7" h="878">
                  <a:moveTo>
                    <a:pt x="236" y="877"/>
                  </a:moveTo>
                  <a:lnTo>
                    <a:pt x="0" y="877"/>
                  </a:lnTo>
                  <a:lnTo>
                    <a:pt x="0" y="0"/>
                  </a:lnTo>
                  <a:lnTo>
                    <a:pt x="236" y="0"/>
                  </a:lnTo>
                  <a:lnTo>
                    <a:pt x="236" y="877"/>
                  </a:lnTo>
                </a:path>
              </a:pathLst>
            </a:custGeom>
            <a:solidFill>
              <a:srgbClr val="FFFFFF"/>
            </a:solidFill>
            <a:ln>
              <a:noFill/>
            </a:ln>
            <a:effectLst/>
            <a:extLst>
              <a:ext uri="{91240B29-F687-4F45-9708-019B960494DF}">
                <a14:hiddenLine xmlns:a14="http://schemas.microsoft.com/office/drawing/2010/main" w="9525" cap="flat">
                  <a:solidFill>
                    <a:srgbClr val="5EB2D3"/>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 name="Freeform 93">
              <a:extLst>
                <a:ext uri="{FF2B5EF4-FFF2-40B4-BE49-F238E27FC236}">
                  <a16:creationId xmlns:a16="http://schemas.microsoft.com/office/drawing/2014/main" id="{994F6A95-3CF3-4F81-87C6-D144A0F53EE7}"/>
                </a:ext>
              </a:extLst>
            </p:cNvPr>
            <p:cNvSpPr>
              <a:spLocks noChangeArrowheads="1"/>
            </p:cNvSpPr>
            <p:nvPr/>
          </p:nvSpPr>
          <p:spPr bwMode="auto">
            <a:xfrm>
              <a:off x="4614069" y="2381250"/>
              <a:ext cx="54769" cy="95250"/>
            </a:xfrm>
            <a:custGeom>
              <a:avLst/>
              <a:gdLst>
                <a:gd name="T0" fmla="*/ 109021 w 266"/>
                <a:gd name="T1" fmla="*/ 189283 h 460"/>
                <a:gd name="T2" fmla="*/ 0 w 266"/>
                <a:gd name="T3" fmla="*/ 189283 h 460"/>
                <a:gd name="T4" fmla="*/ 0 w 266"/>
                <a:gd name="T5" fmla="*/ 0 h 460"/>
                <a:gd name="T6" fmla="*/ 109021 w 266"/>
                <a:gd name="T7" fmla="*/ 0 h 460"/>
                <a:gd name="T8" fmla="*/ 109021 w 266"/>
                <a:gd name="T9" fmla="*/ 189283 h 4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 h="460">
                  <a:moveTo>
                    <a:pt x="265" y="459"/>
                  </a:moveTo>
                  <a:lnTo>
                    <a:pt x="0" y="459"/>
                  </a:lnTo>
                  <a:lnTo>
                    <a:pt x="0" y="0"/>
                  </a:lnTo>
                  <a:lnTo>
                    <a:pt x="265" y="0"/>
                  </a:lnTo>
                  <a:lnTo>
                    <a:pt x="265" y="459"/>
                  </a:lnTo>
                </a:path>
              </a:pathLst>
            </a:custGeom>
            <a:solidFill>
              <a:srgbClr val="FFFFFF"/>
            </a:solidFill>
            <a:ln>
              <a:noFill/>
            </a:ln>
            <a:effectLst/>
            <a:extLst>
              <a:ext uri="{91240B29-F687-4F45-9708-019B960494DF}">
                <a14:hiddenLine xmlns:a14="http://schemas.microsoft.com/office/drawing/2010/main" w="9525" cap="flat">
                  <a:solidFill>
                    <a:srgbClr val="5EB2D3"/>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0" name="Freeform 94">
              <a:extLst>
                <a:ext uri="{FF2B5EF4-FFF2-40B4-BE49-F238E27FC236}">
                  <a16:creationId xmlns:a16="http://schemas.microsoft.com/office/drawing/2014/main" id="{0C447D3F-32D5-4596-8F14-3C62F5CCF9A4}"/>
                </a:ext>
              </a:extLst>
            </p:cNvPr>
            <p:cNvSpPr>
              <a:spLocks noChangeArrowheads="1"/>
            </p:cNvSpPr>
            <p:nvPr/>
          </p:nvSpPr>
          <p:spPr bwMode="auto">
            <a:xfrm>
              <a:off x="4691063" y="2334419"/>
              <a:ext cx="49213" cy="142081"/>
            </a:xfrm>
            <a:custGeom>
              <a:avLst/>
              <a:gdLst>
                <a:gd name="T0" fmla="*/ 98072 w 237"/>
                <a:gd name="T1" fmla="*/ 282304 h 684"/>
                <a:gd name="T2" fmla="*/ 0 w 237"/>
                <a:gd name="T3" fmla="*/ 282304 h 684"/>
                <a:gd name="T4" fmla="*/ 0 w 237"/>
                <a:gd name="T5" fmla="*/ 0 h 684"/>
                <a:gd name="T6" fmla="*/ 98072 w 237"/>
                <a:gd name="T7" fmla="*/ 0 h 684"/>
                <a:gd name="T8" fmla="*/ 98072 w 237"/>
                <a:gd name="T9" fmla="*/ 282304 h 6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7" h="684">
                  <a:moveTo>
                    <a:pt x="236" y="683"/>
                  </a:moveTo>
                  <a:lnTo>
                    <a:pt x="0" y="683"/>
                  </a:lnTo>
                  <a:lnTo>
                    <a:pt x="0" y="0"/>
                  </a:lnTo>
                  <a:lnTo>
                    <a:pt x="236" y="0"/>
                  </a:lnTo>
                  <a:lnTo>
                    <a:pt x="236" y="683"/>
                  </a:lnTo>
                </a:path>
              </a:pathLst>
            </a:custGeom>
            <a:solidFill>
              <a:srgbClr val="FFFFFF"/>
            </a:solidFill>
            <a:ln>
              <a:noFill/>
            </a:ln>
            <a:effectLst/>
            <a:extLst>
              <a:ext uri="{91240B29-F687-4F45-9708-019B960494DF}">
                <a14:hiddenLine xmlns:a14="http://schemas.microsoft.com/office/drawing/2010/main" w="9525" cap="flat">
                  <a:solidFill>
                    <a:srgbClr val="5EB2D3"/>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1" name="Line 95">
              <a:extLst>
                <a:ext uri="{FF2B5EF4-FFF2-40B4-BE49-F238E27FC236}">
                  <a16:creationId xmlns:a16="http://schemas.microsoft.com/office/drawing/2014/main" id="{6A75B2D1-9DDB-4ECC-AEF2-2CD3B0E69723}"/>
                </a:ext>
              </a:extLst>
            </p:cNvPr>
            <p:cNvSpPr>
              <a:spLocks noChangeShapeType="1"/>
            </p:cNvSpPr>
            <p:nvPr/>
          </p:nvSpPr>
          <p:spPr bwMode="auto">
            <a:xfrm>
              <a:off x="4498182" y="2476500"/>
              <a:ext cx="282575" cy="794"/>
            </a:xfrm>
            <a:prstGeom prst="line">
              <a:avLst/>
            </a:prstGeom>
            <a:noFill/>
            <a:ln w="2160" cap="flat">
              <a:solidFill>
                <a:srgbClr val="FFFF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22" name="Line 96">
              <a:extLst>
                <a:ext uri="{FF2B5EF4-FFF2-40B4-BE49-F238E27FC236}">
                  <a16:creationId xmlns:a16="http://schemas.microsoft.com/office/drawing/2014/main" id="{BA05B44E-1F1C-4B5A-B3CB-6AB89CA726C8}"/>
                </a:ext>
              </a:extLst>
            </p:cNvPr>
            <p:cNvSpPr>
              <a:spLocks noChangeShapeType="1"/>
            </p:cNvSpPr>
            <p:nvPr/>
          </p:nvSpPr>
          <p:spPr bwMode="auto">
            <a:xfrm flipV="1">
              <a:off x="4498182" y="2230438"/>
              <a:ext cx="794" cy="246857"/>
            </a:xfrm>
            <a:prstGeom prst="line">
              <a:avLst/>
            </a:prstGeom>
            <a:noFill/>
            <a:ln w="2160" cap="flat">
              <a:solidFill>
                <a:srgbClr val="FFFF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grpSp>
      <p:grpSp>
        <p:nvGrpSpPr>
          <p:cNvPr id="29" name="Grupo 28">
            <a:extLst>
              <a:ext uri="{FF2B5EF4-FFF2-40B4-BE49-F238E27FC236}">
                <a16:creationId xmlns:a16="http://schemas.microsoft.com/office/drawing/2014/main" id="{DFA8408A-7BD2-4F88-B111-5947C42ECC4F}"/>
              </a:ext>
            </a:extLst>
          </p:cNvPr>
          <p:cNvGrpSpPr/>
          <p:nvPr/>
        </p:nvGrpSpPr>
        <p:grpSpPr>
          <a:xfrm>
            <a:off x="5520524" y="4771969"/>
            <a:ext cx="575476" cy="573195"/>
            <a:chOff x="3497263" y="2574925"/>
            <a:chExt cx="200025" cy="199232"/>
          </a:xfrm>
        </p:grpSpPr>
        <p:sp>
          <p:nvSpPr>
            <p:cNvPr id="30" name="Freeform 150">
              <a:extLst>
                <a:ext uri="{FF2B5EF4-FFF2-40B4-BE49-F238E27FC236}">
                  <a16:creationId xmlns:a16="http://schemas.microsoft.com/office/drawing/2014/main" id="{29ECEB18-8705-4B0C-9A38-A75A5B246155}"/>
                </a:ext>
              </a:extLst>
            </p:cNvPr>
            <p:cNvSpPr>
              <a:spLocks noChangeArrowheads="1"/>
            </p:cNvSpPr>
            <p:nvPr/>
          </p:nvSpPr>
          <p:spPr bwMode="auto">
            <a:xfrm>
              <a:off x="3600450" y="2574925"/>
              <a:ext cx="86519" cy="93663"/>
            </a:xfrm>
            <a:custGeom>
              <a:avLst/>
              <a:gdLst>
                <a:gd name="T0" fmla="*/ 0 w 418"/>
                <a:gd name="T1" fmla="*/ 187458 h 455"/>
                <a:gd name="T2" fmla="*/ 0 w 418"/>
                <a:gd name="T3" fmla="*/ 187458 h 455"/>
                <a:gd name="T4" fmla="*/ 172852 w 418"/>
                <a:gd name="T5" fmla="*/ 111897 h 455"/>
                <a:gd name="T6" fmla="*/ 0 w 418"/>
                <a:gd name="T7" fmla="*/ 0 h 455"/>
                <a:gd name="T8" fmla="*/ 0 w 418"/>
                <a:gd name="T9" fmla="*/ 187458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8" h="455">
                  <a:moveTo>
                    <a:pt x="0" y="454"/>
                  </a:moveTo>
                  <a:lnTo>
                    <a:pt x="0" y="454"/>
                  </a:lnTo>
                  <a:cubicBezTo>
                    <a:pt x="417" y="271"/>
                    <a:pt x="417" y="271"/>
                    <a:pt x="417" y="271"/>
                  </a:cubicBezTo>
                  <a:cubicBezTo>
                    <a:pt x="340" y="118"/>
                    <a:pt x="187" y="6"/>
                    <a:pt x="0" y="0"/>
                  </a:cubicBezTo>
                  <a:lnTo>
                    <a:pt x="0" y="454"/>
                  </a:lnTo>
                </a:path>
              </a:pathLst>
            </a:custGeom>
            <a:solidFill>
              <a:srgbClr val="FFFFFF"/>
            </a:solidFill>
            <a:ln>
              <a:noFill/>
            </a:ln>
            <a:effectLst/>
            <a:extLst>
              <a:ext uri="{91240B29-F687-4F45-9708-019B960494DF}">
                <a14:hiddenLine xmlns:a14="http://schemas.microsoft.com/office/drawing/2010/main" w="9525" cap="flat">
                  <a:solidFill>
                    <a:srgbClr val="4FBE9A"/>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1" name="Freeform 151">
              <a:extLst>
                <a:ext uri="{FF2B5EF4-FFF2-40B4-BE49-F238E27FC236}">
                  <a16:creationId xmlns:a16="http://schemas.microsoft.com/office/drawing/2014/main" id="{7E5993E6-9381-498C-9BD7-35855AADEE7B}"/>
                </a:ext>
              </a:extLst>
            </p:cNvPr>
            <p:cNvSpPr>
              <a:spLocks noChangeArrowheads="1"/>
            </p:cNvSpPr>
            <p:nvPr/>
          </p:nvSpPr>
          <p:spPr bwMode="auto">
            <a:xfrm>
              <a:off x="3497263" y="2574925"/>
              <a:ext cx="157163" cy="199232"/>
            </a:xfrm>
            <a:custGeom>
              <a:avLst/>
              <a:gdLst>
                <a:gd name="T0" fmla="*/ 191938 w 760"/>
                <a:gd name="T1" fmla="*/ 201999 h 967"/>
                <a:gd name="T2" fmla="*/ 191938 w 760"/>
                <a:gd name="T3" fmla="*/ 201999 h 967"/>
                <a:gd name="T4" fmla="*/ 191938 w 760"/>
                <a:gd name="T5" fmla="*/ 0 h 967"/>
                <a:gd name="T6" fmla="*/ 0 w 760"/>
                <a:gd name="T7" fmla="*/ 199520 h 967"/>
                <a:gd name="T8" fmla="*/ 199368 w 760"/>
                <a:gd name="T9" fmla="*/ 399041 h 967"/>
                <a:gd name="T10" fmla="*/ 305862 w 760"/>
                <a:gd name="T11" fmla="*/ 367233 h 967"/>
                <a:gd name="T12" fmla="*/ 305862 w 760"/>
                <a:gd name="T13" fmla="*/ 367233 h 967"/>
                <a:gd name="T14" fmla="*/ 310816 w 760"/>
                <a:gd name="T15" fmla="*/ 364755 h 967"/>
                <a:gd name="T16" fmla="*/ 310816 w 760"/>
                <a:gd name="T17" fmla="*/ 364755 h 967"/>
                <a:gd name="T18" fmla="*/ 313292 w 760"/>
                <a:gd name="T19" fmla="*/ 362276 h 967"/>
                <a:gd name="T20" fmla="*/ 191938 w 760"/>
                <a:gd name="T21" fmla="*/ 201999 h 9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0" h="967">
                  <a:moveTo>
                    <a:pt x="465" y="489"/>
                  </a:moveTo>
                  <a:lnTo>
                    <a:pt x="465" y="489"/>
                  </a:lnTo>
                  <a:cubicBezTo>
                    <a:pt x="465" y="0"/>
                    <a:pt x="465" y="0"/>
                    <a:pt x="465" y="0"/>
                  </a:cubicBezTo>
                  <a:cubicBezTo>
                    <a:pt x="206" y="6"/>
                    <a:pt x="0" y="218"/>
                    <a:pt x="0" y="483"/>
                  </a:cubicBezTo>
                  <a:cubicBezTo>
                    <a:pt x="0" y="748"/>
                    <a:pt x="218" y="966"/>
                    <a:pt x="483" y="966"/>
                  </a:cubicBezTo>
                  <a:cubicBezTo>
                    <a:pt x="577" y="966"/>
                    <a:pt x="664" y="936"/>
                    <a:pt x="741" y="889"/>
                  </a:cubicBezTo>
                  <a:cubicBezTo>
                    <a:pt x="753" y="883"/>
                    <a:pt x="753" y="883"/>
                    <a:pt x="753" y="883"/>
                  </a:cubicBezTo>
                  <a:cubicBezTo>
                    <a:pt x="759" y="877"/>
                    <a:pt x="759" y="877"/>
                    <a:pt x="759" y="877"/>
                  </a:cubicBezTo>
                  <a:lnTo>
                    <a:pt x="465" y="489"/>
                  </a:lnTo>
                </a:path>
              </a:pathLst>
            </a:custGeom>
            <a:solidFill>
              <a:srgbClr val="FFFFFF"/>
            </a:solidFill>
            <a:ln>
              <a:noFill/>
            </a:ln>
            <a:effectLst/>
            <a:extLst>
              <a:ext uri="{91240B29-F687-4F45-9708-019B960494DF}">
                <a14:hiddenLine xmlns:a14="http://schemas.microsoft.com/office/drawing/2010/main" w="9525" cap="flat">
                  <a:solidFill>
                    <a:srgbClr val="4FBE9A"/>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 name="Freeform 152">
              <a:extLst>
                <a:ext uri="{FF2B5EF4-FFF2-40B4-BE49-F238E27FC236}">
                  <a16:creationId xmlns:a16="http://schemas.microsoft.com/office/drawing/2014/main" id="{F73CDBD2-3A8A-425A-8C6F-D17A51382B62}"/>
                </a:ext>
              </a:extLst>
            </p:cNvPr>
            <p:cNvSpPr>
              <a:spLocks noChangeArrowheads="1"/>
            </p:cNvSpPr>
            <p:nvPr/>
          </p:nvSpPr>
          <p:spPr bwMode="auto">
            <a:xfrm>
              <a:off x="3603625" y="2638425"/>
              <a:ext cx="93663" cy="113507"/>
            </a:xfrm>
            <a:custGeom>
              <a:avLst/>
              <a:gdLst>
                <a:gd name="T0" fmla="*/ 187444 w 454"/>
                <a:gd name="T1" fmla="*/ 72919 h 549"/>
                <a:gd name="T2" fmla="*/ 187444 w 454"/>
                <a:gd name="T3" fmla="*/ 72919 h 549"/>
                <a:gd name="T4" fmla="*/ 175031 w 454"/>
                <a:gd name="T5" fmla="*/ 0 h 549"/>
                <a:gd name="T6" fmla="*/ 0 w 454"/>
                <a:gd name="T7" fmla="*/ 75391 h 549"/>
                <a:gd name="T8" fmla="*/ 114204 w 454"/>
                <a:gd name="T9" fmla="*/ 225762 h 549"/>
                <a:gd name="T10" fmla="*/ 187444 w 454"/>
                <a:gd name="T11" fmla="*/ 72919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4" h="549">
                  <a:moveTo>
                    <a:pt x="453" y="177"/>
                  </a:moveTo>
                  <a:lnTo>
                    <a:pt x="453" y="177"/>
                  </a:lnTo>
                  <a:cubicBezTo>
                    <a:pt x="453" y="112"/>
                    <a:pt x="441" y="53"/>
                    <a:pt x="423" y="0"/>
                  </a:cubicBezTo>
                  <a:cubicBezTo>
                    <a:pt x="0" y="183"/>
                    <a:pt x="0" y="183"/>
                    <a:pt x="0" y="183"/>
                  </a:cubicBezTo>
                  <a:cubicBezTo>
                    <a:pt x="276" y="548"/>
                    <a:pt x="276" y="548"/>
                    <a:pt x="276" y="548"/>
                  </a:cubicBezTo>
                  <a:cubicBezTo>
                    <a:pt x="382" y="460"/>
                    <a:pt x="453" y="324"/>
                    <a:pt x="453" y="177"/>
                  </a:cubicBezTo>
                </a:path>
              </a:pathLst>
            </a:custGeom>
            <a:solidFill>
              <a:srgbClr val="FFFFFF"/>
            </a:solidFill>
            <a:ln>
              <a:noFill/>
            </a:ln>
            <a:effectLst/>
            <a:extLst>
              <a:ext uri="{91240B29-F687-4F45-9708-019B960494DF}">
                <a14:hiddenLine xmlns:a14="http://schemas.microsoft.com/office/drawing/2010/main" w="9525" cap="flat">
                  <a:solidFill>
                    <a:srgbClr val="4FBE9A"/>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33" name="Triángulo rectángulo 32">
            <a:extLst>
              <a:ext uri="{FF2B5EF4-FFF2-40B4-BE49-F238E27FC236}">
                <a16:creationId xmlns:a16="http://schemas.microsoft.com/office/drawing/2014/main" id="{7D6D23E8-627F-4ED0-9099-50E216A21920}"/>
              </a:ext>
            </a:extLst>
          </p:cNvPr>
          <p:cNvSpPr/>
          <p:nvPr/>
        </p:nvSpPr>
        <p:spPr>
          <a:xfrm rot="5400000">
            <a:off x="-195273" y="195274"/>
            <a:ext cx="1463017" cy="1072472"/>
          </a:xfrm>
          <a:prstGeom prst="rtTriangle">
            <a:avLst/>
          </a:prstGeom>
          <a:solidFill>
            <a:srgbClr val="00A79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ángulo rectángulo 33">
            <a:extLst>
              <a:ext uri="{FF2B5EF4-FFF2-40B4-BE49-F238E27FC236}">
                <a16:creationId xmlns:a16="http://schemas.microsoft.com/office/drawing/2014/main" id="{8A092D21-3A19-48C7-A3D2-321F5D0DF988}"/>
              </a:ext>
            </a:extLst>
          </p:cNvPr>
          <p:cNvSpPr/>
          <p:nvPr/>
        </p:nvSpPr>
        <p:spPr>
          <a:xfrm rot="16200000">
            <a:off x="10232867" y="4902305"/>
            <a:ext cx="2092656" cy="1831983"/>
          </a:xfrm>
          <a:prstGeom prst="rtTriangle">
            <a:avLst/>
          </a:prstGeom>
          <a:solidFill>
            <a:srgbClr val="00A79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Pentágono 62">
            <a:extLst>
              <a:ext uri="{FF2B5EF4-FFF2-40B4-BE49-F238E27FC236}">
                <a16:creationId xmlns:a16="http://schemas.microsoft.com/office/drawing/2014/main" id="{6EB9F610-F507-4DC5-846F-5C5CE2AFA1D5}"/>
              </a:ext>
            </a:extLst>
          </p:cNvPr>
          <p:cNvSpPr/>
          <p:nvPr/>
        </p:nvSpPr>
        <p:spPr>
          <a:xfrm>
            <a:off x="1090799" y="2167181"/>
            <a:ext cx="1689170" cy="1608733"/>
          </a:xfrm>
          <a:prstGeom prst="pentagon">
            <a:avLst/>
          </a:prstGeom>
          <a:noFill/>
          <a:ln w="38100">
            <a:solidFill>
              <a:srgbClr val="00A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69">
            <a:extLst>
              <a:ext uri="{FF2B5EF4-FFF2-40B4-BE49-F238E27FC236}">
                <a16:creationId xmlns:a16="http://schemas.microsoft.com/office/drawing/2014/main" id="{76BCE5EF-E9A5-4C8B-AAB9-5CFCEB917C48}"/>
              </a:ext>
            </a:extLst>
          </p:cNvPr>
          <p:cNvGrpSpPr/>
          <p:nvPr/>
        </p:nvGrpSpPr>
        <p:grpSpPr>
          <a:xfrm rot="18900000">
            <a:off x="1470647" y="2639897"/>
            <a:ext cx="818961" cy="816259"/>
            <a:chOff x="-15875" y="-1587"/>
            <a:chExt cx="4014788" cy="4000501"/>
          </a:xfrm>
          <a:solidFill>
            <a:srgbClr val="FCB040"/>
          </a:solidFill>
        </p:grpSpPr>
        <p:sp>
          <p:nvSpPr>
            <p:cNvPr id="46" name="Freeform 5">
              <a:extLst>
                <a:ext uri="{FF2B5EF4-FFF2-40B4-BE49-F238E27FC236}">
                  <a16:creationId xmlns:a16="http://schemas.microsoft.com/office/drawing/2014/main" id="{D602303E-C536-4E72-847D-80FD65035BEF}"/>
                </a:ext>
              </a:extLst>
            </p:cNvPr>
            <p:cNvSpPr>
              <a:spLocks noEditPoints="1"/>
            </p:cNvSpPr>
            <p:nvPr/>
          </p:nvSpPr>
          <p:spPr bwMode="auto">
            <a:xfrm>
              <a:off x="-15875" y="374651"/>
              <a:ext cx="3657600" cy="3624263"/>
            </a:xfrm>
            <a:custGeom>
              <a:avLst/>
              <a:gdLst>
                <a:gd name="T0" fmla="*/ 692 w 973"/>
                <a:gd name="T1" fmla="*/ 24 h 964"/>
                <a:gd name="T2" fmla="*/ 633 w 973"/>
                <a:gd name="T3" fmla="*/ 0 h 964"/>
                <a:gd name="T4" fmla="*/ 574 w 973"/>
                <a:gd name="T5" fmla="*/ 24 h 964"/>
                <a:gd name="T6" fmla="*/ 527 w 973"/>
                <a:gd name="T7" fmla="*/ 71 h 964"/>
                <a:gd name="T8" fmla="*/ 503 w 973"/>
                <a:gd name="T9" fmla="*/ 130 h 964"/>
                <a:gd name="T10" fmla="*/ 515 w 973"/>
                <a:gd name="T11" fmla="*/ 174 h 964"/>
                <a:gd name="T12" fmla="*/ 64 w 973"/>
                <a:gd name="T13" fmla="*/ 354 h 964"/>
                <a:gd name="T14" fmla="*/ 6 w 973"/>
                <a:gd name="T15" fmla="*/ 427 h 964"/>
                <a:gd name="T16" fmla="*/ 33 w 973"/>
                <a:gd name="T17" fmla="*/ 517 h 964"/>
                <a:gd name="T18" fmla="*/ 456 w 973"/>
                <a:gd name="T19" fmla="*/ 935 h 964"/>
                <a:gd name="T20" fmla="*/ 524 w 973"/>
                <a:gd name="T21" fmla="*/ 964 h 964"/>
                <a:gd name="T22" fmla="*/ 527 w 973"/>
                <a:gd name="T23" fmla="*/ 964 h 964"/>
                <a:gd name="T24" fmla="*/ 547 w 973"/>
                <a:gd name="T25" fmla="*/ 962 h 964"/>
                <a:gd name="T26" fmla="*/ 620 w 973"/>
                <a:gd name="T27" fmla="*/ 901 h 964"/>
                <a:gd name="T28" fmla="*/ 797 w 973"/>
                <a:gd name="T29" fmla="*/ 456 h 964"/>
                <a:gd name="T30" fmla="*/ 843 w 973"/>
                <a:gd name="T31" fmla="*/ 470 h 964"/>
                <a:gd name="T32" fmla="*/ 902 w 973"/>
                <a:gd name="T33" fmla="*/ 446 h 964"/>
                <a:gd name="T34" fmla="*/ 948 w 973"/>
                <a:gd name="T35" fmla="*/ 399 h 964"/>
                <a:gd name="T36" fmla="*/ 973 w 973"/>
                <a:gd name="T37" fmla="*/ 340 h 964"/>
                <a:gd name="T38" fmla="*/ 949 w 973"/>
                <a:gd name="T39" fmla="*/ 281 h 964"/>
                <a:gd name="T40" fmla="*/ 692 w 973"/>
                <a:gd name="T41" fmla="*/ 24 h 964"/>
                <a:gd name="T42" fmla="*/ 558 w 973"/>
                <a:gd name="T43" fmla="*/ 876 h 964"/>
                <a:gd name="T44" fmla="*/ 534 w 973"/>
                <a:gd name="T45" fmla="*/ 897 h 964"/>
                <a:gd name="T46" fmla="*/ 526 w 973"/>
                <a:gd name="T47" fmla="*/ 898 h 964"/>
                <a:gd name="T48" fmla="*/ 503 w 973"/>
                <a:gd name="T49" fmla="*/ 888 h 964"/>
                <a:gd name="T50" fmla="*/ 80 w 973"/>
                <a:gd name="T51" fmla="*/ 469 h 964"/>
                <a:gd name="T52" fmla="*/ 71 w 973"/>
                <a:gd name="T53" fmla="*/ 440 h 964"/>
                <a:gd name="T54" fmla="*/ 90 w 973"/>
                <a:gd name="T55" fmla="*/ 415 h 964"/>
                <a:gd name="T56" fmla="*/ 297 w 973"/>
                <a:gd name="T57" fmla="*/ 332 h 964"/>
                <a:gd name="T58" fmla="*/ 715 w 973"/>
                <a:gd name="T59" fmla="*/ 483 h 964"/>
                <a:gd name="T60" fmla="*/ 558 w 973"/>
                <a:gd name="T61" fmla="*/ 876 h 964"/>
                <a:gd name="T62" fmla="*/ 901 w 973"/>
                <a:gd name="T63" fmla="*/ 352 h 964"/>
                <a:gd name="T64" fmla="*/ 855 w 973"/>
                <a:gd name="T65" fmla="*/ 399 h 964"/>
                <a:gd name="T66" fmla="*/ 831 w 973"/>
                <a:gd name="T67" fmla="*/ 399 h 964"/>
                <a:gd name="T68" fmla="*/ 772 w 973"/>
                <a:gd name="T69" fmla="*/ 340 h 964"/>
                <a:gd name="T70" fmla="*/ 725 w 973"/>
                <a:gd name="T71" fmla="*/ 459 h 964"/>
                <a:gd name="T72" fmla="*/ 729 w 973"/>
                <a:gd name="T73" fmla="*/ 449 h 964"/>
                <a:gd name="T74" fmla="*/ 435 w 973"/>
                <a:gd name="T75" fmla="*/ 325 h 964"/>
                <a:gd name="T76" fmla="*/ 349 w 973"/>
                <a:gd name="T77" fmla="*/ 312 h 964"/>
                <a:gd name="T78" fmla="*/ 631 w 973"/>
                <a:gd name="T79" fmla="*/ 199 h 964"/>
                <a:gd name="T80" fmla="*/ 574 w 973"/>
                <a:gd name="T81" fmla="*/ 142 h 964"/>
                <a:gd name="T82" fmla="*/ 574 w 973"/>
                <a:gd name="T83" fmla="*/ 118 h 964"/>
                <a:gd name="T84" fmla="*/ 621 w 973"/>
                <a:gd name="T85" fmla="*/ 71 h 964"/>
                <a:gd name="T86" fmla="*/ 645 w 973"/>
                <a:gd name="T87" fmla="*/ 71 h 964"/>
                <a:gd name="T88" fmla="*/ 901 w 973"/>
                <a:gd name="T89" fmla="*/ 328 h 964"/>
                <a:gd name="T90" fmla="*/ 901 w 973"/>
                <a:gd name="T91" fmla="*/ 352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3" h="964">
                  <a:moveTo>
                    <a:pt x="692" y="24"/>
                  </a:moveTo>
                  <a:cubicBezTo>
                    <a:pt x="676" y="8"/>
                    <a:pt x="655" y="0"/>
                    <a:pt x="633" y="0"/>
                  </a:cubicBezTo>
                  <a:cubicBezTo>
                    <a:pt x="611" y="0"/>
                    <a:pt x="590" y="8"/>
                    <a:pt x="574" y="24"/>
                  </a:cubicBezTo>
                  <a:cubicBezTo>
                    <a:pt x="527" y="71"/>
                    <a:pt x="527" y="71"/>
                    <a:pt x="527" y="71"/>
                  </a:cubicBezTo>
                  <a:cubicBezTo>
                    <a:pt x="511" y="87"/>
                    <a:pt x="503" y="108"/>
                    <a:pt x="503" y="130"/>
                  </a:cubicBezTo>
                  <a:cubicBezTo>
                    <a:pt x="503" y="146"/>
                    <a:pt x="507" y="161"/>
                    <a:pt x="515" y="174"/>
                  </a:cubicBezTo>
                  <a:cubicBezTo>
                    <a:pt x="64" y="354"/>
                    <a:pt x="64" y="354"/>
                    <a:pt x="64" y="354"/>
                  </a:cubicBezTo>
                  <a:cubicBezTo>
                    <a:pt x="33" y="368"/>
                    <a:pt x="12" y="395"/>
                    <a:pt x="6" y="427"/>
                  </a:cubicBezTo>
                  <a:cubicBezTo>
                    <a:pt x="0" y="460"/>
                    <a:pt x="10" y="493"/>
                    <a:pt x="33" y="517"/>
                  </a:cubicBezTo>
                  <a:cubicBezTo>
                    <a:pt x="456" y="935"/>
                    <a:pt x="456" y="935"/>
                    <a:pt x="456" y="935"/>
                  </a:cubicBezTo>
                  <a:cubicBezTo>
                    <a:pt x="475" y="953"/>
                    <a:pt x="499" y="963"/>
                    <a:pt x="524" y="964"/>
                  </a:cubicBezTo>
                  <a:cubicBezTo>
                    <a:pt x="525" y="964"/>
                    <a:pt x="526" y="964"/>
                    <a:pt x="527" y="964"/>
                  </a:cubicBezTo>
                  <a:cubicBezTo>
                    <a:pt x="534" y="964"/>
                    <a:pt x="540" y="963"/>
                    <a:pt x="547" y="962"/>
                  </a:cubicBezTo>
                  <a:cubicBezTo>
                    <a:pt x="580" y="955"/>
                    <a:pt x="607" y="932"/>
                    <a:pt x="620" y="901"/>
                  </a:cubicBezTo>
                  <a:cubicBezTo>
                    <a:pt x="797" y="456"/>
                    <a:pt x="797" y="456"/>
                    <a:pt x="797" y="456"/>
                  </a:cubicBezTo>
                  <a:cubicBezTo>
                    <a:pt x="811" y="465"/>
                    <a:pt x="826" y="470"/>
                    <a:pt x="843" y="470"/>
                  </a:cubicBezTo>
                  <a:cubicBezTo>
                    <a:pt x="865" y="470"/>
                    <a:pt x="886" y="461"/>
                    <a:pt x="902" y="446"/>
                  </a:cubicBezTo>
                  <a:cubicBezTo>
                    <a:pt x="948" y="399"/>
                    <a:pt x="948" y="399"/>
                    <a:pt x="948" y="399"/>
                  </a:cubicBezTo>
                  <a:cubicBezTo>
                    <a:pt x="964" y="383"/>
                    <a:pt x="973" y="362"/>
                    <a:pt x="973" y="340"/>
                  </a:cubicBezTo>
                  <a:cubicBezTo>
                    <a:pt x="973" y="317"/>
                    <a:pt x="964" y="297"/>
                    <a:pt x="949" y="281"/>
                  </a:cubicBezTo>
                  <a:lnTo>
                    <a:pt x="692" y="24"/>
                  </a:lnTo>
                  <a:close/>
                  <a:moveTo>
                    <a:pt x="558" y="876"/>
                  </a:moveTo>
                  <a:cubicBezTo>
                    <a:pt x="554" y="887"/>
                    <a:pt x="545" y="895"/>
                    <a:pt x="534" y="897"/>
                  </a:cubicBezTo>
                  <a:cubicBezTo>
                    <a:pt x="531" y="897"/>
                    <a:pt x="529" y="898"/>
                    <a:pt x="526" y="898"/>
                  </a:cubicBezTo>
                  <a:cubicBezTo>
                    <a:pt x="518" y="897"/>
                    <a:pt x="510" y="894"/>
                    <a:pt x="503" y="888"/>
                  </a:cubicBezTo>
                  <a:cubicBezTo>
                    <a:pt x="80" y="469"/>
                    <a:pt x="80" y="469"/>
                    <a:pt x="80" y="469"/>
                  </a:cubicBezTo>
                  <a:cubicBezTo>
                    <a:pt x="72" y="461"/>
                    <a:pt x="69" y="450"/>
                    <a:pt x="71" y="440"/>
                  </a:cubicBezTo>
                  <a:cubicBezTo>
                    <a:pt x="73" y="429"/>
                    <a:pt x="80" y="420"/>
                    <a:pt x="90" y="415"/>
                  </a:cubicBezTo>
                  <a:cubicBezTo>
                    <a:pt x="297" y="332"/>
                    <a:pt x="297" y="332"/>
                    <a:pt x="297" y="332"/>
                  </a:cubicBezTo>
                  <a:cubicBezTo>
                    <a:pt x="436" y="379"/>
                    <a:pt x="576" y="334"/>
                    <a:pt x="715" y="483"/>
                  </a:cubicBezTo>
                  <a:lnTo>
                    <a:pt x="558" y="876"/>
                  </a:lnTo>
                  <a:close/>
                  <a:moveTo>
                    <a:pt x="901" y="352"/>
                  </a:moveTo>
                  <a:cubicBezTo>
                    <a:pt x="855" y="399"/>
                    <a:pt x="855" y="399"/>
                    <a:pt x="855" y="399"/>
                  </a:cubicBezTo>
                  <a:cubicBezTo>
                    <a:pt x="848" y="405"/>
                    <a:pt x="837" y="405"/>
                    <a:pt x="831" y="399"/>
                  </a:cubicBezTo>
                  <a:cubicBezTo>
                    <a:pt x="772" y="340"/>
                    <a:pt x="772" y="340"/>
                    <a:pt x="772" y="340"/>
                  </a:cubicBezTo>
                  <a:cubicBezTo>
                    <a:pt x="725" y="459"/>
                    <a:pt x="725" y="459"/>
                    <a:pt x="725" y="459"/>
                  </a:cubicBezTo>
                  <a:cubicBezTo>
                    <a:pt x="729" y="449"/>
                    <a:pt x="729" y="449"/>
                    <a:pt x="729" y="449"/>
                  </a:cubicBezTo>
                  <a:cubicBezTo>
                    <a:pt x="628" y="349"/>
                    <a:pt x="527" y="337"/>
                    <a:pt x="435" y="325"/>
                  </a:cubicBezTo>
                  <a:cubicBezTo>
                    <a:pt x="406" y="322"/>
                    <a:pt x="377" y="318"/>
                    <a:pt x="349" y="312"/>
                  </a:cubicBezTo>
                  <a:cubicBezTo>
                    <a:pt x="631" y="199"/>
                    <a:pt x="631" y="199"/>
                    <a:pt x="631" y="199"/>
                  </a:cubicBezTo>
                  <a:cubicBezTo>
                    <a:pt x="574" y="142"/>
                    <a:pt x="574" y="142"/>
                    <a:pt x="574" y="142"/>
                  </a:cubicBezTo>
                  <a:cubicBezTo>
                    <a:pt x="568" y="135"/>
                    <a:pt x="568" y="125"/>
                    <a:pt x="574" y="118"/>
                  </a:cubicBezTo>
                  <a:cubicBezTo>
                    <a:pt x="621" y="71"/>
                    <a:pt x="621" y="71"/>
                    <a:pt x="621" y="71"/>
                  </a:cubicBezTo>
                  <a:cubicBezTo>
                    <a:pt x="628" y="65"/>
                    <a:pt x="638" y="65"/>
                    <a:pt x="645" y="71"/>
                  </a:cubicBezTo>
                  <a:cubicBezTo>
                    <a:pt x="901" y="328"/>
                    <a:pt x="901" y="328"/>
                    <a:pt x="901" y="328"/>
                  </a:cubicBezTo>
                  <a:cubicBezTo>
                    <a:pt x="908" y="335"/>
                    <a:pt x="908" y="345"/>
                    <a:pt x="901" y="35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47" name="Freeform 6">
              <a:extLst>
                <a:ext uri="{FF2B5EF4-FFF2-40B4-BE49-F238E27FC236}">
                  <a16:creationId xmlns:a16="http://schemas.microsoft.com/office/drawing/2014/main" id="{2A660EE8-560A-4E15-804A-9174109DA9F2}"/>
                </a:ext>
              </a:extLst>
            </p:cNvPr>
            <p:cNvSpPr>
              <a:spLocks noEditPoints="1"/>
            </p:cNvSpPr>
            <p:nvPr/>
          </p:nvSpPr>
          <p:spPr bwMode="auto">
            <a:xfrm>
              <a:off x="1751013" y="1998663"/>
              <a:ext cx="623888" cy="623888"/>
            </a:xfrm>
            <a:custGeom>
              <a:avLst/>
              <a:gdLst>
                <a:gd name="T0" fmla="*/ 83 w 166"/>
                <a:gd name="T1" fmla="*/ 166 h 166"/>
                <a:gd name="T2" fmla="*/ 166 w 166"/>
                <a:gd name="T3" fmla="*/ 83 h 166"/>
                <a:gd name="T4" fmla="*/ 83 w 166"/>
                <a:gd name="T5" fmla="*/ 0 h 166"/>
                <a:gd name="T6" fmla="*/ 0 w 166"/>
                <a:gd name="T7" fmla="*/ 83 h 166"/>
                <a:gd name="T8" fmla="*/ 83 w 166"/>
                <a:gd name="T9" fmla="*/ 166 h 166"/>
                <a:gd name="T10" fmla="*/ 83 w 166"/>
                <a:gd name="T11" fmla="*/ 33 h 166"/>
                <a:gd name="T12" fmla="*/ 133 w 166"/>
                <a:gd name="T13" fmla="*/ 83 h 166"/>
                <a:gd name="T14" fmla="*/ 83 w 166"/>
                <a:gd name="T15" fmla="*/ 133 h 166"/>
                <a:gd name="T16" fmla="*/ 33 w 166"/>
                <a:gd name="T17" fmla="*/ 83 h 166"/>
                <a:gd name="T18" fmla="*/ 83 w 166"/>
                <a:gd name="T19" fmla="*/ 3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66">
                  <a:moveTo>
                    <a:pt x="83" y="166"/>
                  </a:moveTo>
                  <a:cubicBezTo>
                    <a:pt x="128" y="166"/>
                    <a:pt x="166" y="129"/>
                    <a:pt x="166" y="83"/>
                  </a:cubicBezTo>
                  <a:cubicBezTo>
                    <a:pt x="166" y="37"/>
                    <a:pt x="128" y="0"/>
                    <a:pt x="83" y="0"/>
                  </a:cubicBezTo>
                  <a:cubicBezTo>
                    <a:pt x="37" y="0"/>
                    <a:pt x="0" y="37"/>
                    <a:pt x="0" y="83"/>
                  </a:cubicBezTo>
                  <a:cubicBezTo>
                    <a:pt x="0" y="129"/>
                    <a:pt x="37" y="166"/>
                    <a:pt x="83" y="166"/>
                  </a:cubicBezTo>
                  <a:close/>
                  <a:moveTo>
                    <a:pt x="83" y="33"/>
                  </a:moveTo>
                  <a:cubicBezTo>
                    <a:pt x="110" y="33"/>
                    <a:pt x="133" y="56"/>
                    <a:pt x="133" y="83"/>
                  </a:cubicBezTo>
                  <a:cubicBezTo>
                    <a:pt x="133" y="111"/>
                    <a:pt x="110" y="133"/>
                    <a:pt x="83" y="133"/>
                  </a:cubicBezTo>
                  <a:cubicBezTo>
                    <a:pt x="55" y="133"/>
                    <a:pt x="33" y="111"/>
                    <a:pt x="33" y="83"/>
                  </a:cubicBezTo>
                  <a:cubicBezTo>
                    <a:pt x="33" y="56"/>
                    <a:pt x="55" y="33"/>
                    <a:pt x="83"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48" name="Freeform 7">
              <a:extLst>
                <a:ext uri="{FF2B5EF4-FFF2-40B4-BE49-F238E27FC236}">
                  <a16:creationId xmlns:a16="http://schemas.microsoft.com/office/drawing/2014/main" id="{129BF60D-48FC-4F86-966D-1DEB6C8E7A6C}"/>
                </a:ext>
              </a:extLst>
            </p:cNvPr>
            <p:cNvSpPr>
              <a:spLocks noEditPoints="1"/>
            </p:cNvSpPr>
            <p:nvPr/>
          </p:nvSpPr>
          <p:spPr bwMode="auto">
            <a:xfrm>
              <a:off x="3375025" y="-1587"/>
              <a:ext cx="623888" cy="623888"/>
            </a:xfrm>
            <a:custGeom>
              <a:avLst/>
              <a:gdLst>
                <a:gd name="T0" fmla="*/ 83 w 166"/>
                <a:gd name="T1" fmla="*/ 0 h 166"/>
                <a:gd name="T2" fmla="*/ 0 w 166"/>
                <a:gd name="T3" fmla="*/ 83 h 166"/>
                <a:gd name="T4" fmla="*/ 83 w 166"/>
                <a:gd name="T5" fmla="*/ 166 h 166"/>
                <a:gd name="T6" fmla="*/ 166 w 166"/>
                <a:gd name="T7" fmla="*/ 83 h 166"/>
                <a:gd name="T8" fmla="*/ 83 w 166"/>
                <a:gd name="T9" fmla="*/ 0 h 166"/>
                <a:gd name="T10" fmla="*/ 83 w 166"/>
                <a:gd name="T11" fmla="*/ 133 h 166"/>
                <a:gd name="T12" fmla="*/ 33 w 166"/>
                <a:gd name="T13" fmla="*/ 83 h 166"/>
                <a:gd name="T14" fmla="*/ 83 w 166"/>
                <a:gd name="T15" fmla="*/ 33 h 166"/>
                <a:gd name="T16" fmla="*/ 133 w 166"/>
                <a:gd name="T17" fmla="*/ 83 h 166"/>
                <a:gd name="T18" fmla="*/ 83 w 166"/>
                <a:gd name="T19" fmla="*/ 13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66">
                  <a:moveTo>
                    <a:pt x="83" y="0"/>
                  </a:moveTo>
                  <a:cubicBezTo>
                    <a:pt x="37" y="0"/>
                    <a:pt x="0" y="37"/>
                    <a:pt x="0" y="83"/>
                  </a:cubicBezTo>
                  <a:cubicBezTo>
                    <a:pt x="0" y="129"/>
                    <a:pt x="37" y="166"/>
                    <a:pt x="83" y="166"/>
                  </a:cubicBezTo>
                  <a:cubicBezTo>
                    <a:pt x="129" y="166"/>
                    <a:pt x="166" y="129"/>
                    <a:pt x="166" y="83"/>
                  </a:cubicBezTo>
                  <a:cubicBezTo>
                    <a:pt x="166" y="37"/>
                    <a:pt x="129" y="0"/>
                    <a:pt x="83" y="0"/>
                  </a:cubicBezTo>
                  <a:close/>
                  <a:moveTo>
                    <a:pt x="83" y="133"/>
                  </a:moveTo>
                  <a:cubicBezTo>
                    <a:pt x="55" y="133"/>
                    <a:pt x="33" y="111"/>
                    <a:pt x="33" y="83"/>
                  </a:cubicBezTo>
                  <a:cubicBezTo>
                    <a:pt x="33" y="56"/>
                    <a:pt x="55" y="33"/>
                    <a:pt x="83" y="33"/>
                  </a:cubicBezTo>
                  <a:cubicBezTo>
                    <a:pt x="110" y="33"/>
                    <a:pt x="133" y="56"/>
                    <a:pt x="133" y="83"/>
                  </a:cubicBezTo>
                  <a:cubicBezTo>
                    <a:pt x="133" y="111"/>
                    <a:pt x="110" y="133"/>
                    <a:pt x="83" y="1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49" name="Freeform 8">
              <a:extLst>
                <a:ext uri="{FF2B5EF4-FFF2-40B4-BE49-F238E27FC236}">
                  <a16:creationId xmlns:a16="http://schemas.microsoft.com/office/drawing/2014/main" id="{50992895-2333-4FE0-B550-0916D962F849}"/>
                </a:ext>
              </a:extLst>
            </p:cNvPr>
            <p:cNvSpPr>
              <a:spLocks noEditPoints="1"/>
            </p:cNvSpPr>
            <p:nvPr/>
          </p:nvSpPr>
          <p:spPr bwMode="auto">
            <a:xfrm>
              <a:off x="1000125" y="1874838"/>
              <a:ext cx="500063" cy="500063"/>
            </a:xfrm>
            <a:custGeom>
              <a:avLst/>
              <a:gdLst>
                <a:gd name="T0" fmla="*/ 0 w 133"/>
                <a:gd name="T1" fmla="*/ 66 h 133"/>
                <a:gd name="T2" fmla="*/ 67 w 133"/>
                <a:gd name="T3" fmla="*/ 133 h 133"/>
                <a:gd name="T4" fmla="*/ 133 w 133"/>
                <a:gd name="T5" fmla="*/ 66 h 133"/>
                <a:gd name="T6" fmla="*/ 67 w 133"/>
                <a:gd name="T7" fmla="*/ 0 h 133"/>
                <a:gd name="T8" fmla="*/ 0 w 133"/>
                <a:gd name="T9" fmla="*/ 66 h 133"/>
                <a:gd name="T10" fmla="*/ 67 w 133"/>
                <a:gd name="T11" fmla="*/ 33 h 133"/>
                <a:gd name="T12" fmla="*/ 100 w 133"/>
                <a:gd name="T13" fmla="*/ 66 h 133"/>
                <a:gd name="T14" fmla="*/ 67 w 133"/>
                <a:gd name="T15" fmla="*/ 100 h 133"/>
                <a:gd name="T16" fmla="*/ 33 w 133"/>
                <a:gd name="T17" fmla="*/ 66 h 133"/>
                <a:gd name="T18" fmla="*/ 67 w 133"/>
                <a:gd name="T19"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3">
                  <a:moveTo>
                    <a:pt x="0" y="66"/>
                  </a:moveTo>
                  <a:cubicBezTo>
                    <a:pt x="0" y="103"/>
                    <a:pt x="30" y="133"/>
                    <a:pt x="67" y="133"/>
                  </a:cubicBezTo>
                  <a:cubicBezTo>
                    <a:pt x="103" y="133"/>
                    <a:pt x="133" y="103"/>
                    <a:pt x="133" y="66"/>
                  </a:cubicBezTo>
                  <a:cubicBezTo>
                    <a:pt x="133" y="30"/>
                    <a:pt x="103" y="0"/>
                    <a:pt x="67" y="0"/>
                  </a:cubicBezTo>
                  <a:cubicBezTo>
                    <a:pt x="30" y="0"/>
                    <a:pt x="0" y="30"/>
                    <a:pt x="0" y="66"/>
                  </a:cubicBezTo>
                  <a:close/>
                  <a:moveTo>
                    <a:pt x="67" y="33"/>
                  </a:moveTo>
                  <a:cubicBezTo>
                    <a:pt x="85" y="33"/>
                    <a:pt x="100" y="48"/>
                    <a:pt x="100" y="66"/>
                  </a:cubicBezTo>
                  <a:cubicBezTo>
                    <a:pt x="100" y="85"/>
                    <a:pt x="85" y="100"/>
                    <a:pt x="67" y="100"/>
                  </a:cubicBezTo>
                  <a:cubicBezTo>
                    <a:pt x="48" y="100"/>
                    <a:pt x="33" y="85"/>
                    <a:pt x="33" y="66"/>
                  </a:cubicBezTo>
                  <a:cubicBezTo>
                    <a:pt x="33" y="48"/>
                    <a:pt x="48" y="33"/>
                    <a:pt x="67"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50" name="Oval 9">
              <a:extLst>
                <a:ext uri="{FF2B5EF4-FFF2-40B4-BE49-F238E27FC236}">
                  <a16:creationId xmlns:a16="http://schemas.microsoft.com/office/drawing/2014/main" id="{AE677C98-739E-44AD-91A4-8E1880832A0D}"/>
                </a:ext>
              </a:extLst>
            </p:cNvPr>
            <p:cNvSpPr>
              <a:spLocks noChangeArrowheads="1"/>
            </p:cNvSpPr>
            <p:nvPr/>
          </p:nvSpPr>
          <p:spPr bwMode="auto">
            <a:xfrm>
              <a:off x="1500188" y="2751138"/>
              <a:ext cx="250825" cy="24765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51" name="Oval 10">
              <a:extLst>
                <a:ext uri="{FF2B5EF4-FFF2-40B4-BE49-F238E27FC236}">
                  <a16:creationId xmlns:a16="http://schemas.microsoft.com/office/drawing/2014/main" id="{E7B53925-EBF9-4F20-B54C-5CC1939C1C4C}"/>
                </a:ext>
              </a:extLst>
            </p:cNvPr>
            <p:cNvSpPr>
              <a:spLocks noChangeArrowheads="1"/>
            </p:cNvSpPr>
            <p:nvPr/>
          </p:nvSpPr>
          <p:spPr bwMode="auto">
            <a:xfrm>
              <a:off x="3498850" y="874713"/>
              <a:ext cx="252413" cy="24765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grpSp>
      <p:grpSp>
        <p:nvGrpSpPr>
          <p:cNvPr id="52" name="Group 76">
            <a:extLst>
              <a:ext uri="{FF2B5EF4-FFF2-40B4-BE49-F238E27FC236}">
                <a16:creationId xmlns:a16="http://schemas.microsoft.com/office/drawing/2014/main" id="{3B3ED94B-1486-4175-A145-4512F3F07E3C}"/>
              </a:ext>
            </a:extLst>
          </p:cNvPr>
          <p:cNvGrpSpPr/>
          <p:nvPr/>
        </p:nvGrpSpPr>
        <p:grpSpPr>
          <a:xfrm>
            <a:off x="4319299" y="2714654"/>
            <a:ext cx="691916" cy="650875"/>
            <a:chOff x="-1587" y="-3175"/>
            <a:chExt cx="506412" cy="476250"/>
          </a:xfrm>
          <a:solidFill>
            <a:srgbClr val="FCB040"/>
          </a:solidFill>
        </p:grpSpPr>
        <p:sp>
          <p:nvSpPr>
            <p:cNvPr id="53" name="Oval 14">
              <a:extLst>
                <a:ext uri="{FF2B5EF4-FFF2-40B4-BE49-F238E27FC236}">
                  <a16:creationId xmlns:a16="http://schemas.microsoft.com/office/drawing/2014/main" id="{C60B2207-374B-42B2-91A7-028EFA4C07FA}"/>
                </a:ext>
              </a:extLst>
            </p:cNvPr>
            <p:cNvSpPr>
              <a:spLocks noChangeArrowheads="1"/>
            </p:cNvSpPr>
            <p:nvPr/>
          </p:nvSpPr>
          <p:spPr bwMode="auto">
            <a:xfrm>
              <a:off x="244475" y="257175"/>
              <a:ext cx="60325" cy="6191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54" name="Freeform 15">
              <a:extLst>
                <a:ext uri="{FF2B5EF4-FFF2-40B4-BE49-F238E27FC236}">
                  <a16:creationId xmlns:a16="http://schemas.microsoft.com/office/drawing/2014/main" id="{F07A84CD-769E-4DA0-9A5B-2ED64EE03192}"/>
                </a:ext>
              </a:extLst>
            </p:cNvPr>
            <p:cNvSpPr>
              <a:spLocks noEditPoints="1"/>
            </p:cNvSpPr>
            <p:nvPr/>
          </p:nvSpPr>
          <p:spPr bwMode="auto">
            <a:xfrm>
              <a:off x="-1587" y="-3175"/>
              <a:ext cx="506412" cy="47625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grpSp>
      <p:grpSp>
        <p:nvGrpSpPr>
          <p:cNvPr id="55" name="Group 92">
            <a:extLst>
              <a:ext uri="{FF2B5EF4-FFF2-40B4-BE49-F238E27FC236}">
                <a16:creationId xmlns:a16="http://schemas.microsoft.com/office/drawing/2014/main" id="{430C6F31-A08C-469E-86A3-23226D2C3642}"/>
              </a:ext>
            </a:extLst>
          </p:cNvPr>
          <p:cNvGrpSpPr/>
          <p:nvPr/>
        </p:nvGrpSpPr>
        <p:grpSpPr>
          <a:xfrm>
            <a:off x="9875459" y="2590127"/>
            <a:ext cx="762314" cy="762842"/>
            <a:chOff x="-1587" y="-3175"/>
            <a:chExt cx="3670300" cy="3671888"/>
          </a:xfrm>
          <a:solidFill>
            <a:srgbClr val="FCB040"/>
          </a:solidFill>
        </p:grpSpPr>
        <p:sp>
          <p:nvSpPr>
            <p:cNvPr id="56" name="Freeform 24">
              <a:extLst>
                <a:ext uri="{FF2B5EF4-FFF2-40B4-BE49-F238E27FC236}">
                  <a16:creationId xmlns:a16="http://schemas.microsoft.com/office/drawing/2014/main" id="{EAE0C075-2EC2-46F0-93B5-86CA8D834B4A}"/>
                </a:ext>
              </a:extLst>
            </p:cNvPr>
            <p:cNvSpPr>
              <a:spLocks noEditPoints="1"/>
            </p:cNvSpPr>
            <p:nvPr/>
          </p:nvSpPr>
          <p:spPr bwMode="auto">
            <a:xfrm>
              <a:off x="-1587" y="-3175"/>
              <a:ext cx="3670300" cy="3671888"/>
            </a:xfrm>
            <a:custGeom>
              <a:avLst/>
              <a:gdLst>
                <a:gd name="T0" fmla="*/ 631 w 976"/>
                <a:gd name="T1" fmla="*/ 306 h 976"/>
                <a:gd name="T2" fmla="*/ 488 w 976"/>
                <a:gd name="T3" fmla="*/ 0 h 976"/>
                <a:gd name="T4" fmla="*/ 275 w 976"/>
                <a:gd name="T5" fmla="*/ 312 h 976"/>
                <a:gd name="T6" fmla="*/ 244 w 976"/>
                <a:gd name="T7" fmla="*/ 329 h 976"/>
                <a:gd name="T8" fmla="*/ 92 w 976"/>
                <a:gd name="T9" fmla="*/ 305 h 976"/>
                <a:gd name="T10" fmla="*/ 0 w 976"/>
                <a:gd name="T11" fmla="*/ 885 h 976"/>
                <a:gd name="T12" fmla="*/ 183 w 976"/>
                <a:gd name="T13" fmla="*/ 976 h 976"/>
                <a:gd name="T14" fmla="*/ 266 w 976"/>
                <a:gd name="T15" fmla="*/ 924 h 976"/>
                <a:gd name="T16" fmla="*/ 275 w 976"/>
                <a:gd name="T17" fmla="*/ 926 h 976"/>
                <a:gd name="T18" fmla="*/ 580 w 976"/>
                <a:gd name="T19" fmla="*/ 976 h 976"/>
                <a:gd name="T20" fmla="*/ 856 w 976"/>
                <a:gd name="T21" fmla="*/ 917 h 976"/>
                <a:gd name="T22" fmla="*/ 870 w 976"/>
                <a:gd name="T23" fmla="*/ 831 h 976"/>
                <a:gd name="T24" fmla="*/ 920 w 976"/>
                <a:gd name="T25" fmla="*/ 669 h 976"/>
                <a:gd name="T26" fmla="*/ 949 w 976"/>
                <a:gd name="T27" fmla="*/ 512 h 976"/>
                <a:gd name="T28" fmla="*/ 976 w 976"/>
                <a:gd name="T29" fmla="*/ 439 h 976"/>
                <a:gd name="T30" fmla="*/ 890 w 976"/>
                <a:gd name="T31" fmla="*/ 319 h 976"/>
                <a:gd name="T32" fmla="*/ 183 w 976"/>
                <a:gd name="T33" fmla="*/ 915 h 976"/>
                <a:gd name="T34" fmla="*/ 61 w 976"/>
                <a:gd name="T35" fmla="*/ 885 h 976"/>
                <a:gd name="T36" fmla="*/ 92 w 976"/>
                <a:gd name="T37" fmla="*/ 366 h 976"/>
                <a:gd name="T38" fmla="*/ 214 w 976"/>
                <a:gd name="T39" fmla="*/ 397 h 976"/>
                <a:gd name="T40" fmla="*/ 914 w 976"/>
                <a:gd name="T41" fmla="*/ 443 h 976"/>
                <a:gd name="T42" fmla="*/ 793 w 976"/>
                <a:gd name="T43" fmla="*/ 488 h 976"/>
                <a:gd name="T44" fmla="*/ 793 w 976"/>
                <a:gd name="T45" fmla="*/ 519 h 976"/>
                <a:gd name="T46" fmla="*/ 901 w 976"/>
                <a:gd name="T47" fmla="*/ 575 h 976"/>
                <a:gd name="T48" fmla="*/ 763 w 976"/>
                <a:gd name="T49" fmla="*/ 641 h 976"/>
                <a:gd name="T50" fmla="*/ 763 w 976"/>
                <a:gd name="T51" fmla="*/ 671 h 976"/>
                <a:gd name="T52" fmla="*/ 862 w 976"/>
                <a:gd name="T53" fmla="*/ 734 h 976"/>
                <a:gd name="T54" fmla="*/ 732 w 976"/>
                <a:gd name="T55" fmla="*/ 793 h 976"/>
                <a:gd name="T56" fmla="*/ 732 w 976"/>
                <a:gd name="T57" fmla="*/ 824 h 976"/>
                <a:gd name="T58" fmla="*/ 811 w 976"/>
                <a:gd name="T59" fmla="*/ 866 h 976"/>
                <a:gd name="T60" fmla="*/ 747 w 976"/>
                <a:gd name="T61" fmla="*/ 915 h 976"/>
                <a:gd name="T62" fmla="*/ 411 w 976"/>
                <a:gd name="T63" fmla="*/ 896 h 976"/>
                <a:gd name="T64" fmla="*/ 244 w 976"/>
                <a:gd name="T65" fmla="*/ 835 h 976"/>
                <a:gd name="T66" fmla="*/ 268 w 976"/>
                <a:gd name="T67" fmla="*/ 382 h 976"/>
                <a:gd name="T68" fmla="*/ 458 w 976"/>
                <a:gd name="T69" fmla="*/ 92 h 976"/>
                <a:gd name="T70" fmla="*/ 577 w 976"/>
                <a:gd name="T71" fmla="*/ 206 h 976"/>
                <a:gd name="T72" fmla="*/ 879 w 976"/>
                <a:gd name="T73" fmla="*/ 377 h 976"/>
                <a:gd name="T74" fmla="*/ 914 w 976"/>
                <a:gd name="T75" fmla="*/ 443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76" h="976">
                  <a:moveTo>
                    <a:pt x="890" y="319"/>
                  </a:moveTo>
                  <a:cubicBezTo>
                    <a:pt x="851" y="309"/>
                    <a:pt x="762" y="309"/>
                    <a:pt x="631" y="306"/>
                  </a:cubicBezTo>
                  <a:cubicBezTo>
                    <a:pt x="637" y="277"/>
                    <a:pt x="638" y="252"/>
                    <a:pt x="638" y="206"/>
                  </a:cubicBezTo>
                  <a:cubicBezTo>
                    <a:pt x="638" y="96"/>
                    <a:pt x="559" y="0"/>
                    <a:pt x="488" y="0"/>
                  </a:cubicBezTo>
                  <a:cubicBezTo>
                    <a:pt x="438" y="0"/>
                    <a:pt x="397" y="41"/>
                    <a:pt x="397" y="91"/>
                  </a:cubicBezTo>
                  <a:cubicBezTo>
                    <a:pt x="396" y="152"/>
                    <a:pt x="377" y="258"/>
                    <a:pt x="275" y="312"/>
                  </a:cubicBezTo>
                  <a:cubicBezTo>
                    <a:pt x="267" y="316"/>
                    <a:pt x="246" y="327"/>
                    <a:pt x="242" y="328"/>
                  </a:cubicBezTo>
                  <a:cubicBezTo>
                    <a:pt x="244" y="329"/>
                    <a:pt x="244" y="329"/>
                    <a:pt x="244" y="329"/>
                  </a:cubicBezTo>
                  <a:cubicBezTo>
                    <a:pt x="228" y="316"/>
                    <a:pt x="206" y="305"/>
                    <a:pt x="183" y="305"/>
                  </a:cubicBezTo>
                  <a:cubicBezTo>
                    <a:pt x="92" y="305"/>
                    <a:pt x="92" y="305"/>
                    <a:pt x="92" y="305"/>
                  </a:cubicBezTo>
                  <a:cubicBezTo>
                    <a:pt x="41" y="305"/>
                    <a:pt x="0" y="346"/>
                    <a:pt x="0" y="397"/>
                  </a:cubicBezTo>
                  <a:cubicBezTo>
                    <a:pt x="0" y="885"/>
                    <a:pt x="0" y="885"/>
                    <a:pt x="0" y="885"/>
                  </a:cubicBezTo>
                  <a:cubicBezTo>
                    <a:pt x="0" y="935"/>
                    <a:pt x="41" y="976"/>
                    <a:pt x="92" y="976"/>
                  </a:cubicBezTo>
                  <a:cubicBezTo>
                    <a:pt x="183" y="976"/>
                    <a:pt x="183" y="976"/>
                    <a:pt x="183" y="976"/>
                  </a:cubicBezTo>
                  <a:cubicBezTo>
                    <a:pt x="219" y="976"/>
                    <a:pt x="250" y="954"/>
                    <a:pt x="264" y="923"/>
                  </a:cubicBezTo>
                  <a:cubicBezTo>
                    <a:pt x="265" y="923"/>
                    <a:pt x="265" y="924"/>
                    <a:pt x="266" y="924"/>
                  </a:cubicBezTo>
                  <a:cubicBezTo>
                    <a:pt x="268" y="924"/>
                    <a:pt x="270" y="925"/>
                    <a:pt x="273" y="926"/>
                  </a:cubicBezTo>
                  <a:cubicBezTo>
                    <a:pt x="274" y="926"/>
                    <a:pt x="274" y="926"/>
                    <a:pt x="275" y="926"/>
                  </a:cubicBezTo>
                  <a:cubicBezTo>
                    <a:pt x="292" y="930"/>
                    <a:pt x="326" y="938"/>
                    <a:pt x="398" y="955"/>
                  </a:cubicBezTo>
                  <a:cubicBezTo>
                    <a:pt x="414" y="959"/>
                    <a:pt x="496" y="976"/>
                    <a:pt x="580" y="976"/>
                  </a:cubicBezTo>
                  <a:cubicBezTo>
                    <a:pt x="747" y="976"/>
                    <a:pt x="747" y="976"/>
                    <a:pt x="747" y="976"/>
                  </a:cubicBezTo>
                  <a:cubicBezTo>
                    <a:pt x="798" y="976"/>
                    <a:pt x="835" y="956"/>
                    <a:pt x="856" y="917"/>
                  </a:cubicBezTo>
                  <a:cubicBezTo>
                    <a:pt x="857" y="917"/>
                    <a:pt x="864" y="903"/>
                    <a:pt x="869" y="884"/>
                  </a:cubicBezTo>
                  <a:cubicBezTo>
                    <a:pt x="874" y="870"/>
                    <a:pt x="875" y="851"/>
                    <a:pt x="870" y="831"/>
                  </a:cubicBezTo>
                  <a:cubicBezTo>
                    <a:pt x="903" y="808"/>
                    <a:pt x="913" y="774"/>
                    <a:pt x="920" y="752"/>
                  </a:cubicBezTo>
                  <a:cubicBezTo>
                    <a:pt x="932" y="716"/>
                    <a:pt x="928" y="688"/>
                    <a:pt x="920" y="669"/>
                  </a:cubicBezTo>
                  <a:cubicBezTo>
                    <a:pt x="939" y="651"/>
                    <a:pt x="954" y="625"/>
                    <a:pt x="961" y="585"/>
                  </a:cubicBezTo>
                  <a:cubicBezTo>
                    <a:pt x="965" y="559"/>
                    <a:pt x="961" y="534"/>
                    <a:pt x="949" y="512"/>
                  </a:cubicBezTo>
                  <a:cubicBezTo>
                    <a:pt x="966" y="493"/>
                    <a:pt x="974" y="468"/>
                    <a:pt x="975" y="446"/>
                  </a:cubicBezTo>
                  <a:cubicBezTo>
                    <a:pt x="976" y="439"/>
                    <a:pt x="976" y="439"/>
                    <a:pt x="976" y="439"/>
                  </a:cubicBezTo>
                  <a:cubicBezTo>
                    <a:pt x="976" y="435"/>
                    <a:pt x="976" y="433"/>
                    <a:pt x="976" y="424"/>
                  </a:cubicBezTo>
                  <a:cubicBezTo>
                    <a:pt x="976" y="386"/>
                    <a:pt x="949" y="336"/>
                    <a:pt x="890" y="319"/>
                  </a:cubicBezTo>
                  <a:close/>
                  <a:moveTo>
                    <a:pt x="214" y="885"/>
                  </a:moveTo>
                  <a:cubicBezTo>
                    <a:pt x="214" y="901"/>
                    <a:pt x="200" y="915"/>
                    <a:pt x="183" y="915"/>
                  </a:cubicBezTo>
                  <a:cubicBezTo>
                    <a:pt x="92" y="915"/>
                    <a:pt x="92" y="915"/>
                    <a:pt x="92" y="915"/>
                  </a:cubicBezTo>
                  <a:cubicBezTo>
                    <a:pt x="75" y="915"/>
                    <a:pt x="61" y="901"/>
                    <a:pt x="61" y="885"/>
                  </a:cubicBezTo>
                  <a:cubicBezTo>
                    <a:pt x="61" y="397"/>
                    <a:pt x="61" y="397"/>
                    <a:pt x="61" y="397"/>
                  </a:cubicBezTo>
                  <a:cubicBezTo>
                    <a:pt x="61" y="380"/>
                    <a:pt x="75" y="366"/>
                    <a:pt x="92" y="366"/>
                  </a:cubicBezTo>
                  <a:cubicBezTo>
                    <a:pt x="183" y="366"/>
                    <a:pt x="183" y="366"/>
                    <a:pt x="183" y="366"/>
                  </a:cubicBezTo>
                  <a:cubicBezTo>
                    <a:pt x="200" y="366"/>
                    <a:pt x="214" y="380"/>
                    <a:pt x="214" y="397"/>
                  </a:cubicBezTo>
                  <a:lnTo>
                    <a:pt x="214" y="885"/>
                  </a:lnTo>
                  <a:close/>
                  <a:moveTo>
                    <a:pt x="914" y="443"/>
                  </a:moveTo>
                  <a:cubicBezTo>
                    <a:pt x="914" y="458"/>
                    <a:pt x="907" y="488"/>
                    <a:pt x="854" y="488"/>
                  </a:cubicBezTo>
                  <a:cubicBezTo>
                    <a:pt x="808" y="488"/>
                    <a:pt x="793" y="488"/>
                    <a:pt x="793" y="488"/>
                  </a:cubicBezTo>
                  <a:cubicBezTo>
                    <a:pt x="785" y="488"/>
                    <a:pt x="778" y="495"/>
                    <a:pt x="778" y="503"/>
                  </a:cubicBezTo>
                  <a:cubicBezTo>
                    <a:pt x="778" y="512"/>
                    <a:pt x="785" y="519"/>
                    <a:pt x="793" y="519"/>
                  </a:cubicBezTo>
                  <a:cubicBezTo>
                    <a:pt x="793" y="519"/>
                    <a:pt x="806" y="519"/>
                    <a:pt x="852" y="519"/>
                  </a:cubicBezTo>
                  <a:cubicBezTo>
                    <a:pt x="898" y="519"/>
                    <a:pt x="904" y="556"/>
                    <a:pt x="901" y="575"/>
                  </a:cubicBezTo>
                  <a:cubicBezTo>
                    <a:pt x="897" y="598"/>
                    <a:pt x="886" y="641"/>
                    <a:pt x="835" y="641"/>
                  </a:cubicBezTo>
                  <a:cubicBezTo>
                    <a:pt x="783" y="641"/>
                    <a:pt x="763" y="641"/>
                    <a:pt x="763" y="641"/>
                  </a:cubicBezTo>
                  <a:cubicBezTo>
                    <a:pt x="754" y="641"/>
                    <a:pt x="747" y="647"/>
                    <a:pt x="747" y="656"/>
                  </a:cubicBezTo>
                  <a:cubicBezTo>
                    <a:pt x="747" y="664"/>
                    <a:pt x="754" y="671"/>
                    <a:pt x="763" y="671"/>
                  </a:cubicBezTo>
                  <a:cubicBezTo>
                    <a:pt x="763" y="671"/>
                    <a:pt x="799" y="671"/>
                    <a:pt x="823" y="671"/>
                  </a:cubicBezTo>
                  <a:cubicBezTo>
                    <a:pt x="874" y="671"/>
                    <a:pt x="870" y="710"/>
                    <a:pt x="862" y="734"/>
                  </a:cubicBezTo>
                  <a:cubicBezTo>
                    <a:pt x="852" y="764"/>
                    <a:pt x="846" y="793"/>
                    <a:pt x="782" y="793"/>
                  </a:cubicBezTo>
                  <a:cubicBezTo>
                    <a:pt x="760" y="793"/>
                    <a:pt x="732" y="793"/>
                    <a:pt x="732" y="793"/>
                  </a:cubicBezTo>
                  <a:cubicBezTo>
                    <a:pt x="723" y="793"/>
                    <a:pt x="717" y="800"/>
                    <a:pt x="717" y="808"/>
                  </a:cubicBezTo>
                  <a:cubicBezTo>
                    <a:pt x="717" y="817"/>
                    <a:pt x="723" y="824"/>
                    <a:pt x="732" y="824"/>
                  </a:cubicBezTo>
                  <a:cubicBezTo>
                    <a:pt x="732" y="824"/>
                    <a:pt x="753" y="824"/>
                    <a:pt x="780" y="824"/>
                  </a:cubicBezTo>
                  <a:cubicBezTo>
                    <a:pt x="813" y="824"/>
                    <a:pt x="815" y="855"/>
                    <a:pt x="811" y="866"/>
                  </a:cubicBezTo>
                  <a:cubicBezTo>
                    <a:pt x="807" y="879"/>
                    <a:pt x="803" y="888"/>
                    <a:pt x="803" y="888"/>
                  </a:cubicBezTo>
                  <a:cubicBezTo>
                    <a:pt x="793" y="905"/>
                    <a:pt x="779" y="915"/>
                    <a:pt x="747" y="915"/>
                  </a:cubicBezTo>
                  <a:cubicBezTo>
                    <a:pt x="580" y="915"/>
                    <a:pt x="580" y="915"/>
                    <a:pt x="580" y="915"/>
                  </a:cubicBezTo>
                  <a:cubicBezTo>
                    <a:pt x="497" y="915"/>
                    <a:pt x="414" y="896"/>
                    <a:pt x="411" y="896"/>
                  </a:cubicBezTo>
                  <a:cubicBezTo>
                    <a:pt x="285" y="866"/>
                    <a:pt x="278" y="864"/>
                    <a:pt x="270" y="862"/>
                  </a:cubicBezTo>
                  <a:cubicBezTo>
                    <a:pt x="270" y="862"/>
                    <a:pt x="244" y="857"/>
                    <a:pt x="244" y="835"/>
                  </a:cubicBezTo>
                  <a:cubicBezTo>
                    <a:pt x="244" y="414"/>
                    <a:pt x="244" y="414"/>
                    <a:pt x="244" y="414"/>
                  </a:cubicBezTo>
                  <a:cubicBezTo>
                    <a:pt x="244" y="399"/>
                    <a:pt x="253" y="386"/>
                    <a:pt x="268" y="382"/>
                  </a:cubicBezTo>
                  <a:cubicBezTo>
                    <a:pt x="270" y="381"/>
                    <a:pt x="273" y="380"/>
                    <a:pt x="275" y="380"/>
                  </a:cubicBezTo>
                  <a:cubicBezTo>
                    <a:pt x="414" y="322"/>
                    <a:pt x="456" y="195"/>
                    <a:pt x="458" y="92"/>
                  </a:cubicBezTo>
                  <a:cubicBezTo>
                    <a:pt x="458" y="77"/>
                    <a:pt x="469" y="61"/>
                    <a:pt x="488" y="61"/>
                  </a:cubicBezTo>
                  <a:cubicBezTo>
                    <a:pt x="520" y="61"/>
                    <a:pt x="577" y="126"/>
                    <a:pt x="577" y="206"/>
                  </a:cubicBezTo>
                  <a:cubicBezTo>
                    <a:pt x="577" y="278"/>
                    <a:pt x="574" y="291"/>
                    <a:pt x="549" y="366"/>
                  </a:cubicBezTo>
                  <a:cubicBezTo>
                    <a:pt x="854" y="366"/>
                    <a:pt x="852" y="370"/>
                    <a:pt x="879" y="377"/>
                  </a:cubicBezTo>
                  <a:cubicBezTo>
                    <a:pt x="912" y="387"/>
                    <a:pt x="915" y="415"/>
                    <a:pt x="915" y="424"/>
                  </a:cubicBezTo>
                  <a:cubicBezTo>
                    <a:pt x="915" y="435"/>
                    <a:pt x="915" y="433"/>
                    <a:pt x="914" y="4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57" name="Freeform 25">
              <a:extLst>
                <a:ext uri="{FF2B5EF4-FFF2-40B4-BE49-F238E27FC236}">
                  <a16:creationId xmlns:a16="http://schemas.microsoft.com/office/drawing/2014/main" id="{B106E720-3EC9-4A2A-B48B-A0DD202A9095}"/>
                </a:ext>
              </a:extLst>
            </p:cNvPr>
            <p:cNvSpPr>
              <a:spLocks noEditPoints="1"/>
            </p:cNvSpPr>
            <p:nvPr/>
          </p:nvSpPr>
          <p:spPr bwMode="auto">
            <a:xfrm>
              <a:off x="344488" y="2979738"/>
              <a:ext cx="341313" cy="346075"/>
            </a:xfrm>
            <a:custGeom>
              <a:avLst/>
              <a:gdLst>
                <a:gd name="T0" fmla="*/ 45 w 91"/>
                <a:gd name="T1" fmla="*/ 0 h 92"/>
                <a:gd name="T2" fmla="*/ 0 w 91"/>
                <a:gd name="T3" fmla="*/ 46 h 92"/>
                <a:gd name="T4" fmla="*/ 45 w 91"/>
                <a:gd name="T5" fmla="*/ 92 h 92"/>
                <a:gd name="T6" fmla="*/ 91 w 91"/>
                <a:gd name="T7" fmla="*/ 46 h 92"/>
                <a:gd name="T8" fmla="*/ 45 w 91"/>
                <a:gd name="T9" fmla="*/ 0 h 92"/>
                <a:gd name="T10" fmla="*/ 45 w 91"/>
                <a:gd name="T11" fmla="*/ 61 h 92"/>
                <a:gd name="T12" fmla="*/ 30 w 91"/>
                <a:gd name="T13" fmla="*/ 46 h 92"/>
                <a:gd name="T14" fmla="*/ 45 w 91"/>
                <a:gd name="T15" fmla="*/ 31 h 92"/>
                <a:gd name="T16" fmla="*/ 61 w 91"/>
                <a:gd name="T17" fmla="*/ 46 h 92"/>
                <a:gd name="T18" fmla="*/ 45 w 91"/>
                <a:gd name="T19" fmla="*/ 6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2">
                  <a:moveTo>
                    <a:pt x="45" y="0"/>
                  </a:moveTo>
                  <a:cubicBezTo>
                    <a:pt x="20" y="0"/>
                    <a:pt x="0" y="20"/>
                    <a:pt x="0" y="46"/>
                  </a:cubicBezTo>
                  <a:cubicBezTo>
                    <a:pt x="0" y="71"/>
                    <a:pt x="20" y="92"/>
                    <a:pt x="45" y="92"/>
                  </a:cubicBezTo>
                  <a:cubicBezTo>
                    <a:pt x="71" y="92"/>
                    <a:pt x="91" y="71"/>
                    <a:pt x="91" y="46"/>
                  </a:cubicBezTo>
                  <a:cubicBezTo>
                    <a:pt x="91" y="20"/>
                    <a:pt x="71" y="0"/>
                    <a:pt x="45" y="0"/>
                  </a:cubicBezTo>
                  <a:close/>
                  <a:moveTo>
                    <a:pt x="45" y="61"/>
                  </a:moveTo>
                  <a:cubicBezTo>
                    <a:pt x="37" y="61"/>
                    <a:pt x="30" y="54"/>
                    <a:pt x="30" y="46"/>
                  </a:cubicBezTo>
                  <a:cubicBezTo>
                    <a:pt x="30" y="37"/>
                    <a:pt x="37" y="31"/>
                    <a:pt x="45" y="31"/>
                  </a:cubicBezTo>
                  <a:cubicBezTo>
                    <a:pt x="54" y="31"/>
                    <a:pt x="61" y="37"/>
                    <a:pt x="61" y="46"/>
                  </a:cubicBezTo>
                  <a:cubicBezTo>
                    <a:pt x="61" y="54"/>
                    <a:pt x="54" y="61"/>
                    <a:pt x="45" y="6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grpSp>
      <p:grpSp>
        <p:nvGrpSpPr>
          <p:cNvPr id="58" name="Group 110">
            <a:extLst>
              <a:ext uri="{FF2B5EF4-FFF2-40B4-BE49-F238E27FC236}">
                <a16:creationId xmlns:a16="http://schemas.microsoft.com/office/drawing/2014/main" id="{A0662139-708D-4E84-B057-AA803E185ED9}"/>
              </a:ext>
            </a:extLst>
          </p:cNvPr>
          <p:cNvGrpSpPr/>
          <p:nvPr/>
        </p:nvGrpSpPr>
        <p:grpSpPr>
          <a:xfrm>
            <a:off x="7108557" y="2696255"/>
            <a:ext cx="604915" cy="692150"/>
            <a:chOff x="-1587" y="3175"/>
            <a:chExt cx="430212" cy="492125"/>
          </a:xfrm>
          <a:solidFill>
            <a:srgbClr val="FCB040"/>
          </a:solidFill>
        </p:grpSpPr>
        <p:sp>
          <p:nvSpPr>
            <p:cNvPr id="59" name="Freeform 29">
              <a:extLst>
                <a:ext uri="{FF2B5EF4-FFF2-40B4-BE49-F238E27FC236}">
                  <a16:creationId xmlns:a16="http://schemas.microsoft.com/office/drawing/2014/main" id="{8FFF63EF-3DE7-413E-BF00-BCC05EC991C5}"/>
                </a:ext>
              </a:extLst>
            </p:cNvPr>
            <p:cNvSpPr>
              <a:spLocks noEditPoints="1"/>
            </p:cNvSpPr>
            <p:nvPr/>
          </p:nvSpPr>
          <p:spPr bwMode="auto">
            <a:xfrm>
              <a:off x="-1587" y="3175"/>
              <a:ext cx="430212" cy="492125"/>
            </a:xfrm>
            <a:custGeom>
              <a:avLst/>
              <a:gdLst>
                <a:gd name="T0" fmla="*/ 112 w 112"/>
                <a:gd name="T1" fmla="*/ 27 h 128"/>
                <a:gd name="T2" fmla="*/ 100 w 112"/>
                <a:gd name="T3" fmla="*/ 16 h 128"/>
                <a:gd name="T4" fmla="*/ 88 w 112"/>
                <a:gd name="T5" fmla="*/ 16 h 128"/>
                <a:gd name="T6" fmla="*/ 88 w 112"/>
                <a:gd name="T7" fmla="*/ 12 h 128"/>
                <a:gd name="T8" fmla="*/ 88 w 112"/>
                <a:gd name="T9" fmla="*/ 12 h 128"/>
                <a:gd name="T10" fmla="*/ 76 w 112"/>
                <a:gd name="T11" fmla="*/ 0 h 128"/>
                <a:gd name="T12" fmla="*/ 36 w 112"/>
                <a:gd name="T13" fmla="*/ 0 h 128"/>
                <a:gd name="T14" fmla="*/ 24 w 112"/>
                <a:gd name="T15" fmla="*/ 12 h 128"/>
                <a:gd name="T16" fmla="*/ 24 w 112"/>
                <a:gd name="T17" fmla="*/ 12 h 128"/>
                <a:gd name="T18" fmla="*/ 24 w 112"/>
                <a:gd name="T19" fmla="*/ 16 h 128"/>
                <a:gd name="T20" fmla="*/ 12 w 112"/>
                <a:gd name="T21" fmla="*/ 16 h 128"/>
                <a:gd name="T22" fmla="*/ 0 w 112"/>
                <a:gd name="T23" fmla="*/ 27 h 128"/>
                <a:gd name="T24" fmla="*/ 0 w 112"/>
                <a:gd name="T25" fmla="*/ 27 h 128"/>
                <a:gd name="T26" fmla="*/ 0 w 112"/>
                <a:gd name="T27" fmla="*/ 32 h 128"/>
                <a:gd name="T28" fmla="*/ 0 w 112"/>
                <a:gd name="T29" fmla="*/ 36 h 128"/>
                <a:gd name="T30" fmla="*/ 8 w 112"/>
                <a:gd name="T31" fmla="*/ 44 h 128"/>
                <a:gd name="T32" fmla="*/ 8 w 112"/>
                <a:gd name="T33" fmla="*/ 44 h 128"/>
                <a:gd name="T34" fmla="*/ 8 w 112"/>
                <a:gd name="T35" fmla="*/ 112 h 128"/>
                <a:gd name="T36" fmla="*/ 24 w 112"/>
                <a:gd name="T37" fmla="*/ 128 h 128"/>
                <a:gd name="T38" fmla="*/ 88 w 112"/>
                <a:gd name="T39" fmla="*/ 128 h 128"/>
                <a:gd name="T40" fmla="*/ 104 w 112"/>
                <a:gd name="T41" fmla="*/ 112 h 128"/>
                <a:gd name="T42" fmla="*/ 104 w 112"/>
                <a:gd name="T43" fmla="*/ 44 h 128"/>
                <a:gd name="T44" fmla="*/ 104 w 112"/>
                <a:gd name="T45" fmla="*/ 44 h 128"/>
                <a:gd name="T46" fmla="*/ 112 w 112"/>
                <a:gd name="T47" fmla="*/ 36 h 128"/>
                <a:gd name="T48" fmla="*/ 112 w 112"/>
                <a:gd name="T49" fmla="*/ 32 h 128"/>
                <a:gd name="T50" fmla="*/ 112 w 112"/>
                <a:gd name="T51" fmla="*/ 27 h 128"/>
                <a:gd name="T52" fmla="*/ 32 w 112"/>
                <a:gd name="T53" fmla="*/ 12 h 128"/>
                <a:gd name="T54" fmla="*/ 36 w 112"/>
                <a:gd name="T55" fmla="*/ 8 h 128"/>
                <a:gd name="T56" fmla="*/ 76 w 112"/>
                <a:gd name="T57" fmla="*/ 8 h 128"/>
                <a:gd name="T58" fmla="*/ 80 w 112"/>
                <a:gd name="T59" fmla="*/ 12 h 128"/>
                <a:gd name="T60" fmla="*/ 80 w 112"/>
                <a:gd name="T61" fmla="*/ 16 h 128"/>
                <a:gd name="T62" fmla="*/ 32 w 112"/>
                <a:gd name="T63" fmla="*/ 16 h 128"/>
                <a:gd name="T64" fmla="*/ 32 w 112"/>
                <a:gd name="T65" fmla="*/ 12 h 128"/>
                <a:gd name="T66" fmla="*/ 96 w 112"/>
                <a:gd name="T67" fmla="*/ 112 h 128"/>
                <a:gd name="T68" fmla="*/ 88 w 112"/>
                <a:gd name="T69" fmla="*/ 120 h 128"/>
                <a:gd name="T70" fmla="*/ 24 w 112"/>
                <a:gd name="T71" fmla="*/ 120 h 128"/>
                <a:gd name="T72" fmla="*/ 16 w 112"/>
                <a:gd name="T73" fmla="*/ 112 h 128"/>
                <a:gd name="T74" fmla="*/ 16 w 112"/>
                <a:gd name="T75" fmla="*/ 44 h 128"/>
                <a:gd name="T76" fmla="*/ 96 w 112"/>
                <a:gd name="T77" fmla="*/ 44 h 128"/>
                <a:gd name="T78" fmla="*/ 96 w 112"/>
                <a:gd name="T79" fmla="*/ 112 h 128"/>
                <a:gd name="T80" fmla="*/ 104 w 112"/>
                <a:gd name="T81" fmla="*/ 32 h 128"/>
                <a:gd name="T82" fmla="*/ 104 w 112"/>
                <a:gd name="T83" fmla="*/ 36 h 128"/>
                <a:gd name="T84" fmla="*/ 8 w 112"/>
                <a:gd name="T85" fmla="*/ 36 h 128"/>
                <a:gd name="T86" fmla="*/ 8 w 112"/>
                <a:gd name="T87" fmla="*/ 32 h 128"/>
                <a:gd name="T88" fmla="*/ 8 w 112"/>
                <a:gd name="T89" fmla="*/ 28 h 128"/>
                <a:gd name="T90" fmla="*/ 12 w 112"/>
                <a:gd name="T91" fmla="*/ 24 h 128"/>
                <a:gd name="T92" fmla="*/ 100 w 112"/>
                <a:gd name="T93" fmla="*/ 24 h 128"/>
                <a:gd name="T94" fmla="*/ 104 w 112"/>
                <a:gd name="T95" fmla="*/ 28 h 128"/>
                <a:gd name="T96" fmla="*/ 104 w 112"/>
                <a:gd name="T97" fmla="*/ 3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 h="128">
                  <a:moveTo>
                    <a:pt x="112" y="27"/>
                  </a:moveTo>
                  <a:cubicBezTo>
                    <a:pt x="112" y="21"/>
                    <a:pt x="106" y="16"/>
                    <a:pt x="100" y="16"/>
                  </a:cubicBezTo>
                  <a:cubicBezTo>
                    <a:pt x="88" y="16"/>
                    <a:pt x="88" y="16"/>
                    <a:pt x="88" y="16"/>
                  </a:cubicBezTo>
                  <a:cubicBezTo>
                    <a:pt x="88" y="12"/>
                    <a:pt x="88" y="12"/>
                    <a:pt x="88" y="12"/>
                  </a:cubicBezTo>
                  <a:cubicBezTo>
                    <a:pt x="88" y="12"/>
                    <a:pt x="88" y="12"/>
                    <a:pt x="88" y="12"/>
                  </a:cubicBezTo>
                  <a:cubicBezTo>
                    <a:pt x="88" y="5"/>
                    <a:pt x="83" y="0"/>
                    <a:pt x="76" y="0"/>
                  </a:cubicBezTo>
                  <a:cubicBezTo>
                    <a:pt x="36" y="0"/>
                    <a:pt x="36" y="0"/>
                    <a:pt x="36" y="0"/>
                  </a:cubicBezTo>
                  <a:cubicBezTo>
                    <a:pt x="29" y="0"/>
                    <a:pt x="24" y="5"/>
                    <a:pt x="24" y="12"/>
                  </a:cubicBezTo>
                  <a:cubicBezTo>
                    <a:pt x="24" y="12"/>
                    <a:pt x="24" y="12"/>
                    <a:pt x="24" y="12"/>
                  </a:cubicBezTo>
                  <a:cubicBezTo>
                    <a:pt x="24" y="16"/>
                    <a:pt x="24" y="16"/>
                    <a:pt x="24" y="16"/>
                  </a:cubicBezTo>
                  <a:cubicBezTo>
                    <a:pt x="12" y="16"/>
                    <a:pt x="12" y="16"/>
                    <a:pt x="12" y="16"/>
                  </a:cubicBezTo>
                  <a:cubicBezTo>
                    <a:pt x="6" y="16"/>
                    <a:pt x="0" y="21"/>
                    <a:pt x="0" y="27"/>
                  </a:cubicBezTo>
                  <a:cubicBezTo>
                    <a:pt x="0" y="27"/>
                    <a:pt x="0" y="27"/>
                    <a:pt x="0" y="27"/>
                  </a:cubicBezTo>
                  <a:cubicBezTo>
                    <a:pt x="0" y="32"/>
                    <a:pt x="0" y="32"/>
                    <a:pt x="0" y="32"/>
                  </a:cubicBezTo>
                  <a:cubicBezTo>
                    <a:pt x="0" y="36"/>
                    <a:pt x="0" y="36"/>
                    <a:pt x="0" y="36"/>
                  </a:cubicBezTo>
                  <a:cubicBezTo>
                    <a:pt x="0" y="40"/>
                    <a:pt x="4" y="44"/>
                    <a:pt x="8" y="44"/>
                  </a:cubicBezTo>
                  <a:cubicBezTo>
                    <a:pt x="8" y="44"/>
                    <a:pt x="8" y="44"/>
                    <a:pt x="8" y="44"/>
                  </a:cubicBezTo>
                  <a:cubicBezTo>
                    <a:pt x="8" y="112"/>
                    <a:pt x="8" y="112"/>
                    <a:pt x="8" y="112"/>
                  </a:cubicBezTo>
                  <a:cubicBezTo>
                    <a:pt x="8" y="121"/>
                    <a:pt x="15" y="128"/>
                    <a:pt x="24" y="128"/>
                  </a:cubicBezTo>
                  <a:cubicBezTo>
                    <a:pt x="88" y="128"/>
                    <a:pt x="88" y="128"/>
                    <a:pt x="88" y="128"/>
                  </a:cubicBezTo>
                  <a:cubicBezTo>
                    <a:pt x="97" y="128"/>
                    <a:pt x="104" y="121"/>
                    <a:pt x="104" y="112"/>
                  </a:cubicBezTo>
                  <a:cubicBezTo>
                    <a:pt x="104" y="44"/>
                    <a:pt x="104" y="44"/>
                    <a:pt x="104" y="44"/>
                  </a:cubicBezTo>
                  <a:cubicBezTo>
                    <a:pt x="104" y="44"/>
                    <a:pt x="104" y="44"/>
                    <a:pt x="104" y="44"/>
                  </a:cubicBezTo>
                  <a:cubicBezTo>
                    <a:pt x="108" y="44"/>
                    <a:pt x="112" y="40"/>
                    <a:pt x="112" y="36"/>
                  </a:cubicBezTo>
                  <a:cubicBezTo>
                    <a:pt x="112" y="32"/>
                    <a:pt x="112" y="32"/>
                    <a:pt x="112" y="32"/>
                  </a:cubicBezTo>
                  <a:cubicBezTo>
                    <a:pt x="112" y="27"/>
                    <a:pt x="112" y="27"/>
                    <a:pt x="112" y="27"/>
                  </a:cubicBezTo>
                  <a:close/>
                  <a:moveTo>
                    <a:pt x="32" y="12"/>
                  </a:moveTo>
                  <a:cubicBezTo>
                    <a:pt x="32" y="10"/>
                    <a:pt x="34" y="8"/>
                    <a:pt x="36" y="8"/>
                  </a:cubicBezTo>
                  <a:cubicBezTo>
                    <a:pt x="76" y="8"/>
                    <a:pt x="76" y="8"/>
                    <a:pt x="76" y="8"/>
                  </a:cubicBezTo>
                  <a:cubicBezTo>
                    <a:pt x="78" y="8"/>
                    <a:pt x="80" y="10"/>
                    <a:pt x="80" y="12"/>
                  </a:cubicBezTo>
                  <a:cubicBezTo>
                    <a:pt x="80" y="16"/>
                    <a:pt x="80" y="16"/>
                    <a:pt x="80" y="16"/>
                  </a:cubicBezTo>
                  <a:cubicBezTo>
                    <a:pt x="32" y="16"/>
                    <a:pt x="32" y="16"/>
                    <a:pt x="32" y="16"/>
                  </a:cubicBezTo>
                  <a:lnTo>
                    <a:pt x="32" y="12"/>
                  </a:lnTo>
                  <a:close/>
                  <a:moveTo>
                    <a:pt x="96" y="112"/>
                  </a:moveTo>
                  <a:cubicBezTo>
                    <a:pt x="96" y="116"/>
                    <a:pt x="92" y="120"/>
                    <a:pt x="88" y="120"/>
                  </a:cubicBezTo>
                  <a:cubicBezTo>
                    <a:pt x="24" y="120"/>
                    <a:pt x="24" y="120"/>
                    <a:pt x="24" y="120"/>
                  </a:cubicBezTo>
                  <a:cubicBezTo>
                    <a:pt x="20" y="120"/>
                    <a:pt x="16" y="116"/>
                    <a:pt x="16" y="112"/>
                  </a:cubicBezTo>
                  <a:cubicBezTo>
                    <a:pt x="16" y="44"/>
                    <a:pt x="16" y="44"/>
                    <a:pt x="16" y="44"/>
                  </a:cubicBezTo>
                  <a:cubicBezTo>
                    <a:pt x="96" y="44"/>
                    <a:pt x="96" y="44"/>
                    <a:pt x="96" y="44"/>
                  </a:cubicBezTo>
                  <a:lnTo>
                    <a:pt x="96" y="112"/>
                  </a:lnTo>
                  <a:close/>
                  <a:moveTo>
                    <a:pt x="104" y="32"/>
                  </a:moveTo>
                  <a:cubicBezTo>
                    <a:pt x="104" y="36"/>
                    <a:pt x="104" y="36"/>
                    <a:pt x="104" y="36"/>
                  </a:cubicBezTo>
                  <a:cubicBezTo>
                    <a:pt x="8" y="36"/>
                    <a:pt x="8" y="36"/>
                    <a:pt x="8" y="36"/>
                  </a:cubicBezTo>
                  <a:cubicBezTo>
                    <a:pt x="8" y="32"/>
                    <a:pt x="8" y="32"/>
                    <a:pt x="8" y="32"/>
                  </a:cubicBezTo>
                  <a:cubicBezTo>
                    <a:pt x="8" y="28"/>
                    <a:pt x="8" y="28"/>
                    <a:pt x="8" y="28"/>
                  </a:cubicBezTo>
                  <a:cubicBezTo>
                    <a:pt x="8" y="26"/>
                    <a:pt x="10" y="24"/>
                    <a:pt x="12" y="24"/>
                  </a:cubicBezTo>
                  <a:cubicBezTo>
                    <a:pt x="100" y="24"/>
                    <a:pt x="100" y="24"/>
                    <a:pt x="100" y="24"/>
                  </a:cubicBezTo>
                  <a:cubicBezTo>
                    <a:pt x="102" y="24"/>
                    <a:pt x="104" y="26"/>
                    <a:pt x="104" y="28"/>
                  </a:cubicBezTo>
                  <a:lnTo>
                    <a:pt x="104"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60" name="Freeform 30">
              <a:extLst>
                <a:ext uri="{FF2B5EF4-FFF2-40B4-BE49-F238E27FC236}">
                  <a16:creationId xmlns:a16="http://schemas.microsoft.com/office/drawing/2014/main" id="{A11779A5-0670-413C-A1CD-0E51D30ADAF9}"/>
                </a:ext>
              </a:extLst>
            </p:cNvPr>
            <p:cNvSpPr>
              <a:spLocks noEditPoints="1"/>
            </p:cNvSpPr>
            <p:nvPr/>
          </p:nvSpPr>
          <p:spPr bwMode="auto">
            <a:xfrm>
              <a:off x="90488"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61" name="Freeform 31">
              <a:extLst>
                <a:ext uri="{FF2B5EF4-FFF2-40B4-BE49-F238E27FC236}">
                  <a16:creationId xmlns:a16="http://schemas.microsoft.com/office/drawing/2014/main" id="{C4B80625-2357-4E7D-8798-D63F9B613084}"/>
                </a:ext>
              </a:extLst>
            </p:cNvPr>
            <p:cNvSpPr>
              <a:spLocks noEditPoints="1"/>
            </p:cNvSpPr>
            <p:nvPr/>
          </p:nvSpPr>
          <p:spPr bwMode="auto">
            <a:xfrm>
              <a:off x="182563"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sp>
          <p:nvSpPr>
            <p:cNvPr id="62" name="Freeform 32">
              <a:extLst>
                <a:ext uri="{FF2B5EF4-FFF2-40B4-BE49-F238E27FC236}">
                  <a16:creationId xmlns:a16="http://schemas.microsoft.com/office/drawing/2014/main" id="{9923A381-46BA-4547-9361-5E89E00BCB6A}"/>
                </a:ext>
              </a:extLst>
            </p:cNvPr>
            <p:cNvSpPr>
              <a:spLocks noEditPoints="1"/>
            </p:cNvSpPr>
            <p:nvPr/>
          </p:nvSpPr>
          <p:spPr bwMode="auto">
            <a:xfrm>
              <a:off x="274638"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solidFill>
                  <a:schemeClr val="bg1"/>
                </a:solidFill>
                <a:latin typeface="Calibri Light"/>
              </a:endParaRPr>
            </a:p>
          </p:txBody>
        </p:sp>
      </p:grpSp>
      <p:sp>
        <p:nvSpPr>
          <p:cNvPr id="64" name="Pentágono 63">
            <a:extLst>
              <a:ext uri="{FF2B5EF4-FFF2-40B4-BE49-F238E27FC236}">
                <a16:creationId xmlns:a16="http://schemas.microsoft.com/office/drawing/2014/main" id="{D99A8CD2-95C8-4EB3-9360-50DF9D7A6107}"/>
              </a:ext>
            </a:extLst>
          </p:cNvPr>
          <p:cNvSpPr/>
          <p:nvPr/>
        </p:nvSpPr>
        <p:spPr>
          <a:xfrm>
            <a:off x="3764588" y="2167180"/>
            <a:ext cx="1689170" cy="1608733"/>
          </a:xfrm>
          <a:prstGeom prst="pentagon">
            <a:avLst/>
          </a:prstGeom>
          <a:noFill/>
          <a:ln w="38100">
            <a:solidFill>
              <a:srgbClr val="00A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Pentágono 64">
            <a:extLst>
              <a:ext uri="{FF2B5EF4-FFF2-40B4-BE49-F238E27FC236}">
                <a16:creationId xmlns:a16="http://schemas.microsoft.com/office/drawing/2014/main" id="{2BE785F9-CB50-4D6C-BC95-A56674D3946E}"/>
              </a:ext>
            </a:extLst>
          </p:cNvPr>
          <p:cNvSpPr/>
          <p:nvPr/>
        </p:nvSpPr>
        <p:spPr>
          <a:xfrm>
            <a:off x="6551899" y="2167179"/>
            <a:ext cx="1689170" cy="1608733"/>
          </a:xfrm>
          <a:prstGeom prst="pentagon">
            <a:avLst/>
          </a:prstGeom>
          <a:noFill/>
          <a:ln w="38100">
            <a:solidFill>
              <a:srgbClr val="00A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Pentágono 65">
            <a:extLst>
              <a:ext uri="{FF2B5EF4-FFF2-40B4-BE49-F238E27FC236}">
                <a16:creationId xmlns:a16="http://schemas.microsoft.com/office/drawing/2014/main" id="{6BE7AB64-52EE-41DB-A24F-3122C6731389}"/>
              </a:ext>
            </a:extLst>
          </p:cNvPr>
          <p:cNvSpPr/>
          <p:nvPr/>
        </p:nvSpPr>
        <p:spPr>
          <a:xfrm>
            <a:off x="9354353" y="2167178"/>
            <a:ext cx="1689170" cy="1608733"/>
          </a:xfrm>
          <a:prstGeom prst="pentagon">
            <a:avLst/>
          </a:prstGeom>
          <a:noFill/>
          <a:ln w="38100">
            <a:solidFill>
              <a:srgbClr val="00A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uadroTexto 69">
            <a:extLst>
              <a:ext uri="{FF2B5EF4-FFF2-40B4-BE49-F238E27FC236}">
                <a16:creationId xmlns:a16="http://schemas.microsoft.com/office/drawing/2014/main" id="{46B569EC-4FB3-4E21-BCF3-231415BB8475}"/>
              </a:ext>
            </a:extLst>
          </p:cNvPr>
          <p:cNvSpPr txBox="1"/>
          <p:nvPr/>
        </p:nvSpPr>
        <p:spPr>
          <a:xfrm>
            <a:off x="2815938" y="2156796"/>
            <a:ext cx="826205" cy="1446550"/>
          </a:xfrm>
          <a:prstGeom prst="rect">
            <a:avLst/>
          </a:prstGeom>
          <a:noFill/>
        </p:spPr>
        <p:txBody>
          <a:bodyPr wrap="square" rtlCol="0">
            <a:spAutoFit/>
          </a:bodyPr>
          <a:lstStyle/>
          <a:p>
            <a:r>
              <a:rPr lang="en-US" sz="8800" dirty="0">
                <a:solidFill>
                  <a:srgbClr val="00A79D"/>
                </a:solidFill>
                <a:latin typeface="Arial Black" panose="020B0A04020102020204" pitchFamily="34" charset="0"/>
              </a:rPr>
              <a:t>+</a:t>
            </a:r>
          </a:p>
        </p:txBody>
      </p:sp>
      <p:sp>
        <p:nvSpPr>
          <p:cNvPr id="71" name="CuadroTexto 70">
            <a:extLst>
              <a:ext uri="{FF2B5EF4-FFF2-40B4-BE49-F238E27FC236}">
                <a16:creationId xmlns:a16="http://schemas.microsoft.com/office/drawing/2014/main" id="{2B49828A-1C05-4A82-BF14-4CE842377CC8}"/>
              </a:ext>
            </a:extLst>
          </p:cNvPr>
          <p:cNvSpPr txBox="1"/>
          <p:nvPr/>
        </p:nvSpPr>
        <p:spPr>
          <a:xfrm>
            <a:off x="5625227" y="2167178"/>
            <a:ext cx="826205" cy="1446550"/>
          </a:xfrm>
          <a:prstGeom prst="rect">
            <a:avLst/>
          </a:prstGeom>
          <a:noFill/>
        </p:spPr>
        <p:txBody>
          <a:bodyPr wrap="square" rtlCol="0">
            <a:spAutoFit/>
          </a:bodyPr>
          <a:lstStyle/>
          <a:p>
            <a:r>
              <a:rPr lang="en-US" sz="8800" dirty="0">
                <a:solidFill>
                  <a:srgbClr val="00A79D"/>
                </a:solidFill>
                <a:latin typeface="Arial Black" panose="020B0A04020102020204" pitchFamily="34" charset="0"/>
              </a:rPr>
              <a:t>+</a:t>
            </a:r>
          </a:p>
        </p:txBody>
      </p:sp>
      <p:sp>
        <p:nvSpPr>
          <p:cNvPr id="72" name="CuadroTexto 71">
            <a:extLst>
              <a:ext uri="{FF2B5EF4-FFF2-40B4-BE49-F238E27FC236}">
                <a16:creationId xmlns:a16="http://schemas.microsoft.com/office/drawing/2014/main" id="{49325A4B-504E-446F-9B0B-324B70D703FA}"/>
              </a:ext>
            </a:extLst>
          </p:cNvPr>
          <p:cNvSpPr txBox="1"/>
          <p:nvPr/>
        </p:nvSpPr>
        <p:spPr>
          <a:xfrm>
            <a:off x="8363514" y="2179615"/>
            <a:ext cx="826205" cy="1446550"/>
          </a:xfrm>
          <a:prstGeom prst="rect">
            <a:avLst/>
          </a:prstGeom>
          <a:noFill/>
        </p:spPr>
        <p:txBody>
          <a:bodyPr wrap="square" rtlCol="0">
            <a:spAutoFit/>
          </a:bodyPr>
          <a:lstStyle/>
          <a:p>
            <a:r>
              <a:rPr lang="en-US" sz="8800" dirty="0">
                <a:solidFill>
                  <a:srgbClr val="00A79D"/>
                </a:solidFill>
                <a:latin typeface="Arial Black" panose="020B0A04020102020204" pitchFamily="34" charset="0"/>
              </a:rPr>
              <a:t>=</a:t>
            </a:r>
          </a:p>
        </p:txBody>
      </p:sp>
      <p:sp>
        <p:nvSpPr>
          <p:cNvPr id="73" name="Rectángulo 72">
            <a:extLst>
              <a:ext uri="{FF2B5EF4-FFF2-40B4-BE49-F238E27FC236}">
                <a16:creationId xmlns:a16="http://schemas.microsoft.com/office/drawing/2014/main" id="{61390ABE-0585-4EE7-9444-03800D57CA4A}"/>
              </a:ext>
            </a:extLst>
          </p:cNvPr>
          <p:cNvSpPr/>
          <p:nvPr/>
        </p:nvSpPr>
        <p:spPr>
          <a:xfrm>
            <a:off x="1400174" y="3760671"/>
            <a:ext cx="1076325" cy="375593"/>
          </a:xfrm>
          <a:prstGeom prst="rect">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01</a:t>
            </a:r>
          </a:p>
        </p:txBody>
      </p:sp>
      <p:sp>
        <p:nvSpPr>
          <p:cNvPr id="74" name="Rectángulo 73">
            <a:extLst>
              <a:ext uri="{FF2B5EF4-FFF2-40B4-BE49-F238E27FC236}">
                <a16:creationId xmlns:a16="http://schemas.microsoft.com/office/drawing/2014/main" id="{E53AFBF8-99D8-4E03-824A-F5FBA50C8F3A}"/>
              </a:ext>
            </a:extLst>
          </p:cNvPr>
          <p:cNvSpPr/>
          <p:nvPr/>
        </p:nvSpPr>
        <p:spPr>
          <a:xfrm>
            <a:off x="4071010" y="3763752"/>
            <a:ext cx="1076325" cy="375593"/>
          </a:xfrm>
          <a:prstGeom prst="rect">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02</a:t>
            </a:r>
          </a:p>
        </p:txBody>
      </p:sp>
      <p:sp>
        <p:nvSpPr>
          <p:cNvPr id="75" name="Rectángulo 74">
            <a:extLst>
              <a:ext uri="{FF2B5EF4-FFF2-40B4-BE49-F238E27FC236}">
                <a16:creationId xmlns:a16="http://schemas.microsoft.com/office/drawing/2014/main" id="{C0FDB465-FBD8-4148-8EB7-88D54D0D5CEC}"/>
              </a:ext>
            </a:extLst>
          </p:cNvPr>
          <p:cNvSpPr/>
          <p:nvPr/>
        </p:nvSpPr>
        <p:spPr>
          <a:xfrm>
            <a:off x="6865893" y="3760671"/>
            <a:ext cx="1076325" cy="375593"/>
          </a:xfrm>
          <a:prstGeom prst="rect">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03</a:t>
            </a:r>
          </a:p>
        </p:txBody>
      </p:sp>
      <p:sp>
        <p:nvSpPr>
          <p:cNvPr id="76" name="Rectángulo 75">
            <a:extLst>
              <a:ext uri="{FF2B5EF4-FFF2-40B4-BE49-F238E27FC236}">
                <a16:creationId xmlns:a16="http://schemas.microsoft.com/office/drawing/2014/main" id="{A5F5A8D4-7BC4-4A1A-96CE-558E4A445448}"/>
              </a:ext>
            </a:extLst>
          </p:cNvPr>
          <p:cNvSpPr/>
          <p:nvPr/>
        </p:nvSpPr>
        <p:spPr>
          <a:xfrm>
            <a:off x="9653204" y="3763751"/>
            <a:ext cx="1076325" cy="375593"/>
          </a:xfrm>
          <a:prstGeom prst="rect">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04</a:t>
            </a:r>
          </a:p>
        </p:txBody>
      </p:sp>
      <p:sp>
        <p:nvSpPr>
          <p:cNvPr id="77" name="Rectángulo 76">
            <a:extLst>
              <a:ext uri="{FF2B5EF4-FFF2-40B4-BE49-F238E27FC236}">
                <a16:creationId xmlns:a16="http://schemas.microsoft.com/office/drawing/2014/main" id="{171B26B7-AEFC-4A24-9F06-C14FBE63AE9F}"/>
              </a:ext>
            </a:extLst>
          </p:cNvPr>
          <p:cNvSpPr/>
          <p:nvPr/>
        </p:nvSpPr>
        <p:spPr>
          <a:xfrm>
            <a:off x="645428" y="4271757"/>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78" name="Rectángulo 77">
            <a:extLst>
              <a:ext uri="{FF2B5EF4-FFF2-40B4-BE49-F238E27FC236}">
                <a16:creationId xmlns:a16="http://schemas.microsoft.com/office/drawing/2014/main" id="{0F2B1781-9B55-4868-BC6A-0E86FDB5BDF6}"/>
              </a:ext>
            </a:extLst>
          </p:cNvPr>
          <p:cNvSpPr/>
          <p:nvPr/>
        </p:nvSpPr>
        <p:spPr>
          <a:xfrm>
            <a:off x="3229040" y="4323387"/>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79" name="Rectángulo 78">
            <a:extLst>
              <a:ext uri="{FF2B5EF4-FFF2-40B4-BE49-F238E27FC236}">
                <a16:creationId xmlns:a16="http://schemas.microsoft.com/office/drawing/2014/main" id="{8E413EEE-8F96-44FF-AF2F-BBAD5CB2FB88}"/>
              </a:ext>
            </a:extLst>
          </p:cNvPr>
          <p:cNvSpPr/>
          <p:nvPr/>
        </p:nvSpPr>
        <p:spPr>
          <a:xfrm>
            <a:off x="8777926" y="4271757"/>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80" name="Rectángulo 79">
            <a:extLst>
              <a:ext uri="{FF2B5EF4-FFF2-40B4-BE49-F238E27FC236}">
                <a16:creationId xmlns:a16="http://schemas.microsoft.com/office/drawing/2014/main" id="{61FAE1D0-9B7F-4089-96C6-A8DBADC46EFB}"/>
              </a:ext>
            </a:extLst>
          </p:cNvPr>
          <p:cNvSpPr/>
          <p:nvPr/>
        </p:nvSpPr>
        <p:spPr>
          <a:xfrm>
            <a:off x="5980771" y="4329810"/>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81" name="Título 80">
            <a:extLst>
              <a:ext uri="{FF2B5EF4-FFF2-40B4-BE49-F238E27FC236}">
                <a16:creationId xmlns:a16="http://schemas.microsoft.com/office/drawing/2014/main" id="{06C1B998-5E59-4E47-94A2-755A12769659}"/>
              </a:ext>
            </a:extLst>
          </p:cNvPr>
          <p:cNvSpPr>
            <a:spLocks noGrp="1"/>
          </p:cNvSpPr>
          <p:nvPr>
            <p:ph type="title"/>
          </p:nvPr>
        </p:nvSpPr>
        <p:spPr/>
        <p:txBody>
          <a:bodyPr/>
          <a:lstStyle/>
          <a:p>
            <a:endParaRPr lang="en-US" dirty="0">
              <a:solidFill>
                <a:srgbClr val="00A79D"/>
              </a:solidFill>
            </a:endParaRPr>
          </a:p>
        </p:txBody>
      </p:sp>
    </p:spTree>
    <p:extLst>
      <p:ext uri="{BB962C8B-B14F-4D97-AF65-F5344CB8AC3E}">
        <p14:creationId xmlns:p14="http://schemas.microsoft.com/office/powerpoint/2010/main" val="69304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74A163DF-0751-480C-BBC3-B3FB47E0BC0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solidFill>
            <a:srgbClr val="000000">
              <a:alpha val="76863"/>
            </a:srgbClr>
          </a:solidFill>
        </p:spPr>
      </p:pic>
      <p:sp>
        <p:nvSpPr>
          <p:cNvPr id="9" name="TextBox 10">
            <a:extLst>
              <a:ext uri="{FF2B5EF4-FFF2-40B4-BE49-F238E27FC236}">
                <a16:creationId xmlns:a16="http://schemas.microsoft.com/office/drawing/2014/main" id="{EDEA2C8B-9B11-467C-8279-9D90B79DA0BF}"/>
              </a:ext>
            </a:extLst>
          </p:cNvPr>
          <p:cNvSpPr txBox="1">
            <a:spLocks noChangeArrowheads="1"/>
          </p:cNvSpPr>
          <p:nvPr/>
        </p:nvSpPr>
        <p:spPr bwMode="auto">
          <a:xfrm>
            <a:off x="505937" y="2523535"/>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45BDB416-FDAC-46B1-9781-C6AC7930735A}"/>
              </a:ext>
            </a:extLst>
          </p:cNvPr>
          <p:cNvSpPr/>
          <p:nvPr/>
        </p:nvSpPr>
        <p:spPr>
          <a:xfrm>
            <a:off x="3067666" y="-36897"/>
            <a:ext cx="9124334" cy="6871447"/>
          </a:xfrm>
          <a:custGeom>
            <a:avLst/>
            <a:gdLst>
              <a:gd name="connsiteX0" fmla="*/ 0 w 4611327"/>
              <a:gd name="connsiteY0" fmla="*/ 0 h 6871447"/>
              <a:gd name="connsiteX1" fmla="*/ 4611327 w 4611327"/>
              <a:gd name="connsiteY1" fmla="*/ 0 h 6871447"/>
              <a:gd name="connsiteX2" fmla="*/ 4611327 w 4611327"/>
              <a:gd name="connsiteY2" fmla="*/ 6871447 h 6871447"/>
              <a:gd name="connsiteX3" fmla="*/ 0 w 4611327"/>
              <a:gd name="connsiteY3" fmla="*/ 6871447 h 6871447"/>
              <a:gd name="connsiteX4" fmla="*/ 0 w 4611327"/>
              <a:gd name="connsiteY4" fmla="*/ 0 h 6871447"/>
              <a:gd name="connsiteX0" fmla="*/ 4513007 w 9124334"/>
              <a:gd name="connsiteY0" fmla="*/ 0 h 6871447"/>
              <a:gd name="connsiteX1" fmla="*/ 9124334 w 9124334"/>
              <a:gd name="connsiteY1" fmla="*/ 0 h 6871447"/>
              <a:gd name="connsiteX2" fmla="*/ 9124334 w 9124334"/>
              <a:gd name="connsiteY2" fmla="*/ 6871447 h 6871447"/>
              <a:gd name="connsiteX3" fmla="*/ 0 w 9124334"/>
              <a:gd name="connsiteY3" fmla="*/ 6871447 h 6871447"/>
              <a:gd name="connsiteX4" fmla="*/ 4513007 w 9124334"/>
              <a:gd name="connsiteY4" fmla="*/ 0 h 6871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4334" h="6871447">
                <a:moveTo>
                  <a:pt x="4513007" y="0"/>
                </a:moveTo>
                <a:lnTo>
                  <a:pt x="9124334" y="0"/>
                </a:lnTo>
                <a:lnTo>
                  <a:pt x="9124334" y="6871447"/>
                </a:lnTo>
                <a:lnTo>
                  <a:pt x="0" y="6871447"/>
                </a:lnTo>
                <a:lnTo>
                  <a:pt x="4513007" y="0"/>
                </a:lnTo>
                <a:close/>
              </a:path>
            </a:pathLst>
          </a:custGeom>
          <a:solidFill>
            <a:srgbClr val="000000">
              <a:alpha val="4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rectángulo 9">
            <a:extLst>
              <a:ext uri="{FF2B5EF4-FFF2-40B4-BE49-F238E27FC236}">
                <a16:creationId xmlns:a16="http://schemas.microsoft.com/office/drawing/2014/main" id="{6A12C17C-44DE-432E-8ACF-99B229B6B00A}"/>
              </a:ext>
            </a:extLst>
          </p:cNvPr>
          <p:cNvSpPr/>
          <p:nvPr/>
        </p:nvSpPr>
        <p:spPr>
          <a:xfrm rot="16200000">
            <a:off x="8096784" y="2776231"/>
            <a:ext cx="5156947" cy="3033484"/>
          </a:xfrm>
          <a:prstGeom prst="rtTriangle">
            <a:avLst/>
          </a:prstGeom>
          <a:solidFill>
            <a:srgbClr val="FCB04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2">
            <a:extLst>
              <a:ext uri="{FF2B5EF4-FFF2-40B4-BE49-F238E27FC236}">
                <a16:creationId xmlns:a16="http://schemas.microsoft.com/office/drawing/2014/main" id="{170ADBC6-6CA2-43A8-8601-F7A71619CB86}"/>
              </a:ext>
            </a:extLst>
          </p:cNvPr>
          <p:cNvSpPr txBox="1"/>
          <p:nvPr/>
        </p:nvSpPr>
        <p:spPr>
          <a:xfrm>
            <a:off x="505933" y="981656"/>
            <a:ext cx="4308373" cy="1323439"/>
          </a:xfrm>
          <a:prstGeom prst="rect">
            <a:avLst/>
          </a:prstGeom>
          <a:noFill/>
        </p:spPr>
        <p:txBody>
          <a:bodyPr wrap="square" rtlCol="0">
            <a:spAutoFit/>
          </a:bodyPr>
          <a:lstStyle/>
          <a:p>
            <a:r>
              <a:rPr lang="en-US" sz="4000" dirty="0"/>
              <a:t>Your Title </a:t>
            </a:r>
          </a:p>
          <a:p>
            <a:r>
              <a:rPr lang="en-US" sz="4000" dirty="0">
                <a:solidFill>
                  <a:srgbClr val="00A79D"/>
                </a:solidFill>
              </a:rPr>
              <a:t>Here</a:t>
            </a:r>
          </a:p>
        </p:txBody>
      </p:sp>
      <p:sp>
        <p:nvSpPr>
          <p:cNvPr id="18" name="Hexagon 192">
            <a:extLst>
              <a:ext uri="{FF2B5EF4-FFF2-40B4-BE49-F238E27FC236}">
                <a16:creationId xmlns:a16="http://schemas.microsoft.com/office/drawing/2014/main" id="{5A0287BF-5572-403F-959F-3AEA2883C714}"/>
              </a:ext>
            </a:extLst>
          </p:cNvPr>
          <p:cNvSpPr/>
          <p:nvPr/>
        </p:nvSpPr>
        <p:spPr>
          <a:xfrm>
            <a:off x="4708127" y="1752644"/>
            <a:ext cx="2209636" cy="1905793"/>
          </a:xfrm>
          <a:prstGeom prst="hexagon">
            <a:avLst/>
          </a:prstGeom>
          <a:solidFill>
            <a:srgbClr val="FCB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4250" dirty="0"/>
          </a:p>
        </p:txBody>
      </p:sp>
      <p:sp>
        <p:nvSpPr>
          <p:cNvPr id="19" name="Freeform 101">
            <a:extLst>
              <a:ext uri="{FF2B5EF4-FFF2-40B4-BE49-F238E27FC236}">
                <a16:creationId xmlns:a16="http://schemas.microsoft.com/office/drawing/2014/main" id="{CC824433-2883-4F3B-98F7-4AE78F11A0D0}"/>
              </a:ext>
            </a:extLst>
          </p:cNvPr>
          <p:cNvSpPr>
            <a:spLocks noChangeArrowheads="1"/>
          </p:cNvSpPr>
          <p:nvPr/>
        </p:nvSpPr>
        <p:spPr bwMode="auto">
          <a:xfrm>
            <a:off x="5374537" y="2187853"/>
            <a:ext cx="703545" cy="1011345"/>
          </a:xfrm>
          <a:custGeom>
            <a:avLst/>
            <a:gdLst>
              <a:gd name="T0" fmla="*/ 0 w 737"/>
              <a:gd name="T1" fmla="*/ 133822 h 1061"/>
              <a:gd name="T2" fmla="*/ 14465 w 737"/>
              <a:gd name="T3" fmla="*/ 439168 h 1061"/>
              <a:gd name="T4" fmla="*/ 304173 w 737"/>
              <a:gd name="T5" fmla="*/ 424253 h 1061"/>
              <a:gd name="T6" fmla="*/ 299213 w 737"/>
              <a:gd name="T7" fmla="*/ 2486 h 1061"/>
              <a:gd name="T8" fmla="*/ 4959 w 737"/>
              <a:gd name="T9" fmla="*/ 2486 h 1061"/>
              <a:gd name="T10" fmla="*/ 70671 w 737"/>
              <a:gd name="T11" fmla="*/ 407266 h 1061"/>
              <a:gd name="T12" fmla="*/ 33889 w 737"/>
              <a:gd name="T13" fmla="*/ 409752 h 1061"/>
              <a:gd name="T14" fmla="*/ 33889 w 737"/>
              <a:gd name="T15" fmla="*/ 370807 h 1061"/>
              <a:gd name="T16" fmla="*/ 70671 w 737"/>
              <a:gd name="T17" fmla="*/ 407266 h 1061"/>
              <a:gd name="T18" fmla="*/ 68191 w 737"/>
              <a:gd name="T19" fmla="*/ 338905 h 1061"/>
              <a:gd name="T20" fmla="*/ 31409 w 737"/>
              <a:gd name="T21" fmla="*/ 304932 h 1061"/>
              <a:gd name="T22" fmla="*/ 70671 w 737"/>
              <a:gd name="T23" fmla="*/ 304932 h 1061"/>
              <a:gd name="T24" fmla="*/ 70671 w 737"/>
              <a:gd name="T25" fmla="*/ 268058 h 1061"/>
              <a:gd name="T26" fmla="*/ 31409 w 737"/>
              <a:gd name="T27" fmla="*/ 268058 h 1061"/>
              <a:gd name="T28" fmla="*/ 68191 w 737"/>
              <a:gd name="T29" fmla="*/ 234085 h 1061"/>
              <a:gd name="T30" fmla="*/ 138448 w 737"/>
              <a:gd name="T31" fmla="*/ 407266 h 1061"/>
              <a:gd name="T32" fmla="*/ 102080 w 737"/>
              <a:gd name="T33" fmla="*/ 409752 h 1061"/>
              <a:gd name="T34" fmla="*/ 102080 w 737"/>
              <a:gd name="T35" fmla="*/ 370807 h 1061"/>
              <a:gd name="T36" fmla="*/ 138448 w 737"/>
              <a:gd name="T37" fmla="*/ 407266 h 1061"/>
              <a:gd name="T38" fmla="*/ 135969 w 737"/>
              <a:gd name="T39" fmla="*/ 338905 h 1061"/>
              <a:gd name="T40" fmla="*/ 99600 w 737"/>
              <a:gd name="T41" fmla="*/ 304932 h 1061"/>
              <a:gd name="T42" fmla="*/ 138448 w 737"/>
              <a:gd name="T43" fmla="*/ 304932 h 1061"/>
              <a:gd name="T44" fmla="*/ 138448 w 737"/>
              <a:gd name="T45" fmla="*/ 268058 h 1061"/>
              <a:gd name="T46" fmla="*/ 99600 w 737"/>
              <a:gd name="T47" fmla="*/ 268058 h 1061"/>
              <a:gd name="T48" fmla="*/ 135969 w 737"/>
              <a:gd name="T49" fmla="*/ 234085 h 1061"/>
              <a:gd name="T50" fmla="*/ 138448 w 737"/>
              <a:gd name="T51" fmla="*/ 199697 h 1061"/>
              <a:gd name="T52" fmla="*/ 33889 w 737"/>
              <a:gd name="T53" fmla="*/ 202183 h 1061"/>
              <a:gd name="T54" fmla="*/ 33889 w 737"/>
              <a:gd name="T55" fmla="*/ 165724 h 1061"/>
              <a:gd name="T56" fmla="*/ 138448 w 737"/>
              <a:gd name="T57" fmla="*/ 199697 h 1061"/>
              <a:gd name="T58" fmla="*/ 204159 w 737"/>
              <a:gd name="T59" fmla="*/ 409752 h 1061"/>
              <a:gd name="T60" fmla="*/ 170271 w 737"/>
              <a:gd name="T61" fmla="*/ 373293 h 1061"/>
              <a:gd name="T62" fmla="*/ 206639 w 737"/>
              <a:gd name="T63" fmla="*/ 373293 h 1061"/>
              <a:gd name="T64" fmla="*/ 206639 w 737"/>
              <a:gd name="T65" fmla="*/ 336419 h 1061"/>
              <a:gd name="T66" fmla="*/ 170271 w 737"/>
              <a:gd name="T67" fmla="*/ 336419 h 1061"/>
              <a:gd name="T68" fmla="*/ 204159 w 737"/>
              <a:gd name="T69" fmla="*/ 302446 h 1061"/>
              <a:gd name="T70" fmla="*/ 206639 w 737"/>
              <a:gd name="T71" fmla="*/ 268058 h 1061"/>
              <a:gd name="T72" fmla="*/ 172750 w 737"/>
              <a:gd name="T73" fmla="*/ 270544 h 1061"/>
              <a:gd name="T74" fmla="*/ 172750 w 737"/>
              <a:gd name="T75" fmla="*/ 234085 h 1061"/>
              <a:gd name="T76" fmla="*/ 206639 w 737"/>
              <a:gd name="T77" fmla="*/ 268058 h 1061"/>
              <a:gd name="T78" fmla="*/ 204159 w 737"/>
              <a:gd name="T79" fmla="*/ 202183 h 1061"/>
              <a:gd name="T80" fmla="*/ 170271 w 737"/>
              <a:gd name="T81" fmla="*/ 168210 h 1061"/>
              <a:gd name="T82" fmla="*/ 206639 w 737"/>
              <a:gd name="T83" fmla="*/ 168210 h 1061"/>
              <a:gd name="T84" fmla="*/ 274830 w 737"/>
              <a:gd name="T85" fmla="*/ 407266 h 1061"/>
              <a:gd name="T86" fmla="*/ 238461 w 737"/>
              <a:gd name="T87" fmla="*/ 407266 h 1061"/>
              <a:gd name="T88" fmla="*/ 272350 w 737"/>
              <a:gd name="T89" fmla="*/ 370807 h 1061"/>
              <a:gd name="T90" fmla="*/ 274830 w 737"/>
              <a:gd name="T91" fmla="*/ 336419 h 1061"/>
              <a:gd name="T92" fmla="*/ 240941 w 737"/>
              <a:gd name="T93" fmla="*/ 338905 h 1061"/>
              <a:gd name="T94" fmla="*/ 240941 w 737"/>
              <a:gd name="T95" fmla="*/ 302446 h 1061"/>
              <a:gd name="T96" fmla="*/ 274830 w 737"/>
              <a:gd name="T97" fmla="*/ 336419 h 1061"/>
              <a:gd name="T98" fmla="*/ 272350 w 737"/>
              <a:gd name="T99" fmla="*/ 270544 h 1061"/>
              <a:gd name="T100" fmla="*/ 238461 w 737"/>
              <a:gd name="T101" fmla="*/ 236571 h 1061"/>
              <a:gd name="T102" fmla="*/ 274830 w 737"/>
              <a:gd name="T103" fmla="*/ 236571 h 1061"/>
              <a:gd name="T104" fmla="*/ 274830 w 737"/>
              <a:gd name="T105" fmla="*/ 199697 h 1061"/>
              <a:gd name="T106" fmla="*/ 238461 w 737"/>
              <a:gd name="T107" fmla="*/ 199697 h 1061"/>
              <a:gd name="T108" fmla="*/ 272350 w 737"/>
              <a:gd name="T109" fmla="*/ 165724 h 1061"/>
              <a:gd name="T110" fmla="*/ 26863 w 737"/>
              <a:gd name="T111" fmla="*/ 31487 h 1061"/>
              <a:gd name="T112" fmla="*/ 33889 w 737"/>
              <a:gd name="T113" fmla="*/ 24030 h 1061"/>
              <a:gd name="T114" fmla="*/ 282269 w 737"/>
              <a:gd name="T115" fmla="*/ 31487 h 1061"/>
              <a:gd name="T116" fmla="*/ 272350 w 737"/>
              <a:gd name="T117" fmla="*/ 109792 h 1061"/>
              <a:gd name="T118" fmla="*/ 26863 w 737"/>
              <a:gd name="T119" fmla="*/ 102334 h 106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37" h="1061">
                <a:moveTo>
                  <a:pt x="0" y="312"/>
                </a:moveTo>
                <a:lnTo>
                  <a:pt x="0" y="312"/>
                </a:lnTo>
                <a:cubicBezTo>
                  <a:pt x="0" y="323"/>
                  <a:pt x="0" y="323"/>
                  <a:pt x="0" y="323"/>
                </a:cubicBezTo>
                <a:cubicBezTo>
                  <a:pt x="0" y="1024"/>
                  <a:pt x="0" y="1024"/>
                  <a:pt x="0" y="1024"/>
                </a:cubicBezTo>
                <a:cubicBezTo>
                  <a:pt x="0" y="1036"/>
                  <a:pt x="6" y="1042"/>
                  <a:pt x="12" y="1048"/>
                </a:cubicBezTo>
                <a:cubicBezTo>
                  <a:pt x="17" y="1054"/>
                  <a:pt x="29" y="1060"/>
                  <a:pt x="35" y="1060"/>
                </a:cubicBezTo>
                <a:cubicBezTo>
                  <a:pt x="700" y="1060"/>
                  <a:pt x="700" y="1060"/>
                  <a:pt x="700" y="1060"/>
                </a:cubicBezTo>
                <a:cubicBezTo>
                  <a:pt x="712" y="1060"/>
                  <a:pt x="718" y="1054"/>
                  <a:pt x="724" y="1048"/>
                </a:cubicBezTo>
                <a:cubicBezTo>
                  <a:pt x="736" y="1042"/>
                  <a:pt x="736" y="1036"/>
                  <a:pt x="736" y="1024"/>
                </a:cubicBezTo>
                <a:cubicBezTo>
                  <a:pt x="736" y="323"/>
                  <a:pt x="736" y="323"/>
                  <a:pt x="736" y="323"/>
                </a:cubicBezTo>
                <a:cubicBezTo>
                  <a:pt x="736" y="35"/>
                  <a:pt x="736" y="35"/>
                  <a:pt x="736" y="35"/>
                </a:cubicBezTo>
                <a:cubicBezTo>
                  <a:pt x="736" y="23"/>
                  <a:pt x="736" y="17"/>
                  <a:pt x="724" y="6"/>
                </a:cubicBezTo>
                <a:cubicBezTo>
                  <a:pt x="718" y="0"/>
                  <a:pt x="712" y="0"/>
                  <a:pt x="700" y="0"/>
                </a:cubicBezTo>
                <a:cubicBezTo>
                  <a:pt x="35" y="0"/>
                  <a:pt x="35" y="0"/>
                  <a:pt x="35" y="0"/>
                </a:cubicBezTo>
                <a:cubicBezTo>
                  <a:pt x="29" y="0"/>
                  <a:pt x="17" y="0"/>
                  <a:pt x="12" y="6"/>
                </a:cubicBezTo>
                <a:cubicBezTo>
                  <a:pt x="6" y="17"/>
                  <a:pt x="0" y="23"/>
                  <a:pt x="0" y="35"/>
                </a:cubicBezTo>
                <a:cubicBezTo>
                  <a:pt x="0" y="312"/>
                  <a:pt x="0" y="312"/>
                  <a:pt x="0" y="312"/>
                </a:cubicBezTo>
                <a:close/>
                <a:moveTo>
                  <a:pt x="171" y="983"/>
                </a:moveTo>
                <a:lnTo>
                  <a:pt x="171" y="983"/>
                </a:lnTo>
                <a:lnTo>
                  <a:pt x="165" y="989"/>
                </a:lnTo>
                <a:cubicBezTo>
                  <a:pt x="82" y="989"/>
                  <a:pt x="82" y="989"/>
                  <a:pt x="82" y="989"/>
                </a:cubicBezTo>
                <a:lnTo>
                  <a:pt x="76" y="983"/>
                </a:lnTo>
                <a:cubicBezTo>
                  <a:pt x="76" y="901"/>
                  <a:pt x="76" y="901"/>
                  <a:pt x="76" y="901"/>
                </a:cubicBezTo>
                <a:lnTo>
                  <a:pt x="82" y="895"/>
                </a:lnTo>
                <a:cubicBezTo>
                  <a:pt x="165" y="895"/>
                  <a:pt x="165" y="895"/>
                  <a:pt x="165" y="895"/>
                </a:cubicBezTo>
                <a:lnTo>
                  <a:pt x="171" y="901"/>
                </a:lnTo>
                <a:lnTo>
                  <a:pt x="171" y="983"/>
                </a:lnTo>
                <a:close/>
                <a:moveTo>
                  <a:pt x="171" y="812"/>
                </a:moveTo>
                <a:lnTo>
                  <a:pt x="171" y="812"/>
                </a:lnTo>
                <a:cubicBezTo>
                  <a:pt x="171" y="818"/>
                  <a:pt x="165" y="818"/>
                  <a:pt x="165" y="818"/>
                </a:cubicBezTo>
                <a:cubicBezTo>
                  <a:pt x="82" y="818"/>
                  <a:pt x="82" y="818"/>
                  <a:pt x="82" y="818"/>
                </a:cubicBezTo>
                <a:cubicBezTo>
                  <a:pt x="82" y="818"/>
                  <a:pt x="76" y="818"/>
                  <a:pt x="76" y="812"/>
                </a:cubicBezTo>
                <a:cubicBezTo>
                  <a:pt x="76" y="736"/>
                  <a:pt x="76" y="736"/>
                  <a:pt x="76" y="736"/>
                </a:cubicBezTo>
                <a:cubicBezTo>
                  <a:pt x="76" y="730"/>
                  <a:pt x="82" y="730"/>
                  <a:pt x="82" y="730"/>
                </a:cubicBezTo>
                <a:cubicBezTo>
                  <a:pt x="165" y="730"/>
                  <a:pt x="165" y="730"/>
                  <a:pt x="165" y="730"/>
                </a:cubicBezTo>
                <a:cubicBezTo>
                  <a:pt x="165" y="730"/>
                  <a:pt x="171" y="730"/>
                  <a:pt x="171" y="736"/>
                </a:cubicBezTo>
                <a:lnTo>
                  <a:pt x="171" y="812"/>
                </a:lnTo>
                <a:close/>
                <a:moveTo>
                  <a:pt x="171" y="647"/>
                </a:moveTo>
                <a:lnTo>
                  <a:pt x="171" y="647"/>
                </a:lnTo>
                <a:cubicBezTo>
                  <a:pt x="171" y="653"/>
                  <a:pt x="165" y="653"/>
                  <a:pt x="165" y="653"/>
                </a:cubicBezTo>
                <a:cubicBezTo>
                  <a:pt x="82" y="653"/>
                  <a:pt x="82" y="653"/>
                  <a:pt x="82" y="653"/>
                </a:cubicBezTo>
                <a:cubicBezTo>
                  <a:pt x="82" y="653"/>
                  <a:pt x="76" y="653"/>
                  <a:pt x="76" y="647"/>
                </a:cubicBezTo>
                <a:cubicBezTo>
                  <a:pt x="76" y="571"/>
                  <a:pt x="76" y="571"/>
                  <a:pt x="76" y="571"/>
                </a:cubicBezTo>
                <a:cubicBezTo>
                  <a:pt x="76" y="565"/>
                  <a:pt x="82" y="565"/>
                  <a:pt x="82" y="565"/>
                </a:cubicBezTo>
                <a:cubicBezTo>
                  <a:pt x="165" y="565"/>
                  <a:pt x="165" y="565"/>
                  <a:pt x="165" y="565"/>
                </a:cubicBezTo>
                <a:cubicBezTo>
                  <a:pt x="165" y="565"/>
                  <a:pt x="171" y="565"/>
                  <a:pt x="171" y="571"/>
                </a:cubicBezTo>
                <a:lnTo>
                  <a:pt x="171" y="647"/>
                </a:lnTo>
                <a:close/>
                <a:moveTo>
                  <a:pt x="335" y="983"/>
                </a:moveTo>
                <a:lnTo>
                  <a:pt x="335" y="983"/>
                </a:lnTo>
                <a:lnTo>
                  <a:pt x="329" y="989"/>
                </a:lnTo>
                <a:cubicBezTo>
                  <a:pt x="247" y="989"/>
                  <a:pt x="247" y="989"/>
                  <a:pt x="247" y="989"/>
                </a:cubicBezTo>
                <a:lnTo>
                  <a:pt x="241" y="983"/>
                </a:lnTo>
                <a:cubicBezTo>
                  <a:pt x="241" y="901"/>
                  <a:pt x="241" y="901"/>
                  <a:pt x="241" y="901"/>
                </a:cubicBezTo>
                <a:lnTo>
                  <a:pt x="247" y="895"/>
                </a:lnTo>
                <a:cubicBezTo>
                  <a:pt x="329" y="895"/>
                  <a:pt x="329" y="895"/>
                  <a:pt x="329" y="895"/>
                </a:cubicBezTo>
                <a:lnTo>
                  <a:pt x="335" y="901"/>
                </a:lnTo>
                <a:lnTo>
                  <a:pt x="335" y="983"/>
                </a:lnTo>
                <a:close/>
                <a:moveTo>
                  <a:pt x="335" y="812"/>
                </a:moveTo>
                <a:lnTo>
                  <a:pt x="335" y="812"/>
                </a:lnTo>
                <a:cubicBezTo>
                  <a:pt x="335" y="818"/>
                  <a:pt x="329" y="818"/>
                  <a:pt x="329" y="818"/>
                </a:cubicBezTo>
                <a:cubicBezTo>
                  <a:pt x="247" y="818"/>
                  <a:pt x="247" y="818"/>
                  <a:pt x="247" y="818"/>
                </a:cubicBezTo>
                <a:cubicBezTo>
                  <a:pt x="247" y="818"/>
                  <a:pt x="241" y="818"/>
                  <a:pt x="241" y="812"/>
                </a:cubicBezTo>
                <a:cubicBezTo>
                  <a:pt x="241" y="736"/>
                  <a:pt x="241" y="736"/>
                  <a:pt x="241" y="736"/>
                </a:cubicBezTo>
                <a:cubicBezTo>
                  <a:pt x="241" y="730"/>
                  <a:pt x="247" y="730"/>
                  <a:pt x="247" y="730"/>
                </a:cubicBezTo>
                <a:cubicBezTo>
                  <a:pt x="329" y="730"/>
                  <a:pt x="329" y="730"/>
                  <a:pt x="329" y="730"/>
                </a:cubicBezTo>
                <a:cubicBezTo>
                  <a:pt x="329" y="730"/>
                  <a:pt x="335" y="730"/>
                  <a:pt x="335" y="736"/>
                </a:cubicBezTo>
                <a:lnTo>
                  <a:pt x="335" y="812"/>
                </a:lnTo>
                <a:close/>
                <a:moveTo>
                  <a:pt x="335" y="647"/>
                </a:moveTo>
                <a:lnTo>
                  <a:pt x="335" y="647"/>
                </a:lnTo>
                <a:cubicBezTo>
                  <a:pt x="335" y="653"/>
                  <a:pt x="329" y="653"/>
                  <a:pt x="329" y="653"/>
                </a:cubicBezTo>
                <a:cubicBezTo>
                  <a:pt x="247" y="653"/>
                  <a:pt x="247" y="653"/>
                  <a:pt x="247" y="653"/>
                </a:cubicBezTo>
                <a:cubicBezTo>
                  <a:pt x="247" y="653"/>
                  <a:pt x="241" y="653"/>
                  <a:pt x="241" y="647"/>
                </a:cubicBezTo>
                <a:cubicBezTo>
                  <a:pt x="241" y="571"/>
                  <a:pt x="241" y="571"/>
                  <a:pt x="241" y="571"/>
                </a:cubicBezTo>
                <a:cubicBezTo>
                  <a:pt x="241" y="565"/>
                  <a:pt x="247" y="565"/>
                  <a:pt x="247" y="565"/>
                </a:cubicBezTo>
                <a:cubicBezTo>
                  <a:pt x="329" y="565"/>
                  <a:pt x="329" y="565"/>
                  <a:pt x="329" y="565"/>
                </a:cubicBezTo>
                <a:cubicBezTo>
                  <a:pt x="329" y="565"/>
                  <a:pt x="335" y="565"/>
                  <a:pt x="335" y="571"/>
                </a:cubicBezTo>
                <a:lnTo>
                  <a:pt x="335" y="647"/>
                </a:lnTo>
                <a:close/>
                <a:moveTo>
                  <a:pt x="335" y="482"/>
                </a:moveTo>
                <a:lnTo>
                  <a:pt x="335" y="482"/>
                </a:lnTo>
                <a:cubicBezTo>
                  <a:pt x="335" y="488"/>
                  <a:pt x="329" y="488"/>
                  <a:pt x="329" y="488"/>
                </a:cubicBezTo>
                <a:cubicBezTo>
                  <a:pt x="82" y="488"/>
                  <a:pt x="82" y="488"/>
                  <a:pt x="82" y="488"/>
                </a:cubicBezTo>
                <a:cubicBezTo>
                  <a:pt x="82" y="488"/>
                  <a:pt x="76" y="488"/>
                  <a:pt x="76" y="482"/>
                </a:cubicBezTo>
                <a:cubicBezTo>
                  <a:pt x="76" y="406"/>
                  <a:pt x="76" y="406"/>
                  <a:pt x="76" y="406"/>
                </a:cubicBezTo>
                <a:cubicBezTo>
                  <a:pt x="76" y="400"/>
                  <a:pt x="82" y="400"/>
                  <a:pt x="82" y="400"/>
                </a:cubicBezTo>
                <a:cubicBezTo>
                  <a:pt x="329" y="400"/>
                  <a:pt x="329" y="400"/>
                  <a:pt x="329" y="400"/>
                </a:cubicBezTo>
                <a:cubicBezTo>
                  <a:pt x="329" y="400"/>
                  <a:pt x="335" y="400"/>
                  <a:pt x="335" y="406"/>
                </a:cubicBezTo>
                <a:lnTo>
                  <a:pt x="335" y="482"/>
                </a:lnTo>
                <a:close/>
                <a:moveTo>
                  <a:pt x="500" y="983"/>
                </a:moveTo>
                <a:lnTo>
                  <a:pt x="500" y="983"/>
                </a:lnTo>
                <a:cubicBezTo>
                  <a:pt x="500" y="983"/>
                  <a:pt x="500" y="989"/>
                  <a:pt x="494" y="989"/>
                </a:cubicBezTo>
                <a:cubicBezTo>
                  <a:pt x="418" y="989"/>
                  <a:pt x="418" y="989"/>
                  <a:pt x="418" y="989"/>
                </a:cubicBezTo>
                <a:cubicBezTo>
                  <a:pt x="412" y="989"/>
                  <a:pt x="412" y="983"/>
                  <a:pt x="412" y="983"/>
                </a:cubicBezTo>
                <a:cubicBezTo>
                  <a:pt x="412" y="901"/>
                  <a:pt x="412" y="901"/>
                  <a:pt x="412" y="901"/>
                </a:cubicBezTo>
                <a:cubicBezTo>
                  <a:pt x="412" y="901"/>
                  <a:pt x="412" y="895"/>
                  <a:pt x="418" y="895"/>
                </a:cubicBezTo>
                <a:cubicBezTo>
                  <a:pt x="494" y="895"/>
                  <a:pt x="494" y="895"/>
                  <a:pt x="494" y="895"/>
                </a:cubicBezTo>
                <a:cubicBezTo>
                  <a:pt x="500" y="895"/>
                  <a:pt x="500" y="901"/>
                  <a:pt x="500" y="901"/>
                </a:cubicBezTo>
                <a:lnTo>
                  <a:pt x="500" y="983"/>
                </a:lnTo>
                <a:close/>
                <a:moveTo>
                  <a:pt x="500" y="812"/>
                </a:moveTo>
                <a:lnTo>
                  <a:pt x="500" y="812"/>
                </a:lnTo>
                <a:cubicBezTo>
                  <a:pt x="500" y="818"/>
                  <a:pt x="494" y="818"/>
                  <a:pt x="494" y="818"/>
                </a:cubicBezTo>
                <a:cubicBezTo>
                  <a:pt x="418" y="818"/>
                  <a:pt x="418" y="818"/>
                  <a:pt x="418" y="818"/>
                </a:cubicBezTo>
                <a:cubicBezTo>
                  <a:pt x="412" y="818"/>
                  <a:pt x="412" y="818"/>
                  <a:pt x="412" y="812"/>
                </a:cubicBezTo>
                <a:cubicBezTo>
                  <a:pt x="412" y="736"/>
                  <a:pt x="412" y="736"/>
                  <a:pt x="412" y="736"/>
                </a:cubicBezTo>
                <a:cubicBezTo>
                  <a:pt x="412" y="730"/>
                  <a:pt x="412" y="730"/>
                  <a:pt x="418" y="730"/>
                </a:cubicBezTo>
                <a:cubicBezTo>
                  <a:pt x="494" y="730"/>
                  <a:pt x="494" y="730"/>
                  <a:pt x="494" y="730"/>
                </a:cubicBezTo>
                <a:cubicBezTo>
                  <a:pt x="494" y="730"/>
                  <a:pt x="500" y="730"/>
                  <a:pt x="500" y="736"/>
                </a:cubicBezTo>
                <a:lnTo>
                  <a:pt x="500" y="812"/>
                </a:lnTo>
                <a:close/>
                <a:moveTo>
                  <a:pt x="500" y="647"/>
                </a:moveTo>
                <a:lnTo>
                  <a:pt x="500" y="647"/>
                </a:lnTo>
                <a:cubicBezTo>
                  <a:pt x="500" y="653"/>
                  <a:pt x="494" y="653"/>
                  <a:pt x="494" y="653"/>
                </a:cubicBezTo>
                <a:cubicBezTo>
                  <a:pt x="418" y="653"/>
                  <a:pt x="418" y="653"/>
                  <a:pt x="418" y="653"/>
                </a:cubicBezTo>
                <a:cubicBezTo>
                  <a:pt x="412" y="653"/>
                  <a:pt x="412" y="653"/>
                  <a:pt x="412" y="647"/>
                </a:cubicBezTo>
                <a:cubicBezTo>
                  <a:pt x="412" y="571"/>
                  <a:pt x="412" y="571"/>
                  <a:pt x="412" y="571"/>
                </a:cubicBezTo>
                <a:cubicBezTo>
                  <a:pt x="412" y="565"/>
                  <a:pt x="412" y="565"/>
                  <a:pt x="418" y="565"/>
                </a:cubicBezTo>
                <a:cubicBezTo>
                  <a:pt x="494" y="565"/>
                  <a:pt x="494" y="565"/>
                  <a:pt x="494" y="565"/>
                </a:cubicBezTo>
                <a:cubicBezTo>
                  <a:pt x="500" y="565"/>
                  <a:pt x="500" y="565"/>
                  <a:pt x="500" y="571"/>
                </a:cubicBezTo>
                <a:lnTo>
                  <a:pt x="500" y="647"/>
                </a:lnTo>
                <a:close/>
                <a:moveTo>
                  <a:pt x="500" y="482"/>
                </a:moveTo>
                <a:lnTo>
                  <a:pt x="500" y="482"/>
                </a:lnTo>
                <a:cubicBezTo>
                  <a:pt x="500" y="488"/>
                  <a:pt x="494" y="488"/>
                  <a:pt x="494" y="488"/>
                </a:cubicBezTo>
                <a:cubicBezTo>
                  <a:pt x="418" y="488"/>
                  <a:pt x="418" y="488"/>
                  <a:pt x="418" y="488"/>
                </a:cubicBezTo>
                <a:cubicBezTo>
                  <a:pt x="412" y="488"/>
                  <a:pt x="412" y="488"/>
                  <a:pt x="412" y="482"/>
                </a:cubicBezTo>
                <a:cubicBezTo>
                  <a:pt x="412" y="406"/>
                  <a:pt x="412" y="406"/>
                  <a:pt x="412" y="406"/>
                </a:cubicBezTo>
                <a:cubicBezTo>
                  <a:pt x="412" y="400"/>
                  <a:pt x="412" y="400"/>
                  <a:pt x="418" y="400"/>
                </a:cubicBezTo>
                <a:cubicBezTo>
                  <a:pt x="494" y="400"/>
                  <a:pt x="494" y="400"/>
                  <a:pt x="494" y="400"/>
                </a:cubicBezTo>
                <a:cubicBezTo>
                  <a:pt x="500" y="400"/>
                  <a:pt x="500" y="400"/>
                  <a:pt x="500" y="406"/>
                </a:cubicBezTo>
                <a:lnTo>
                  <a:pt x="500" y="482"/>
                </a:lnTo>
                <a:close/>
                <a:moveTo>
                  <a:pt x="665" y="983"/>
                </a:moveTo>
                <a:lnTo>
                  <a:pt x="665" y="983"/>
                </a:lnTo>
                <a:cubicBezTo>
                  <a:pt x="665" y="983"/>
                  <a:pt x="665" y="989"/>
                  <a:pt x="659" y="989"/>
                </a:cubicBezTo>
                <a:cubicBezTo>
                  <a:pt x="583" y="989"/>
                  <a:pt x="583" y="989"/>
                  <a:pt x="583" y="989"/>
                </a:cubicBezTo>
                <a:cubicBezTo>
                  <a:pt x="577" y="989"/>
                  <a:pt x="577" y="983"/>
                  <a:pt x="577" y="983"/>
                </a:cubicBezTo>
                <a:cubicBezTo>
                  <a:pt x="577" y="901"/>
                  <a:pt x="577" y="901"/>
                  <a:pt x="577" y="901"/>
                </a:cubicBezTo>
                <a:cubicBezTo>
                  <a:pt x="577" y="901"/>
                  <a:pt x="577" y="895"/>
                  <a:pt x="583" y="895"/>
                </a:cubicBezTo>
                <a:cubicBezTo>
                  <a:pt x="659" y="895"/>
                  <a:pt x="659" y="895"/>
                  <a:pt x="659" y="895"/>
                </a:cubicBezTo>
                <a:cubicBezTo>
                  <a:pt x="665" y="895"/>
                  <a:pt x="665" y="901"/>
                  <a:pt x="665" y="901"/>
                </a:cubicBezTo>
                <a:lnTo>
                  <a:pt x="665" y="983"/>
                </a:lnTo>
                <a:close/>
                <a:moveTo>
                  <a:pt x="665" y="812"/>
                </a:moveTo>
                <a:lnTo>
                  <a:pt x="665" y="812"/>
                </a:lnTo>
                <a:cubicBezTo>
                  <a:pt x="665" y="818"/>
                  <a:pt x="665" y="818"/>
                  <a:pt x="659" y="818"/>
                </a:cubicBezTo>
                <a:cubicBezTo>
                  <a:pt x="583" y="818"/>
                  <a:pt x="583" y="818"/>
                  <a:pt x="583" y="818"/>
                </a:cubicBezTo>
                <a:cubicBezTo>
                  <a:pt x="577" y="818"/>
                  <a:pt x="577" y="818"/>
                  <a:pt x="577" y="812"/>
                </a:cubicBezTo>
                <a:cubicBezTo>
                  <a:pt x="577" y="736"/>
                  <a:pt x="577" y="736"/>
                  <a:pt x="577" y="736"/>
                </a:cubicBezTo>
                <a:cubicBezTo>
                  <a:pt x="577" y="730"/>
                  <a:pt x="577" y="730"/>
                  <a:pt x="583" y="730"/>
                </a:cubicBezTo>
                <a:cubicBezTo>
                  <a:pt x="659" y="730"/>
                  <a:pt x="659" y="730"/>
                  <a:pt x="659" y="730"/>
                </a:cubicBezTo>
                <a:cubicBezTo>
                  <a:pt x="665" y="730"/>
                  <a:pt x="665" y="730"/>
                  <a:pt x="665" y="736"/>
                </a:cubicBezTo>
                <a:lnTo>
                  <a:pt x="665" y="812"/>
                </a:lnTo>
                <a:close/>
                <a:moveTo>
                  <a:pt x="665" y="647"/>
                </a:moveTo>
                <a:lnTo>
                  <a:pt x="665" y="647"/>
                </a:lnTo>
                <a:cubicBezTo>
                  <a:pt x="665" y="653"/>
                  <a:pt x="665" y="653"/>
                  <a:pt x="659" y="653"/>
                </a:cubicBezTo>
                <a:cubicBezTo>
                  <a:pt x="583" y="653"/>
                  <a:pt x="583" y="653"/>
                  <a:pt x="583" y="653"/>
                </a:cubicBezTo>
                <a:cubicBezTo>
                  <a:pt x="577" y="653"/>
                  <a:pt x="577" y="653"/>
                  <a:pt x="577" y="647"/>
                </a:cubicBezTo>
                <a:cubicBezTo>
                  <a:pt x="577" y="571"/>
                  <a:pt x="577" y="571"/>
                  <a:pt x="577" y="571"/>
                </a:cubicBezTo>
                <a:cubicBezTo>
                  <a:pt x="577" y="565"/>
                  <a:pt x="577" y="565"/>
                  <a:pt x="583" y="565"/>
                </a:cubicBezTo>
                <a:cubicBezTo>
                  <a:pt x="659" y="565"/>
                  <a:pt x="659" y="565"/>
                  <a:pt x="659" y="565"/>
                </a:cubicBezTo>
                <a:cubicBezTo>
                  <a:pt x="665" y="565"/>
                  <a:pt x="665" y="565"/>
                  <a:pt x="665" y="571"/>
                </a:cubicBezTo>
                <a:lnTo>
                  <a:pt x="665" y="647"/>
                </a:lnTo>
                <a:close/>
                <a:moveTo>
                  <a:pt x="665" y="482"/>
                </a:moveTo>
                <a:lnTo>
                  <a:pt x="665" y="482"/>
                </a:lnTo>
                <a:cubicBezTo>
                  <a:pt x="665" y="488"/>
                  <a:pt x="665" y="488"/>
                  <a:pt x="659" y="488"/>
                </a:cubicBezTo>
                <a:cubicBezTo>
                  <a:pt x="583" y="488"/>
                  <a:pt x="583" y="488"/>
                  <a:pt x="583" y="488"/>
                </a:cubicBezTo>
                <a:cubicBezTo>
                  <a:pt x="577" y="488"/>
                  <a:pt x="577" y="488"/>
                  <a:pt x="577" y="482"/>
                </a:cubicBezTo>
                <a:cubicBezTo>
                  <a:pt x="577" y="406"/>
                  <a:pt x="577" y="406"/>
                  <a:pt x="577" y="406"/>
                </a:cubicBezTo>
                <a:cubicBezTo>
                  <a:pt x="577" y="400"/>
                  <a:pt x="577" y="400"/>
                  <a:pt x="583" y="400"/>
                </a:cubicBezTo>
                <a:cubicBezTo>
                  <a:pt x="659" y="400"/>
                  <a:pt x="659" y="400"/>
                  <a:pt x="659" y="400"/>
                </a:cubicBezTo>
                <a:cubicBezTo>
                  <a:pt x="665" y="400"/>
                  <a:pt x="665" y="400"/>
                  <a:pt x="665" y="406"/>
                </a:cubicBezTo>
                <a:lnTo>
                  <a:pt x="665" y="482"/>
                </a:lnTo>
                <a:close/>
                <a:moveTo>
                  <a:pt x="65" y="76"/>
                </a:moveTo>
                <a:lnTo>
                  <a:pt x="65" y="76"/>
                </a:lnTo>
                <a:cubicBezTo>
                  <a:pt x="65" y="70"/>
                  <a:pt x="65" y="64"/>
                  <a:pt x="70" y="64"/>
                </a:cubicBezTo>
                <a:cubicBezTo>
                  <a:pt x="70" y="58"/>
                  <a:pt x="76" y="58"/>
                  <a:pt x="82" y="58"/>
                </a:cubicBezTo>
                <a:cubicBezTo>
                  <a:pt x="659" y="58"/>
                  <a:pt x="659" y="58"/>
                  <a:pt x="659" y="58"/>
                </a:cubicBezTo>
                <a:cubicBezTo>
                  <a:pt x="665" y="58"/>
                  <a:pt x="671" y="58"/>
                  <a:pt x="677" y="64"/>
                </a:cubicBezTo>
                <a:cubicBezTo>
                  <a:pt x="677" y="64"/>
                  <a:pt x="683" y="70"/>
                  <a:pt x="683" y="76"/>
                </a:cubicBezTo>
                <a:cubicBezTo>
                  <a:pt x="683" y="247"/>
                  <a:pt x="683" y="247"/>
                  <a:pt x="683" y="247"/>
                </a:cubicBezTo>
                <a:cubicBezTo>
                  <a:pt x="683" y="253"/>
                  <a:pt x="677" y="259"/>
                  <a:pt x="677" y="259"/>
                </a:cubicBezTo>
                <a:cubicBezTo>
                  <a:pt x="671" y="265"/>
                  <a:pt x="665" y="265"/>
                  <a:pt x="659" y="265"/>
                </a:cubicBezTo>
                <a:cubicBezTo>
                  <a:pt x="82" y="265"/>
                  <a:pt x="82" y="265"/>
                  <a:pt x="82" y="265"/>
                </a:cubicBezTo>
                <a:cubicBezTo>
                  <a:pt x="76" y="265"/>
                  <a:pt x="70" y="265"/>
                  <a:pt x="70" y="259"/>
                </a:cubicBezTo>
                <a:cubicBezTo>
                  <a:pt x="65" y="259"/>
                  <a:pt x="65" y="253"/>
                  <a:pt x="65" y="247"/>
                </a:cubicBezTo>
                <a:lnTo>
                  <a:pt x="65" y="76"/>
                </a:lnTo>
                <a:close/>
              </a:path>
            </a:pathLst>
          </a:custGeom>
          <a:solidFill>
            <a:srgbClr val="FFFFF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Tree>
    <p:extLst>
      <p:ext uri="{BB962C8B-B14F-4D97-AF65-F5344CB8AC3E}">
        <p14:creationId xmlns:p14="http://schemas.microsoft.com/office/powerpoint/2010/main" val="3976061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Marcador de posición de imagen 16">
            <a:extLst>
              <a:ext uri="{FF2B5EF4-FFF2-40B4-BE49-F238E27FC236}">
                <a16:creationId xmlns:a16="http://schemas.microsoft.com/office/drawing/2014/main" id="{7B9510BB-2C32-4D90-AE8E-A5BD8C3D6E3C}"/>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cxnSp>
        <p:nvCxnSpPr>
          <p:cNvPr id="6" name="Conector recto 5">
            <a:extLst>
              <a:ext uri="{FF2B5EF4-FFF2-40B4-BE49-F238E27FC236}">
                <a16:creationId xmlns:a16="http://schemas.microsoft.com/office/drawing/2014/main" id="{C94FAC5A-2849-4FD8-9E86-CF1B06D31744}"/>
              </a:ext>
            </a:extLst>
          </p:cNvPr>
          <p:cNvCxnSpPr/>
          <p:nvPr/>
        </p:nvCxnSpPr>
        <p:spPr>
          <a:xfrm flipH="1">
            <a:off x="39233" y="1179060"/>
            <a:ext cx="1843314" cy="1843314"/>
          </a:xfrm>
          <a:prstGeom prst="line">
            <a:avLst/>
          </a:prstGeom>
          <a:ln w="38100">
            <a:solidFill>
              <a:srgbClr val="00A79D"/>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0A18A33C-9E5C-432C-8717-24B083A1C6DB}"/>
              </a:ext>
            </a:extLst>
          </p:cNvPr>
          <p:cNvCxnSpPr/>
          <p:nvPr/>
        </p:nvCxnSpPr>
        <p:spPr>
          <a:xfrm flipH="1">
            <a:off x="10043432" y="3224015"/>
            <a:ext cx="1843314" cy="1843314"/>
          </a:xfrm>
          <a:prstGeom prst="line">
            <a:avLst/>
          </a:prstGeom>
          <a:ln w="38100">
            <a:solidFill>
              <a:srgbClr val="FCB040"/>
            </a:solidFill>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FA978FC3-DEBA-4563-B663-277ACE531A62}"/>
              </a:ext>
            </a:extLst>
          </p:cNvPr>
          <p:cNvSpPr/>
          <p:nvPr/>
        </p:nvSpPr>
        <p:spPr>
          <a:xfrm>
            <a:off x="731918" y="5067329"/>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9" name="Rectángulo 8">
            <a:extLst>
              <a:ext uri="{FF2B5EF4-FFF2-40B4-BE49-F238E27FC236}">
                <a16:creationId xmlns:a16="http://schemas.microsoft.com/office/drawing/2014/main" id="{733354CB-97DD-48A3-A1F8-C220A587D539}"/>
              </a:ext>
            </a:extLst>
          </p:cNvPr>
          <p:cNvSpPr/>
          <p:nvPr/>
        </p:nvSpPr>
        <p:spPr>
          <a:xfrm>
            <a:off x="8344806" y="5277229"/>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pic>
        <p:nvPicPr>
          <p:cNvPr id="23" name="Marcador de posición de imagen 22">
            <a:extLst>
              <a:ext uri="{FF2B5EF4-FFF2-40B4-BE49-F238E27FC236}">
                <a16:creationId xmlns:a16="http://schemas.microsoft.com/office/drawing/2014/main" id="{FFEA939C-C640-41A5-BB96-8235AAB171A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21" name="Marcador de posición de imagen 20">
            <a:extLst>
              <a:ext uri="{FF2B5EF4-FFF2-40B4-BE49-F238E27FC236}">
                <a16:creationId xmlns:a16="http://schemas.microsoft.com/office/drawing/2014/main" id="{D79D54BA-D911-48C0-B576-7D455725E8D3}"/>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t="-864"/>
          <a:stretch/>
        </p:blipFill>
        <p:spPr>
          <a:xfrm>
            <a:off x="305254" y="1251405"/>
            <a:ext cx="3541939" cy="3541939"/>
          </a:xfrm>
        </p:spPr>
      </p:pic>
      <p:sp>
        <p:nvSpPr>
          <p:cNvPr id="24" name="Rectángulo 23">
            <a:extLst>
              <a:ext uri="{FF2B5EF4-FFF2-40B4-BE49-F238E27FC236}">
                <a16:creationId xmlns:a16="http://schemas.microsoft.com/office/drawing/2014/main" id="{836F7684-9D53-45C9-B8FA-5BB779221B83}"/>
              </a:ext>
            </a:extLst>
          </p:cNvPr>
          <p:cNvSpPr/>
          <p:nvPr/>
        </p:nvSpPr>
        <p:spPr>
          <a:xfrm>
            <a:off x="804263" y="380442"/>
            <a:ext cx="2688609" cy="646331"/>
          </a:xfrm>
          <a:prstGeom prst="rect">
            <a:avLst/>
          </a:prstGeom>
        </p:spPr>
        <p:txBody>
          <a:bodyPr wrap="square">
            <a:spAutoFit/>
          </a:bodyPr>
          <a:lstStyle/>
          <a:p>
            <a:pPr algn="ctr"/>
            <a:r>
              <a:rPr lang="es-CO" b="1" dirty="0"/>
              <a:t>Lorem ipsum </a:t>
            </a:r>
            <a:r>
              <a:rPr lang="es-CO" dirty="0"/>
              <a:t>dolor sit amet, consectetur</a:t>
            </a:r>
          </a:p>
        </p:txBody>
      </p:sp>
      <p:sp>
        <p:nvSpPr>
          <p:cNvPr id="25" name="Rectángulo 24">
            <a:extLst>
              <a:ext uri="{FF2B5EF4-FFF2-40B4-BE49-F238E27FC236}">
                <a16:creationId xmlns:a16="http://schemas.microsoft.com/office/drawing/2014/main" id="{ACB04F1E-1AD9-4C36-8160-CDCC936D24A7}"/>
              </a:ext>
            </a:extLst>
          </p:cNvPr>
          <p:cNvSpPr/>
          <p:nvPr/>
        </p:nvSpPr>
        <p:spPr>
          <a:xfrm>
            <a:off x="8417151" y="590342"/>
            <a:ext cx="2688609" cy="646331"/>
          </a:xfrm>
          <a:prstGeom prst="rect">
            <a:avLst/>
          </a:prstGeom>
        </p:spPr>
        <p:txBody>
          <a:bodyPr wrap="square">
            <a:spAutoFit/>
          </a:bodyPr>
          <a:lstStyle/>
          <a:p>
            <a:pPr algn="ctr"/>
            <a:r>
              <a:rPr lang="es-CO" b="1" dirty="0"/>
              <a:t>Lorem ipsum </a:t>
            </a:r>
            <a:r>
              <a:rPr lang="es-CO" dirty="0"/>
              <a:t>dolor sit amet, consectetur</a:t>
            </a:r>
          </a:p>
        </p:txBody>
      </p:sp>
    </p:spTree>
    <p:extLst>
      <p:ext uri="{BB962C8B-B14F-4D97-AF65-F5344CB8AC3E}">
        <p14:creationId xmlns:p14="http://schemas.microsoft.com/office/powerpoint/2010/main" val="2394772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xágono 12">
            <a:extLst>
              <a:ext uri="{FF2B5EF4-FFF2-40B4-BE49-F238E27FC236}">
                <a16:creationId xmlns:a16="http://schemas.microsoft.com/office/drawing/2014/main" id="{ABBE9008-B3AF-4161-A8FF-9DEFD773C7A6}"/>
              </a:ext>
            </a:extLst>
          </p:cNvPr>
          <p:cNvSpPr/>
          <p:nvPr/>
        </p:nvSpPr>
        <p:spPr>
          <a:xfrm>
            <a:off x="4105383" y="1899185"/>
            <a:ext cx="1229334" cy="1059771"/>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posición de imagen 6">
            <a:extLst>
              <a:ext uri="{FF2B5EF4-FFF2-40B4-BE49-F238E27FC236}">
                <a16:creationId xmlns:a16="http://schemas.microsoft.com/office/drawing/2014/main" id="{521A8990-B40D-4A19-B315-9268D086B45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5" name="Marcador de posición de imagen 4">
            <a:extLst>
              <a:ext uri="{FF2B5EF4-FFF2-40B4-BE49-F238E27FC236}">
                <a16:creationId xmlns:a16="http://schemas.microsoft.com/office/drawing/2014/main" id="{887A603D-09FA-4DD3-B182-5D9AA0AB18D0}"/>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8" name="Título 12">
            <a:extLst>
              <a:ext uri="{FF2B5EF4-FFF2-40B4-BE49-F238E27FC236}">
                <a16:creationId xmlns:a16="http://schemas.microsoft.com/office/drawing/2014/main" id="{030C2F28-2366-4A4F-9B80-68DE33797E27}"/>
              </a:ext>
            </a:extLst>
          </p:cNvPr>
          <p:cNvSpPr txBox="1">
            <a:spLocks/>
          </p:cNvSpPr>
          <p:nvPr/>
        </p:nvSpPr>
        <p:spPr>
          <a:xfrm>
            <a:off x="892897" y="756326"/>
            <a:ext cx="235222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00A79D"/>
                </a:solidFill>
              </a:rPr>
              <a:t>Your Title </a:t>
            </a:r>
            <a:br>
              <a:rPr lang="en-US" b="1" dirty="0">
                <a:solidFill>
                  <a:srgbClr val="00A79D"/>
                </a:solidFill>
              </a:rPr>
            </a:br>
            <a:r>
              <a:rPr lang="en-US" b="1" dirty="0"/>
              <a:t>Here</a:t>
            </a:r>
          </a:p>
        </p:txBody>
      </p:sp>
      <p:sp>
        <p:nvSpPr>
          <p:cNvPr id="9" name="Rectángulo 8">
            <a:extLst>
              <a:ext uri="{FF2B5EF4-FFF2-40B4-BE49-F238E27FC236}">
                <a16:creationId xmlns:a16="http://schemas.microsoft.com/office/drawing/2014/main" id="{721C119E-8B90-4348-98B6-23AB0250A941}"/>
              </a:ext>
            </a:extLst>
          </p:cNvPr>
          <p:cNvSpPr/>
          <p:nvPr/>
        </p:nvSpPr>
        <p:spPr>
          <a:xfrm>
            <a:off x="3506374" y="2958956"/>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10" name="Rectángulo 9">
            <a:extLst>
              <a:ext uri="{FF2B5EF4-FFF2-40B4-BE49-F238E27FC236}">
                <a16:creationId xmlns:a16="http://schemas.microsoft.com/office/drawing/2014/main" id="{4AB9D2C6-8D1A-4E9A-B7C6-7C8C708086C1}"/>
              </a:ext>
            </a:extLst>
          </p:cNvPr>
          <p:cNvSpPr/>
          <p:nvPr/>
        </p:nvSpPr>
        <p:spPr>
          <a:xfrm>
            <a:off x="6705002" y="4876671"/>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11" name="Freeform 159">
            <a:extLst>
              <a:ext uri="{FF2B5EF4-FFF2-40B4-BE49-F238E27FC236}">
                <a16:creationId xmlns:a16="http://schemas.microsoft.com/office/drawing/2014/main" id="{2BEB40CC-226A-4810-993C-AD6027151A64}"/>
              </a:ext>
            </a:extLst>
          </p:cNvPr>
          <p:cNvSpPr>
            <a:spLocks noChangeArrowheads="1"/>
          </p:cNvSpPr>
          <p:nvPr/>
        </p:nvSpPr>
        <p:spPr bwMode="auto">
          <a:xfrm>
            <a:off x="4396803" y="2081889"/>
            <a:ext cx="646491" cy="628344"/>
          </a:xfrm>
          <a:custGeom>
            <a:avLst/>
            <a:gdLst>
              <a:gd name="T0" fmla="*/ 252974 w 634"/>
              <a:gd name="T1" fmla="*/ 271589 h 619"/>
              <a:gd name="T2" fmla="*/ 252974 w 634"/>
              <a:gd name="T3" fmla="*/ 271589 h 619"/>
              <a:gd name="T4" fmla="*/ 231535 w 634"/>
              <a:gd name="T5" fmla="*/ 291496 h 619"/>
              <a:gd name="T6" fmla="*/ 231535 w 634"/>
              <a:gd name="T7" fmla="*/ 585836 h 619"/>
              <a:gd name="T8" fmla="*/ 252974 w 634"/>
              <a:gd name="T9" fmla="*/ 605743 h 619"/>
              <a:gd name="T10" fmla="*/ 295851 w 634"/>
              <a:gd name="T11" fmla="*/ 585836 h 619"/>
              <a:gd name="T12" fmla="*/ 295851 w 634"/>
              <a:gd name="T13" fmla="*/ 291496 h 619"/>
              <a:gd name="T14" fmla="*/ 252974 w 634"/>
              <a:gd name="T15" fmla="*/ 271589 h 619"/>
              <a:gd name="T16" fmla="*/ 484509 w 634"/>
              <a:gd name="T17" fmla="*/ 355483 h 619"/>
              <a:gd name="T18" fmla="*/ 484509 w 634"/>
              <a:gd name="T19" fmla="*/ 355483 h 619"/>
              <a:gd name="T20" fmla="*/ 463071 w 634"/>
              <a:gd name="T21" fmla="*/ 375390 h 619"/>
              <a:gd name="T22" fmla="*/ 463071 w 634"/>
              <a:gd name="T23" fmla="*/ 543178 h 619"/>
              <a:gd name="T24" fmla="*/ 484509 w 634"/>
              <a:gd name="T25" fmla="*/ 585836 h 619"/>
              <a:gd name="T26" fmla="*/ 505948 w 634"/>
              <a:gd name="T27" fmla="*/ 543178 h 619"/>
              <a:gd name="T28" fmla="*/ 505948 w 634"/>
              <a:gd name="T29" fmla="*/ 375390 h 619"/>
              <a:gd name="T30" fmla="*/ 484509 w 634"/>
              <a:gd name="T31" fmla="*/ 355483 h 619"/>
              <a:gd name="T32" fmla="*/ 673167 w 634"/>
              <a:gd name="T33" fmla="*/ 0 h 619"/>
              <a:gd name="T34" fmla="*/ 673167 w 634"/>
              <a:gd name="T35" fmla="*/ 0 h 619"/>
              <a:gd name="T36" fmla="*/ 463071 w 634"/>
              <a:gd name="T37" fmla="*/ 166366 h 619"/>
              <a:gd name="T38" fmla="*/ 231535 w 634"/>
              <a:gd name="T39" fmla="*/ 82472 h 619"/>
              <a:gd name="T40" fmla="*/ 0 w 634"/>
              <a:gd name="T41" fmla="*/ 209024 h 619"/>
              <a:gd name="T42" fmla="*/ 0 w 634"/>
              <a:gd name="T43" fmla="*/ 878754 h 619"/>
              <a:gd name="T44" fmla="*/ 231535 w 634"/>
              <a:gd name="T45" fmla="*/ 753624 h 619"/>
              <a:gd name="T46" fmla="*/ 463071 w 634"/>
              <a:gd name="T47" fmla="*/ 836096 h 619"/>
              <a:gd name="T48" fmla="*/ 673167 w 634"/>
              <a:gd name="T49" fmla="*/ 669730 h 619"/>
              <a:gd name="T50" fmla="*/ 904703 w 634"/>
              <a:gd name="T51" fmla="*/ 836096 h 619"/>
              <a:gd name="T52" fmla="*/ 904703 w 634"/>
              <a:gd name="T53" fmla="*/ 166366 h 619"/>
              <a:gd name="T54" fmla="*/ 673167 w 634"/>
              <a:gd name="T55" fmla="*/ 0 h 619"/>
              <a:gd name="T56" fmla="*/ 841817 w 634"/>
              <a:gd name="T57" fmla="*/ 732295 h 619"/>
              <a:gd name="T58" fmla="*/ 841817 w 634"/>
              <a:gd name="T59" fmla="*/ 732295 h 619"/>
              <a:gd name="T60" fmla="*/ 673167 w 634"/>
              <a:gd name="T61" fmla="*/ 605743 h 619"/>
              <a:gd name="T62" fmla="*/ 463071 w 634"/>
              <a:gd name="T63" fmla="*/ 773531 h 619"/>
              <a:gd name="T64" fmla="*/ 231535 w 634"/>
              <a:gd name="T65" fmla="*/ 689637 h 619"/>
              <a:gd name="T66" fmla="*/ 62886 w 634"/>
              <a:gd name="T67" fmla="*/ 794860 h 619"/>
              <a:gd name="T68" fmla="*/ 62886 w 634"/>
              <a:gd name="T69" fmla="*/ 230353 h 619"/>
              <a:gd name="T70" fmla="*/ 231535 w 634"/>
              <a:gd name="T71" fmla="*/ 125130 h 619"/>
              <a:gd name="T72" fmla="*/ 463071 w 634"/>
              <a:gd name="T73" fmla="*/ 209024 h 619"/>
              <a:gd name="T74" fmla="*/ 673167 w 634"/>
              <a:gd name="T75" fmla="*/ 41236 h 619"/>
              <a:gd name="T76" fmla="*/ 841817 w 634"/>
              <a:gd name="T77" fmla="*/ 166366 h 619"/>
              <a:gd name="T78" fmla="*/ 841817 w 634"/>
              <a:gd name="T79" fmla="*/ 732295 h 619"/>
              <a:gd name="T80" fmla="*/ 673167 w 634"/>
              <a:gd name="T81" fmla="*/ 459284 h 619"/>
              <a:gd name="T82" fmla="*/ 673167 w 634"/>
              <a:gd name="T83" fmla="*/ 459284 h 619"/>
              <a:gd name="T84" fmla="*/ 716044 w 634"/>
              <a:gd name="T85" fmla="*/ 501942 h 619"/>
              <a:gd name="T86" fmla="*/ 737483 w 634"/>
              <a:gd name="T87" fmla="*/ 459284 h 619"/>
              <a:gd name="T88" fmla="*/ 737483 w 634"/>
              <a:gd name="T89" fmla="*/ 250260 h 619"/>
              <a:gd name="T90" fmla="*/ 716044 w 634"/>
              <a:gd name="T91" fmla="*/ 209024 h 619"/>
              <a:gd name="T92" fmla="*/ 673167 w 634"/>
              <a:gd name="T93" fmla="*/ 250260 h 619"/>
              <a:gd name="T94" fmla="*/ 673167 w 634"/>
              <a:gd name="T95" fmla="*/ 459284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177" y="191"/>
                </a:moveTo>
                <a:lnTo>
                  <a:pt x="177" y="191"/>
                </a:lnTo>
                <a:lnTo>
                  <a:pt x="162" y="205"/>
                </a:lnTo>
                <a:cubicBezTo>
                  <a:pt x="162" y="412"/>
                  <a:pt x="162" y="412"/>
                  <a:pt x="162" y="412"/>
                </a:cubicBezTo>
                <a:lnTo>
                  <a:pt x="177" y="426"/>
                </a:lnTo>
                <a:cubicBezTo>
                  <a:pt x="192" y="426"/>
                  <a:pt x="207" y="412"/>
                  <a:pt x="207" y="412"/>
                </a:cubicBezTo>
                <a:cubicBezTo>
                  <a:pt x="207" y="205"/>
                  <a:pt x="207" y="205"/>
                  <a:pt x="207" y="205"/>
                </a:cubicBezTo>
                <a:cubicBezTo>
                  <a:pt x="207" y="205"/>
                  <a:pt x="192" y="191"/>
                  <a:pt x="177" y="191"/>
                </a:cubicBezTo>
                <a:close/>
                <a:moveTo>
                  <a:pt x="339" y="250"/>
                </a:moveTo>
                <a:lnTo>
                  <a:pt x="339" y="250"/>
                </a:lnTo>
                <a:cubicBezTo>
                  <a:pt x="324" y="250"/>
                  <a:pt x="324" y="264"/>
                  <a:pt x="324" y="264"/>
                </a:cubicBezTo>
                <a:cubicBezTo>
                  <a:pt x="324" y="382"/>
                  <a:pt x="324" y="382"/>
                  <a:pt x="324" y="382"/>
                </a:cubicBezTo>
                <a:cubicBezTo>
                  <a:pt x="324" y="397"/>
                  <a:pt x="324" y="412"/>
                  <a:pt x="339" y="412"/>
                </a:cubicBezTo>
                <a:cubicBezTo>
                  <a:pt x="354" y="412"/>
                  <a:pt x="354" y="397"/>
                  <a:pt x="354" y="382"/>
                </a:cubicBezTo>
                <a:cubicBezTo>
                  <a:pt x="354" y="264"/>
                  <a:pt x="354" y="264"/>
                  <a:pt x="354" y="264"/>
                </a:cubicBezTo>
                <a:cubicBezTo>
                  <a:pt x="354" y="264"/>
                  <a:pt x="354" y="250"/>
                  <a:pt x="339" y="250"/>
                </a:cubicBezTo>
                <a:close/>
                <a:moveTo>
                  <a:pt x="471" y="0"/>
                </a:moveTo>
                <a:lnTo>
                  <a:pt x="471" y="0"/>
                </a:lnTo>
                <a:cubicBezTo>
                  <a:pt x="324" y="117"/>
                  <a:pt x="324" y="117"/>
                  <a:pt x="324" y="117"/>
                </a:cubicBezTo>
                <a:cubicBezTo>
                  <a:pt x="162" y="58"/>
                  <a:pt x="162" y="58"/>
                  <a:pt x="162" y="58"/>
                </a:cubicBezTo>
                <a:cubicBezTo>
                  <a:pt x="0" y="147"/>
                  <a:pt x="0" y="147"/>
                  <a:pt x="0" y="147"/>
                </a:cubicBezTo>
                <a:cubicBezTo>
                  <a:pt x="0" y="618"/>
                  <a:pt x="0" y="618"/>
                  <a:pt x="0" y="618"/>
                </a:cubicBezTo>
                <a:cubicBezTo>
                  <a:pt x="162" y="530"/>
                  <a:pt x="162" y="530"/>
                  <a:pt x="162" y="530"/>
                </a:cubicBezTo>
                <a:cubicBezTo>
                  <a:pt x="324" y="588"/>
                  <a:pt x="324" y="588"/>
                  <a:pt x="324" y="588"/>
                </a:cubicBezTo>
                <a:cubicBezTo>
                  <a:pt x="471" y="471"/>
                  <a:pt x="471" y="471"/>
                  <a:pt x="471" y="471"/>
                </a:cubicBezTo>
                <a:cubicBezTo>
                  <a:pt x="633" y="588"/>
                  <a:pt x="633" y="588"/>
                  <a:pt x="633" y="588"/>
                </a:cubicBezTo>
                <a:cubicBezTo>
                  <a:pt x="633" y="117"/>
                  <a:pt x="633" y="117"/>
                  <a:pt x="633" y="117"/>
                </a:cubicBezTo>
                <a:lnTo>
                  <a:pt x="471" y="0"/>
                </a:lnTo>
                <a:close/>
                <a:moveTo>
                  <a:pt x="589" y="515"/>
                </a:moveTo>
                <a:lnTo>
                  <a:pt x="589" y="515"/>
                </a:lnTo>
                <a:cubicBezTo>
                  <a:pt x="471" y="426"/>
                  <a:pt x="471" y="426"/>
                  <a:pt x="471" y="426"/>
                </a:cubicBezTo>
                <a:cubicBezTo>
                  <a:pt x="324" y="544"/>
                  <a:pt x="324" y="544"/>
                  <a:pt x="324" y="544"/>
                </a:cubicBezTo>
                <a:cubicBezTo>
                  <a:pt x="162" y="485"/>
                  <a:pt x="162" y="485"/>
                  <a:pt x="162" y="485"/>
                </a:cubicBezTo>
                <a:cubicBezTo>
                  <a:pt x="44" y="559"/>
                  <a:pt x="44" y="559"/>
                  <a:pt x="44" y="559"/>
                </a:cubicBezTo>
                <a:cubicBezTo>
                  <a:pt x="44" y="162"/>
                  <a:pt x="44" y="162"/>
                  <a:pt x="44" y="162"/>
                </a:cubicBezTo>
                <a:cubicBezTo>
                  <a:pt x="162" y="88"/>
                  <a:pt x="162" y="88"/>
                  <a:pt x="162" y="88"/>
                </a:cubicBezTo>
                <a:cubicBezTo>
                  <a:pt x="324" y="147"/>
                  <a:pt x="324" y="147"/>
                  <a:pt x="324" y="147"/>
                </a:cubicBezTo>
                <a:cubicBezTo>
                  <a:pt x="471" y="29"/>
                  <a:pt x="471" y="29"/>
                  <a:pt x="471" y="29"/>
                </a:cubicBezTo>
                <a:cubicBezTo>
                  <a:pt x="589" y="117"/>
                  <a:pt x="589" y="117"/>
                  <a:pt x="589" y="117"/>
                </a:cubicBezTo>
                <a:lnTo>
                  <a:pt x="589" y="515"/>
                </a:lnTo>
                <a:close/>
                <a:moveTo>
                  <a:pt x="471" y="323"/>
                </a:moveTo>
                <a:lnTo>
                  <a:pt x="471" y="323"/>
                </a:lnTo>
                <a:cubicBezTo>
                  <a:pt x="471" y="338"/>
                  <a:pt x="486" y="353"/>
                  <a:pt x="501" y="353"/>
                </a:cubicBezTo>
                <a:cubicBezTo>
                  <a:pt x="501" y="353"/>
                  <a:pt x="516" y="338"/>
                  <a:pt x="516" y="323"/>
                </a:cubicBezTo>
                <a:cubicBezTo>
                  <a:pt x="516" y="176"/>
                  <a:pt x="516" y="176"/>
                  <a:pt x="516" y="176"/>
                </a:cubicBezTo>
                <a:cubicBezTo>
                  <a:pt x="516" y="162"/>
                  <a:pt x="501" y="147"/>
                  <a:pt x="501" y="147"/>
                </a:cubicBezTo>
                <a:cubicBezTo>
                  <a:pt x="486" y="147"/>
                  <a:pt x="471" y="162"/>
                  <a:pt x="471" y="176"/>
                </a:cubicBezTo>
                <a:lnTo>
                  <a:pt x="471" y="323"/>
                </a:lnTo>
                <a:close/>
              </a:path>
            </a:pathLst>
          </a:custGeom>
          <a:solidFill>
            <a:schemeClr val="bg1"/>
          </a:solidFill>
          <a:ln>
            <a:noFill/>
          </a:ln>
        </p:spPr>
        <p:txBody>
          <a:bodyPr wrap="none" anchor="ctr"/>
          <a:lstStyle/>
          <a:p>
            <a:endParaRPr lang="es-MX" sz="900"/>
          </a:p>
        </p:txBody>
      </p:sp>
      <p:sp>
        <p:nvSpPr>
          <p:cNvPr id="14" name="Hexágono 13">
            <a:extLst>
              <a:ext uri="{FF2B5EF4-FFF2-40B4-BE49-F238E27FC236}">
                <a16:creationId xmlns:a16="http://schemas.microsoft.com/office/drawing/2014/main" id="{0D79C614-F8B5-4326-863F-FCEE7D2FEC27}"/>
              </a:ext>
            </a:extLst>
          </p:cNvPr>
          <p:cNvSpPr/>
          <p:nvPr/>
        </p:nvSpPr>
        <p:spPr>
          <a:xfrm>
            <a:off x="7311348" y="3816900"/>
            <a:ext cx="1229334" cy="1059771"/>
          </a:xfrm>
          <a:prstGeom prst="hexagon">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08">
            <a:extLst>
              <a:ext uri="{FF2B5EF4-FFF2-40B4-BE49-F238E27FC236}">
                <a16:creationId xmlns:a16="http://schemas.microsoft.com/office/drawing/2014/main" id="{3543BF41-6CF3-4A33-92CD-016285D8F2FF}"/>
              </a:ext>
            </a:extLst>
          </p:cNvPr>
          <p:cNvSpPr>
            <a:spLocks noChangeArrowheads="1"/>
          </p:cNvSpPr>
          <p:nvPr/>
        </p:nvSpPr>
        <p:spPr bwMode="auto">
          <a:xfrm>
            <a:off x="7622430" y="4037398"/>
            <a:ext cx="607170" cy="625802"/>
          </a:xfrm>
          <a:custGeom>
            <a:avLst/>
            <a:gdLst>
              <a:gd name="T0" fmla="*/ 125097 w 619"/>
              <a:gd name="T1" fmla="*/ 127235 h 634"/>
              <a:gd name="T2" fmla="*/ 125097 w 619"/>
              <a:gd name="T3" fmla="*/ 127235 h 634"/>
              <a:gd name="T4" fmla="*/ 103774 w 619"/>
              <a:gd name="T5" fmla="*/ 147249 h 634"/>
              <a:gd name="T6" fmla="*/ 125097 w 619"/>
              <a:gd name="T7" fmla="*/ 168693 h 634"/>
              <a:gd name="T8" fmla="*/ 167744 w 619"/>
              <a:gd name="T9" fmla="*/ 147249 h 634"/>
              <a:gd name="T10" fmla="*/ 125097 w 619"/>
              <a:gd name="T11" fmla="*/ 127235 h 634"/>
              <a:gd name="T12" fmla="*/ 774751 w 619"/>
              <a:gd name="T13" fmla="*/ 0 h 634"/>
              <a:gd name="T14" fmla="*/ 774751 w 619"/>
              <a:gd name="T15" fmla="*/ 0 h 634"/>
              <a:gd name="T16" fmla="*/ 103774 w 619"/>
              <a:gd name="T17" fmla="*/ 0 h 634"/>
              <a:gd name="T18" fmla="*/ 0 w 619"/>
              <a:gd name="T19" fmla="*/ 127235 h 634"/>
              <a:gd name="T20" fmla="*/ 0 w 619"/>
              <a:gd name="T21" fmla="*/ 800579 h 634"/>
              <a:gd name="T22" fmla="*/ 103774 w 619"/>
              <a:gd name="T23" fmla="*/ 904940 h 634"/>
              <a:gd name="T24" fmla="*/ 774751 w 619"/>
              <a:gd name="T25" fmla="*/ 904940 h 634"/>
              <a:gd name="T26" fmla="*/ 878524 w 619"/>
              <a:gd name="T27" fmla="*/ 800579 h 634"/>
              <a:gd name="T28" fmla="*/ 878524 w 619"/>
              <a:gd name="T29" fmla="*/ 127235 h 634"/>
              <a:gd name="T30" fmla="*/ 774751 w 619"/>
              <a:gd name="T31" fmla="*/ 0 h 634"/>
              <a:gd name="T32" fmla="*/ 837299 w 619"/>
              <a:gd name="T33" fmla="*/ 800579 h 634"/>
              <a:gd name="T34" fmla="*/ 837299 w 619"/>
              <a:gd name="T35" fmla="*/ 800579 h 634"/>
              <a:gd name="T36" fmla="*/ 774751 w 619"/>
              <a:gd name="T37" fmla="*/ 842038 h 634"/>
              <a:gd name="T38" fmla="*/ 103774 w 619"/>
              <a:gd name="T39" fmla="*/ 842038 h 634"/>
              <a:gd name="T40" fmla="*/ 41225 w 619"/>
              <a:gd name="T41" fmla="*/ 800579 h 634"/>
              <a:gd name="T42" fmla="*/ 41225 w 619"/>
              <a:gd name="T43" fmla="*/ 294499 h 634"/>
              <a:gd name="T44" fmla="*/ 837299 w 619"/>
              <a:gd name="T45" fmla="*/ 294499 h 634"/>
              <a:gd name="T46" fmla="*/ 837299 w 619"/>
              <a:gd name="T47" fmla="*/ 800579 h 634"/>
              <a:gd name="T48" fmla="*/ 837299 w 619"/>
              <a:gd name="T49" fmla="*/ 231596 h 634"/>
              <a:gd name="T50" fmla="*/ 837299 w 619"/>
              <a:gd name="T51" fmla="*/ 231596 h 634"/>
              <a:gd name="T52" fmla="*/ 41225 w 619"/>
              <a:gd name="T53" fmla="*/ 231596 h 634"/>
              <a:gd name="T54" fmla="*/ 41225 w 619"/>
              <a:gd name="T55" fmla="*/ 127235 h 634"/>
              <a:gd name="T56" fmla="*/ 103774 w 619"/>
              <a:gd name="T57" fmla="*/ 62903 h 634"/>
              <a:gd name="T58" fmla="*/ 774751 w 619"/>
              <a:gd name="T59" fmla="*/ 62903 h 634"/>
              <a:gd name="T60" fmla="*/ 837299 w 619"/>
              <a:gd name="T61" fmla="*/ 127235 h 634"/>
              <a:gd name="T62" fmla="*/ 837299 w 619"/>
              <a:gd name="T63" fmla="*/ 231596 h 634"/>
              <a:gd name="T64" fmla="*/ 355390 w 619"/>
              <a:gd name="T65" fmla="*/ 127235 h 634"/>
              <a:gd name="T66" fmla="*/ 355390 w 619"/>
              <a:gd name="T67" fmla="*/ 127235 h 634"/>
              <a:gd name="T68" fmla="*/ 334067 w 619"/>
              <a:gd name="T69" fmla="*/ 147249 h 634"/>
              <a:gd name="T70" fmla="*/ 355390 w 619"/>
              <a:gd name="T71" fmla="*/ 168693 h 634"/>
              <a:gd name="T72" fmla="*/ 376714 w 619"/>
              <a:gd name="T73" fmla="*/ 147249 h 634"/>
              <a:gd name="T74" fmla="*/ 355390 w 619"/>
              <a:gd name="T75" fmla="*/ 127235 h 634"/>
              <a:gd name="T76" fmla="*/ 251616 w 619"/>
              <a:gd name="T77" fmla="*/ 127235 h 634"/>
              <a:gd name="T78" fmla="*/ 251616 w 619"/>
              <a:gd name="T79" fmla="*/ 127235 h 634"/>
              <a:gd name="T80" fmla="*/ 208969 w 619"/>
              <a:gd name="T81" fmla="*/ 147249 h 634"/>
              <a:gd name="T82" fmla="*/ 251616 w 619"/>
              <a:gd name="T83" fmla="*/ 168693 h 634"/>
              <a:gd name="T84" fmla="*/ 271518 w 619"/>
              <a:gd name="T85" fmla="*/ 147249 h 634"/>
              <a:gd name="T86" fmla="*/ 251616 w 619"/>
              <a:gd name="T87" fmla="*/ 127235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chemeClr val="bg1"/>
          </a:solidFill>
          <a:ln>
            <a:noFill/>
          </a:ln>
        </p:spPr>
        <p:txBody>
          <a:bodyPr wrap="none" anchor="ctr"/>
          <a:lstStyle/>
          <a:p>
            <a:endParaRPr lang="es-MX" sz="900"/>
          </a:p>
        </p:txBody>
      </p:sp>
    </p:spTree>
    <p:extLst>
      <p:ext uri="{BB962C8B-B14F-4D97-AF65-F5344CB8AC3E}">
        <p14:creationId xmlns:p14="http://schemas.microsoft.com/office/powerpoint/2010/main" val="308651018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4061</TotalTime>
  <Words>769</Words>
  <Application>Microsoft Office PowerPoint</Application>
  <PresentationFormat>Widescreen</PresentationFormat>
  <Paragraphs>99</Paragraphs>
  <Slides>14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Black</vt:lpstr>
      <vt:lpstr>Calibri</vt:lpstr>
      <vt:lpstr>Calibri Light</vt:lpstr>
      <vt:lpstr>Gill Sans</vt:lpstr>
      <vt:lpstr>Lato</vt:lpstr>
      <vt:lpstr>Lato Black</vt:lpstr>
      <vt:lpstr>Lato Light</vt:lpstr>
      <vt:lpstr>Source Sans Pro</vt:lpstr>
      <vt:lpstr>Tema de Office</vt:lpstr>
      <vt:lpstr>PowerPoint Presentation</vt:lpstr>
      <vt:lpstr>PowerPoint Presentation</vt:lpstr>
      <vt:lpstr>PowerPoint Presentation</vt:lpstr>
      <vt:lpstr>Click to Add Text</vt:lpstr>
      <vt:lpstr>PowerPoint Presentation</vt:lpstr>
      <vt:lpstr>PowerPoint Presentation</vt:lpstr>
      <vt:lpstr>PowerPoint Presentation</vt:lpstr>
      <vt:lpstr>PowerPoint Presentation</vt:lpstr>
      <vt:lpstr>PowerPoint Presentation</vt:lpstr>
      <vt:lpstr>Click to Add Title</vt:lpstr>
      <vt:lpstr>PowerPoint Presentation</vt:lpstr>
      <vt:lpstr>Click To Add Title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287</cp:revision>
  <dcterms:created xsi:type="dcterms:W3CDTF">2020-03-21T22:03:23Z</dcterms:created>
  <dcterms:modified xsi:type="dcterms:W3CDTF">2025-06-15T20:08:47Z</dcterms:modified>
</cp:coreProperties>
</file>