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9"/>
  </p:notesMasterIdLst>
  <p:handoutMasterIdLst>
    <p:handoutMasterId r:id="rId20"/>
  </p:handoutMasterIdLst>
  <p:sldIdLst>
    <p:sldId id="1795" r:id="rId2"/>
    <p:sldId id="1779" r:id="rId3"/>
    <p:sldId id="4124" r:id="rId4"/>
    <p:sldId id="4125" r:id="rId5"/>
    <p:sldId id="4113" r:id="rId6"/>
    <p:sldId id="4117" r:id="rId7"/>
    <p:sldId id="4118" r:id="rId8"/>
    <p:sldId id="4119" r:id="rId9"/>
    <p:sldId id="4120" r:id="rId10"/>
    <p:sldId id="4121" r:id="rId11"/>
    <p:sldId id="4122" r:id="rId12"/>
    <p:sldId id="4115" r:id="rId13"/>
    <p:sldId id="361" r:id="rId14"/>
    <p:sldId id="357" r:id="rId15"/>
    <p:sldId id="4123" r:id="rId16"/>
    <p:sldId id="4126" r:id="rId17"/>
    <p:sldId id="1780"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C525CA-D97E-0946-A855-E8A126F6BC44}">
          <p14:sldIdLst>
            <p14:sldId id="1795"/>
            <p14:sldId id="1779"/>
            <p14:sldId id="4124"/>
          </p14:sldIdLst>
        </p14:section>
        <p14:section name="About" id="{A8AC6D69-A04F-254D-9CB5-4480A397D61F}">
          <p14:sldIdLst>
            <p14:sldId id="4125"/>
            <p14:sldId id="4113"/>
            <p14:sldId id="4117"/>
          </p14:sldIdLst>
        </p14:section>
        <p14:section name="Who Am I" id="{2162A4CE-F402-0442-B2AB-D8524C238704}">
          <p14:sldIdLst>
            <p14:sldId id="4118"/>
            <p14:sldId id="4119"/>
          </p14:sldIdLst>
        </p14:section>
        <p14:section name="Services" id="{D595E2F2-7E17-8A45-A0E7-0D22A591CD9C}">
          <p14:sldIdLst>
            <p14:sldId id="4120"/>
            <p14:sldId id="4121"/>
            <p14:sldId id="4122"/>
            <p14:sldId id="4115"/>
          </p14:sldIdLst>
        </p14:section>
        <p14:section name="Results" id="{36D9D455-9A86-984E-9D22-622FF6072EB6}">
          <p14:sldIdLst>
            <p14:sldId id="361"/>
            <p14:sldId id="357"/>
            <p14:sldId id="4123"/>
          </p14:sldIdLst>
        </p14:section>
        <p14:section name="End" id="{BF2143CE-F2D9-5747-9753-84A8E5F47C0E}">
          <p14:sldIdLst>
            <p14:sldId id="4126"/>
            <p14:sldId id="17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035"/>
    <a:srgbClr val="0E253C"/>
    <a:srgbClr val="F0C87A"/>
    <a:srgbClr val="E6A421"/>
    <a:srgbClr val="5B9BD5"/>
    <a:srgbClr val="7D1D5D"/>
    <a:srgbClr val="EE5080"/>
    <a:srgbClr val="FCB800"/>
    <a:srgbClr val="00C0B3"/>
    <a:srgbClr val="7118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9135E6-74DB-4219-A122-F4AAE4E41CF3}" v="1" dt="2025-04-27T21:43:02.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7" autoAdjust="0"/>
    <p:restoredTop sz="94660"/>
  </p:normalViewPr>
  <p:slideViewPr>
    <p:cSldViewPr snapToGrid="0">
      <p:cViewPr varScale="1">
        <p:scale>
          <a:sx n="112" d="100"/>
          <a:sy n="112" d="100"/>
        </p:scale>
        <p:origin x="918" y="96"/>
      </p:cViewPr>
      <p:guideLst/>
    </p:cSldViewPr>
  </p:slideViewPr>
  <p:notesTextViewPr>
    <p:cViewPr>
      <p:scale>
        <a:sx n="3" d="2"/>
        <a:sy n="3" d="2"/>
      </p:scale>
      <p:origin x="0" y="0"/>
    </p:cViewPr>
  </p:notesTextViewPr>
  <p:notesViewPr>
    <p:cSldViewPr snapToGrid="0">
      <p:cViewPr varScale="1">
        <p:scale>
          <a:sx n="73" d="100"/>
          <a:sy n="73" d="100"/>
        </p:scale>
        <p:origin x="235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FD9135E6-74DB-4219-A122-F4AAE4E41CF3}"/>
    <pc:docChg chg="addSld delSld modSld sldOrd modSection">
      <pc:chgData name="Jolie Serrano Delgado" userId="d52b4219-5c60-4a0c-87ad-b1ec335c0c37" providerId="ADAL" clId="{FD9135E6-74DB-4219-A122-F4AAE4E41CF3}" dt="2025-04-27T21:43:21.880" v="7" actId="207"/>
      <pc:docMkLst>
        <pc:docMk/>
      </pc:docMkLst>
      <pc:sldChg chg="del">
        <pc:chgData name="Jolie Serrano Delgado" userId="d52b4219-5c60-4a0c-87ad-b1ec335c0c37" providerId="ADAL" clId="{FD9135E6-74DB-4219-A122-F4AAE4E41CF3}" dt="2025-04-27T21:43:09.813" v="3" actId="47"/>
        <pc:sldMkLst>
          <pc:docMk/>
          <pc:sldMk cId="3313802975" sldId="1772"/>
        </pc:sldMkLst>
      </pc:sldChg>
      <pc:sldChg chg="modSp del mod">
        <pc:chgData name="Jolie Serrano Delgado" userId="d52b4219-5c60-4a0c-87ad-b1ec335c0c37" providerId="ADAL" clId="{FD9135E6-74DB-4219-A122-F4AAE4E41CF3}" dt="2025-04-27T21:43:19.959" v="6" actId="47"/>
        <pc:sldMkLst>
          <pc:docMk/>
          <pc:sldMk cId="3460216635" sldId="1778"/>
        </pc:sldMkLst>
        <pc:spChg chg="mod">
          <ac:chgData name="Jolie Serrano Delgado" userId="d52b4219-5c60-4a0c-87ad-b1ec335c0c37" providerId="ADAL" clId="{FD9135E6-74DB-4219-A122-F4AAE4E41CF3}" dt="2025-04-27T21:43:15.675" v="4" actId="21"/>
          <ac:spMkLst>
            <pc:docMk/>
            <pc:sldMk cId="3460216635" sldId="1778"/>
            <ac:spMk id="5" creationId="{58E10FA7-5A2D-4C09-8B3F-7195A9CE858D}"/>
          </ac:spMkLst>
        </pc:spChg>
      </pc:sldChg>
      <pc:sldChg chg="add ord">
        <pc:chgData name="Jolie Serrano Delgado" userId="d52b4219-5c60-4a0c-87ad-b1ec335c0c37" providerId="ADAL" clId="{FD9135E6-74DB-4219-A122-F4AAE4E41CF3}" dt="2025-04-27T21:43:08.456" v="2"/>
        <pc:sldMkLst>
          <pc:docMk/>
          <pc:sldMk cId="3104945146" sldId="1780"/>
        </pc:sldMkLst>
      </pc:sldChg>
      <pc:sldChg chg="modSp add mod">
        <pc:chgData name="Jolie Serrano Delgado" userId="d52b4219-5c60-4a0c-87ad-b1ec335c0c37" providerId="ADAL" clId="{FD9135E6-74DB-4219-A122-F4AAE4E41CF3}" dt="2025-04-27T21:43:21.880" v="7" actId="207"/>
        <pc:sldMkLst>
          <pc:docMk/>
          <pc:sldMk cId="0" sldId="1795"/>
        </pc:sldMkLst>
        <pc:spChg chg="mod">
          <ac:chgData name="Jolie Serrano Delgado" userId="d52b4219-5c60-4a0c-87ad-b1ec335c0c37" providerId="ADAL" clId="{FD9135E6-74DB-4219-A122-F4AAE4E41CF3}" dt="2025-04-27T21:43:21.880" v="7" actId="207"/>
          <ac:spMkLst>
            <pc:docMk/>
            <pc:sldMk cId="0" sldId="1795"/>
            <ac:spMk id="18" creationId="{8F5F15BF-00E8-0146-9639-0FB07145B42A}"/>
          </ac:spMkLst>
        </pc:spChg>
        <pc:spChg chg="mod">
          <ac:chgData name="Jolie Serrano Delgado" userId="d52b4219-5c60-4a0c-87ad-b1ec335c0c37" providerId="ADAL" clId="{FD9135E6-74DB-4219-A122-F4AAE4E41CF3}" dt="2025-04-27T21:43:18.321" v="5"/>
          <ac:spMkLst>
            <pc:docMk/>
            <pc:sldMk cId="0" sldId="1795"/>
            <ac:spMk id="55309"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package" Target="../embeddings/Microsoft_Excel_Worksheet4.xlsx"/><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explosion val="14"/>
            <c:spPr>
              <a:solidFill>
                <a:schemeClr val="accent1"/>
              </a:solidFill>
              <a:ln w="18993">
                <a:noFill/>
              </a:ln>
              <a:effectLst/>
            </c:spPr>
            <c:extLst>
              <c:ext xmlns:c16="http://schemas.microsoft.com/office/drawing/2014/chart" uri="{C3380CC4-5D6E-409C-BE32-E72D297353CC}">
                <c16:uniqueId val="{00000001-EE4B-654F-90F5-BBD6858B8C26}"/>
              </c:ext>
            </c:extLst>
          </c:dPt>
          <c:dPt>
            <c:idx val="1"/>
            <c:bubble3D val="0"/>
            <c:spPr>
              <a:solidFill>
                <a:schemeClr val="bg2">
                  <a:lumMod val="95000"/>
                </a:schemeClr>
              </a:solidFill>
              <a:ln w="18993">
                <a:noFill/>
              </a:ln>
              <a:effectLst/>
            </c:spPr>
            <c:extLst>
              <c:ext xmlns:c16="http://schemas.microsoft.com/office/drawing/2014/chart" uri="{C3380CC4-5D6E-409C-BE32-E72D297353CC}">
                <c16:uniqueId val="{00000003-EE4B-654F-90F5-BBD6858B8C26}"/>
              </c:ext>
            </c:extLst>
          </c:dPt>
          <c:dPt>
            <c:idx val="2"/>
            <c:bubble3D val="0"/>
            <c:spPr>
              <a:solidFill>
                <a:schemeClr val="accent3"/>
              </a:solidFill>
              <a:ln w="18993">
                <a:noFill/>
              </a:ln>
              <a:effectLst/>
            </c:spPr>
            <c:extLst>
              <c:ext xmlns:c16="http://schemas.microsoft.com/office/drawing/2014/chart" uri="{C3380CC4-5D6E-409C-BE32-E72D297353CC}">
                <c16:uniqueId val="{00000005-EE4B-654F-90F5-BBD6858B8C26}"/>
              </c:ext>
            </c:extLst>
          </c:dPt>
          <c:dPt>
            <c:idx val="3"/>
            <c:bubble3D val="0"/>
            <c:spPr>
              <a:solidFill>
                <a:schemeClr val="accent4"/>
              </a:solidFill>
              <a:ln w="18993">
                <a:noFill/>
              </a:ln>
              <a:effectLst/>
            </c:spPr>
            <c:extLst>
              <c:ext xmlns:c16="http://schemas.microsoft.com/office/drawing/2014/chart" uri="{C3380CC4-5D6E-409C-BE32-E72D297353CC}">
                <c16:uniqueId val="{00000007-EE4B-654F-90F5-BBD6858B8C26}"/>
              </c:ext>
            </c:extLst>
          </c:dPt>
          <c:cat>
            <c:strRef>
              <c:f>Sheet1!$A$2:$A$5</c:f>
              <c:strCache>
                <c:ptCount val="2"/>
                <c:pt idx="0">
                  <c:v>1st Qtr%</c:v>
                </c:pt>
                <c:pt idx="1">
                  <c:v>2nd Qtr%</c:v>
                </c:pt>
              </c:strCache>
            </c:strRef>
          </c:cat>
          <c:val>
            <c:numRef>
              <c:f>Sheet1!$B$2:$B$5</c:f>
              <c:numCache>
                <c:formatCode>0%</c:formatCode>
                <c:ptCount val="4"/>
                <c:pt idx="0">
                  <c:v>0.15</c:v>
                </c:pt>
                <c:pt idx="1">
                  <c:v>0.85</c:v>
                </c:pt>
              </c:numCache>
            </c:numRef>
          </c:val>
          <c:extLst>
            <c:ext xmlns:c16="http://schemas.microsoft.com/office/drawing/2014/chart" uri="{C3380CC4-5D6E-409C-BE32-E72D297353CC}">
              <c16:uniqueId val="{00000008-EE4B-654F-90F5-BBD6858B8C26}"/>
            </c:ext>
          </c:extLst>
        </c:ser>
        <c:dLbls>
          <c:showLegendKey val="0"/>
          <c:showVal val="0"/>
          <c:showCatName val="0"/>
          <c:showSerName val="0"/>
          <c:showPercent val="0"/>
          <c:showBubbleSize val="0"/>
          <c:showLeaderLines val="1"/>
        </c:dLbls>
        <c:firstSliceAng val="0"/>
      </c:pieChart>
      <c:spPr>
        <a:noFill/>
        <a:ln w="25324">
          <a:noFill/>
        </a:ln>
      </c:spPr>
    </c:plotArea>
    <c:plotVisOnly val="1"/>
    <c:dispBlanksAs val="gap"/>
    <c:showDLblsOverMax val="0"/>
  </c:chart>
  <c:spPr>
    <a:noFill/>
    <a:ln>
      <a:noFill/>
    </a:ln>
    <a:effectLst/>
  </c:spPr>
  <c:txPr>
    <a:bodyPr/>
    <a:lstStyle/>
    <a:p>
      <a:pPr>
        <a:defRPr/>
      </a:pPr>
      <a:endParaRPr lang="en-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explosion val="5"/>
            <c:spPr>
              <a:solidFill>
                <a:schemeClr val="accent2"/>
              </a:solidFill>
              <a:ln w="18993">
                <a:noFill/>
              </a:ln>
              <a:effectLst/>
            </c:spPr>
            <c:extLst>
              <c:ext xmlns:c16="http://schemas.microsoft.com/office/drawing/2014/chart" uri="{C3380CC4-5D6E-409C-BE32-E72D297353CC}">
                <c16:uniqueId val="{00000001-A796-414D-A06D-160DAAB67B99}"/>
              </c:ext>
            </c:extLst>
          </c:dPt>
          <c:dPt>
            <c:idx val="1"/>
            <c:bubble3D val="0"/>
            <c:spPr>
              <a:solidFill>
                <a:schemeClr val="bg2">
                  <a:lumMod val="95000"/>
                </a:schemeClr>
              </a:solidFill>
              <a:ln w="18993">
                <a:noFill/>
              </a:ln>
              <a:effectLst/>
            </c:spPr>
            <c:extLst>
              <c:ext xmlns:c16="http://schemas.microsoft.com/office/drawing/2014/chart" uri="{C3380CC4-5D6E-409C-BE32-E72D297353CC}">
                <c16:uniqueId val="{00000003-A796-414D-A06D-160DAAB67B99}"/>
              </c:ext>
            </c:extLst>
          </c:dPt>
          <c:dPt>
            <c:idx val="2"/>
            <c:bubble3D val="0"/>
            <c:spPr>
              <a:solidFill>
                <a:schemeClr val="accent3"/>
              </a:solidFill>
              <a:ln w="18993">
                <a:noFill/>
              </a:ln>
              <a:effectLst/>
            </c:spPr>
            <c:extLst>
              <c:ext xmlns:c16="http://schemas.microsoft.com/office/drawing/2014/chart" uri="{C3380CC4-5D6E-409C-BE32-E72D297353CC}">
                <c16:uniqueId val="{00000005-A796-414D-A06D-160DAAB67B99}"/>
              </c:ext>
            </c:extLst>
          </c:dPt>
          <c:dPt>
            <c:idx val="3"/>
            <c:bubble3D val="0"/>
            <c:spPr>
              <a:solidFill>
                <a:schemeClr val="accent4"/>
              </a:solidFill>
              <a:ln w="18993">
                <a:noFill/>
              </a:ln>
              <a:effectLst/>
            </c:spPr>
            <c:extLst>
              <c:ext xmlns:c16="http://schemas.microsoft.com/office/drawing/2014/chart" uri="{C3380CC4-5D6E-409C-BE32-E72D297353CC}">
                <c16:uniqueId val="{00000007-A796-414D-A06D-160DAAB67B99}"/>
              </c:ext>
            </c:extLst>
          </c:dPt>
          <c:cat>
            <c:strRef>
              <c:f>Sheet1!$A$2:$A$5</c:f>
              <c:strCache>
                <c:ptCount val="2"/>
                <c:pt idx="0">
                  <c:v>1st Qtr%</c:v>
                </c:pt>
                <c:pt idx="1">
                  <c:v>2nd Qtr%</c:v>
                </c:pt>
              </c:strCache>
            </c:strRef>
          </c:cat>
          <c:val>
            <c:numRef>
              <c:f>Sheet1!$B$2:$B$5</c:f>
              <c:numCache>
                <c:formatCode>0%</c:formatCode>
                <c:ptCount val="4"/>
                <c:pt idx="0">
                  <c:v>0.45</c:v>
                </c:pt>
                <c:pt idx="1">
                  <c:v>0.55000000000000004</c:v>
                </c:pt>
              </c:numCache>
            </c:numRef>
          </c:val>
          <c:extLst>
            <c:ext xmlns:c16="http://schemas.microsoft.com/office/drawing/2014/chart" uri="{C3380CC4-5D6E-409C-BE32-E72D297353CC}">
              <c16:uniqueId val="{00000008-A796-414D-A06D-160DAAB67B99}"/>
            </c:ext>
          </c:extLst>
        </c:ser>
        <c:dLbls>
          <c:showLegendKey val="0"/>
          <c:showVal val="0"/>
          <c:showCatName val="0"/>
          <c:showSerName val="0"/>
          <c:showPercent val="0"/>
          <c:showBubbleSize val="0"/>
          <c:showLeaderLines val="1"/>
        </c:dLbls>
        <c:firstSliceAng val="0"/>
      </c:pieChart>
      <c:spPr>
        <a:noFill/>
        <a:ln w="25324">
          <a:noFill/>
        </a:ln>
      </c:spPr>
    </c:plotArea>
    <c:plotVisOnly val="1"/>
    <c:dispBlanksAs val="gap"/>
    <c:showDLblsOverMax val="0"/>
  </c:chart>
  <c:spPr>
    <a:noFill/>
    <a:ln>
      <a:noFill/>
    </a:ln>
    <a:effectLst/>
  </c:spPr>
  <c:txPr>
    <a:bodyPr/>
    <a:lstStyle/>
    <a:p>
      <a:pPr>
        <a:defRPr/>
      </a:pPr>
      <a:endParaRPr lang="en-C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explosion val="7"/>
            <c:spPr>
              <a:solidFill>
                <a:schemeClr val="accent3"/>
              </a:solidFill>
              <a:ln w="18993">
                <a:noFill/>
              </a:ln>
              <a:effectLst/>
            </c:spPr>
            <c:extLst>
              <c:ext xmlns:c16="http://schemas.microsoft.com/office/drawing/2014/chart" uri="{C3380CC4-5D6E-409C-BE32-E72D297353CC}">
                <c16:uniqueId val="{00000001-BEEE-1A4D-BD32-6B506F9C955A}"/>
              </c:ext>
            </c:extLst>
          </c:dPt>
          <c:dPt>
            <c:idx val="1"/>
            <c:bubble3D val="0"/>
            <c:spPr>
              <a:solidFill>
                <a:schemeClr val="bg2">
                  <a:lumMod val="95000"/>
                </a:schemeClr>
              </a:solidFill>
              <a:ln w="18993">
                <a:noFill/>
              </a:ln>
              <a:effectLst/>
            </c:spPr>
            <c:extLst>
              <c:ext xmlns:c16="http://schemas.microsoft.com/office/drawing/2014/chart" uri="{C3380CC4-5D6E-409C-BE32-E72D297353CC}">
                <c16:uniqueId val="{00000003-BEEE-1A4D-BD32-6B506F9C955A}"/>
              </c:ext>
            </c:extLst>
          </c:dPt>
          <c:dPt>
            <c:idx val="2"/>
            <c:bubble3D val="0"/>
            <c:spPr>
              <a:solidFill>
                <a:schemeClr val="accent3"/>
              </a:solidFill>
              <a:ln w="18993">
                <a:noFill/>
              </a:ln>
              <a:effectLst/>
            </c:spPr>
            <c:extLst>
              <c:ext xmlns:c16="http://schemas.microsoft.com/office/drawing/2014/chart" uri="{C3380CC4-5D6E-409C-BE32-E72D297353CC}">
                <c16:uniqueId val="{00000005-BEEE-1A4D-BD32-6B506F9C955A}"/>
              </c:ext>
            </c:extLst>
          </c:dPt>
          <c:dPt>
            <c:idx val="3"/>
            <c:bubble3D val="0"/>
            <c:spPr>
              <a:solidFill>
                <a:schemeClr val="accent4"/>
              </a:solidFill>
              <a:ln w="18993">
                <a:noFill/>
              </a:ln>
              <a:effectLst/>
            </c:spPr>
            <c:extLst>
              <c:ext xmlns:c16="http://schemas.microsoft.com/office/drawing/2014/chart" uri="{C3380CC4-5D6E-409C-BE32-E72D297353CC}">
                <c16:uniqueId val="{00000007-BEEE-1A4D-BD32-6B506F9C955A}"/>
              </c:ext>
            </c:extLst>
          </c:dPt>
          <c:cat>
            <c:strRef>
              <c:f>Sheet1!$A$2:$A$5</c:f>
              <c:strCache>
                <c:ptCount val="2"/>
                <c:pt idx="0">
                  <c:v>1st Qtr%</c:v>
                </c:pt>
                <c:pt idx="1">
                  <c:v>2nd Qtr%</c:v>
                </c:pt>
              </c:strCache>
            </c:strRef>
          </c:cat>
          <c:val>
            <c:numRef>
              <c:f>Sheet1!$B$2:$B$5</c:f>
              <c:numCache>
                <c:formatCode>0%</c:formatCode>
                <c:ptCount val="4"/>
                <c:pt idx="0">
                  <c:v>0.32</c:v>
                </c:pt>
                <c:pt idx="1">
                  <c:v>0.67999999999999994</c:v>
                </c:pt>
              </c:numCache>
            </c:numRef>
          </c:val>
          <c:extLst>
            <c:ext xmlns:c16="http://schemas.microsoft.com/office/drawing/2014/chart" uri="{C3380CC4-5D6E-409C-BE32-E72D297353CC}">
              <c16:uniqueId val="{00000008-BEEE-1A4D-BD32-6B506F9C955A}"/>
            </c:ext>
          </c:extLst>
        </c:ser>
        <c:dLbls>
          <c:showLegendKey val="0"/>
          <c:showVal val="0"/>
          <c:showCatName val="0"/>
          <c:showSerName val="0"/>
          <c:showPercent val="0"/>
          <c:showBubbleSize val="0"/>
          <c:showLeaderLines val="1"/>
        </c:dLbls>
        <c:firstSliceAng val="0"/>
      </c:pieChart>
      <c:spPr>
        <a:noFill/>
        <a:ln w="25324">
          <a:noFill/>
        </a:ln>
      </c:spPr>
    </c:plotArea>
    <c:plotVisOnly val="1"/>
    <c:dispBlanksAs val="gap"/>
    <c:showDLblsOverMax val="0"/>
  </c:chart>
  <c:spPr>
    <a:noFill/>
    <a:ln>
      <a:noFill/>
    </a:ln>
    <a:effectLst/>
  </c:spPr>
  <c:txPr>
    <a:bodyPr/>
    <a:lstStyle/>
    <a:p>
      <a:pPr>
        <a:defRPr/>
      </a:pPr>
      <a:endParaRPr lang="en-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explosion val="5"/>
            <c:spPr>
              <a:solidFill>
                <a:schemeClr val="accent4"/>
              </a:solidFill>
              <a:ln w="18993">
                <a:noFill/>
              </a:ln>
              <a:effectLst/>
            </c:spPr>
            <c:extLst>
              <c:ext xmlns:c16="http://schemas.microsoft.com/office/drawing/2014/chart" uri="{C3380CC4-5D6E-409C-BE32-E72D297353CC}">
                <c16:uniqueId val="{00000001-A27B-7545-876F-247CD9C7DF4F}"/>
              </c:ext>
            </c:extLst>
          </c:dPt>
          <c:dPt>
            <c:idx val="1"/>
            <c:bubble3D val="0"/>
            <c:spPr>
              <a:solidFill>
                <a:schemeClr val="bg2">
                  <a:lumMod val="95000"/>
                </a:schemeClr>
              </a:solidFill>
              <a:ln w="18993">
                <a:noFill/>
              </a:ln>
              <a:effectLst/>
            </c:spPr>
            <c:extLst>
              <c:ext xmlns:c16="http://schemas.microsoft.com/office/drawing/2014/chart" uri="{C3380CC4-5D6E-409C-BE32-E72D297353CC}">
                <c16:uniqueId val="{00000003-A27B-7545-876F-247CD9C7DF4F}"/>
              </c:ext>
            </c:extLst>
          </c:dPt>
          <c:dPt>
            <c:idx val="2"/>
            <c:bubble3D val="0"/>
            <c:spPr>
              <a:solidFill>
                <a:schemeClr val="accent3"/>
              </a:solidFill>
              <a:ln w="18993">
                <a:noFill/>
              </a:ln>
              <a:effectLst/>
            </c:spPr>
            <c:extLst>
              <c:ext xmlns:c16="http://schemas.microsoft.com/office/drawing/2014/chart" uri="{C3380CC4-5D6E-409C-BE32-E72D297353CC}">
                <c16:uniqueId val="{00000005-A27B-7545-876F-247CD9C7DF4F}"/>
              </c:ext>
            </c:extLst>
          </c:dPt>
          <c:dPt>
            <c:idx val="3"/>
            <c:bubble3D val="0"/>
            <c:spPr>
              <a:solidFill>
                <a:schemeClr val="accent4"/>
              </a:solidFill>
              <a:ln w="18993">
                <a:noFill/>
              </a:ln>
              <a:effectLst/>
            </c:spPr>
            <c:extLst>
              <c:ext xmlns:c16="http://schemas.microsoft.com/office/drawing/2014/chart" uri="{C3380CC4-5D6E-409C-BE32-E72D297353CC}">
                <c16:uniqueId val="{00000007-A27B-7545-876F-247CD9C7DF4F}"/>
              </c:ext>
            </c:extLst>
          </c:dPt>
          <c:cat>
            <c:strRef>
              <c:f>Sheet1!$A$2:$A$5</c:f>
              <c:strCache>
                <c:ptCount val="2"/>
                <c:pt idx="0">
                  <c:v>1st Qtr%</c:v>
                </c:pt>
                <c:pt idx="1">
                  <c:v>2nd Qtr%</c:v>
                </c:pt>
              </c:strCache>
            </c:strRef>
          </c:cat>
          <c:val>
            <c:numRef>
              <c:f>Sheet1!$B$2:$B$5</c:f>
              <c:numCache>
                <c:formatCode>0%</c:formatCode>
                <c:ptCount val="4"/>
                <c:pt idx="0">
                  <c:v>0.65</c:v>
                </c:pt>
                <c:pt idx="1">
                  <c:v>0.35</c:v>
                </c:pt>
              </c:numCache>
            </c:numRef>
          </c:val>
          <c:extLst>
            <c:ext xmlns:c16="http://schemas.microsoft.com/office/drawing/2014/chart" uri="{C3380CC4-5D6E-409C-BE32-E72D297353CC}">
              <c16:uniqueId val="{00000008-A27B-7545-876F-247CD9C7DF4F}"/>
            </c:ext>
          </c:extLst>
        </c:ser>
        <c:dLbls>
          <c:showLegendKey val="0"/>
          <c:showVal val="0"/>
          <c:showCatName val="0"/>
          <c:showSerName val="0"/>
          <c:showPercent val="0"/>
          <c:showBubbleSize val="0"/>
          <c:showLeaderLines val="1"/>
        </c:dLbls>
        <c:firstSliceAng val="0"/>
      </c:pieChart>
      <c:spPr>
        <a:noFill/>
        <a:ln w="25324">
          <a:noFill/>
        </a:ln>
      </c:spPr>
    </c:plotArea>
    <c:plotVisOnly val="1"/>
    <c:dispBlanksAs val="gap"/>
    <c:showDLblsOverMax val="0"/>
  </c:chart>
  <c:spPr>
    <a:noFill/>
    <a:ln>
      <a:noFill/>
    </a:ln>
    <a:effectLst/>
  </c:spPr>
  <c:txPr>
    <a:bodyPr/>
    <a:lstStyle/>
    <a:p>
      <a:pPr>
        <a:defRPr/>
      </a:pPr>
      <a:endParaRPr lang="en-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Step 01</c:v>
                </c:pt>
              </c:strCache>
            </c:strRef>
          </c:tx>
          <c:spPr>
            <a:solidFill>
              <a:schemeClr val="accent1"/>
            </a:solidFill>
            <a:ln>
              <a:noFill/>
            </a:ln>
            <a:effectLst/>
          </c:spPr>
          <c:invertIfNegative val="0"/>
          <c:dPt>
            <c:idx val="0"/>
            <c:invertIfNegative val="0"/>
            <c:bubble3D val="0"/>
            <c:spPr>
              <a:blipFill>
                <a:blip xmlns:r="http://schemas.openxmlformats.org/officeDocument/2006/relationships" r:embed="rId1"/>
                <a:stretch>
                  <a:fillRect/>
                </a:stretch>
              </a:blipFill>
              <a:ln>
                <a:noFill/>
              </a:ln>
              <a:effectLst/>
            </c:spPr>
            <c:pictureOptions>
              <c:pictureFormat val="stretch"/>
            </c:pictureOptions>
            <c:extLst>
              <c:ext xmlns:c16="http://schemas.microsoft.com/office/drawing/2014/chart" uri="{C3380CC4-5D6E-409C-BE32-E72D297353CC}">
                <c16:uniqueId val="{00000001-7792-9C48-9D2C-3747ABF1FE13}"/>
              </c:ext>
            </c:extLst>
          </c:dPt>
          <c:dLbls>
            <c:spPr>
              <a:noFill/>
              <a:ln>
                <a:noFill/>
              </a:ln>
              <a:effectLst/>
            </c:spPr>
            <c:txPr>
              <a:bodyPr rot="0" spcFirstLastPara="1" vertOverflow="ellipsis" vert="horz" wrap="square" lIns="38100" tIns="19050" rIns="38100" bIns="19050" anchor="ctr" anchorCtr="1">
                <a:spAutoFit/>
              </a:bodyPr>
              <a:lstStyle/>
              <a:p>
                <a:pPr>
                  <a:defRPr sz="1599" b="0" i="0" u="none" strike="noStrike" kern="1200" baseline="0">
                    <a:solidFill>
                      <a:schemeClr val="bg1"/>
                    </a:solidFill>
                    <a:latin typeface="+mn-lt"/>
                    <a:ea typeface="+mn-ea"/>
                    <a:cs typeface="+mn-cs"/>
                  </a:defRPr>
                </a:pPr>
                <a:endParaRPr lang="en-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Infodata</c:v>
                </c:pt>
              </c:strCache>
            </c:strRef>
          </c:cat>
          <c:val>
            <c:numRef>
              <c:f>Sheet1!$B$2</c:f>
              <c:numCache>
                <c:formatCode>0%</c:formatCode>
                <c:ptCount val="1"/>
                <c:pt idx="0">
                  <c:v>0.9</c:v>
                </c:pt>
              </c:numCache>
            </c:numRef>
          </c:val>
          <c:extLst>
            <c:ext xmlns:c16="http://schemas.microsoft.com/office/drawing/2014/chart" uri="{C3380CC4-5D6E-409C-BE32-E72D297353CC}">
              <c16:uniqueId val="{00000002-7792-9C48-9D2C-3747ABF1FE13}"/>
            </c:ext>
          </c:extLst>
        </c:ser>
        <c:ser>
          <c:idx val="1"/>
          <c:order val="1"/>
          <c:tx>
            <c:strRef>
              <c:f>Sheet1!$C$1</c:f>
              <c:strCache>
                <c:ptCount val="1"/>
                <c:pt idx="0">
                  <c:v>Step 02</c:v>
                </c:pt>
              </c:strCache>
            </c:strRef>
          </c:tx>
          <c:spPr>
            <a:blipFill>
              <a:blip xmlns:r="http://schemas.openxmlformats.org/officeDocument/2006/relationships" r:embed="rId2"/>
              <a:stretch>
                <a:fillRect/>
              </a:stretch>
            </a:blipFill>
            <a:ln>
              <a:noFill/>
            </a:ln>
            <a:effectLst/>
          </c:spPr>
          <c:invertIfNegative val="0"/>
          <c:pictureOptions>
            <c:pictureFormat val="stretch"/>
          </c:pictureOptions>
          <c:dLbls>
            <c:spPr>
              <a:noFill/>
              <a:ln>
                <a:noFill/>
              </a:ln>
              <a:effectLst/>
            </c:spPr>
            <c:txPr>
              <a:bodyPr rot="0" spcFirstLastPara="1" vertOverflow="ellipsis" vert="horz" wrap="square" lIns="38100" tIns="19050" rIns="38100" bIns="19050" anchor="ctr" anchorCtr="1">
                <a:spAutoFit/>
              </a:bodyPr>
              <a:lstStyle/>
              <a:p>
                <a:pPr>
                  <a:defRPr sz="1599" b="0" i="0" u="none" strike="noStrike" kern="1200" baseline="0">
                    <a:solidFill>
                      <a:schemeClr val="bg1"/>
                    </a:solidFill>
                    <a:latin typeface="+mn-lt"/>
                    <a:ea typeface="+mn-ea"/>
                    <a:cs typeface="+mn-cs"/>
                  </a:defRPr>
                </a:pPr>
                <a:endParaRPr lang="en-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Infodata</c:v>
                </c:pt>
              </c:strCache>
            </c:strRef>
          </c:cat>
          <c:val>
            <c:numRef>
              <c:f>Sheet1!$C$2</c:f>
              <c:numCache>
                <c:formatCode>0%</c:formatCode>
                <c:ptCount val="1"/>
                <c:pt idx="0">
                  <c:v>0.6</c:v>
                </c:pt>
              </c:numCache>
            </c:numRef>
          </c:val>
          <c:extLst>
            <c:ext xmlns:c16="http://schemas.microsoft.com/office/drawing/2014/chart" uri="{C3380CC4-5D6E-409C-BE32-E72D297353CC}">
              <c16:uniqueId val="{00000003-7792-9C48-9D2C-3747ABF1FE13}"/>
            </c:ext>
          </c:extLst>
        </c:ser>
        <c:ser>
          <c:idx val="2"/>
          <c:order val="2"/>
          <c:tx>
            <c:strRef>
              <c:f>Sheet1!$D$1</c:f>
              <c:strCache>
                <c:ptCount val="1"/>
                <c:pt idx="0">
                  <c:v>Step 03</c:v>
                </c:pt>
              </c:strCache>
            </c:strRef>
          </c:tx>
          <c:spPr>
            <a:solidFill>
              <a:schemeClr val="accent3"/>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pictureOptions>
              <c:pictureFormat val="stretch"/>
            </c:pictureOptions>
            <c:extLst>
              <c:ext xmlns:c16="http://schemas.microsoft.com/office/drawing/2014/chart" uri="{C3380CC4-5D6E-409C-BE32-E72D297353CC}">
                <c16:uniqueId val="{00000005-7792-9C48-9D2C-3747ABF1FE13}"/>
              </c:ext>
            </c:extLst>
          </c:dPt>
          <c:dLbls>
            <c:spPr>
              <a:noFill/>
              <a:ln>
                <a:noFill/>
              </a:ln>
              <a:effectLst/>
            </c:spPr>
            <c:txPr>
              <a:bodyPr rot="0" spcFirstLastPara="1" vertOverflow="ellipsis" vert="horz" wrap="square" lIns="38100" tIns="19050" rIns="38100" bIns="19050" anchor="ctr" anchorCtr="1">
                <a:spAutoFit/>
              </a:bodyPr>
              <a:lstStyle/>
              <a:p>
                <a:pPr>
                  <a:defRPr sz="1599" b="0" i="0" u="none" strike="noStrike" kern="1200" baseline="0">
                    <a:solidFill>
                      <a:schemeClr val="bg1"/>
                    </a:solidFill>
                    <a:latin typeface="+mn-lt"/>
                    <a:ea typeface="+mn-ea"/>
                    <a:cs typeface="+mn-cs"/>
                  </a:defRPr>
                </a:pPr>
                <a:endParaRPr lang="en-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Infodata</c:v>
                </c:pt>
              </c:strCache>
            </c:strRef>
          </c:cat>
          <c:val>
            <c:numRef>
              <c:f>Sheet1!$D$2</c:f>
              <c:numCache>
                <c:formatCode>0%</c:formatCode>
                <c:ptCount val="1"/>
                <c:pt idx="0">
                  <c:v>0.7</c:v>
                </c:pt>
              </c:numCache>
            </c:numRef>
          </c:val>
          <c:extLst>
            <c:ext xmlns:c16="http://schemas.microsoft.com/office/drawing/2014/chart" uri="{C3380CC4-5D6E-409C-BE32-E72D297353CC}">
              <c16:uniqueId val="{00000006-7792-9C48-9D2C-3747ABF1FE13}"/>
            </c:ext>
          </c:extLst>
        </c:ser>
        <c:ser>
          <c:idx val="3"/>
          <c:order val="3"/>
          <c:tx>
            <c:strRef>
              <c:f>Sheet1!$E$1</c:f>
              <c:strCache>
                <c:ptCount val="1"/>
                <c:pt idx="0">
                  <c:v>Step 04</c:v>
                </c:pt>
              </c:strCache>
            </c:strRef>
          </c:tx>
          <c:spPr>
            <a:solidFill>
              <a:schemeClr val="accent4"/>
            </a:solidFill>
            <a:ln>
              <a:noFill/>
            </a:ln>
            <a:effectLst/>
          </c:spPr>
          <c:invertIfNegative val="0"/>
          <c:dPt>
            <c:idx val="0"/>
            <c:invertIfNegative val="0"/>
            <c:bubble3D val="0"/>
            <c:spPr>
              <a:blipFill>
                <a:blip xmlns:r="http://schemas.openxmlformats.org/officeDocument/2006/relationships" r:embed="rId4"/>
                <a:stretch>
                  <a:fillRect/>
                </a:stretch>
              </a:blipFill>
              <a:ln>
                <a:noFill/>
              </a:ln>
              <a:effectLst/>
            </c:spPr>
            <c:pictureOptions>
              <c:pictureFormat val="stretch"/>
            </c:pictureOptions>
            <c:extLst>
              <c:ext xmlns:c16="http://schemas.microsoft.com/office/drawing/2014/chart" uri="{C3380CC4-5D6E-409C-BE32-E72D297353CC}">
                <c16:uniqueId val="{00000008-7792-9C48-9D2C-3747ABF1FE13}"/>
              </c:ext>
            </c:extLst>
          </c:dPt>
          <c:dLbls>
            <c:spPr>
              <a:noFill/>
              <a:ln>
                <a:noFill/>
              </a:ln>
              <a:effectLst/>
            </c:spPr>
            <c:txPr>
              <a:bodyPr rot="0" spcFirstLastPara="1" vertOverflow="ellipsis" vert="horz" wrap="square" lIns="38100" tIns="19050" rIns="38100" bIns="19050" anchor="ctr" anchorCtr="1">
                <a:spAutoFit/>
              </a:bodyPr>
              <a:lstStyle/>
              <a:p>
                <a:pPr>
                  <a:defRPr sz="1599" b="0" i="0" u="none" strike="noStrike" kern="1200" baseline="0">
                    <a:solidFill>
                      <a:schemeClr val="bg1"/>
                    </a:solidFill>
                    <a:latin typeface="+mn-lt"/>
                    <a:ea typeface="+mn-ea"/>
                    <a:cs typeface="+mn-cs"/>
                  </a:defRPr>
                </a:pPr>
                <a:endParaRPr lang="en-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Infodata</c:v>
                </c:pt>
              </c:strCache>
            </c:strRef>
          </c:cat>
          <c:val>
            <c:numRef>
              <c:f>Sheet1!$E$2</c:f>
              <c:numCache>
                <c:formatCode>0%</c:formatCode>
                <c:ptCount val="1"/>
                <c:pt idx="0">
                  <c:v>0.5</c:v>
                </c:pt>
              </c:numCache>
            </c:numRef>
          </c:val>
          <c:extLst>
            <c:ext xmlns:c16="http://schemas.microsoft.com/office/drawing/2014/chart" uri="{C3380CC4-5D6E-409C-BE32-E72D297353CC}">
              <c16:uniqueId val="{00000009-7792-9C48-9D2C-3747ABF1FE13}"/>
            </c:ext>
          </c:extLst>
        </c:ser>
        <c:ser>
          <c:idx val="4"/>
          <c:order val="4"/>
          <c:tx>
            <c:strRef>
              <c:f>Sheet1!$F$1</c:f>
              <c:strCache>
                <c:ptCount val="1"/>
                <c:pt idx="0">
                  <c:v>Step 05</c:v>
                </c:pt>
              </c:strCache>
            </c:strRef>
          </c:tx>
          <c:spPr>
            <a:solidFill>
              <a:schemeClr val="accent5"/>
            </a:solidFill>
            <a:ln>
              <a:noFill/>
            </a:ln>
            <a:effectLst/>
          </c:spPr>
          <c:invertIfNegative val="0"/>
          <c:dPt>
            <c:idx val="0"/>
            <c:invertIfNegative val="0"/>
            <c:bubble3D val="0"/>
            <c:spPr>
              <a:blipFill>
                <a:blip xmlns:r="http://schemas.openxmlformats.org/officeDocument/2006/relationships" r:embed="rId5"/>
                <a:stretch>
                  <a:fillRect/>
                </a:stretch>
              </a:blipFill>
              <a:ln>
                <a:noFill/>
              </a:ln>
              <a:effectLst/>
            </c:spPr>
            <c:pictureOptions>
              <c:pictureFormat val="stretch"/>
            </c:pictureOptions>
            <c:extLst>
              <c:ext xmlns:c16="http://schemas.microsoft.com/office/drawing/2014/chart" uri="{C3380CC4-5D6E-409C-BE32-E72D297353CC}">
                <c16:uniqueId val="{0000000B-7792-9C48-9D2C-3747ABF1FE13}"/>
              </c:ext>
            </c:extLst>
          </c:dPt>
          <c:dLbls>
            <c:spPr>
              <a:noFill/>
              <a:ln>
                <a:noFill/>
              </a:ln>
              <a:effectLst/>
            </c:spPr>
            <c:txPr>
              <a:bodyPr rot="0" spcFirstLastPara="1" vertOverflow="ellipsis" vert="horz" wrap="square" lIns="38100" tIns="19050" rIns="38100" bIns="19050" anchor="ctr" anchorCtr="1">
                <a:spAutoFit/>
              </a:bodyPr>
              <a:lstStyle/>
              <a:p>
                <a:pPr>
                  <a:defRPr sz="1599" b="0" i="0" u="none" strike="noStrike" kern="1200" baseline="0">
                    <a:solidFill>
                      <a:schemeClr val="bg1"/>
                    </a:solidFill>
                    <a:latin typeface="+mn-lt"/>
                    <a:ea typeface="+mn-ea"/>
                    <a:cs typeface="+mn-cs"/>
                  </a:defRPr>
                </a:pPr>
                <a:endParaRPr lang="en-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Infodata</c:v>
                </c:pt>
              </c:strCache>
            </c:strRef>
          </c:cat>
          <c:val>
            <c:numRef>
              <c:f>Sheet1!$F$2</c:f>
              <c:numCache>
                <c:formatCode>0%</c:formatCode>
                <c:ptCount val="1"/>
                <c:pt idx="0">
                  <c:v>0.75</c:v>
                </c:pt>
              </c:numCache>
            </c:numRef>
          </c:val>
          <c:extLst>
            <c:ext xmlns:c16="http://schemas.microsoft.com/office/drawing/2014/chart" uri="{C3380CC4-5D6E-409C-BE32-E72D297353CC}">
              <c16:uniqueId val="{0000000C-7792-9C48-9D2C-3747ABF1FE13}"/>
            </c:ext>
          </c:extLst>
        </c:ser>
        <c:ser>
          <c:idx val="5"/>
          <c:order val="5"/>
          <c:tx>
            <c:strRef>
              <c:f>Sheet1!$G$1</c:f>
              <c:strCache>
                <c:ptCount val="1"/>
                <c:pt idx="0">
                  <c:v>Step 06</c:v>
                </c:pt>
              </c:strCache>
            </c:strRef>
          </c:tx>
          <c:spPr>
            <a:blipFill>
              <a:blip xmlns:r="http://schemas.openxmlformats.org/officeDocument/2006/relationships" r:embed="rId6"/>
              <a:stretch>
                <a:fillRect/>
              </a:stretch>
            </a:blipFill>
            <a:ln>
              <a:noFill/>
            </a:ln>
            <a:effectLst/>
          </c:spPr>
          <c:invertIfNegative val="0"/>
          <c:pictureOptions>
            <c:pictureFormat val="stretch"/>
          </c:pictureOptions>
          <c:dLbls>
            <c:spPr>
              <a:noFill/>
              <a:ln>
                <a:noFill/>
              </a:ln>
              <a:effectLst/>
            </c:spPr>
            <c:txPr>
              <a:bodyPr rot="0" spcFirstLastPara="1" vertOverflow="ellipsis" vert="horz" wrap="square" lIns="38100" tIns="19050" rIns="38100" bIns="19050" anchor="ctr" anchorCtr="1">
                <a:spAutoFit/>
              </a:bodyPr>
              <a:lstStyle/>
              <a:p>
                <a:pPr>
                  <a:defRPr sz="1399" b="0" i="0" u="none" strike="noStrike" kern="1200" baseline="0">
                    <a:solidFill>
                      <a:schemeClr val="bg1"/>
                    </a:solidFill>
                    <a:latin typeface="+mn-lt"/>
                    <a:ea typeface="+mn-ea"/>
                    <a:cs typeface="+mn-cs"/>
                  </a:defRPr>
                </a:pPr>
                <a:endParaRPr lang="en-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Infodata</c:v>
                </c:pt>
              </c:strCache>
            </c:strRef>
          </c:cat>
          <c:val>
            <c:numRef>
              <c:f>Sheet1!$G$2</c:f>
              <c:numCache>
                <c:formatCode>0%</c:formatCode>
                <c:ptCount val="1"/>
                <c:pt idx="0">
                  <c:v>0.6</c:v>
                </c:pt>
              </c:numCache>
            </c:numRef>
          </c:val>
          <c:extLst>
            <c:ext xmlns:c16="http://schemas.microsoft.com/office/drawing/2014/chart" uri="{C3380CC4-5D6E-409C-BE32-E72D297353CC}">
              <c16:uniqueId val="{0000000D-7792-9C48-9D2C-3747ABF1FE13}"/>
            </c:ext>
          </c:extLst>
        </c:ser>
        <c:dLbls>
          <c:showLegendKey val="0"/>
          <c:showVal val="0"/>
          <c:showCatName val="0"/>
          <c:showSerName val="0"/>
          <c:showPercent val="0"/>
          <c:showBubbleSize val="0"/>
        </c:dLbls>
        <c:gapWidth val="0"/>
        <c:overlap val="59"/>
        <c:axId val="1584718704"/>
        <c:axId val="1584732304"/>
      </c:barChart>
      <c:catAx>
        <c:axId val="1584718704"/>
        <c:scaling>
          <c:orientation val="minMax"/>
        </c:scaling>
        <c:delete val="1"/>
        <c:axPos val="b"/>
        <c:numFmt formatCode="General" sourceLinked="1"/>
        <c:majorTickMark val="out"/>
        <c:minorTickMark val="none"/>
        <c:tickLblPos val="nextTo"/>
        <c:crossAx val="1584732304"/>
        <c:crossesAt val="0"/>
        <c:auto val="1"/>
        <c:lblAlgn val="ctr"/>
        <c:lblOffset val="100"/>
        <c:noMultiLvlLbl val="0"/>
      </c:catAx>
      <c:valAx>
        <c:axId val="1584732304"/>
        <c:scaling>
          <c:orientation val="minMax"/>
          <c:max val="1"/>
        </c:scaling>
        <c:delete val="1"/>
        <c:axPos val="l"/>
        <c:numFmt formatCode="0%" sourceLinked="1"/>
        <c:majorTickMark val="out"/>
        <c:minorTickMark val="none"/>
        <c:tickLblPos val="nextTo"/>
        <c:crossAx val="1584718704"/>
        <c:crosses val="autoZero"/>
        <c:crossBetween val="between"/>
      </c:valAx>
      <c:spPr>
        <a:noFill/>
        <a:ln w="25381">
          <a:noFill/>
        </a:ln>
      </c:spPr>
    </c:plotArea>
    <c:legend>
      <c:legendPos val="b"/>
      <c:layout>
        <c:manualLayout>
          <c:xMode val="edge"/>
          <c:yMode val="edge"/>
          <c:x val="3.2708432235991292E-2"/>
          <c:y val="0.94250516557770714"/>
          <c:w val="0.93458313552801753"/>
          <c:h val="4.329033338917742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CO"/>
        </a:p>
      </c:txPr>
    </c:legend>
    <c:plotVisOnly val="1"/>
    <c:dispBlanksAs val="gap"/>
    <c:showDLblsOverMax val="0"/>
  </c:chart>
  <c:spPr>
    <a:noFill/>
    <a:ln>
      <a:noFill/>
    </a:ln>
    <a:effectLst/>
  </c:spPr>
  <c:txPr>
    <a:bodyPr/>
    <a:lstStyle/>
    <a:p>
      <a:pPr>
        <a:defRPr/>
      </a:pPr>
      <a:endParaRPr lang="en-CO"/>
    </a:p>
  </c:txPr>
  <c:externalData r:id="rId7">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t>27/04/2025</a:t>
            </a:fld>
            <a:endParaRPr lang="es-CO"/>
          </a:p>
        </p:txBody>
      </p:sp>
      <p:sp>
        <p:nvSpPr>
          <p:cNvPr id="4" name="Marcador de pie de página 3">
            <a:extLst>
              <a:ext uri="{FF2B5EF4-FFF2-40B4-BE49-F238E27FC236}">
                <a16:creationId xmlns:a16="http://schemas.microsoft.com/office/drawing/2014/main"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2BB30DE2-14A2-4BFD-BD83-BC2335DB6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BDCDF6-AAFB-4FAC-BBF4-14E3AC0CA55B}" type="slidenum">
              <a:rPr lang="es-CO" smtClean="0"/>
              <a:t>‹#›</a:t>
            </a:fld>
            <a:endParaRPr lang="es-CO"/>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27/04/2025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21" name="Freeform: Shape 6727">
            <a:extLst>
              <a:ext uri="{FF2B5EF4-FFF2-40B4-BE49-F238E27FC236}">
                <a16:creationId xmlns:a16="http://schemas.microsoft.com/office/drawing/2014/main" id="{78330553-37DE-74DF-9EBC-6C4B53A80B27}"/>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6728">
            <a:extLst>
              <a:ext uri="{FF2B5EF4-FFF2-40B4-BE49-F238E27FC236}">
                <a16:creationId xmlns:a16="http://schemas.microsoft.com/office/drawing/2014/main" id="{B550A8FE-1BCB-0E18-262F-3607CADDF271}"/>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4951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Freeform: Shape 6727">
            <a:extLst>
              <a:ext uri="{FF2B5EF4-FFF2-40B4-BE49-F238E27FC236}">
                <a16:creationId xmlns:a16="http://schemas.microsoft.com/office/drawing/2014/main" id="{2EC28C89-76AE-9ECD-9FCF-CD987F248546}"/>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6728">
            <a:extLst>
              <a:ext uri="{FF2B5EF4-FFF2-40B4-BE49-F238E27FC236}">
                <a16:creationId xmlns:a16="http://schemas.microsoft.com/office/drawing/2014/main" id="{C5B74E4C-9702-063C-BEBA-909C23C708BD}"/>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Picture Placeholder 16">
            <a:extLst>
              <a:ext uri="{FF2B5EF4-FFF2-40B4-BE49-F238E27FC236}">
                <a16:creationId xmlns:a16="http://schemas.microsoft.com/office/drawing/2014/main" id="{68E2C5C2-14F2-DC13-01FB-158D3807E91F}"/>
              </a:ext>
            </a:extLst>
          </p:cNvPr>
          <p:cNvSpPr>
            <a:spLocks noGrp="1"/>
          </p:cNvSpPr>
          <p:nvPr>
            <p:ph type="pic" sz="quarter" idx="10"/>
          </p:nvPr>
        </p:nvSpPr>
        <p:spPr>
          <a:xfrm>
            <a:off x="5019675" y="0"/>
            <a:ext cx="2390775" cy="3429000"/>
          </a:xfrm>
          <a:prstGeom prst="rect">
            <a:avLst/>
          </a:prstGeom>
        </p:spPr>
        <p:txBody>
          <a:bodyPr/>
          <a:lstStyle/>
          <a:p>
            <a:endParaRPr lang="en-US"/>
          </a:p>
        </p:txBody>
      </p:sp>
      <p:sp>
        <p:nvSpPr>
          <p:cNvPr id="18" name="Picture Placeholder 16">
            <a:extLst>
              <a:ext uri="{FF2B5EF4-FFF2-40B4-BE49-F238E27FC236}">
                <a16:creationId xmlns:a16="http://schemas.microsoft.com/office/drawing/2014/main" id="{51456D3B-F4AC-6969-EAC0-867AB976C8F1}"/>
              </a:ext>
            </a:extLst>
          </p:cNvPr>
          <p:cNvSpPr>
            <a:spLocks noGrp="1"/>
          </p:cNvSpPr>
          <p:nvPr>
            <p:ph type="pic" sz="quarter" idx="11"/>
          </p:nvPr>
        </p:nvSpPr>
        <p:spPr>
          <a:xfrm>
            <a:off x="7410450" y="3429000"/>
            <a:ext cx="2390775" cy="3429000"/>
          </a:xfrm>
          <a:prstGeom prst="rect">
            <a:avLst/>
          </a:prstGeom>
        </p:spPr>
        <p:txBody>
          <a:bodyPr/>
          <a:lstStyle/>
          <a:p>
            <a:endParaRPr lang="en-US"/>
          </a:p>
        </p:txBody>
      </p:sp>
      <p:sp>
        <p:nvSpPr>
          <p:cNvPr id="19" name="Picture Placeholder 16">
            <a:extLst>
              <a:ext uri="{FF2B5EF4-FFF2-40B4-BE49-F238E27FC236}">
                <a16:creationId xmlns:a16="http://schemas.microsoft.com/office/drawing/2014/main" id="{45A26342-2A38-2A1B-DC13-30060B2D3300}"/>
              </a:ext>
            </a:extLst>
          </p:cNvPr>
          <p:cNvSpPr>
            <a:spLocks noGrp="1"/>
          </p:cNvSpPr>
          <p:nvPr>
            <p:ph type="pic" sz="quarter" idx="12"/>
          </p:nvPr>
        </p:nvSpPr>
        <p:spPr>
          <a:xfrm>
            <a:off x="9801225" y="0"/>
            <a:ext cx="2390775" cy="3429000"/>
          </a:xfrm>
          <a:prstGeom prst="rect">
            <a:avLst/>
          </a:prstGeom>
        </p:spPr>
        <p:txBody>
          <a:bodyPr/>
          <a:lstStyle/>
          <a:p>
            <a:endParaRPr lang="en-US"/>
          </a:p>
        </p:txBody>
      </p:sp>
    </p:spTree>
    <p:extLst>
      <p:ext uri="{BB962C8B-B14F-4D97-AF65-F5344CB8AC3E}">
        <p14:creationId xmlns:p14="http://schemas.microsoft.com/office/powerpoint/2010/main" val="1828829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630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90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reeform: Shape 6727">
            <a:extLst>
              <a:ext uri="{FF2B5EF4-FFF2-40B4-BE49-F238E27FC236}">
                <a16:creationId xmlns:a16="http://schemas.microsoft.com/office/drawing/2014/main" id="{FC6885A1-FB9A-59E5-DEF2-A050A1960255}"/>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6728">
            <a:extLst>
              <a:ext uri="{FF2B5EF4-FFF2-40B4-BE49-F238E27FC236}">
                <a16:creationId xmlns:a16="http://schemas.microsoft.com/office/drawing/2014/main" id="{88A8DF5F-2846-C825-C316-C3567AF50514}"/>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F17C881F-D3B3-CEA7-A468-C6ED808587F7}"/>
              </a:ext>
            </a:extLst>
          </p:cNvPr>
          <p:cNvSpPr>
            <a:spLocks noGrp="1"/>
          </p:cNvSpPr>
          <p:nvPr>
            <p:ph type="pic" sz="quarter" idx="10"/>
          </p:nvPr>
        </p:nvSpPr>
        <p:spPr>
          <a:xfrm>
            <a:off x="1625914" y="1699270"/>
            <a:ext cx="3860487" cy="2607793"/>
          </a:xfrm>
          <a:custGeom>
            <a:avLst/>
            <a:gdLst/>
            <a:ahLst/>
            <a:cxnLst/>
            <a:rect l="l" t="t" r="r" b="b"/>
            <a:pathLst>
              <a:path w="2781919" h="1879211">
                <a:moveTo>
                  <a:pt x="678989" y="314254"/>
                </a:moveTo>
                <a:cubicBezTo>
                  <a:pt x="644493" y="314254"/>
                  <a:pt x="610628" y="322878"/>
                  <a:pt x="577393" y="340126"/>
                </a:cubicBezTo>
                <a:cubicBezTo>
                  <a:pt x="544159" y="357374"/>
                  <a:pt x="514711" y="389136"/>
                  <a:pt x="489049" y="435412"/>
                </a:cubicBezTo>
                <a:cubicBezTo>
                  <a:pt x="463387" y="481687"/>
                  <a:pt x="442773" y="545422"/>
                  <a:pt x="427208" y="626614"/>
                </a:cubicBezTo>
                <a:cubicBezTo>
                  <a:pt x="411642" y="707807"/>
                  <a:pt x="403860" y="811927"/>
                  <a:pt x="403860" y="938975"/>
                </a:cubicBezTo>
                <a:cubicBezTo>
                  <a:pt x="403860" y="1066864"/>
                  <a:pt x="411642" y="1171194"/>
                  <a:pt x="427208" y="1251966"/>
                </a:cubicBezTo>
                <a:cubicBezTo>
                  <a:pt x="442773" y="1332738"/>
                  <a:pt x="463387" y="1396472"/>
                  <a:pt x="489049" y="1443169"/>
                </a:cubicBezTo>
                <a:cubicBezTo>
                  <a:pt x="514711" y="1489865"/>
                  <a:pt x="544159" y="1521837"/>
                  <a:pt x="577393" y="1539085"/>
                </a:cubicBezTo>
                <a:cubicBezTo>
                  <a:pt x="610628" y="1556333"/>
                  <a:pt x="644493" y="1564958"/>
                  <a:pt x="678989" y="1564958"/>
                </a:cubicBezTo>
                <a:cubicBezTo>
                  <a:pt x="713486" y="1564958"/>
                  <a:pt x="747561" y="1556333"/>
                  <a:pt x="781216" y="1539085"/>
                </a:cubicBezTo>
                <a:cubicBezTo>
                  <a:pt x="814871" y="1521837"/>
                  <a:pt x="844951" y="1489865"/>
                  <a:pt x="871454" y="1443169"/>
                </a:cubicBezTo>
                <a:cubicBezTo>
                  <a:pt x="897957" y="1396472"/>
                  <a:pt x="919202" y="1332738"/>
                  <a:pt x="935188" y="1251966"/>
                </a:cubicBezTo>
                <a:cubicBezTo>
                  <a:pt x="951174" y="1171194"/>
                  <a:pt x="959167" y="1066864"/>
                  <a:pt x="959167" y="938975"/>
                </a:cubicBezTo>
                <a:cubicBezTo>
                  <a:pt x="959167" y="811927"/>
                  <a:pt x="951174" y="707807"/>
                  <a:pt x="935188" y="626614"/>
                </a:cubicBezTo>
                <a:cubicBezTo>
                  <a:pt x="919202" y="545422"/>
                  <a:pt x="897957" y="481687"/>
                  <a:pt x="871454" y="435412"/>
                </a:cubicBezTo>
                <a:cubicBezTo>
                  <a:pt x="844951" y="389136"/>
                  <a:pt x="814871" y="357374"/>
                  <a:pt x="781216" y="340126"/>
                </a:cubicBezTo>
                <a:cubicBezTo>
                  <a:pt x="747561" y="322878"/>
                  <a:pt x="713486" y="314254"/>
                  <a:pt x="678989" y="314254"/>
                </a:cubicBezTo>
                <a:close/>
                <a:moveTo>
                  <a:pt x="2155936" y="18931"/>
                </a:moveTo>
                <a:lnTo>
                  <a:pt x="2479024" y="18931"/>
                </a:lnTo>
                <a:lnTo>
                  <a:pt x="2479024" y="1576316"/>
                </a:lnTo>
                <a:lnTo>
                  <a:pt x="2781919" y="1576316"/>
                </a:lnTo>
                <a:lnTo>
                  <a:pt x="2781919" y="1859018"/>
                </a:lnTo>
                <a:lnTo>
                  <a:pt x="1734407" y="1859018"/>
                </a:lnTo>
                <a:lnTo>
                  <a:pt x="1734407" y="1576316"/>
                </a:lnTo>
                <a:lnTo>
                  <a:pt x="2087785" y="1576316"/>
                </a:lnTo>
                <a:lnTo>
                  <a:pt x="2087785" y="648700"/>
                </a:lnTo>
                <a:cubicBezTo>
                  <a:pt x="2087785" y="603266"/>
                  <a:pt x="2089047" y="555728"/>
                  <a:pt x="2091571" y="506087"/>
                </a:cubicBezTo>
                <a:lnTo>
                  <a:pt x="1883330" y="678990"/>
                </a:lnTo>
                <a:cubicBezTo>
                  <a:pt x="1869868" y="689928"/>
                  <a:pt x="1856406" y="697710"/>
                  <a:pt x="1842945" y="702338"/>
                </a:cubicBezTo>
                <a:cubicBezTo>
                  <a:pt x="1829482" y="706965"/>
                  <a:pt x="1816441" y="709279"/>
                  <a:pt x="1803820" y="709279"/>
                </a:cubicBezTo>
                <a:cubicBezTo>
                  <a:pt x="1781945" y="709279"/>
                  <a:pt x="1762383" y="704441"/>
                  <a:pt x="1745135" y="694766"/>
                </a:cubicBezTo>
                <a:cubicBezTo>
                  <a:pt x="1727886" y="685090"/>
                  <a:pt x="1715055" y="674783"/>
                  <a:pt x="1706642" y="663845"/>
                </a:cubicBezTo>
                <a:lnTo>
                  <a:pt x="1582960" y="499777"/>
                </a:lnTo>
                <a:close/>
                <a:moveTo>
                  <a:pt x="678989" y="0"/>
                </a:moveTo>
                <a:cubicBezTo>
                  <a:pt x="776589" y="0"/>
                  <a:pt x="867247" y="18721"/>
                  <a:pt x="950964" y="56162"/>
                </a:cubicBezTo>
                <a:cubicBezTo>
                  <a:pt x="1034681" y="93603"/>
                  <a:pt x="1107039" y="151027"/>
                  <a:pt x="1168039" y="228433"/>
                </a:cubicBezTo>
                <a:cubicBezTo>
                  <a:pt x="1229038" y="305840"/>
                  <a:pt x="1276786" y="403439"/>
                  <a:pt x="1311283" y="521232"/>
                </a:cubicBezTo>
                <a:cubicBezTo>
                  <a:pt x="1345779" y="639025"/>
                  <a:pt x="1363027" y="778272"/>
                  <a:pt x="1363027" y="938975"/>
                </a:cubicBezTo>
                <a:cubicBezTo>
                  <a:pt x="1363027" y="1099677"/>
                  <a:pt x="1345779" y="1238925"/>
                  <a:pt x="1311283" y="1356717"/>
                </a:cubicBezTo>
                <a:cubicBezTo>
                  <a:pt x="1276786" y="1474510"/>
                  <a:pt x="1229038" y="1572109"/>
                  <a:pt x="1168039" y="1649516"/>
                </a:cubicBezTo>
                <a:cubicBezTo>
                  <a:pt x="1107039" y="1726922"/>
                  <a:pt x="1034681" y="1784557"/>
                  <a:pt x="950964" y="1822418"/>
                </a:cubicBezTo>
                <a:cubicBezTo>
                  <a:pt x="867247" y="1860280"/>
                  <a:pt x="776589" y="1879211"/>
                  <a:pt x="678989" y="1879211"/>
                </a:cubicBezTo>
                <a:cubicBezTo>
                  <a:pt x="581390" y="1879211"/>
                  <a:pt x="491152" y="1860280"/>
                  <a:pt x="408277" y="1822418"/>
                </a:cubicBezTo>
                <a:cubicBezTo>
                  <a:pt x="325401" y="1784557"/>
                  <a:pt x="253674" y="1726922"/>
                  <a:pt x="193095" y="1649516"/>
                </a:cubicBezTo>
                <a:cubicBezTo>
                  <a:pt x="132516" y="1572109"/>
                  <a:pt x="85189" y="1474510"/>
                  <a:pt x="51113" y="1356717"/>
                </a:cubicBezTo>
                <a:cubicBezTo>
                  <a:pt x="17037" y="1238925"/>
                  <a:pt x="0" y="1099677"/>
                  <a:pt x="0" y="938975"/>
                </a:cubicBezTo>
                <a:cubicBezTo>
                  <a:pt x="0" y="778272"/>
                  <a:pt x="17037" y="639025"/>
                  <a:pt x="51113" y="521232"/>
                </a:cubicBezTo>
                <a:cubicBezTo>
                  <a:pt x="85189" y="403439"/>
                  <a:pt x="132516" y="305840"/>
                  <a:pt x="193095" y="228433"/>
                </a:cubicBezTo>
                <a:cubicBezTo>
                  <a:pt x="253674" y="151027"/>
                  <a:pt x="325401" y="93603"/>
                  <a:pt x="408277" y="56162"/>
                </a:cubicBezTo>
                <a:cubicBezTo>
                  <a:pt x="491152" y="18721"/>
                  <a:pt x="581390" y="0"/>
                  <a:pt x="67898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33479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90F7592-D350-4E1A-8FF2-4C83070A8A9F}"/>
              </a:ext>
            </a:extLst>
          </p:cNvPr>
          <p:cNvSpPr>
            <a:spLocks noGrp="1"/>
          </p:cNvSpPr>
          <p:nvPr>
            <p:ph type="pic" sz="quarter" idx="10"/>
          </p:nvPr>
        </p:nvSpPr>
        <p:spPr>
          <a:xfrm>
            <a:off x="0" y="-1"/>
            <a:ext cx="6096000" cy="6857999"/>
          </a:xfrm>
          <a:prstGeom prst="rect">
            <a:avLst/>
          </a:prstGeom>
          <a:solidFill>
            <a:schemeClr val="accent6">
              <a:lumMod val="20000"/>
              <a:lumOff val="80000"/>
            </a:schemeClr>
          </a:solidFill>
        </p:spPr>
        <p:txBody>
          <a:bodyPr/>
          <a:lstStyle/>
          <a:p>
            <a:endParaRPr lang="en-US"/>
          </a:p>
        </p:txBody>
      </p:sp>
      <p:sp>
        <p:nvSpPr>
          <p:cNvPr id="2" name="Picture Placeholder 4">
            <a:extLst>
              <a:ext uri="{FF2B5EF4-FFF2-40B4-BE49-F238E27FC236}">
                <a16:creationId xmlns:a16="http://schemas.microsoft.com/office/drawing/2014/main" id="{5853CE33-6F48-BF77-3F65-63ABF503DD17}"/>
              </a:ext>
            </a:extLst>
          </p:cNvPr>
          <p:cNvSpPr>
            <a:spLocks noGrp="1"/>
          </p:cNvSpPr>
          <p:nvPr>
            <p:ph type="pic" sz="quarter" idx="11"/>
          </p:nvPr>
        </p:nvSpPr>
        <p:spPr>
          <a:xfrm>
            <a:off x="6096000" y="1"/>
            <a:ext cx="6096000" cy="6857999"/>
          </a:xfrm>
          <a:prstGeom prst="rect">
            <a:avLst/>
          </a:prstGeom>
          <a:solidFill>
            <a:schemeClr val="accent6">
              <a:lumMod val="20000"/>
              <a:lumOff val="80000"/>
            </a:schemeClr>
          </a:solidFill>
        </p:spPr>
        <p:txBody>
          <a:bodyPr/>
          <a:lstStyle/>
          <a:p>
            <a:endParaRPr lang="en-US"/>
          </a:p>
        </p:txBody>
      </p:sp>
    </p:spTree>
    <p:extLst>
      <p:ext uri="{BB962C8B-B14F-4D97-AF65-F5344CB8AC3E}">
        <p14:creationId xmlns:p14="http://schemas.microsoft.com/office/powerpoint/2010/main" val="1553374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ortada">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48AD3C-F621-453E-A2B9-9F98CA777CE5}"/>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546448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9A9C8D7-05C0-341E-EEE0-FBE8CDE4EBD8}"/>
              </a:ext>
            </a:extLst>
          </p:cNvPr>
          <p:cNvSpPr>
            <a:spLocks noGrp="1"/>
          </p:cNvSpPr>
          <p:nvPr>
            <p:ph type="pic" sz="quarter" idx="10"/>
          </p:nvPr>
        </p:nvSpPr>
        <p:spPr>
          <a:xfrm>
            <a:off x="0" y="0"/>
            <a:ext cx="12192000" cy="3429000"/>
          </a:xfrm>
          <a:prstGeom prst="rect">
            <a:avLst/>
          </a:prstGeom>
        </p:spPr>
        <p:txBody>
          <a:bodyPr/>
          <a:lstStyle/>
          <a:p>
            <a:endParaRPr lang="en-US"/>
          </a:p>
        </p:txBody>
      </p:sp>
    </p:spTree>
    <p:extLst>
      <p:ext uri="{BB962C8B-B14F-4D97-AF65-F5344CB8AC3E}">
        <p14:creationId xmlns:p14="http://schemas.microsoft.com/office/powerpoint/2010/main" val="4085968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0244F9E-B39F-9C09-8A2B-1D1A12696ECE}"/>
              </a:ext>
            </a:extLst>
          </p:cNvPr>
          <p:cNvSpPr>
            <a:spLocks noGrp="1"/>
          </p:cNvSpPr>
          <p:nvPr>
            <p:ph type="pic" sz="quarter" idx="10"/>
          </p:nvPr>
        </p:nvSpPr>
        <p:spPr>
          <a:xfrm>
            <a:off x="1777999" y="-16932"/>
            <a:ext cx="3793067" cy="4487333"/>
          </a:xfrm>
          <a:custGeom>
            <a:avLst/>
            <a:gdLst>
              <a:gd name="connsiteX0" fmla="*/ 0 w 3793067"/>
              <a:gd name="connsiteY0" fmla="*/ 0 h 4487333"/>
              <a:gd name="connsiteX1" fmla="*/ 3793067 w 3793067"/>
              <a:gd name="connsiteY1" fmla="*/ 0 h 4487333"/>
              <a:gd name="connsiteX2" fmla="*/ 3793067 w 3793067"/>
              <a:gd name="connsiteY2" fmla="*/ 3855155 h 4487333"/>
              <a:gd name="connsiteX3" fmla="*/ 3160889 w 3793067"/>
              <a:gd name="connsiteY3" fmla="*/ 4487333 h 4487333"/>
              <a:gd name="connsiteX4" fmla="*/ 632178 w 3793067"/>
              <a:gd name="connsiteY4" fmla="*/ 4487333 h 4487333"/>
              <a:gd name="connsiteX5" fmla="*/ 0 w 3793067"/>
              <a:gd name="connsiteY5" fmla="*/ 3855155 h 44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3067" h="4487333">
                <a:moveTo>
                  <a:pt x="0" y="0"/>
                </a:moveTo>
                <a:lnTo>
                  <a:pt x="3793067" y="0"/>
                </a:lnTo>
                <a:lnTo>
                  <a:pt x="3793067" y="3855155"/>
                </a:lnTo>
                <a:cubicBezTo>
                  <a:pt x="3793067" y="4204297"/>
                  <a:pt x="3510031" y="4487333"/>
                  <a:pt x="3160889" y="4487333"/>
                </a:cubicBezTo>
                <a:lnTo>
                  <a:pt x="632178" y="4487333"/>
                </a:lnTo>
                <a:cubicBezTo>
                  <a:pt x="283036" y="4487333"/>
                  <a:pt x="0" y="4204297"/>
                  <a:pt x="0" y="3855155"/>
                </a:cubicBezTo>
                <a:close/>
              </a:path>
            </a:pathLst>
          </a:custGeom>
        </p:spPr>
        <p:txBody>
          <a:bodyPr wrap="square">
            <a:noAutofit/>
          </a:bodyPr>
          <a:lstStyle/>
          <a:p>
            <a:endParaRPr lang="en-US"/>
          </a:p>
        </p:txBody>
      </p:sp>
      <p:sp>
        <p:nvSpPr>
          <p:cNvPr id="8" name="Freeform: Shape 6727">
            <a:extLst>
              <a:ext uri="{FF2B5EF4-FFF2-40B4-BE49-F238E27FC236}">
                <a16:creationId xmlns:a16="http://schemas.microsoft.com/office/drawing/2014/main" id="{330F17D7-3AE3-312C-075B-537DC7DB12A9}"/>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6728">
            <a:extLst>
              <a:ext uri="{FF2B5EF4-FFF2-40B4-BE49-F238E27FC236}">
                <a16:creationId xmlns:a16="http://schemas.microsoft.com/office/drawing/2014/main" id="{6E5BF12A-A224-AF83-A0BB-F0819F63625D}"/>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33878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Freeform: Shape 6727">
            <a:extLst>
              <a:ext uri="{FF2B5EF4-FFF2-40B4-BE49-F238E27FC236}">
                <a16:creationId xmlns:a16="http://schemas.microsoft.com/office/drawing/2014/main" id="{FBA9F7B6-ED65-9D57-4D7D-4883A6C590A9}"/>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6728">
            <a:extLst>
              <a:ext uri="{FF2B5EF4-FFF2-40B4-BE49-F238E27FC236}">
                <a16:creationId xmlns:a16="http://schemas.microsoft.com/office/drawing/2014/main" id="{9896606B-8A3D-01E5-0B8B-A0F4E64AB358}"/>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B3080122-3B3F-421C-923C-EF5F75092E75}"/>
              </a:ext>
            </a:extLst>
          </p:cNvPr>
          <p:cNvSpPr>
            <a:spLocks noGrp="1"/>
          </p:cNvSpPr>
          <p:nvPr>
            <p:ph type="pic" sz="quarter" idx="10"/>
          </p:nvPr>
        </p:nvSpPr>
        <p:spPr>
          <a:xfrm>
            <a:off x="1455738" y="1377135"/>
            <a:ext cx="1355725" cy="1354137"/>
          </a:xfrm>
          <a:prstGeom prst="ellipse">
            <a:avLst/>
          </a:prstGeom>
        </p:spPr>
        <p:txBody>
          <a:bodyPr/>
          <a:lstStyle/>
          <a:p>
            <a:endParaRPr lang="en-US" dirty="0"/>
          </a:p>
        </p:txBody>
      </p:sp>
    </p:spTree>
    <p:extLst>
      <p:ext uri="{BB962C8B-B14F-4D97-AF65-F5344CB8AC3E}">
        <p14:creationId xmlns:p14="http://schemas.microsoft.com/office/powerpoint/2010/main" val="14517275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CE0765-6287-1EC9-D4EC-92FE291F3C9C}"/>
              </a:ext>
            </a:extLst>
          </p:cNvPr>
          <p:cNvSpPr>
            <a:spLocks noGrp="1"/>
          </p:cNvSpPr>
          <p:nvPr>
            <p:ph type="pic" sz="quarter" idx="10"/>
          </p:nvPr>
        </p:nvSpPr>
        <p:spPr>
          <a:xfrm>
            <a:off x="5317958" y="1106208"/>
            <a:ext cx="6110537" cy="4188105"/>
          </a:xfrm>
          <a:custGeom>
            <a:avLst/>
            <a:gdLst>
              <a:gd name="connsiteX0" fmla="*/ 5047892 w 7071053"/>
              <a:gd name="connsiteY0" fmla="*/ 37 h 4188105"/>
              <a:gd name="connsiteX1" fmla="*/ 5266195 w 7071053"/>
              <a:gd name="connsiteY1" fmla="*/ 10639 h 4188105"/>
              <a:gd name="connsiteX2" fmla="*/ 5194357 w 7071053"/>
              <a:gd name="connsiteY2" fmla="*/ 4073640 h 4188105"/>
              <a:gd name="connsiteX3" fmla="*/ 381280 w 7071053"/>
              <a:gd name="connsiteY3" fmla="*/ 4073640 h 4188105"/>
              <a:gd name="connsiteX4" fmla="*/ 5047892 w 7071053"/>
              <a:gd name="connsiteY4" fmla="*/ 37 h 418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053" h="4188105">
                <a:moveTo>
                  <a:pt x="5047892" y="37"/>
                </a:moveTo>
                <a:cubicBezTo>
                  <a:pt x="5122482" y="424"/>
                  <a:pt x="5195331" y="3904"/>
                  <a:pt x="5266195" y="10639"/>
                </a:cubicBezTo>
                <a:cubicBezTo>
                  <a:pt x="7533849" y="226150"/>
                  <a:pt x="7832819" y="4978693"/>
                  <a:pt x="5194357" y="4073640"/>
                </a:cubicBezTo>
                <a:cubicBezTo>
                  <a:pt x="2555897" y="3168586"/>
                  <a:pt x="1799615" y="4513085"/>
                  <a:pt x="381280" y="4073640"/>
                </a:cubicBezTo>
                <a:cubicBezTo>
                  <a:pt x="-1249155" y="2948592"/>
                  <a:pt x="2735616" y="-11958"/>
                  <a:pt x="5047892" y="37"/>
                </a:cubicBezTo>
                <a:close/>
              </a:path>
            </a:pathLst>
          </a:custGeom>
        </p:spPr>
        <p:txBody>
          <a:bodyPr wrap="square">
            <a:noAutofit/>
          </a:bodyPr>
          <a:lstStyle/>
          <a:p>
            <a:endParaRPr lang="en-US" dirty="0"/>
          </a:p>
        </p:txBody>
      </p:sp>
      <p:sp>
        <p:nvSpPr>
          <p:cNvPr id="8" name="Freeform: Shape 6727">
            <a:extLst>
              <a:ext uri="{FF2B5EF4-FFF2-40B4-BE49-F238E27FC236}">
                <a16:creationId xmlns:a16="http://schemas.microsoft.com/office/drawing/2014/main" id="{ACAEE04C-74FC-EC64-38D7-8C9AB70A84D9}"/>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6728">
            <a:extLst>
              <a:ext uri="{FF2B5EF4-FFF2-40B4-BE49-F238E27FC236}">
                <a16:creationId xmlns:a16="http://schemas.microsoft.com/office/drawing/2014/main" id="{1AE12718-506E-DAC7-77EE-498C8A57B234}"/>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68967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CE0765-6287-1EC9-D4EC-92FE291F3C9C}"/>
              </a:ext>
            </a:extLst>
          </p:cNvPr>
          <p:cNvSpPr>
            <a:spLocks noGrp="1"/>
          </p:cNvSpPr>
          <p:nvPr>
            <p:ph type="pic" sz="quarter" idx="10"/>
          </p:nvPr>
        </p:nvSpPr>
        <p:spPr>
          <a:xfrm>
            <a:off x="136358" y="1106208"/>
            <a:ext cx="6110537" cy="4188105"/>
          </a:xfrm>
          <a:custGeom>
            <a:avLst/>
            <a:gdLst>
              <a:gd name="connsiteX0" fmla="*/ 5047892 w 7071053"/>
              <a:gd name="connsiteY0" fmla="*/ 37 h 4188105"/>
              <a:gd name="connsiteX1" fmla="*/ 5266195 w 7071053"/>
              <a:gd name="connsiteY1" fmla="*/ 10639 h 4188105"/>
              <a:gd name="connsiteX2" fmla="*/ 5194357 w 7071053"/>
              <a:gd name="connsiteY2" fmla="*/ 4073640 h 4188105"/>
              <a:gd name="connsiteX3" fmla="*/ 381280 w 7071053"/>
              <a:gd name="connsiteY3" fmla="*/ 4073640 h 4188105"/>
              <a:gd name="connsiteX4" fmla="*/ 5047892 w 7071053"/>
              <a:gd name="connsiteY4" fmla="*/ 37 h 418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1053" h="4188105">
                <a:moveTo>
                  <a:pt x="5047892" y="37"/>
                </a:moveTo>
                <a:cubicBezTo>
                  <a:pt x="5122482" y="424"/>
                  <a:pt x="5195331" y="3904"/>
                  <a:pt x="5266195" y="10639"/>
                </a:cubicBezTo>
                <a:cubicBezTo>
                  <a:pt x="7533849" y="226150"/>
                  <a:pt x="7832819" y="4978693"/>
                  <a:pt x="5194357" y="4073640"/>
                </a:cubicBezTo>
                <a:cubicBezTo>
                  <a:pt x="2555897" y="3168586"/>
                  <a:pt x="1799615" y="4513085"/>
                  <a:pt x="381280" y="4073640"/>
                </a:cubicBezTo>
                <a:cubicBezTo>
                  <a:pt x="-1249155" y="2948592"/>
                  <a:pt x="2735616" y="-11958"/>
                  <a:pt x="5047892" y="37"/>
                </a:cubicBezTo>
                <a:close/>
              </a:path>
            </a:pathLst>
          </a:custGeom>
        </p:spPr>
        <p:txBody>
          <a:bodyPr wrap="square">
            <a:noAutofit/>
          </a:bodyPr>
          <a:lstStyle/>
          <a:p>
            <a:endParaRPr lang="en-US" dirty="0"/>
          </a:p>
        </p:txBody>
      </p:sp>
      <p:sp>
        <p:nvSpPr>
          <p:cNvPr id="8" name="Freeform: Shape 6727">
            <a:extLst>
              <a:ext uri="{FF2B5EF4-FFF2-40B4-BE49-F238E27FC236}">
                <a16:creationId xmlns:a16="http://schemas.microsoft.com/office/drawing/2014/main" id="{ACAEE04C-74FC-EC64-38D7-8C9AB70A84D9}"/>
              </a:ext>
            </a:extLst>
          </p:cNvPr>
          <p:cNvSpPr/>
          <p:nvPr userDrawn="1"/>
        </p:nvSpPr>
        <p:spPr>
          <a:xfrm>
            <a:off x="10034909" y="1"/>
            <a:ext cx="2157091" cy="90489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6728">
            <a:extLst>
              <a:ext uri="{FF2B5EF4-FFF2-40B4-BE49-F238E27FC236}">
                <a16:creationId xmlns:a16="http://schemas.microsoft.com/office/drawing/2014/main" id="{1AE12718-506E-DAC7-77EE-498C8A57B234}"/>
              </a:ext>
            </a:extLst>
          </p:cNvPr>
          <p:cNvSpPr/>
          <p:nvPr userDrawn="1"/>
        </p:nvSpPr>
        <p:spPr>
          <a:xfrm rot="10800000">
            <a:off x="-1" y="5961312"/>
            <a:ext cx="2157091" cy="972586"/>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66431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slidesgratis.com/"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hopping.ppthemes.com/"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ppthemes.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17EEEA6-41DF-4DA7-9145-B9D6D18D11EF}"/>
              </a:ext>
            </a:extLst>
          </p:cNvPr>
          <p:cNvSpPr/>
          <p:nvPr/>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98554778-3CBD-4CEA-8118-6E137767477E}"/>
              </a:ext>
            </a:extLst>
          </p:cNvPr>
          <p:cNvSpPr txBox="1"/>
          <p:nvPr/>
        </p:nvSpPr>
        <p:spPr>
          <a:xfrm>
            <a:off x="1753900" y="-905770"/>
            <a:ext cx="3281732" cy="646331"/>
          </a:xfrm>
          <a:prstGeom prst="rect">
            <a:avLst/>
          </a:prstGeom>
          <a:noFill/>
        </p:spPr>
        <p:txBody>
          <a:bodyPr wrap="none" rtlCol="0">
            <a:spAutoFit/>
          </a:bodyPr>
          <a:lstStyle/>
          <a:p>
            <a:r>
              <a:rPr lang="en-US" dirty="0">
                <a:solidFill>
                  <a:schemeClr val="bg1"/>
                </a:solidFill>
                <a:hlinkClick r:id="rId14">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15">
                  <a:extLst>
                    <a:ext uri="{A12FA001-AC4F-418D-AE19-62706E023703}">
                      <ahyp:hlinkClr xmlns:ahyp="http://schemas.microsoft.com/office/drawing/2018/hyperlinkcolor" val="tx"/>
                    </a:ext>
                  </a:extLst>
                </a:hlinkClick>
              </a:rPr>
              <a:t>http://shopping.ppthemes.com/</a:t>
            </a:r>
            <a:r>
              <a:rPr lang="en-US" dirty="0">
                <a:solidFill>
                  <a:schemeClr val="bg1"/>
                </a:solidFill>
              </a:rPr>
              <a:t> </a:t>
            </a:r>
          </a:p>
        </p:txBody>
      </p:sp>
      <p:pic>
        <p:nvPicPr>
          <p:cNvPr id="8" name="Imagen 7">
            <a:extLst>
              <a:ext uri="{FF2B5EF4-FFF2-40B4-BE49-F238E27FC236}">
                <a16:creationId xmlns:a16="http://schemas.microsoft.com/office/drawing/2014/main" id="{6FF01F04-39F1-462C-B506-5DE4232D30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9" name="CuadroTexto 8">
            <a:extLst>
              <a:ext uri="{FF2B5EF4-FFF2-40B4-BE49-F238E27FC236}">
                <a16:creationId xmlns:a16="http://schemas.microsoft.com/office/drawing/2014/main" id="{900B17B7-C9A3-41CE-939E-E45D1955FCD3}"/>
              </a:ext>
            </a:extLst>
          </p:cNvPr>
          <p:cNvSpPr txBox="1"/>
          <p:nvPr/>
        </p:nvSpPr>
        <p:spPr>
          <a:xfrm>
            <a:off x="8659820" y="-645106"/>
            <a:ext cx="2659702" cy="369332"/>
          </a:xfrm>
          <a:prstGeom prst="rect">
            <a:avLst/>
          </a:prstGeom>
          <a:noFill/>
        </p:spPr>
        <p:txBody>
          <a:bodyPr wrap="none" rtlCol="0">
            <a:spAutoFit/>
          </a:bodyPr>
          <a:lstStyle/>
          <a:p>
            <a:r>
              <a:rPr lang="en-US" dirty="0">
                <a:solidFill>
                  <a:schemeClr val="bg1"/>
                </a:solidFill>
                <a:hlinkClick r:id="rId17">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4" name="Imagen 13">
            <a:extLst>
              <a:ext uri="{FF2B5EF4-FFF2-40B4-BE49-F238E27FC236}">
                <a16:creationId xmlns:a16="http://schemas.microsoft.com/office/drawing/2014/main" id="{37C819BA-7AFD-4214-A544-2BC37CACF3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10" name="Rectángulo 9">
            <a:extLst>
              <a:ext uri="{FF2B5EF4-FFF2-40B4-BE49-F238E27FC236}">
                <a16:creationId xmlns:a16="http://schemas.microsoft.com/office/drawing/2014/main" id="{517EEEA6-41DF-4DA7-9145-B9D6D18D11EF}"/>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uadroTexto 14">
            <a:extLst>
              <a:ext uri="{FF2B5EF4-FFF2-40B4-BE49-F238E27FC236}">
                <a16:creationId xmlns:a16="http://schemas.microsoft.com/office/drawing/2014/main" id="{98554778-3CBD-4CEA-8118-6E137767477E}"/>
              </a:ext>
            </a:extLst>
          </p:cNvPr>
          <p:cNvSpPr txBox="1"/>
          <p:nvPr userDrawn="1"/>
        </p:nvSpPr>
        <p:spPr>
          <a:xfrm>
            <a:off x="1753900" y="-905770"/>
            <a:ext cx="2406428" cy="646331"/>
          </a:xfrm>
          <a:prstGeom prst="rect">
            <a:avLst/>
          </a:prstGeom>
          <a:noFill/>
        </p:spPr>
        <p:txBody>
          <a:bodyPr wrap="none" rtlCol="0">
            <a:spAutoFit/>
          </a:bodyPr>
          <a:lstStyle/>
          <a:p>
            <a:r>
              <a:rPr lang="en-US" dirty="0">
                <a:solidFill>
                  <a:schemeClr val="bg1"/>
                </a:solidFill>
                <a:hlinkClick r:id="rId14">
                  <a:extLst>
                    <a:ext uri="{A12FA001-AC4F-418D-AE19-62706E023703}">
                      <ahyp:hlinkClr xmlns:ahyp="http://schemas.microsoft.com/office/drawing/2018/hyperlinkcolor" val="tx"/>
                    </a:ext>
                  </a:extLst>
                </a:hlinkClick>
              </a:rPr>
              <a:t>http://ppthemes.com/</a:t>
            </a:r>
            <a:endParaRPr lang="en-US" dirty="0">
              <a:solidFill>
                <a:schemeClr val="bg1"/>
              </a:solidFill>
            </a:endParaRPr>
          </a:p>
          <a:p>
            <a:r>
              <a:rPr lang="en-US" dirty="0">
                <a:solidFill>
                  <a:schemeClr val="bg1"/>
                </a:solidFill>
                <a:hlinkClick r:id="rId15">
                  <a:extLst>
                    <a:ext uri="{A12FA001-AC4F-418D-AE19-62706E023703}">
                      <ahyp:hlinkClr xmlns:ahyp="http://schemas.microsoft.com/office/drawing/2018/hyperlinkcolor" val="tx"/>
                    </a:ext>
                  </a:extLst>
                </a:hlinkClick>
              </a:rPr>
              <a:t>http://pptbundle.com/</a:t>
            </a:r>
            <a:r>
              <a:rPr lang="en-US" dirty="0">
                <a:solidFill>
                  <a:schemeClr val="bg1"/>
                </a:solidFill>
              </a:rPr>
              <a:t> </a:t>
            </a:r>
          </a:p>
        </p:txBody>
      </p:sp>
      <p:pic>
        <p:nvPicPr>
          <p:cNvPr id="16" name="Imagen 15">
            <a:extLst>
              <a:ext uri="{FF2B5EF4-FFF2-40B4-BE49-F238E27FC236}">
                <a16:creationId xmlns:a16="http://schemas.microsoft.com/office/drawing/2014/main" id="{6FF01F04-39F1-462C-B506-5DE4232D30A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17" name="CuadroTexto 16">
            <a:extLst>
              <a:ext uri="{FF2B5EF4-FFF2-40B4-BE49-F238E27FC236}">
                <a16:creationId xmlns:a16="http://schemas.microsoft.com/office/drawing/2014/main" id="{900B17B7-C9A3-41CE-939E-E45D1955FCD3}"/>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7">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8" name="Imagen 17">
            <a:extLst>
              <a:ext uri="{FF2B5EF4-FFF2-40B4-BE49-F238E27FC236}">
                <a16:creationId xmlns:a16="http://schemas.microsoft.com/office/drawing/2014/main" id="{37C819BA-7AFD-4214-A544-2BC37CACF3A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
        <p:nvSpPr>
          <p:cNvPr id="11" name="Rectangle 10">
            <a:extLst>
              <a:ext uri="{FF2B5EF4-FFF2-40B4-BE49-F238E27FC236}">
                <a16:creationId xmlns:a16="http://schemas.microsoft.com/office/drawing/2014/main" id="{D9547A17-093D-217F-9F30-27C3D3C7272A}"/>
              </a:ext>
            </a:extLst>
          </p:cNvPr>
          <p:cNvSpPr/>
          <p:nvPr userDrawn="1"/>
        </p:nvSpPr>
        <p:spPr>
          <a:xfrm>
            <a:off x="0" y="-31845"/>
            <a:ext cx="12192000" cy="6965743"/>
          </a:xfrm>
          <a:prstGeom prst="rect">
            <a:avLst/>
          </a:prstGeom>
          <a:solidFill>
            <a:srgbClr val="0C2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319872"/>
      </p:ext>
    </p:extLst>
  </p:cSld>
  <p:clrMap bg1="lt1" tx1="dk1" bg2="lt2" tx2="dk2" accent1="accent1" accent2="accent2" accent3="accent3" accent4="accent4" accent5="accent5" accent6="accent6" hlink="hlink" folHlink="folHlink"/>
  <p:sldLayoutIdLst>
    <p:sldLayoutId id="2147483746" r:id="rId1"/>
    <p:sldLayoutId id="2147483770"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1" r:id="rId11"/>
    <p:sldLayoutId id="2147483772"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Montserrat" TargetMode="External"/><Relationship Id="rId2" Type="http://schemas.openxmlformats.org/officeDocument/2006/relationships/hyperlink" Target="https://fonts.google.com/specimen/Lato" TargetMode="External"/><Relationship Id="rId1" Type="http://schemas.openxmlformats.org/officeDocument/2006/relationships/slideLayout" Target="../slideLayouts/slideLayout11.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10.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www.slidesgratis.com/" TargetMode="External"/><Relationship Id="rId3" Type="http://schemas.openxmlformats.org/officeDocument/2006/relationships/hyperlink" Target="https://www.facebook.com/ppthemess" TargetMode="External"/><Relationship Id="rId7" Type="http://schemas.openxmlformats.org/officeDocument/2006/relationships/hyperlink" Target="https://ppthemes.com/" TargetMode="External"/><Relationship Id="rId2" Type="http://schemas.openxmlformats.org/officeDocument/2006/relationships/hyperlink" Target="https://www.instagram.com/ppthemes/" TargetMode="External"/><Relationship Id="rId1" Type="http://schemas.openxmlformats.org/officeDocument/2006/relationships/slideLayout" Target="../slideLayouts/slideLayout12.xml"/><Relationship Id="rId6" Type="http://schemas.openxmlformats.org/officeDocument/2006/relationships/hyperlink" Target="https://www.facebook.com/pptheme" TargetMode="External"/><Relationship Id="rId5" Type="http://schemas.openxmlformats.org/officeDocument/2006/relationships/hyperlink" Target="https://www.tiktok.com/@Ppthemes" TargetMode="External"/><Relationship Id="rId4" Type="http://schemas.openxmlformats.org/officeDocument/2006/relationships/hyperlink" Target="https://www.youtube.com/@Ppthemes" TargetMode="External"/><Relationship Id="rId9" Type="http://schemas.openxmlformats.org/officeDocument/2006/relationships/hyperlink" Target="https://www.pptbundle.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png"/><Relationship Id="rId18" Type="http://schemas.openxmlformats.org/officeDocument/2006/relationships/image" Target="../media/image90.png"/><Relationship Id="rId3" Type="http://schemas.openxmlformats.org/officeDocument/2006/relationships/slide" Target="slide4.xml"/><Relationship Id="rId21" Type="http://schemas.openxmlformats.org/officeDocument/2006/relationships/image" Target="../media/image100.png"/><Relationship Id="rId7" Type="http://schemas.openxmlformats.org/officeDocument/2006/relationships/image" Target="../media/image50.png"/><Relationship Id="rId12" Type="http://schemas.openxmlformats.org/officeDocument/2006/relationships/image" Target="../media/image70.png"/><Relationship Id="rId17" Type="http://schemas.openxmlformats.org/officeDocument/2006/relationships/slide" Target="slide8.xml"/><Relationship Id="rId2" Type="http://schemas.openxmlformats.org/officeDocument/2006/relationships/image" Target="../media/image4.png"/><Relationship Id="rId16" Type="http://schemas.openxmlformats.org/officeDocument/2006/relationships/image" Target="../media/image9.png"/><Relationship Id="rId20"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7.png"/><Relationship Id="rId24" Type="http://schemas.openxmlformats.org/officeDocument/2006/relationships/image" Target="../media/image110.png"/><Relationship Id="rId5" Type="http://schemas.openxmlformats.org/officeDocument/2006/relationships/image" Target="../media/image5.png"/><Relationship Id="rId15" Type="http://schemas.openxmlformats.org/officeDocument/2006/relationships/image" Target="../media/image80.png"/><Relationship Id="rId23" Type="http://schemas.openxmlformats.org/officeDocument/2006/relationships/slide" Target="slide16.xml"/><Relationship Id="rId10" Type="http://schemas.openxmlformats.org/officeDocument/2006/relationships/image" Target="../media/image60.png"/><Relationship Id="rId19" Type="http://schemas.openxmlformats.org/officeDocument/2006/relationships/image" Target="../media/image10.png"/><Relationship Id="rId4" Type="http://schemas.openxmlformats.org/officeDocument/2006/relationships/image" Target="../media/image40.png"/><Relationship Id="rId9" Type="http://schemas.openxmlformats.org/officeDocument/2006/relationships/slide" Target="slide13.xml"/><Relationship Id="rId14" Type="http://schemas.openxmlformats.org/officeDocument/2006/relationships/slide" Target="slide14.xml"/><Relationship Id="rId22"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tx1">
              <a:lumMod val="95000"/>
              <a:lumOff val="5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79183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809951"/>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826480"/>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89" y="2012997"/>
            <a:ext cx="7321229" cy="5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t>
            </a:r>
            <a:r>
              <a:rPr lang="en-US" altLang="ja-JP" sz="1400" b="1" dirty="0">
                <a:solidFill>
                  <a:schemeClr val="bg1"/>
                </a:solidFill>
                <a:latin typeface="+mn-lt"/>
                <a:cs typeface="Calibri" panose="020F0502020204030204" pitchFamily="34" charset="0"/>
                <a:hlinkClick r:id="rId2"/>
              </a:rPr>
              <a:t>Lato</a:t>
            </a:r>
            <a:r>
              <a:rPr lang="en-US" altLang="ja-JP" sz="1400" b="1" dirty="0">
                <a:solidFill>
                  <a:schemeClr val="bg1"/>
                </a:solidFill>
                <a:latin typeface="+mn-lt"/>
                <a:cs typeface="Calibri" panose="020F0502020204030204" pitchFamily="34" charset="0"/>
              </a:rPr>
              <a:t> &amp; </a:t>
            </a:r>
            <a:r>
              <a:rPr lang="en-US" altLang="ja-JP" sz="1400" b="1" dirty="0">
                <a:solidFill>
                  <a:schemeClr val="bg1"/>
                </a:solidFill>
                <a:latin typeface="+mn-lt"/>
                <a:cs typeface="Calibri" panose="020F0502020204030204" pitchFamily="34" charset="0"/>
                <a:hlinkClick r:id="rId3"/>
              </a:rPr>
              <a:t>Monserrat</a:t>
            </a:r>
            <a:r>
              <a:rPr lang="en-US" altLang="ja-JP" sz="1400" b="1" dirty="0">
                <a:solidFill>
                  <a:schemeClr val="bg1"/>
                </a:solidFill>
                <a:latin typeface="+mn-lt"/>
                <a:cs typeface="Calibri" panose="020F0502020204030204" pitchFamily="34" charset="0"/>
              </a:rPr>
              <a: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4908084"/>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89" y="3925740"/>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3"/>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2926589" y="2941899"/>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59DC1773-8DFC-199A-E9D2-3324DB941D82}"/>
              </a:ext>
            </a:extLst>
          </p:cNvPr>
          <p:cNvSpPr/>
          <p:nvPr/>
        </p:nvSpPr>
        <p:spPr>
          <a:xfrm rot="19965330">
            <a:off x="-98630" y="1106208"/>
            <a:ext cx="6337504" cy="4188104"/>
          </a:xfrm>
          <a:custGeom>
            <a:avLst/>
            <a:gdLst>
              <a:gd name="connsiteX0" fmla="*/ 0 w 5374105"/>
              <a:gd name="connsiteY0" fmla="*/ 4632849 h 4632849"/>
              <a:gd name="connsiteX1" fmla="*/ 2687053 w 5374105"/>
              <a:gd name="connsiteY1" fmla="*/ 0 h 4632849"/>
              <a:gd name="connsiteX2" fmla="*/ 5374105 w 5374105"/>
              <a:gd name="connsiteY2" fmla="*/ 4632849 h 4632849"/>
              <a:gd name="connsiteX3" fmla="*/ 0 w 5374105"/>
              <a:gd name="connsiteY3" fmla="*/ 4632849 h 4632849"/>
              <a:gd name="connsiteX0" fmla="*/ 58563 w 5491231"/>
              <a:gd name="connsiteY0" fmla="*/ 4632849 h 4632849"/>
              <a:gd name="connsiteX1" fmla="*/ 2745616 w 5491231"/>
              <a:gd name="connsiteY1" fmla="*/ 0 h 4632849"/>
              <a:gd name="connsiteX2" fmla="*/ 5432668 w 5491231"/>
              <a:gd name="connsiteY2" fmla="*/ 4632849 h 4632849"/>
              <a:gd name="connsiteX3" fmla="*/ 58563 w 5491231"/>
              <a:gd name="connsiteY3" fmla="*/ 4632849 h 4632849"/>
              <a:gd name="connsiteX0" fmla="*/ 58563 w 5927340"/>
              <a:gd name="connsiteY0" fmla="*/ 4632849 h 4632849"/>
              <a:gd name="connsiteX1" fmla="*/ 2745616 w 5927340"/>
              <a:gd name="connsiteY1" fmla="*/ 0 h 4632849"/>
              <a:gd name="connsiteX2" fmla="*/ 5432668 w 5927340"/>
              <a:gd name="connsiteY2" fmla="*/ 4632849 h 4632849"/>
              <a:gd name="connsiteX3" fmla="*/ 58563 w 5927340"/>
              <a:gd name="connsiteY3" fmla="*/ 4632849 h 4632849"/>
              <a:gd name="connsiteX0" fmla="*/ 494672 w 6363449"/>
              <a:gd name="connsiteY0" fmla="*/ 4632849 h 4632849"/>
              <a:gd name="connsiteX1" fmla="*/ 3181725 w 6363449"/>
              <a:gd name="connsiteY1" fmla="*/ 0 h 4632849"/>
              <a:gd name="connsiteX2" fmla="*/ 5868777 w 6363449"/>
              <a:gd name="connsiteY2" fmla="*/ 4632849 h 4632849"/>
              <a:gd name="connsiteX3" fmla="*/ 494672 w 6363449"/>
              <a:gd name="connsiteY3" fmla="*/ 4632849 h 4632849"/>
              <a:gd name="connsiteX0" fmla="*/ 30 w 6092139"/>
              <a:gd name="connsiteY0" fmla="*/ 4536596 h 5103670"/>
              <a:gd name="connsiteX1" fmla="*/ 5454346 w 6092139"/>
              <a:gd name="connsiteY1" fmla="*/ 0 h 5103670"/>
              <a:gd name="connsiteX2" fmla="*/ 5374135 w 6092139"/>
              <a:gd name="connsiteY2" fmla="*/ 4536596 h 5103670"/>
              <a:gd name="connsiteX3" fmla="*/ 30 w 6092139"/>
              <a:gd name="connsiteY3" fmla="*/ 4536596 h 5103670"/>
              <a:gd name="connsiteX0" fmla="*/ 189820 w 6281929"/>
              <a:gd name="connsiteY0" fmla="*/ 4536596 h 5076937"/>
              <a:gd name="connsiteX1" fmla="*/ 5644136 w 6281929"/>
              <a:gd name="connsiteY1" fmla="*/ 0 h 5076937"/>
              <a:gd name="connsiteX2" fmla="*/ 5563925 w 6281929"/>
              <a:gd name="connsiteY2" fmla="*/ 4536596 h 5076937"/>
              <a:gd name="connsiteX3" fmla="*/ 189820 w 6281929"/>
              <a:gd name="connsiteY3" fmla="*/ 4536596 h 5076937"/>
              <a:gd name="connsiteX0" fmla="*/ 189820 w 7158030"/>
              <a:gd name="connsiteY0" fmla="*/ 4536596 h 4694558"/>
              <a:gd name="connsiteX1" fmla="*/ 5644136 w 7158030"/>
              <a:gd name="connsiteY1" fmla="*/ 0 h 4694558"/>
              <a:gd name="connsiteX2" fmla="*/ 5563925 w 7158030"/>
              <a:gd name="connsiteY2" fmla="*/ 4536596 h 4694558"/>
              <a:gd name="connsiteX3" fmla="*/ 189820 w 7158030"/>
              <a:gd name="connsiteY3" fmla="*/ 4536596 h 4694558"/>
              <a:gd name="connsiteX0" fmla="*/ 386882 w 7355092"/>
              <a:gd name="connsiteY0" fmla="*/ 4536596 h 4884644"/>
              <a:gd name="connsiteX1" fmla="*/ 5841198 w 7355092"/>
              <a:gd name="connsiteY1" fmla="*/ 0 h 4884644"/>
              <a:gd name="connsiteX2" fmla="*/ 5760987 w 7355092"/>
              <a:gd name="connsiteY2" fmla="*/ 4536596 h 4884644"/>
              <a:gd name="connsiteX3" fmla="*/ 386882 w 7355092"/>
              <a:gd name="connsiteY3" fmla="*/ 4536596 h 4884644"/>
              <a:gd name="connsiteX0" fmla="*/ 477537 w 7978098"/>
              <a:gd name="connsiteY0" fmla="*/ 4548139 h 4896187"/>
              <a:gd name="connsiteX1" fmla="*/ 5931853 w 7978098"/>
              <a:gd name="connsiteY1" fmla="*/ 11543 h 4896187"/>
              <a:gd name="connsiteX2" fmla="*/ 5851642 w 7978098"/>
              <a:gd name="connsiteY2" fmla="*/ 4548139 h 4896187"/>
              <a:gd name="connsiteX3" fmla="*/ 477537 w 7978098"/>
              <a:gd name="connsiteY3" fmla="*/ 4548139 h 4896187"/>
              <a:gd name="connsiteX0" fmla="*/ 452903 w 7953464"/>
              <a:gd name="connsiteY0" fmla="*/ 4548139 h 4896187"/>
              <a:gd name="connsiteX1" fmla="*/ 5907219 w 7953464"/>
              <a:gd name="connsiteY1" fmla="*/ 11543 h 4896187"/>
              <a:gd name="connsiteX2" fmla="*/ 5827008 w 7953464"/>
              <a:gd name="connsiteY2" fmla="*/ 4548139 h 4896187"/>
              <a:gd name="connsiteX3" fmla="*/ 452903 w 7953464"/>
              <a:gd name="connsiteY3" fmla="*/ 4548139 h 4896187"/>
              <a:gd name="connsiteX0" fmla="*/ 425724 w 7926285"/>
              <a:gd name="connsiteY0" fmla="*/ 4548474 h 4939507"/>
              <a:gd name="connsiteX1" fmla="*/ 5880040 w 7926285"/>
              <a:gd name="connsiteY1" fmla="*/ 11878 h 4939507"/>
              <a:gd name="connsiteX2" fmla="*/ 5799829 w 7926285"/>
              <a:gd name="connsiteY2" fmla="*/ 4548474 h 4939507"/>
              <a:gd name="connsiteX3" fmla="*/ 425724 w 7926285"/>
              <a:gd name="connsiteY3" fmla="*/ 4548474 h 4939507"/>
              <a:gd name="connsiteX0" fmla="*/ 425724 w 7733548"/>
              <a:gd name="connsiteY0" fmla="*/ 4548474 h 4972685"/>
              <a:gd name="connsiteX1" fmla="*/ 5880040 w 7733548"/>
              <a:gd name="connsiteY1" fmla="*/ 11878 h 4972685"/>
              <a:gd name="connsiteX2" fmla="*/ 5799829 w 7733548"/>
              <a:gd name="connsiteY2" fmla="*/ 4548474 h 4972685"/>
              <a:gd name="connsiteX3" fmla="*/ 425724 w 7733548"/>
              <a:gd name="connsiteY3" fmla="*/ 4548474 h 4972685"/>
              <a:gd name="connsiteX0" fmla="*/ 425724 w 7895278"/>
              <a:gd name="connsiteY0" fmla="*/ 4548474 h 4955479"/>
              <a:gd name="connsiteX1" fmla="*/ 5880040 w 7895278"/>
              <a:gd name="connsiteY1" fmla="*/ 11878 h 4955479"/>
              <a:gd name="connsiteX2" fmla="*/ 5799829 w 7895278"/>
              <a:gd name="connsiteY2" fmla="*/ 4548474 h 4955479"/>
              <a:gd name="connsiteX3" fmla="*/ 425724 w 7895278"/>
              <a:gd name="connsiteY3" fmla="*/ 4548474 h 4955479"/>
              <a:gd name="connsiteX0" fmla="*/ 425724 w 7895278"/>
              <a:gd name="connsiteY0" fmla="*/ 4548474 h 4676282"/>
              <a:gd name="connsiteX1" fmla="*/ 5880040 w 7895278"/>
              <a:gd name="connsiteY1" fmla="*/ 11878 h 4676282"/>
              <a:gd name="connsiteX2" fmla="*/ 5799829 w 7895278"/>
              <a:gd name="connsiteY2" fmla="*/ 4548474 h 4676282"/>
              <a:gd name="connsiteX3" fmla="*/ 425724 w 7895278"/>
              <a:gd name="connsiteY3" fmla="*/ 4548474 h 4676282"/>
            </a:gdLst>
            <a:ahLst/>
            <a:cxnLst>
              <a:cxn ang="0">
                <a:pos x="connsiteX0" y="connsiteY0"/>
              </a:cxn>
              <a:cxn ang="0">
                <a:pos x="connsiteX1" y="connsiteY1"/>
              </a:cxn>
              <a:cxn ang="0">
                <a:pos x="connsiteX2" y="connsiteY2"/>
              </a:cxn>
              <a:cxn ang="0">
                <a:pos x="connsiteX3" y="connsiteY3"/>
              </a:cxn>
            </a:cxnLst>
            <a:rect l="l" t="t" r="r" b="b"/>
            <a:pathLst>
              <a:path w="7895278" h="4676282">
                <a:moveTo>
                  <a:pt x="425724" y="4548474"/>
                </a:moveTo>
                <a:cubicBezTo>
                  <a:pt x="-1453485" y="3251766"/>
                  <a:pt x="3348061" y="-228753"/>
                  <a:pt x="5880040" y="11878"/>
                </a:cubicBezTo>
                <a:cubicBezTo>
                  <a:pt x="8412019" y="252509"/>
                  <a:pt x="8745837" y="5559023"/>
                  <a:pt x="5799829" y="4548474"/>
                </a:cubicBezTo>
                <a:cubicBezTo>
                  <a:pt x="2853821" y="3537925"/>
                  <a:pt x="2009385" y="5039142"/>
                  <a:pt x="425724" y="4548474"/>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71221FD-E5BE-75B7-27AE-3A496F3183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5" r="1365"/>
          <a:stretch>
            <a:fillRect/>
          </a:stretch>
        </p:blipFill>
        <p:spPr/>
      </p:pic>
      <p:sp>
        <p:nvSpPr>
          <p:cNvPr id="6" name="TextBox 5">
            <a:extLst>
              <a:ext uri="{FF2B5EF4-FFF2-40B4-BE49-F238E27FC236}">
                <a16:creationId xmlns:a16="http://schemas.microsoft.com/office/drawing/2014/main" id="{9012AEC5-0E9A-EB24-F183-AEB0A463EF54}"/>
              </a:ext>
            </a:extLst>
          </p:cNvPr>
          <p:cNvSpPr txBox="1"/>
          <p:nvPr/>
        </p:nvSpPr>
        <p:spPr>
          <a:xfrm>
            <a:off x="7088979" y="1776682"/>
            <a:ext cx="5377912" cy="954107"/>
          </a:xfrm>
          <a:prstGeom prst="rect">
            <a:avLst/>
          </a:prstGeom>
          <a:noFill/>
        </p:spPr>
        <p:txBody>
          <a:bodyPr wrap="square" rtlCol="0">
            <a:spAutoFit/>
          </a:bodyPr>
          <a:lstStyle/>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Attractive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PowerPoint presentation</a:t>
            </a:r>
            <a:r>
              <a:rPr lang="en-US" sz="2800" b="1" dirty="0">
                <a:effectLst>
                  <a:outerShdw blurRad="187573" dist="53379" dir="5400000" algn="ctr" rotWithShape="0">
                    <a:srgbClr val="000000">
                      <a:alpha val="69000"/>
                    </a:srgbClr>
                  </a:outerShdw>
                </a:effectLst>
                <a:latin typeface="Lato" panose="020F0502020204030203" pitchFamily="34" charset="77"/>
              </a:rPr>
              <a:t> </a:t>
            </a:r>
          </a:p>
        </p:txBody>
      </p:sp>
      <p:sp>
        <p:nvSpPr>
          <p:cNvPr id="7" name="TextBox 6">
            <a:extLst>
              <a:ext uri="{FF2B5EF4-FFF2-40B4-BE49-F238E27FC236}">
                <a16:creationId xmlns:a16="http://schemas.microsoft.com/office/drawing/2014/main" id="{86C8DF2C-D414-1151-21E8-B602038468A1}"/>
              </a:ext>
            </a:extLst>
          </p:cNvPr>
          <p:cNvSpPr txBox="1"/>
          <p:nvPr/>
        </p:nvSpPr>
        <p:spPr>
          <a:xfrm>
            <a:off x="7090699" y="1531239"/>
            <a:ext cx="2014781" cy="369332"/>
          </a:xfrm>
          <a:prstGeom prst="rect">
            <a:avLst/>
          </a:prstGeom>
          <a:noFill/>
        </p:spPr>
        <p:txBody>
          <a:bodyPr wrap="square" rtlCol="0">
            <a:spAutoFit/>
          </a:bodyPr>
          <a:lstStyle/>
          <a:p>
            <a:r>
              <a:rPr lang="en-US" b="1" dirty="0">
                <a:solidFill>
                  <a:schemeClr val="accent1"/>
                </a:solidFill>
              </a:rPr>
              <a:t>SECTION</a:t>
            </a:r>
            <a:r>
              <a:rPr lang="en-US" b="1" dirty="0">
                <a:solidFill>
                  <a:schemeClr val="accent1"/>
                </a:solidFill>
                <a:effectLst>
                  <a:outerShdw blurRad="187573" dist="53379" dir="5400000" algn="ctr" rotWithShape="0">
                    <a:srgbClr val="000000">
                      <a:alpha val="69000"/>
                    </a:srgbClr>
                  </a:outerShdw>
                </a:effectLst>
              </a:rPr>
              <a:t> 2</a:t>
            </a:r>
          </a:p>
        </p:txBody>
      </p:sp>
      <p:sp>
        <p:nvSpPr>
          <p:cNvPr id="8" name="TextBox 7">
            <a:extLst>
              <a:ext uri="{FF2B5EF4-FFF2-40B4-BE49-F238E27FC236}">
                <a16:creationId xmlns:a16="http://schemas.microsoft.com/office/drawing/2014/main" id="{1EEEBB27-5F2B-4FAD-309D-57F81E338317}"/>
              </a:ext>
            </a:extLst>
          </p:cNvPr>
          <p:cNvSpPr txBox="1"/>
          <p:nvPr/>
        </p:nvSpPr>
        <p:spPr>
          <a:xfrm>
            <a:off x="7130308" y="2837523"/>
            <a:ext cx="4076191" cy="11829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9" name="Rectangle 8">
            <a:extLst>
              <a:ext uri="{FF2B5EF4-FFF2-40B4-BE49-F238E27FC236}">
                <a16:creationId xmlns:a16="http://schemas.microsoft.com/office/drawing/2014/main" id="{56D46B8B-9729-4F75-41AF-7E961E7C0BD8}"/>
              </a:ext>
            </a:extLst>
          </p:cNvPr>
          <p:cNvSpPr/>
          <p:nvPr/>
        </p:nvSpPr>
        <p:spPr>
          <a:xfrm>
            <a:off x="7130308" y="4127209"/>
            <a:ext cx="4195418" cy="119955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p:txBody>
      </p:sp>
      <p:sp>
        <p:nvSpPr>
          <p:cNvPr id="11" name="TextBox 10">
            <a:extLst>
              <a:ext uri="{FF2B5EF4-FFF2-40B4-BE49-F238E27FC236}">
                <a16:creationId xmlns:a16="http://schemas.microsoft.com/office/drawing/2014/main" id="{D905E3A1-46B2-BE5D-3681-8A76D3D3160D}"/>
              </a:ext>
            </a:extLst>
          </p:cNvPr>
          <p:cNvSpPr txBox="1"/>
          <p:nvPr/>
        </p:nvSpPr>
        <p:spPr>
          <a:xfrm>
            <a:off x="8098089" y="4249225"/>
            <a:ext cx="3116179" cy="955518"/>
          </a:xfrm>
          <a:prstGeom prst="rect">
            <a:avLst/>
          </a:prstGeom>
          <a:noFill/>
        </p:spPr>
        <p:txBody>
          <a:bodyPr wrap="square">
            <a:spAutoFit/>
          </a:bodyPr>
          <a:lstStyle/>
          <a:p>
            <a:pPr>
              <a:lnSpc>
                <a:spcPct val="120000"/>
              </a:lnSpc>
              <a:spcBef>
                <a:spcPts val="600"/>
              </a:spcBef>
            </a:pPr>
            <a:r>
              <a:rPr lang="en-US" sz="1600" dirty="0">
                <a:solidFill>
                  <a:srgbClr val="FFFFFF"/>
                </a:solidFill>
                <a:latin typeface="Montserrat Light" panose="00000400000000000000" pitchFamily="50" charset="0"/>
              </a:rPr>
              <a:t>Lorem ipsum dolor sit </a:t>
            </a:r>
            <a:r>
              <a:rPr lang="en-US" sz="1600" dirty="0" err="1">
                <a:solidFill>
                  <a:srgbClr val="FFFFFF"/>
                </a:solidFill>
                <a:latin typeface="Montserrat Light" panose="00000400000000000000" pitchFamily="50" charset="0"/>
              </a:rPr>
              <a:t>amet</a:t>
            </a:r>
            <a:r>
              <a:rPr lang="en-US" sz="1600" dirty="0">
                <a:solidFill>
                  <a:srgbClr val="FFFFFF"/>
                </a:solidFill>
                <a:latin typeface="Montserrat Light" panose="00000400000000000000" pitchFamily="50" charset="0"/>
              </a:rPr>
              <a:t>, </a:t>
            </a:r>
            <a:r>
              <a:rPr lang="en-US" sz="1600" dirty="0" err="1">
                <a:solidFill>
                  <a:srgbClr val="FFFFFF"/>
                </a:solidFill>
                <a:latin typeface="Montserrat Light" panose="00000400000000000000" pitchFamily="50" charset="0"/>
              </a:rPr>
              <a:t>consectetur</a:t>
            </a:r>
            <a:r>
              <a:rPr lang="en-US" sz="1600" dirty="0">
                <a:solidFill>
                  <a:srgbClr val="FFFFFF"/>
                </a:solidFill>
                <a:latin typeface="Montserrat Light" panose="00000400000000000000" pitchFamily="50" charset="0"/>
              </a:rPr>
              <a:t> </a:t>
            </a:r>
            <a:r>
              <a:rPr lang="en-US" sz="1600" dirty="0" err="1">
                <a:solidFill>
                  <a:srgbClr val="FFFFFF"/>
                </a:solidFill>
                <a:latin typeface="Montserrat Light" panose="00000400000000000000" pitchFamily="50" charset="0"/>
              </a:rPr>
              <a:t>adipiscing</a:t>
            </a:r>
            <a:r>
              <a:rPr lang="en-US" sz="1600" dirty="0">
                <a:solidFill>
                  <a:srgbClr val="FFFFFF"/>
                </a:solidFill>
                <a:latin typeface="Montserrat Light" panose="00000400000000000000" pitchFamily="50" charset="0"/>
              </a:rPr>
              <a:t> </a:t>
            </a:r>
            <a:r>
              <a:rPr lang="en-US" sz="1600" dirty="0" err="1">
                <a:solidFill>
                  <a:srgbClr val="FFFFFF"/>
                </a:solidFill>
                <a:latin typeface="Montserrat Light" panose="00000400000000000000" pitchFamily="50" charset="0"/>
              </a:rPr>
              <a:t>elit</a:t>
            </a:r>
            <a:r>
              <a:rPr lang="en-US" sz="1600" dirty="0">
                <a:solidFill>
                  <a:srgbClr val="FFFFFF"/>
                </a:solidFill>
                <a:latin typeface="Montserrat Light" panose="00000400000000000000" pitchFamily="50" charset="0"/>
              </a:rPr>
              <a:t>. Ut et </a:t>
            </a:r>
            <a:r>
              <a:rPr lang="en-US" sz="1600" dirty="0" err="1">
                <a:solidFill>
                  <a:srgbClr val="FFFFFF"/>
                </a:solidFill>
                <a:latin typeface="Montserrat Light" panose="00000400000000000000" pitchFamily="50" charset="0"/>
              </a:rPr>
              <a:t>consectetur</a:t>
            </a:r>
            <a:endParaRPr lang="en-US" sz="1100" dirty="0">
              <a:solidFill>
                <a:srgbClr val="FFFFFF"/>
              </a:solidFill>
              <a:latin typeface="Montserrat Light" panose="00000400000000000000" pitchFamily="50" charset="0"/>
            </a:endParaRPr>
          </a:p>
        </p:txBody>
      </p:sp>
      <p:sp>
        <p:nvSpPr>
          <p:cNvPr id="13" name="Freeform 57">
            <a:extLst>
              <a:ext uri="{FF2B5EF4-FFF2-40B4-BE49-F238E27FC236}">
                <a16:creationId xmlns:a16="http://schemas.microsoft.com/office/drawing/2014/main" id="{05A5AAE5-6BC1-AA37-1CB9-F6FEBB6F0AE5}"/>
              </a:ext>
            </a:extLst>
          </p:cNvPr>
          <p:cNvSpPr>
            <a:spLocks noEditPoints="1"/>
          </p:cNvSpPr>
          <p:nvPr/>
        </p:nvSpPr>
        <p:spPr bwMode="auto">
          <a:xfrm>
            <a:off x="7310928" y="4562423"/>
            <a:ext cx="599075" cy="526866"/>
          </a:xfrm>
          <a:custGeom>
            <a:avLst/>
            <a:gdLst>
              <a:gd name="T0" fmla="*/ 25 w 93"/>
              <a:gd name="T1" fmla="*/ 82 h 82"/>
              <a:gd name="T2" fmla="*/ 25 w 93"/>
              <a:gd name="T3" fmla="*/ 82 h 82"/>
              <a:gd name="T4" fmla="*/ 27 w 93"/>
              <a:gd name="T5" fmla="*/ 81 h 82"/>
              <a:gd name="T6" fmla="*/ 39 w 93"/>
              <a:gd name="T7" fmla="*/ 62 h 82"/>
              <a:gd name="T8" fmla="*/ 62 w 93"/>
              <a:gd name="T9" fmla="*/ 80 h 82"/>
              <a:gd name="T10" fmla="*/ 63 w 93"/>
              <a:gd name="T11" fmla="*/ 80 h 82"/>
              <a:gd name="T12" fmla="*/ 64 w 93"/>
              <a:gd name="T13" fmla="*/ 80 h 82"/>
              <a:gd name="T14" fmla="*/ 65 w 93"/>
              <a:gd name="T15" fmla="*/ 79 h 82"/>
              <a:gd name="T16" fmla="*/ 93 w 93"/>
              <a:gd name="T17" fmla="*/ 3 h 82"/>
              <a:gd name="T18" fmla="*/ 93 w 93"/>
              <a:gd name="T19" fmla="*/ 3 h 82"/>
              <a:gd name="T20" fmla="*/ 93 w 93"/>
              <a:gd name="T21" fmla="*/ 3 h 82"/>
              <a:gd name="T22" fmla="*/ 93 w 93"/>
              <a:gd name="T23" fmla="*/ 2 h 82"/>
              <a:gd name="T24" fmla="*/ 93 w 93"/>
              <a:gd name="T25" fmla="*/ 2 h 82"/>
              <a:gd name="T26" fmla="*/ 93 w 93"/>
              <a:gd name="T27" fmla="*/ 2 h 82"/>
              <a:gd name="T28" fmla="*/ 93 w 93"/>
              <a:gd name="T29" fmla="*/ 1 h 82"/>
              <a:gd name="T30" fmla="*/ 93 w 93"/>
              <a:gd name="T31" fmla="*/ 1 h 82"/>
              <a:gd name="T32" fmla="*/ 92 w 93"/>
              <a:gd name="T33" fmla="*/ 1 h 82"/>
              <a:gd name="T34" fmla="*/ 92 w 93"/>
              <a:gd name="T35" fmla="*/ 1 h 82"/>
              <a:gd name="T36" fmla="*/ 92 w 93"/>
              <a:gd name="T37" fmla="*/ 1 h 82"/>
              <a:gd name="T38" fmla="*/ 92 w 93"/>
              <a:gd name="T39" fmla="*/ 0 h 82"/>
              <a:gd name="T40" fmla="*/ 91 w 93"/>
              <a:gd name="T41" fmla="*/ 0 h 82"/>
              <a:gd name="T42" fmla="*/ 91 w 93"/>
              <a:gd name="T43" fmla="*/ 0 h 82"/>
              <a:gd name="T44" fmla="*/ 91 w 93"/>
              <a:gd name="T45" fmla="*/ 0 h 82"/>
              <a:gd name="T46" fmla="*/ 90 w 93"/>
              <a:gd name="T47" fmla="*/ 0 h 82"/>
              <a:gd name="T48" fmla="*/ 90 w 93"/>
              <a:gd name="T49" fmla="*/ 0 h 82"/>
              <a:gd name="T50" fmla="*/ 2 w 93"/>
              <a:gd name="T51" fmla="*/ 35 h 82"/>
              <a:gd name="T52" fmla="*/ 0 w 93"/>
              <a:gd name="T53" fmla="*/ 37 h 82"/>
              <a:gd name="T54" fmla="*/ 1 w 93"/>
              <a:gd name="T55" fmla="*/ 39 h 82"/>
              <a:gd name="T56" fmla="*/ 23 w 93"/>
              <a:gd name="T57" fmla="*/ 52 h 82"/>
              <a:gd name="T58" fmla="*/ 23 w 93"/>
              <a:gd name="T59" fmla="*/ 80 h 82"/>
              <a:gd name="T60" fmla="*/ 25 w 93"/>
              <a:gd name="T61" fmla="*/ 82 h 82"/>
              <a:gd name="T62" fmla="*/ 28 w 93"/>
              <a:gd name="T63" fmla="*/ 52 h 82"/>
              <a:gd name="T64" fmla="*/ 71 w 93"/>
              <a:gd name="T65" fmla="*/ 20 h 82"/>
              <a:gd name="T66" fmla="*/ 36 w 93"/>
              <a:gd name="T67" fmla="*/ 57 h 82"/>
              <a:gd name="T68" fmla="*/ 36 w 93"/>
              <a:gd name="T69" fmla="*/ 57 h 82"/>
              <a:gd name="T70" fmla="*/ 36 w 93"/>
              <a:gd name="T71" fmla="*/ 57 h 82"/>
              <a:gd name="T72" fmla="*/ 28 w 93"/>
              <a:gd name="T73" fmla="*/ 71 h 82"/>
              <a:gd name="T74" fmla="*/ 28 w 93"/>
              <a:gd name="T75" fmla="*/ 52 h 82"/>
              <a:gd name="T76" fmla="*/ 62 w 93"/>
              <a:gd name="T77" fmla="*/ 74 h 82"/>
              <a:gd name="T78" fmla="*/ 41 w 93"/>
              <a:gd name="T79" fmla="*/ 58 h 82"/>
              <a:gd name="T80" fmla="*/ 85 w 93"/>
              <a:gd name="T81" fmla="*/ 13 h 82"/>
              <a:gd name="T82" fmla="*/ 62 w 93"/>
              <a:gd name="T83" fmla="*/ 74 h 82"/>
              <a:gd name="T84" fmla="*/ 75 w 93"/>
              <a:gd name="T85" fmla="*/ 11 h 82"/>
              <a:gd name="T86" fmla="*/ 25 w 93"/>
              <a:gd name="T87" fmla="*/ 48 h 82"/>
              <a:gd name="T88" fmla="*/ 8 w 93"/>
              <a:gd name="T89" fmla="*/ 37 h 82"/>
              <a:gd name="T90" fmla="*/ 75 w 93"/>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25" y="82"/>
                </a:moveTo>
                <a:cubicBezTo>
                  <a:pt x="25" y="82"/>
                  <a:pt x="25" y="82"/>
                  <a:pt x="25" y="82"/>
                </a:cubicBezTo>
                <a:cubicBezTo>
                  <a:pt x="26" y="82"/>
                  <a:pt x="27" y="82"/>
                  <a:pt x="27" y="81"/>
                </a:cubicBezTo>
                <a:cubicBezTo>
                  <a:pt x="39" y="62"/>
                  <a:pt x="39" y="62"/>
                  <a:pt x="39" y="62"/>
                </a:cubicBezTo>
                <a:cubicBezTo>
                  <a:pt x="62" y="80"/>
                  <a:pt x="62" y="80"/>
                  <a:pt x="62" y="80"/>
                </a:cubicBezTo>
                <a:cubicBezTo>
                  <a:pt x="62" y="80"/>
                  <a:pt x="63" y="80"/>
                  <a:pt x="63" y="80"/>
                </a:cubicBezTo>
                <a:cubicBezTo>
                  <a:pt x="63" y="80"/>
                  <a:pt x="64" y="80"/>
                  <a:pt x="64" y="80"/>
                </a:cubicBezTo>
                <a:cubicBezTo>
                  <a:pt x="65" y="80"/>
                  <a:pt x="65" y="79"/>
                  <a:pt x="65" y="79"/>
                </a:cubicBezTo>
                <a:cubicBezTo>
                  <a:pt x="93" y="3"/>
                  <a:pt x="93" y="3"/>
                  <a:pt x="93" y="3"/>
                </a:cubicBezTo>
                <a:cubicBezTo>
                  <a:pt x="93" y="3"/>
                  <a:pt x="93" y="3"/>
                  <a:pt x="93" y="3"/>
                </a:cubicBezTo>
                <a:cubicBezTo>
                  <a:pt x="93" y="3"/>
                  <a:pt x="93" y="3"/>
                  <a:pt x="93" y="3"/>
                </a:cubicBezTo>
                <a:cubicBezTo>
                  <a:pt x="93" y="3"/>
                  <a:pt x="93" y="3"/>
                  <a:pt x="93" y="2"/>
                </a:cubicBezTo>
                <a:cubicBezTo>
                  <a:pt x="93" y="2"/>
                  <a:pt x="93" y="2"/>
                  <a:pt x="93" y="2"/>
                </a:cubicBezTo>
                <a:cubicBezTo>
                  <a:pt x="93" y="2"/>
                  <a:pt x="93" y="2"/>
                  <a:pt x="93" y="2"/>
                </a:cubicBezTo>
                <a:cubicBezTo>
                  <a:pt x="93" y="2"/>
                  <a:pt x="93" y="2"/>
                  <a:pt x="93" y="1"/>
                </a:cubicBezTo>
                <a:cubicBezTo>
                  <a:pt x="93" y="1"/>
                  <a:pt x="93" y="1"/>
                  <a:pt x="93" y="1"/>
                </a:cubicBezTo>
                <a:cubicBezTo>
                  <a:pt x="93" y="1"/>
                  <a:pt x="93" y="1"/>
                  <a:pt x="92" y="1"/>
                </a:cubicBezTo>
                <a:cubicBezTo>
                  <a:pt x="92" y="1"/>
                  <a:pt x="92" y="1"/>
                  <a:pt x="92" y="1"/>
                </a:cubicBezTo>
                <a:cubicBezTo>
                  <a:pt x="92" y="1"/>
                  <a:pt x="92" y="1"/>
                  <a:pt x="92" y="1"/>
                </a:cubicBezTo>
                <a:cubicBezTo>
                  <a:pt x="92" y="1"/>
                  <a:pt x="92" y="1"/>
                  <a:pt x="92" y="0"/>
                </a:cubicBezTo>
                <a:cubicBezTo>
                  <a:pt x="92" y="0"/>
                  <a:pt x="92" y="0"/>
                  <a:pt x="91" y="0"/>
                </a:cubicBezTo>
                <a:cubicBezTo>
                  <a:pt x="91" y="0"/>
                  <a:pt x="91" y="0"/>
                  <a:pt x="91" y="0"/>
                </a:cubicBezTo>
                <a:cubicBezTo>
                  <a:pt x="91" y="0"/>
                  <a:pt x="91" y="0"/>
                  <a:pt x="91" y="0"/>
                </a:cubicBezTo>
                <a:cubicBezTo>
                  <a:pt x="90" y="0"/>
                  <a:pt x="90" y="0"/>
                  <a:pt x="90" y="0"/>
                </a:cubicBezTo>
                <a:cubicBezTo>
                  <a:pt x="90" y="0"/>
                  <a:pt x="90" y="0"/>
                  <a:pt x="90" y="0"/>
                </a:cubicBezTo>
                <a:cubicBezTo>
                  <a:pt x="2" y="35"/>
                  <a:pt x="2" y="35"/>
                  <a:pt x="2" y="35"/>
                </a:cubicBezTo>
                <a:cubicBezTo>
                  <a:pt x="1" y="35"/>
                  <a:pt x="0" y="36"/>
                  <a:pt x="0" y="37"/>
                </a:cubicBezTo>
                <a:cubicBezTo>
                  <a:pt x="0" y="38"/>
                  <a:pt x="1" y="39"/>
                  <a:pt x="1" y="39"/>
                </a:cubicBezTo>
                <a:cubicBezTo>
                  <a:pt x="23" y="52"/>
                  <a:pt x="23" y="52"/>
                  <a:pt x="23" y="52"/>
                </a:cubicBezTo>
                <a:cubicBezTo>
                  <a:pt x="23" y="80"/>
                  <a:pt x="23" y="80"/>
                  <a:pt x="23" y="80"/>
                </a:cubicBezTo>
                <a:cubicBezTo>
                  <a:pt x="23" y="81"/>
                  <a:pt x="24" y="82"/>
                  <a:pt x="25" y="82"/>
                </a:cubicBezTo>
                <a:close/>
                <a:moveTo>
                  <a:pt x="28" y="52"/>
                </a:moveTo>
                <a:cubicBezTo>
                  <a:pt x="71" y="20"/>
                  <a:pt x="71" y="20"/>
                  <a:pt x="71" y="20"/>
                </a:cubicBezTo>
                <a:cubicBezTo>
                  <a:pt x="36" y="57"/>
                  <a:pt x="36" y="57"/>
                  <a:pt x="36" y="57"/>
                </a:cubicBezTo>
                <a:cubicBezTo>
                  <a:pt x="36" y="57"/>
                  <a:pt x="36" y="57"/>
                  <a:pt x="36" y="57"/>
                </a:cubicBezTo>
                <a:cubicBezTo>
                  <a:pt x="36" y="57"/>
                  <a:pt x="36" y="57"/>
                  <a:pt x="36" y="57"/>
                </a:cubicBezTo>
                <a:cubicBezTo>
                  <a:pt x="28" y="71"/>
                  <a:pt x="28" y="71"/>
                  <a:pt x="28" y="71"/>
                </a:cubicBezTo>
                <a:lnTo>
                  <a:pt x="28" y="52"/>
                </a:lnTo>
                <a:close/>
                <a:moveTo>
                  <a:pt x="62" y="74"/>
                </a:moveTo>
                <a:cubicBezTo>
                  <a:pt x="41" y="58"/>
                  <a:pt x="41" y="58"/>
                  <a:pt x="41" y="58"/>
                </a:cubicBezTo>
                <a:cubicBezTo>
                  <a:pt x="85" y="13"/>
                  <a:pt x="85" y="13"/>
                  <a:pt x="85" y="13"/>
                </a:cubicBezTo>
                <a:lnTo>
                  <a:pt x="62" y="74"/>
                </a:lnTo>
                <a:close/>
                <a:moveTo>
                  <a:pt x="75" y="11"/>
                </a:moveTo>
                <a:cubicBezTo>
                  <a:pt x="25" y="48"/>
                  <a:pt x="25" y="48"/>
                  <a:pt x="25" y="48"/>
                </a:cubicBezTo>
                <a:cubicBezTo>
                  <a:pt x="8" y="37"/>
                  <a:pt x="8" y="37"/>
                  <a:pt x="8" y="37"/>
                </a:cubicBezTo>
                <a:lnTo>
                  <a:pt x="75"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aa-ET"/>
          </a:p>
        </p:txBody>
      </p:sp>
    </p:spTree>
    <p:extLst>
      <p:ext uri="{BB962C8B-B14F-4D97-AF65-F5344CB8AC3E}">
        <p14:creationId xmlns:p14="http://schemas.microsoft.com/office/powerpoint/2010/main" val="2500367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5632FAB-2E01-1A90-92DD-37D2E99D7E5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6" b="7836"/>
          <a:stretch>
            <a:fillRect/>
          </a:stretch>
        </p:blipFill>
        <p:spPr/>
      </p:pic>
      <p:sp>
        <p:nvSpPr>
          <p:cNvPr id="5" name="Rectangle 4">
            <a:extLst>
              <a:ext uri="{FF2B5EF4-FFF2-40B4-BE49-F238E27FC236}">
                <a16:creationId xmlns:a16="http://schemas.microsoft.com/office/drawing/2014/main" id="{676B44D6-5F5F-0B4B-1706-98F18E6F7870}"/>
              </a:ext>
            </a:extLst>
          </p:cNvPr>
          <p:cNvSpPr/>
          <p:nvPr/>
        </p:nvSpPr>
        <p:spPr>
          <a:xfrm>
            <a:off x="0" y="0"/>
            <a:ext cx="12192000" cy="6978316"/>
          </a:xfrm>
          <a:prstGeom prst="rect">
            <a:avLst/>
          </a:prstGeom>
          <a:solidFill>
            <a:schemeClr val="accent5">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3BAE4103-A2EE-F68D-CA6C-6380442BCF39}"/>
              </a:ext>
            </a:extLst>
          </p:cNvPr>
          <p:cNvSpPr/>
          <p:nvPr/>
        </p:nvSpPr>
        <p:spPr>
          <a:xfrm>
            <a:off x="1" y="2"/>
            <a:ext cx="8839199" cy="6946231"/>
          </a:xfrm>
          <a:custGeom>
            <a:avLst/>
            <a:gdLst>
              <a:gd name="connsiteX0" fmla="*/ 0 w 10603831"/>
              <a:gd name="connsiteY0" fmla="*/ 0 h 6946231"/>
              <a:gd name="connsiteX1" fmla="*/ 5085347 w 10603831"/>
              <a:gd name="connsiteY1" fmla="*/ 0 h 6946231"/>
              <a:gd name="connsiteX2" fmla="*/ 7427495 w 10603831"/>
              <a:gd name="connsiteY2" fmla="*/ 0 h 6946231"/>
              <a:gd name="connsiteX3" fmla="*/ 8165431 w 10603831"/>
              <a:gd name="connsiteY3" fmla="*/ 0 h 6946231"/>
              <a:gd name="connsiteX4" fmla="*/ 8614610 w 10603831"/>
              <a:gd name="connsiteY4" fmla="*/ 449179 h 6946231"/>
              <a:gd name="connsiteX5" fmla="*/ 8255957 w 10603831"/>
              <a:gd name="connsiteY5" fmla="*/ 889232 h 6946231"/>
              <a:gd name="connsiteX6" fmla="*/ 8165432 w 10603831"/>
              <a:gd name="connsiteY6" fmla="*/ 898358 h 6946231"/>
              <a:gd name="connsiteX7" fmla="*/ 9954126 w 10603831"/>
              <a:gd name="connsiteY7" fmla="*/ 898358 h 6946231"/>
              <a:gd name="connsiteX8" fmla="*/ 10403305 w 10603831"/>
              <a:gd name="connsiteY8" fmla="*/ 1347537 h 6946231"/>
              <a:gd name="connsiteX9" fmla="*/ 9954126 w 10603831"/>
              <a:gd name="connsiteY9" fmla="*/ 1796716 h 6946231"/>
              <a:gd name="connsiteX10" fmla="*/ 8029027 w 10603831"/>
              <a:gd name="connsiteY10" fmla="*/ 1796716 h 6946231"/>
              <a:gd name="connsiteX11" fmla="*/ 8081694 w 10603831"/>
              <a:gd name="connsiteY11" fmla="*/ 1825302 h 6946231"/>
              <a:gd name="connsiteX12" fmla="*/ 8279732 w 10603831"/>
              <a:gd name="connsiteY12" fmla="*/ 2197769 h 6946231"/>
              <a:gd name="connsiteX13" fmla="*/ 8005394 w 10603831"/>
              <a:gd name="connsiteY13" fmla="*/ 2611649 h 6946231"/>
              <a:gd name="connsiteX14" fmla="*/ 7995041 w 10603831"/>
              <a:gd name="connsiteY14" fmla="*/ 2614863 h 6946231"/>
              <a:gd name="connsiteX15" fmla="*/ 8718885 w 10603831"/>
              <a:gd name="connsiteY15" fmla="*/ 2614863 h 6946231"/>
              <a:gd name="connsiteX16" fmla="*/ 9168064 w 10603831"/>
              <a:gd name="connsiteY16" fmla="*/ 3064042 h 6946231"/>
              <a:gd name="connsiteX17" fmla="*/ 9036503 w 10603831"/>
              <a:gd name="connsiteY17" fmla="*/ 3381659 h 6946231"/>
              <a:gd name="connsiteX18" fmla="*/ 8974265 w 10603831"/>
              <a:gd name="connsiteY18" fmla="*/ 3433009 h 6946231"/>
              <a:gd name="connsiteX19" fmla="*/ 9697452 w 10603831"/>
              <a:gd name="connsiteY19" fmla="*/ 3433009 h 6946231"/>
              <a:gd name="connsiteX20" fmla="*/ 10146631 w 10603831"/>
              <a:gd name="connsiteY20" fmla="*/ 3882188 h 6946231"/>
              <a:gd name="connsiteX21" fmla="*/ 9697452 w 10603831"/>
              <a:gd name="connsiteY21" fmla="*/ 4331367 h 6946231"/>
              <a:gd name="connsiteX22" fmla="*/ 8366468 w 10603831"/>
              <a:gd name="connsiteY22" fmla="*/ 4331367 h 6946231"/>
              <a:gd name="connsiteX23" fmla="*/ 8428503 w 10603831"/>
              <a:gd name="connsiteY23" fmla="*/ 4350624 h 6946231"/>
              <a:gd name="connsiteX24" fmla="*/ 8702841 w 10603831"/>
              <a:gd name="connsiteY24" fmla="*/ 4764504 h 6946231"/>
              <a:gd name="connsiteX25" fmla="*/ 8504802 w 10603831"/>
              <a:gd name="connsiteY25" fmla="*/ 5136971 h 6946231"/>
              <a:gd name="connsiteX26" fmla="*/ 8452136 w 10603831"/>
              <a:gd name="connsiteY26" fmla="*/ 5165557 h 6946231"/>
              <a:gd name="connsiteX27" fmla="*/ 10154652 w 10603831"/>
              <a:gd name="connsiteY27" fmla="*/ 5165557 h 6946231"/>
              <a:gd name="connsiteX28" fmla="*/ 10603831 w 10603831"/>
              <a:gd name="connsiteY28" fmla="*/ 5614736 h 6946231"/>
              <a:gd name="connsiteX29" fmla="*/ 10154652 w 10603831"/>
              <a:gd name="connsiteY29" fmla="*/ 6063915 h 6946231"/>
              <a:gd name="connsiteX30" fmla="*/ 8671268 w 10603831"/>
              <a:gd name="connsiteY30" fmla="*/ 6063915 h 6946231"/>
              <a:gd name="connsiteX31" fmla="*/ 8733303 w 10603831"/>
              <a:gd name="connsiteY31" fmla="*/ 6083172 h 6946231"/>
              <a:gd name="connsiteX32" fmla="*/ 9007641 w 10603831"/>
              <a:gd name="connsiteY32" fmla="*/ 6497052 h 6946231"/>
              <a:gd name="connsiteX33" fmla="*/ 8558462 w 10603831"/>
              <a:gd name="connsiteY33" fmla="*/ 6946231 h 6946231"/>
              <a:gd name="connsiteX34" fmla="*/ 7427495 w 10603831"/>
              <a:gd name="connsiteY34" fmla="*/ 6946231 h 6946231"/>
              <a:gd name="connsiteX35" fmla="*/ 5478378 w 10603831"/>
              <a:gd name="connsiteY35" fmla="*/ 6946231 h 6946231"/>
              <a:gd name="connsiteX36" fmla="*/ 0 w 10603831"/>
              <a:gd name="connsiteY36" fmla="*/ 6946231 h 694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03831" h="6946231">
                <a:moveTo>
                  <a:pt x="0" y="0"/>
                </a:moveTo>
                <a:lnTo>
                  <a:pt x="5085347" y="0"/>
                </a:lnTo>
                <a:lnTo>
                  <a:pt x="7427495" y="0"/>
                </a:lnTo>
                <a:lnTo>
                  <a:pt x="8165431" y="0"/>
                </a:lnTo>
                <a:cubicBezTo>
                  <a:pt x="8413506" y="0"/>
                  <a:pt x="8614610" y="201104"/>
                  <a:pt x="8614610" y="449179"/>
                </a:cubicBezTo>
                <a:cubicBezTo>
                  <a:pt x="8614610" y="666244"/>
                  <a:pt x="8460640" y="847348"/>
                  <a:pt x="8255957" y="889232"/>
                </a:cubicBezTo>
                <a:lnTo>
                  <a:pt x="8165432" y="898358"/>
                </a:lnTo>
                <a:lnTo>
                  <a:pt x="9954126" y="898358"/>
                </a:lnTo>
                <a:cubicBezTo>
                  <a:pt x="10202201" y="898358"/>
                  <a:pt x="10403305" y="1099462"/>
                  <a:pt x="10403305" y="1347537"/>
                </a:cubicBezTo>
                <a:cubicBezTo>
                  <a:pt x="10403305" y="1595612"/>
                  <a:pt x="10202201" y="1796716"/>
                  <a:pt x="9954126" y="1796716"/>
                </a:cubicBezTo>
                <a:lnTo>
                  <a:pt x="8029027" y="1796716"/>
                </a:lnTo>
                <a:lnTo>
                  <a:pt x="8081694" y="1825302"/>
                </a:lnTo>
                <a:cubicBezTo>
                  <a:pt x="8201176" y="1906023"/>
                  <a:pt x="8279732" y="2042722"/>
                  <a:pt x="8279732" y="2197769"/>
                </a:cubicBezTo>
                <a:cubicBezTo>
                  <a:pt x="8279732" y="2383825"/>
                  <a:pt x="8166611" y="2543460"/>
                  <a:pt x="8005394" y="2611649"/>
                </a:cubicBezTo>
                <a:lnTo>
                  <a:pt x="7995041" y="2614863"/>
                </a:lnTo>
                <a:lnTo>
                  <a:pt x="8718885" y="2614863"/>
                </a:lnTo>
                <a:cubicBezTo>
                  <a:pt x="8966960" y="2614863"/>
                  <a:pt x="9168064" y="2815966"/>
                  <a:pt x="9168064" y="3064042"/>
                </a:cubicBezTo>
                <a:cubicBezTo>
                  <a:pt x="9168064" y="3188079"/>
                  <a:pt x="9117788" y="3300374"/>
                  <a:pt x="9036503" y="3381659"/>
                </a:cubicBezTo>
                <a:lnTo>
                  <a:pt x="8974265" y="3433009"/>
                </a:lnTo>
                <a:lnTo>
                  <a:pt x="9697452" y="3433009"/>
                </a:lnTo>
                <a:cubicBezTo>
                  <a:pt x="9945527" y="3433009"/>
                  <a:pt x="10146631" y="3634113"/>
                  <a:pt x="10146631" y="3882188"/>
                </a:cubicBezTo>
                <a:cubicBezTo>
                  <a:pt x="10146631" y="4130263"/>
                  <a:pt x="9945527" y="4331367"/>
                  <a:pt x="9697452" y="4331367"/>
                </a:cubicBezTo>
                <a:lnTo>
                  <a:pt x="8366468" y="4331367"/>
                </a:lnTo>
                <a:lnTo>
                  <a:pt x="8428503" y="4350624"/>
                </a:lnTo>
                <a:cubicBezTo>
                  <a:pt x="8589720" y="4418813"/>
                  <a:pt x="8702841" y="4578448"/>
                  <a:pt x="8702841" y="4764504"/>
                </a:cubicBezTo>
                <a:cubicBezTo>
                  <a:pt x="8702841" y="4919551"/>
                  <a:pt x="8624285" y="5056250"/>
                  <a:pt x="8504802" y="5136971"/>
                </a:cubicBezTo>
                <a:lnTo>
                  <a:pt x="8452136" y="5165557"/>
                </a:lnTo>
                <a:lnTo>
                  <a:pt x="10154652" y="5165557"/>
                </a:lnTo>
                <a:cubicBezTo>
                  <a:pt x="10402727" y="5165557"/>
                  <a:pt x="10603831" y="5366661"/>
                  <a:pt x="10603831" y="5614736"/>
                </a:cubicBezTo>
                <a:cubicBezTo>
                  <a:pt x="10603831" y="5862811"/>
                  <a:pt x="10402727" y="6063915"/>
                  <a:pt x="10154652" y="6063915"/>
                </a:cubicBezTo>
                <a:lnTo>
                  <a:pt x="8671268" y="6063915"/>
                </a:lnTo>
                <a:lnTo>
                  <a:pt x="8733303" y="6083172"/>
                </a:lnTo>
                <a:cubicBezTo>
                  <a:pt x="8894520" y="6151361"/>
                  <a:pt x="9007641" y="6310996"/>
                  <a:pt x="9007641" y="6497052"/>
                </a:cubicBezTo>
                <a:cubicBezTo>
                  <a:pt x="9007641" y="6745127"/>
                  <a:pt x="8806537" y="6946231"/>
                  <a:pt x="8558462" y="6946231"/>
                </a:cubicBezTo>
                <a:lnTo>
                  <a:pt x="7427495" y="6946231"/>
                </a:lnTo>
                <a:lnTo>
                  <a:pt x="5478378" y="6946231"/>
                </a:lnTo>
                <a:lnTo>
                  <a:pt x="0" y="6946231"/>
                </a:lnTo>
                <a:close/>
              </a:path>
            </a:pathLst>
          </a:custGeom>
          <a:solidFill>
            <a:srgbClr val="0C203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ADE41FD3-6500-C217-F621-60FD7AB62D8E}"/>
              </a:ext>
            </a:extLst>
          </p:cNvPr>
          <p:cNvSpPr/>
          <p:nvPr/>
        </p:nvSpPr>
        <p:spPr>
          <a:xfrm>
            <a:off x="3882189" y="1195137"/>
            <a:ext cx="5967664" cy="458804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4EC6D2-3151-EF7E-6643-509B39C8F7FD}"/>
              </a:ext>
            </a:extLst>
          </p:cNvPr>
          <p:cNvSpPr txBox="1"/>
          <p:nvPr/>
        </p:nvSpPr>
        <p:spPr>
          <a:xfrm>
            <a:off x="325646" y="1420116"/>
            <a:ext cx="5377912" cy="1384995"/>
          </a:xfrm>
          <a:prstGeom prst="rect">
            <a:avLst/>
          </a:prstGeom>
          <a:noFill/>
        </p:spPr>
        <p:txBody>
          <a:bodyPr wrap="square" rtlCol="0">
            <a:spAutoFit/>
          </a:bodyPr>
          <a:lstStyle/>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Attractive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PowerPoint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Presentation</a:t>
            </a:r>
            <a:r>
              <a:rPr lang="en-US" sz="2800" b="1" dirty="0">
                <a:effectLst>
                  <a:outerShdw blurRad="187573" dist="53379" dir="5400000" algn="ctr" rotWithShape="0">
                    <a:srgbClr val="000000">
                      <a:alpha val="69000"/>
                    </a:srgbClr>
                  </a:outerShdw>
                </a:effectLst>
                <a:latin typeface="Lato" panose="020F0502020204030203" pitchFamily="34" charset="77"/>
              </a:rPr>
              <a:t> </a:t>
            </a:r>
          </a:p>
        </p:txBody>
      </p:sp>
      <p:sp>
        <p:nvSpPr>
          <p:cNvPr id="13" name="TextBox 12">
            <a:extLst>
              <a:ext uri="{FF2B5EF4-FFF2-40B4-BE49-F238E27FC236}">
                <a16:creationId xmlns:a16="http://schemas.microsoft.com/office/drawing/2014/main" id="{2607CF5B-6D1F-9A17-D36B-268A1DD596E8}"/>
              </a:ext>
            </a:extLst>
          </p:cNvPr>
          <p:cNvSpPr txBox="1"/>
          <p:nvPr/>
        </p:nvSpPr>
        <p:spPr>
          <a:xfrm>
            <a:off x="327366" y="1174673"/>
            <a:ext cx="2014781" cy="369332"/>
          </a:xfrm>
          <a:prstGeom prst="rect">
            <a:avLst/>
          </a:prstGeom>
          <a:noFill/>
        </p:spPr>
        <p:txBody>
          <a:bodyPr wrap="square" rtlCol="0">
            <a:spAutoFit/>
          </a:bodyPr>
          <a:lstStyle/>
          <a:p>
            <a:r>
              <a:rPr lang="en-US" b="1" dirty="0">
                <a:solidFill>
                  <a:schemeClr val="accent1"/>
                </a:solidFill>
              </a:rPr>
              <a:t>SECTION</a:t>
            </a:r>
            <a:r>
              <a:rPr lang="en-US" b="1" dirty="0">
                <a:solidFill>
                  <a:schemeClr val="accent1"/>
                </a:solidFill>
                <a:effectLst>
                  <a:outerShdw blurRad="187573" dist="53379" dir="5400000" algn="ctr" rotWithShape="0">
                    <a:srgbClr val="000000">
                      <a:alpha val="69000"/>
                    </a:srgbClr>
                  </a:outerShdw>
                </a:effectLst>
              </a:rPr>
              <a:t> 2</a:t>
            </a:r>
          </a:p>
        </p:txBody>
      </p:sp>
      <p:sp>
        <p:nvSpPr>
          <p:cNvPr id="14" name="TextBox 13">
            <a:extLst>
              <a:ext uri="{FF2B5EF4-FFF2-40B4-BE49-F238E27FC236}">
                <a16:creationId xmlns:a16="http://schemas.microsoft.com/office/drawing/2014/main" id="{DADEF255-7DA9-45D0-4BF3-13B06A6B6887}"/>
              </a:ext>
            </a:extLst>
          </p:cNvPr>
          <p:cNvSpPr txBox="1"/>
          <p:nvPr/>
        </p:nvSpPr>
        <p:spPr>
          <a:xfrm>
            <a:off x="366975" y="3493135"/>
            <a:ext cx="3354793" cy="11829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15" name="Rectangle 14">
            <a:extLst>
              <a:ext uri="{FF2B5EF4-FFF2-40B4-BE49-F238E27FC236}">
                <a16:creationId xmlns:a16="http://schemas.microsoft.com/office/drawing/2014/main" id="{B202AFC4-F75B-7ED5-FECE-5B19EF807FC3}"/>
              </a:ext>
            </a:extLst>
          </p:cNvPr>
          <p:cNvSpPr/>
          <p:nvPr/>
        </p:nvSpPr>
        <p:spPr>
          <a:xfrm>
            <a:off x="366975" y="3158305"/>
            <a:ext cx="2794000" cy="2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Since 2020</a:t>
            </a:r>
          </a:p>
        </p:txBody>
      </p:sp>
    </p:spTree>
    <p:extLst>
      <p:ext uri="{BB962C8B-B14F-4D97-AF65-F5344CB8AC3E}">
        <p14:creationId xmlns:p14="http://schemas.microsoft.com/office/powerpoint/2010/main" val="65422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3580ED0-FE05-8248-F04B-AD4EDF20E3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556" r="20556"/>
          <a:stretch>
            <a:fillRect/>
          </a:stretch>
        </p:blipFill>
        <p:spPr/>
      </p:pic>
      <p:pic>
        <p:nvPicPr>
          <p:cNvPr id="20" name="Picture Placeholder 19">
            <a:extLst>
              <a:ext uri="{FF2B5EF4-FFF2-40B4-BE49-F238E27FC236}">
                <a16:creationId xmlns:a16="http://schemas.microsoft.com/office/drawing/2014/main" id="{D1C207FE-3FAF-0D00-BF12-DC08A9F76F4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3056" r="23056"/>
          <a:stretch>
            <a:fillRect/>
          </a:stretch>
        </p:blipFill>
        <p:spPr/>
      </p:pic>
      <p:sp>
        <p:nvSpPr>
          <p:cNvPr id="14" name="Freeform 13">
            <a:extLst>
              <a:ext uri="{FF2B5EF4-FFF2-40B4-BE49-F238E27FC236}">
                <a16:creationId xmlns:a16="http://schemas.microsoft.com/office/drawing/2014/main" id="{8A967AB7-D395-92D5-65F8-00181B1F46CD}"/>
              </a:ext>
            </a:extLst>
          </p:cNvPr>
          <p:cNvSpPr/>
          <p:nvPr/>
        </p:nvSpPr>
        <p:spPr>
          <a:xfrm rot="5400000">
            <a:off x="62346" y="-62345"/>
            <a:ext cx="6858000" cy="6982690"/>
          </a:xfrm>
          <a:custGeom>
            <a:avLst/>
            <a:gdLst>
              <a:gd name="connsiteX0" fmla="*/ 3079038 w 6858000"/>
              <a:gd name="connsiteY0" fmla="*/ 886693 h 6982690"/>
              <a:gd name="connsiteX1" fmla="*/ 3593319 w 6858000"/>
              <a:gd name="connsiteY1" fmla="*/ 1773384 h 6982690"/>
              <a:gd name="connsiteX2" fmla="*/ 4107600 w 6858000"/>
              <a:gd name="connsiteY2" fmla="*/ 886693 h 6982690"/>
              <a:gd name="connsiteX3" fmla="*/ 0 w 6858000"/>
              <a:gd name="connsiteY3" fmla="*/ 6982690 h 6982690"/>
              <a:gd name="connsiteX4" fmla="*/ 0 w 6858000"/>
              <a:gd name="connsiteY4" fmla="*/ 886691 h 6982690"/>
              <a:gd name="connsiteX5" fmla="*/ 2050476 w 6858000"/>
              <a:gd name="connsiteY5" fmla="*/ 886691 h 6982690"/>
              <a:gd name="connsiteX6" fmla="*/ 2564756 w 6858000"/>
              <a:gd name="connsiteY6" fmla="*/ 0 h 6982690"/>
              <a:gd name="connsiteX7" fmla="*/ 3079037 w 6858000"/>
              <a:gd name="connsiteY7" fmla="*/ 886691 h 6982690"/>
              <a:gd name="connsiteX8" fmla="*/ 6858000 w 6858000"/>
              <a:gd name="connsiteY8" fmla="*/ 886691 h 6982690"/>
              <a:gd name="connsiteX9" fmla="*/ 6858000 w 6858000"/>
              <a:gd name="connsiteY9" fmla="*/ 6982690 h 698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6982690">
                <a:moveTo>
                  <a:pt x="3079038" y="886693"/>
                </a:moveTo>
                <a:lnTo>
                  <a:pt x="3593319" y="1773384"/>
                </a:lnTo>
                <a:lnTo>
                  <a:pt x="4107600" y="886693"/>
                </a:lnTo>
                <a:close/>
                <a:moveTo>
                  <a:pt x="0" y="6982690"/>
                </a:moveTo>
                <a:lnTo>
                  <a:pt x="0" y="886691"/>
                </a:lnTo>
                <a:lnTo>
                  <a:pt x="2050476" y="886691"/>
                </a:lnTo>
                <a:lnTo>
                  <a:pt x="2564756" y="0"/>
                </a:lnTo>
                <a:lnTo>
                  <a:pt x="3079037" y="886691"/>
                </a:lnTo>
                <a:lnTo>
                  <a:pt x="6858000" y="886691"/>
                </a:lnTo>
                <a:lnTo>
                  <a:pt x="6858000" y="6982690"/>
                </a:lnTo>
                <a:close/>
              </a:path>
            </a:pathLst>
          </a:custGeom>
          <a:solidFill>
            <a:schemeClr val="accent5">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22EE496D-6BC8-3381-EDFB-143D8C18D4A7}"/>
              </a:ext>
            </a:extLst>
          </p:cNvPr>
          <p:cNvSpPr/>
          <p:nvPr/>
        </p:nvSpPr>
        <p:spPr>
          <a:xfrm rot="16200000">
            <a:off x="5278581" y="-55417"/>
            <a:ext cx="6858000" cy="6968835"/>
          </a:xfrm>
          <a:custGeom>
            <a:avLst/>
            <a:gdLst>
              <a:gd name="connsiteX0" fmla="*/ 4807525 w 6858000"/>
              <a:gd name="connsiteY0" fmla="*/ 872836 h 6968835"/>
              <a:gd name="connsiteX1" fmla="*/ 3778963 w 6858000"/>
              <a:gd name="connsiteY1" fmla="*/ 872836 h 6968835"/>
              <a:gd name="connsiteX2" fmla="*/ 4293244 w 6858000"/>
              <a:gd name="connsiteY2" fmla="*/ 1759527 h 6968835"/>
              <a:gd name="connsiteX3" fmla="*/ 6858000 w 6858000"/>
              <a:gd name="connsiteY3" fmla="*/ 872835 h 6968835"/>
              <a:gd name="connsiteX4" fmla="*/ 6858000 w 6858000"/>
              <a:gd name="connsiteY4" fmla="*/ 6968835 h 6968835"/>
              <a:gd name="connsiteX5" fmla="*/ 0 w 6858000"/>
              <a:gd name="connsiteY5" fmla="*/ 6968834 h 6968835"/>
              <a:gd name="connsiteX6" fmla="*/ 0 w 6858000"/>
              <a:gd name="connsiteY6" fmla="*/ 872835 h 6968835"/>
              <a:gd name="connsiteX7" fmla="*/ 2758438 w 6858000"/>
              <a:gd name="connsiteY7" fmla="*/ 872835 h 6968835"/>
              <a:gd name="connsiteX8" fmla="*/ 3264682 w 6858000"/>
              <a:gd name="connsiteY8" fmla="*/ 0 h 6968835"/>
              <a:gd name="connsiteX9" fmla="*/ 3770926 w 6858000"/>
              <a:gd name="connsiteY9" fmla="*/ 872835 h 696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6968835">
                <a:moveTo>
                  <a:pt x="4807525" y="872836"/>
                </a:moveTo>
                <a:lnTo>
                  <a:pt x="3778963" y="872836"/>
                </a:lnTo>
                <a:lnTo>
                  <a:pt x="4293244" y="1759527"/>
                </a:lnTo>
                <a:close/>
                <a:moveTo>
                  <a:pt x="6858000" y="872835"/>
                </a:moveTo>
                <a:lnTo>
                  <a:pt x="6858000" y="6968835"/>
                </a:lnTo>
                <a:lnTo>
                  <a:pt x="0" y="6968834"/>
                </a:lnTo>
                <a:lnTo>
                  <a:pt x="0" y="872835"/>
                </a:lnTo>
                <a:lnTo>
                  <a:pt x="2758438" y="872835"/>
                </a:lnTo>
                <a:lnTo>
                  <a:pt x="3264682" y="0"/>
                </a:lnTo>
                <a:lnTo>
                  <a:pt x="3770926" y="872835"/>
                </a:lnTo>
                <a:close/>
              </a:path>
            </a:pathLst>
          </a:custGeom>
          <a:solidFill>
            <a:schemeClr val="accent6">
              <a:alpha val="6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378908C0-35DD-01C4-B07F-5447CAB1D039}"/>
              </a:ext>
            </a:extLst>
          </p:cNvPr>
          <p:cNvGrpSpPr/>
          <p:nvPr/>
        </p:nvGrpSpPr>
        <p:grpSpPr>
          <a:xfrm>
            <a:off x="1953491" y="1510146"/>
            <a:ext cx="1787236" cy="1787236"/>
            <a:chOff x="1953491" y="1510146"/>
            <a:chExt cx="1787236" cy="1787236"/>
          </a:xfrm>
        </p:grpSpPr>
        <p:sp>
          <p:nvSpPr>
            <p:cNvPr id="22" name="Oval 21">
              <a:extLst>
                <a:ext uri="{FF2B5EF4-FFF2-40B4-BE49-F238E27FC236}">
                  <a16:creationId xmlns:a16="http://schemas.microsoft.com/office/drawing/2014/main" id="{B71C0301-731B-DE87-EA9B-681D9378943C}"/>
                </a:ext>
              </a:extLst>
            </p:cNvPr>
            <p:cNvSpPr/>
            <p:nvPr/>
          </p:nvSpPr>
          <p:spPr>
            <a:xfrm>
              <a:off x="1953491" y="1510146"/>
              <a:ext cx="1787236" cy="1787236"/>
            </a:xfrm>
            <a:prstGeom prst="ellipse">
              <a:avLst/>
            </a:prstGeom>
            <a:solidFill>
              <a:schemeClr val="accent3">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4CCD907-7DCA-8093-21DC-1E2F93F9C7CA}"/>
                </a:ext>
              </a:extLst>
            </p:cNvPr>
            <p:cNvSpPr/>
            <p:nvPr/>
          </p:nvSpPr>
          <p:spPr>
            <a:xfrm>
              <a:off x="2189019" y="1738746"/>
              <a:ext cx="1330036" cy="1330036"/>
            </a:xfrm>
            <a:prstGeom prst="ellipse">
              <a:avLst/>
            </a:prstGeom>
            <a:solidFill>
              <a:schemeClr val="accent3">
                <a:lumMod val="60000"/>
                <a:lumOff val="4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BCDB18D-38CE-D0FE-4B2A-D558EE66E18F}"/>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4C413F02-CE3E-EA84-5AF5-E2A56C448422}"/>
              </a:ext>
            </a:extLst>
          </p:cNvPr>
          <p:cNvGrpSpPr/>
          <p:nvPr/>
        </p:nvGrpSpPr>
        <p:grpSpPr>
          <a:xfrm>
            <a:off x="8354291" y="1489366"/>
            <a:ext cx="1787236" cy="1787236"/>
            <a:chOff x="1953491" y="1510146"/>
            <a:chExt cx="1787236" cy="1787236"/>
          </a:xfrm>
        </p:grpSpPr>
        <p:sp>
          <p:nvSpPr>
            <p:cNvPr id="30" name="Oval 29">
              <a:extLst>
                <a:ext uri="{FF2B5EF4-FFF2-40B4-BE49-F238E27FC236}">
                  <a16:creationId xmlns:a16="http://schemas.microsoft.com/office/drawing/2014/main" id="{6E7A5079-9C64-06AE-F654-D27B131EA8DD}"/>
                </a:ext>
              </a:extLst>
            </p:cNvPr>
            <p:cNvSpPr/>
            <p:nvPr/>
          </p:nvSpPr>
          <p:spPr>
            <a:xfrm>
              <a:off x="1953491" y="1510146"/>
              <a:ext cx="1787236" cy="1787236"/>
            </a:xfrm>
            <a:prstGeom prst="ellipse">
              <a:avLst/>
            </a:prstGeom>
            <a:solidFill>
              <a:srgbClr val="E6A421">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7DAE468-3CA0-8130-BFDD-D69851E4F98A}"/>
                </a:ext>
              </a:extLst>
            </p:cNvPr>
            <p:cNvSpPr/>
            <p:nvPr/>
          </p:nvSpPr>
          <p:spPr>
            <a:xfrm>
              <a:off x="2189019" y="1738746"/>
              <a:ext cx="1330036" cy="1330036"/>
            </a:xfrm>
            <a:prstGeom prst="ellipse">
              <a:avLst/>
            </a:prstGeom>
            <a:solidFill>
              <a:srgbClr val="F0C8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7ECBD76-E09C-724B-B288-B342FC8D53FE}"/>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87FCD10E-51F8-9890-D3B5-1F1EFF828463}"/>
              </a:ext>
            </a:extLst>
          </p:cNvPr>
          <p:cNvSpPr txBox="1"/>
          <p:nvPr/>
        </p:nvSpPr>
        <p:spPr>
          <a:xfrm>
            <a:off x="404013" y="3532911"/>
            <a:ext cx="5108449" cy="830997"/>
          </a:xfrm>
          <a:prstGeom prst="rect">
            <a:avLst/>
          </a:prstGeom>
          <a:noFill/>
        </p:spPr>
        <p:txBody>
          <a:bodyPr wrap="square" rtlCol="0">
            <a:spAutoFit/>
          </a:bodyPr>
          <a:lstStyle/>
          <a:p>
            <a:pPr algn="ctr"/>
            <a:r>
              <a:rPr lang="en-US" sz="2400" b="1" dirty="0">
                <a:solidFill>
                  <a:schemeClr val="bg1"/>
                </a:solidFill>
                <a:latin typeface="Lato" panose="020F0502020204030203" pitchFamily="34" charset="77"/>
              </a:rPr>
              <a:t>Attractive </a:t>
            </a:r>
          </a:p>
          <a:p>
            <a:pPr algn="ctr"/>
            <a:r>
              <a:rPr lang="en-US" sz="2400" b="1" dirty="0">
                <a:solidFill>
                  <a:schemeClr val="bg1"/>
                </a:solidFill>
                <a:latin typeface="Lato" panose="020F0502020204030203" pitchFamily="34" charset="77"/>
              </a:rPr>
              <a:t>PowerPoint presentation </a:t>
            </a:r>
          </a:p>
        </p:txBody>
      </p:sp>
      <p:sp>
        <p:nvSpPr>
          <p:cNvPr id="35" name="Freeform 11">
            <a:extLst>
              <a:ext uri="{FF2B5EF4-FFF2-40B4-BE49-F238E27FC236}">
                <a16:creationId xmlns:a16="http://schemas.microsoft.com/office/drawing/2014/main" id="{9A9F84AB-0833-FB9B-8844-2255863A4280}"/>
              </a:ext>
            </a:extLst>
          </p:cNvPr>
          <p:cNvSpPr>
            <a:spLocks noEditPoints="1"/>
          </p:cNvSpPr>
          <p:nvPr/>
        </p:nvSpPr>
        <p:spPr bwMode="auto">
          <a:xfrm>
            <a:off x="2561793" y="2063101"/>
            <a:ext cx="638175" cy="639763"/>
          </a:xfrm>
          <a:custGeom>
            <a:avLst/>
            <a:gdLst>
              <a:gd name="T0" fmla="*/ 165 w 192"/>
              <a:gd name="T1" fmla="*/ 52 h 192"/>
              <a:gd name="T2" fmla="*/ 180 w 192"/>
              <a:gd name="T3" fmla="*/ 102 h 192"/>
              <a:gd name="T4" fmla="*/ 90 w 192"/>
              <a:gd name="T5" fmla="*/ 192 h 192"/>
              <a:gd name="T6" fmla="*/ 0 w 192"/>
              <a:gd name="T7" fmla="*/ 102 h 192"/>
              <a:gd name="T8" fmla="*/ 90 w 192"/>
              <a:gd name="T9" fmla="*/ 12 h 192"/>
              <a:gd name="T10" fmla="*/ 139 w 192"/>
              <a:gd name="T11" fmla="*/ 27 h 192"/>
              <a:gd name="T12" fmla="*/ 124 w 192"/>
              <a:gd name="T13" fmla="*/ 43 h 192"/>
              <a:gd name="T14" fmla="*/ 90 w 192"/>
              <a:gd name="T15" fmla="*/ 34 h 192"/>
              <a:gd name="T16" fmla="*/ 22 w 192"/>
              <a:gd name="T17" fmla="*/ 102 h 192"/>
              <a:gd name="T18" fmla="*/ 90 w 192"/>
              <a:gd name="T19" fmla="*/ 170 h 192"/>
              <a:gd name="T20" fmla="*/ 158 w 192"/>
              <a:gd name="T21" fmla="*/ 102 h 192"/>
              <a:gd name="T22" fmla="*/ 148 w 192"/>
              <a:gd name="T23" fmla="*/ 68 h 192"/>
              <a:gd name="T24" fmla="*/ 106 w 192"/>
              <a:gd name="T25" fmla="*/ 61 h 192"/>
              <a:gd name="T26" fmla="*/ 90 w 192"/>
              <a:gd name="T27" fmla="*/ 58 h 192"/>
              <a:gd name="T28" fmla="*/ 46 w 192"/>
              <a:gd name="T29" fmla="*/ 102 h 192"/>
              <a:gd name="T30" fmla="*/ 90 w 192"/>
              <a:gd name="T31" fmla="*/ 147 h 192"/>
              <a:gd name="T32" fmla="*/ 134 w 192"/>
              <a:gd name="T33" fmla="*/ 102 h 192"/>
              <a:gd name="T34" fmla="*/ 129 w 192"/>
              <a:gd name="T35" fmla="*/ 82 h 192"/>
              <a:gd name="T36" fmla="*/ 90 w 192"/>
              <a:gd name="T37" fmla="*/ 102 h 192"/>
              <a:gd name="T38" fmla="*/ 187 w 192"/>
              <a:gd name="T39" fmla="*/ 5 h 192"/>
              <a:gd name="T40" fmla="*/ 164 w 192"/>
              <a:gd name="T41" fmla="*/ 0 h 192"/>
              <a:gd name="T42" fmla="*/ 164 w 192"/>
              <a:gd name="T43" fmla="*/ 28 h 192"/>
              <a:gd name="T44" fmla="*/ 192 w 192"/>
              <a:gd name="T45" fmla="*/ 28 h 192"/>
              <a:gd name="T46" fmla="*/ 15 w 192"/>
              <a:gd name="T47" fmla="*/ 192 h 192"/>
              <a:gd name="T48" fmla="*/ 33 w 192"/>
              <a:gd name="T49" fmla="*/ 172 h 192"/>
              <a:gd name="T50" fmla="*/ 147 w 192"/>
              <a:gd name="T51" fmla="*/ 172 h 192"/>
              <a:gd name="T52" fmla="*/ 165 w 192"/>
              <a:gd name="T5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92">
                <a:moveTo>
                  <a:pt x="165" y="52"/>
                </a:moveTo>
                <a:cubicBezTo>
                  <a:pt x="174" y="67"/>
                  <a:pt x="180" y="84"/>
                  <a:pt x="180" y="102"/>
                </a:cubicBezTo>
                <a:cubicBezTo>
                  <a:pt x="180" y="152"/>
                  <a:pt x="139" y="192"/>
                  <a:pt x="90" y="192"/>
                </a:cubicBezTo>
                <a:cubicBezTo>
                  <a:pt x="40" y="192"/>
                  <a:pt x="0" y="152"/>
                  <a:pt x="0" y="102"/>
                </a:cubicBezTo>
                <a:cubicBezTo>
                  <a:pt x="0" y="52"/>
                  <a:pt x="40" y="12"/>
                  <a:pt x="90" y="12"/>
                </a:cubicBezTo>
                <a:cubicBezTo>
                  <a:pt x="108" y="12"/>
                  <a:pt x="125" y="17"/>
                  <a:pt x="139" y="27"/>
                </a:cubicBezTo>
                <a:moveTo>
                  <a:pt x="124" y="43"/>
                </a:moveTo>
                <a:cubicBezTo>
                  <a:pt x="114" y="37"/>
                  <a:pt x="102" y="34"/>
                  <a:pt x="90" y="34"/>
                </a:cubicBezTo>
                <a:cubicBezTo>
                  <a:pt x="52" y="34"/>
                  <a:pt x="22" y="64"/>
                  <a:pt x="22" y="102"/>
                </a:cubicBezTo>
                <a:cubicBezTo>
                  <a:pt x="22" y="140"/>
                  <a:pt x="52" y="170"/>
                  <a:pt x="90" y="170"/>
                </a:cubicBezTo>
                <a:cubicBezTo>
                  <a:pt x="127" y="170"/>
                  <a:pt x="158" y="140"/>
                  <a:pt x="158" y="102"/>
                </a:cubicBezTo>
                <a:cubicBezTo>
                  <a:pt x="158" y="90"/>
                  <a:pt x="154" y="78"/>
                  <a:pt x="148" y="68"/>
                </a:cubicBezTo>
                <a:moveTo>
                  <a:pt x="106" y="61"/>
                </a:moveTo>
                <a:cubicBezTo>
                  <a:pt x="101" y="59"/>
                  <a:pt x="96" y="58"/>
                  <a:pt x="90" y="58"/>
                </a:cubicBezTo>
                <a:cubicBezTo>
                  <a:pt x="65" y="58"/>
                  <a:pt x="46" y="78"/>
                  <a:pt x="46" y="102"/>
                </a:cubicBezTo>
                <a:cubicBezTo>
                  <a:pt x="46" y="127"/>
                  <a:pt x="65" y="147"/>
                  <a:pt x="90" y="147"/>
                </a:cubicBezTo>
                <a:cubicBezTo>
                  <a:pt x="114" y="147"/>
                  <a:pt x="134" y="127"/>
                  <a:pt x="134" y="102"/>
                </a:cubicBezTo>
                <a:cubicBezTo>
                  <a:pt x="134" y="95"/>
                  <a:pt x="132" y="88"/>
                  <a:pt x="129" y="82"/>
                </a:cubicBezTo>
                <a:moveTo>
                  <a:pt x="90" y="102"/>
                </a:moveTo>
                <a:cubicBezTo>
                  <a:pt x="187" y="5"/>
                  <a:pt x="187" y="5"/>
                  <a:pt x="187" y="5"/>
                </a:cubicBezTo>
                <a:moveTo>
                  <a:pt x="164" y="0"/>
                </a:moveTo>
                <a:cubicBezTo>
                  <a:pt x="164" y="28"/>
                  <a:pt x="164" y="28"/>
                  <a:pt x="164" y="28"/>
                </a:cubicBezTo>
                <a:cubicBezTo>
                  <a:pt x="192" y="28"/>
                  <a:pt x="192" y="28"/>
                  <a:pt x="192" y="28"/>
                </a:cubicBezTo>
                <a:moveTo>
                  <a:pt x="15" y="192"/>
                </a:moveTo>
                <a:cubicBezTo>
                  <a:pt x="33" y="172"/>
                  <a:pt x="33" y="172"/>
                  <a:pt x="33" y="172"/>
                </a:cubicBezTo>
                <a:moveTo>
                  <a:pt x="147" y="172"/>
                </a:moveTo>
                <a:cubicBezTo>
                  <a:pt x="165" y="192"/>
                  <a:pt x="165" y="192"/>
                  <a:pt x="165" y="192"/>
                </a:cubicBezTo>
              </a:path>
            </a:pathLst>
          </a:custGeom>
          <a:noFill/>
          <a:ln w="28575"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ru-RU" dirty="0">
              <a:latin typeface="Montserrat Light" panose="00000400000000000000" pitchFamily="50" charset="0"/>
            </a:endParaRPr>
          </a:p>
        </p:txBody>
      </p:sp>
      <p:sp>
        <p:nvSpPr>
          <p:cNvPr id="36" name="Freeform 22">
            <a:extLst>
              <a:ext uri="{FF2B5EF4-FFF2-40B4-BE49-F238E27FC236}">
                <a16:creationId xmlns:a16="http://schemas.microsoft.com/office/drawing/2014/main" id="{B29CF802-7AFE-6602-C3AD-AD7ED8D31C4B}"/>
              </a:ext>
            </a:extLst>
          </p:cNvPr>
          <p:cNvSpPr>
            <a:spLocks noEditPoints="1"/>
          </p:cNvSpPr>
          <p:nvPr/>
        </p:nvSpPr>
        <p:spPr bwMode="auto">
          <a:xfrm>
            <a:off x="8936181" y="2063101"/>
            <a:ext cx="673102" cy="543289"/>
          </a:xfrm>
          <a:custGeom>
            <a:avLst/>
            <a:gdLst>
              <a:gd name="T0" fmla="*/ 117 w 117"/>
              <a:gd name="T1" fmla="*/ 94 h 94"/>
              <a:gd name="T2" fmla="*/ 0 w 117"/>
              <a:gd name="T3" fmla="*/ 94 h 94"/>
              <a:gd name="T4" fmla="*/ 29 w 117"/>
              <a:gd name="T5" fmla="*/ 69 h 94"/>
              <a:gd name="T6" fmla="*/ 13 w 117"/>
              <a:gd name="T7" fmla="*/ 69 h 94"/>
              <a:gd name="T8" fmla="*/ 13 w 117"/>
              <a:gd name="T9" fmla="*/ 94 h 94"/>
              <a:gd name="T10" fmla="*/ 29 w 117"/>
              <a:gd name="T11" fmla="*/ 94 h 94"/>
              <a:gd name="T12" fmla="*/ 29 w 117"/>
              <a:gd name="T13" fmla="*/ 69 h 94"/>
              <a:gd name="T14" fmla="*/ 54 w 117"/>
              <a:gd name="T15" fmla="*/ 44 h 94"/>
              <a:gd name="T16" fmla="*/ 38 w 117"/>
              <a:gd name="T17" fmla="*/ 44 h 94"/>
              <a:gd name="T18" fmla="*/ 38 w 117"/>
              <a:gd name="T19" fmla="*/ 94 h 94"/>
              <a:gd name="T20" fmla="*/ 54 w 117"/>
              <a:gd name="T21" fmla="*/ 94 h 94"/>
              <a:gd name="T22" fmla="*/ 54 w 117"/>
              <a:gd name="T23" fmla="*/ 44 h 94"/>
              <a:gd name="T24" fmla="*/ 79 w 117"/>
              <a:gd name="T25" fmla="*/ 55 h 94"/>
              <a:gd name="T26" fmla="*/ 63 w 117"/>
              <a:gd name="T27" fmla="*/ 55 h 94"/>
              <a:gd name="T28" fmla="*/ 63 w 117"/>
              <a:gd name="T29" fmla="*/ 94 h 94"/>
              <a:gd name="T30" fmla="*/ 79 w 117"/>
              <a:gd name="T31" fmla="*/ 94 h 94"/>
              <a:gd name="T32" fmla="*/ 79 w 117"/>
              <a:gd name="T33" fmla="*/ 55 h 94"/>
              <a:gd name="T34" fmla="*/ 105 w 117"/>
              <a:gd name="T35" fmla="*/ 29 h 94"/>
              <a:gd name="T36" fmla="*/ 88 w 117"/>
              <a:gd name="T37" fmla="*/ 29 h 94"/>
              <a:gd name="T38" fmla="*/ 88 w 117"/>
              <a:gd name="T39" fmla="*/ 94 h 94"/>
              <a:gd name="T40" fmla="*/ 105 w 117"/>
              <a:gd name="T41" fmla="*/ 94 h 94"/>
              <a:gd name="T42" fmla="*/ 105 w 117"/>
              <a:gd name="T43" fmla="*/ 29 h 94"/>
              <a:gd name="T44" fmla="*/ 21 w 117"/>
              <a:gd name="T45" fmla="*/ 41 h 94"/>
              <a:gd name="T46" fmla="*/ 16 w 117"/>
              <a:gd name="T47" fmla="*/ 46 h 94"/>
              <a:gd name="T48" fmla="*/ 21 w 117"/>
              <a:gd name="T49" fmla="*/ 50 h 94"/>
              <a:gd name="T50" fmla="*/ 25 w 117"/>
              <a:gd name="T51" fmla="*/ 46 h 94"/>
              <a:gd name="T52" fmla="*/ 21 w 117"/>
              <a:gd name="T53" fmla="*/ 41 h 94"/>
              <a:gd name="T54" fmla="*/ 46 w 117"/>
              <a:gd name="T55" fmla="*/ 17 h 94"/>
              <a:gd name="T56" fmla="*/ 41 w 117"/>
              <a:gd name="T57" fmla="*/ 21 h 94"/>
              <a:gd name="T58" fmla="*/ 46 w 117"/>
              <a:gd name="T59" fmla="*/ 26 h 94"/>
              <a:gd name="T60" fmla="*/ 51 w 117"/>
              <a:gd name="T61" fmla="*/ 21 h 94"/>
              <a:gd name="T62" fmla="*/ 46 w 117"/>
              <a:gd name="T63" fmla="*/ 17 h 94"/>
              <a:gd name="T64" fmla="*/ 71 w 117"/>
              <a:gd name="T65" fmla="*/ 29 h 94"/>
              <a:gd name="T66" fmla="*/ 67 w 117"/>
              <a:gd name="T67" fmla="*/ 34 h 94"/>
              <a:gd name="T68" fmla="*/ 71 w 117"/>
              <a:gd name="T69" fmla="*/ 38 h 94"/>
              <a:gd name="T70" fmla="*/ 76 w 117"/>
              <a:gd name="T71" fmla="*/ 34 h 94"/>
              <a:gd name="T72" fmla="*/ 71 w 117"/>
              <a:gd name="T73" fmla="*/ 29 h 94"/>
              <a:gd name="T74" fmla="*/ 96 w 117"/>
              <a:gd name="T75" fmla="*/ 0 h 94"/>
              <a:gd name="T76" fmla="*/ 92 w 117"/>
              <a:gd name="T77" fmla="*/ 5 h 94"/>
              <a:gd name="T78" fmla="*/ 96 w 117"/>
              <a:gd name="T79" fmla="*/ 9 h 94"/>
              <a:gd name="T80" fmla="*/ 101 w 117"/>
              <a:gd name="T81" fmla="*/ 5 h 94"/>
              <a:gd name="T82" fmla="*/ 96 w 117"/>
              <a:gd name="T83" fmla="*/ 0 h 94"/>
              <a:gd name="T84" fmla="*/ 74 w 117"/>
              <a:gd name="T85" fmla="*/ 30 h 94"/>
              <a:gd name="T86" fmla="*/ 93 w 117"/>
              <a:gd name="T87" fmla="*/ 8 h 94"/>
              <a:gd name="T88" fmla="*/ 50 w 117"/>
              <a:gd name="T89" fmla="*/ 23 h 94"/>
              <a:gd name="T90" fmla="*/ 67 w 117"/>
              <a:gd name="T91" fmla="*/ 32 h 94"/>
              <a:gd name="T92" fmla="*/ 43 w 117"/>
              <a:gd name="T93" fmla="*/ 25 h 94"/>
              <a:gd name="T94" fmla="*/ 24 w 117"/>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7" h="94">
                <a:moveTo>
                  <a:pt x="117" y="94"/>
                </a:moveTo>
                <a:cubicBezTo>
                  <a:pt x="0" y="94"/>
                  <a:pt x="0" y="94"/>
                  <a:pt x="0" y="94"/>
                </a:cubicBezTo>
                <a:moveTo>
                  <a:pt x="29" y="69"/>
                </a:moveTo>
                <a:cubicBezTo>
                  <a:pt x="13" y="69"/>
                  <a:pt x="13" y="69"/>
                  <a:pt x="13" y="69"/>
                </a:cubicBezTo>
                <a:cubicBezTo>
                  <a:pt x="13" y="94"/>
                  <a:pt x="13" y="94"/>
                  <a:pt x="13" y="94"/>
                </a:cubicBezTo>
                <a:cubicBezTo>
                  <a:pt x="29" y="94"/>
                  <a:pt x="29" y="94"/>
                  <a:pt x="29" y="94"/>
                </a:cubicBezTo>
                <a:lnTo>
                  <a:pt x="29" y="69"/>
                </a:lnTo>
                <a:close/>
                <a:moveTo>
                  <a:pt x="54" y="44"/>
                </a:moveTo>
                <a:cubicBezTo>
                  <a:pt x="38" y="44"/>
                  <a:pt x="38" y="44"/>
                  <a:pt x="38" y="44"/>
                </a:cubicBezTo>
                <a:cubicBezTo>
                  <a:pt x="38" y="94"/>
                  <a:pt x="38" y="94"/>
                  <a:pt x="38" y="94"/>
                </a:cubicBezTo>
                <a:cubicBezTo>
                  <a:pt x="54" y="94"/>
                  <a:pt x="54" y="94"/>
                  <a:pt x="54" y="94"/>
                </a:cubicBezTo>
                <a:lnTo>
                  <a:pt x="54" y="44"/>
                </a:lnTo>
                <a:close/>
                <a:moveTo>
                  <a:pt x="79" y="55"/>
                </a:moveTo>
                <a:cubicBezTo>
                  <a:pt x="63" y="55"/>
                  <a:pt x="63" y="55"/>
                  <a:pt x="63" y="55"/>
                </a:cubicBezTo>
                <a:cubicBezTo>
                  <a:pt x="63" y="94"/>
                  <a:pt x="63" y="94"/>
                  <a:pt x="63" y="94"/>
                </a:cubicBezTo>
                <a:cubicBezTo>
                  <a:pt x="79" y="94"/>
                  <a:pt x="79" y="94"/>
                  <a:pt x="79" y="94"/>
                </a:cubicBezTo>
                <a:lnTo>
                  <a:pt x="79" y="55"/>
                </a:lnTo>
                <a:close/>
                <a:moveTo>
                  <a:pt x="105" y="29"/>
                </a:moveTo>
                <a:cubicBezTo>
                  <a:pt x="88" y="29"/>
                  <a:pt x="88" y="29"/>
                  <a:pt x="88" y="29"/>
                </a:cubicBezTo>
                <a:cubicBezTo>
                  <a:pt x="88" y="94"/>
                  <a:pt x="88" y="94"/>
                  <a:pt x="88" y="94"/>
                </a:cubicBezTo>
                <a:cubicBezTo>
                  <a:pt x="105" y="94"/>
                  <a:pt x="105" y="94"/>
                  <a:pt x="105" y="94"/>
                </a:cubicBezTo>
                <a:lnTo>
                  <a:pt x="105" y="29"/>
                </a:lnTo>
                <a:close/>
                <a:moveTo>
                  <a:pt x="21" y="41"/>
                </a:moveTo>
                <a:cubicBezTo>
                  <a:pt x="18" y="41"/>
                  <a:pt x="16" y="43"/>
                  <a:pt x="16" y="46"/>
                </a:cubicBezTo>
                <a:cubicBezTo>
                  <a:pt x="16" y="48"/>
                  <a:pt x="18" y="50"/>
                  <a:pt x="21" y="50"/>
                </a:cubicBezTo>
                <a:cubicBezTo>
                  <a:pt x="23" y="50"/>
                  <a:pt x="25" y="48"/>
                  <a:pt x="25" y="46"/>
                </a:cubicBezTo>
                <a:cubicBezTo>
                  <a:pt x="25" y="43"/>
                  <a:pt x="23" y="41"/>
                  <a:pt x="21" y="41"/>
                </a:cubicBezTo>
                <a:close/>
                <a:moveTo>
                  <a:pt x="46" y="17"/>
                </a:moveTo>
                <a:cubicBezTo>
                  <a:pt x="43" y="17"/>
                  <a:pt x="41" y="19"/>
                  <a:pt x="41" y="21"/>
                </a:cubicBezTo>
                <a:cubicBezTo>
                  <a:pt x="41" y="24"/>
                  <a:pt x="43" y="26"/>
                  <a:pt x="46" y="26"/>
                </a:cubicBezTo>
                <a:cubicBezTo>
                  <a:pt x="48" y="26"/>
                  <a:pt x="51" y="24"/>
                  <a:pt x="51" y="21"/>
                </a:cubicBezTo>
                <a:cubicBezTo>
                  <a:pt x="51" y="19"/>
                  <a:pt x="48" y="17"/>
                  <a:pt x="46" y="17"/>
                </a:cubicBezTo>
                <a:close/>
                <a:moveTo>
                  <a:pt x="71" y="29"/>
                </a:moveTo>
                <a:cubicBezTo>
                  <a:pt x="69" y="29"/>
                  <a:pt x="67" y="31"/>
                  <a:pt x="67" y="34"/>
                </a:cubicBezTo>
                <a:cubicBezTo>
                  <a:pt x="67" y="36"/>
                  <a:pt x="69" y="38"/>
                  <a:pt x="71" y="38"/>
                </a:cubicBezTo>
                <a:cubicBezTo>
                  <a:pt x="74" y="38"/>
                  <a:pt x="76" y="36"/>
                  <a:pt x="76" y="34"/>
                </a:cubicBezTo>
                <a:cubicBezTo>
                  <a:pt x="76" y="31"/>
                  <a:pt x="74" y="29"/>
                  <a:pt x="71" y="29"/>
                </a:cubicBezTo>
                <a:close/>
                <a:moveTo>
                  <a:pt x="96" y="0"/>
                </a:moveTo>
                <a:cubicBezTo>
                  <a:pt x="94" y="0"/>
                  <a:pt x="92" y="2"/>
                  <a:pt x="92" y="5"/>
                </a:cubicBezTo>
                <a:cubicBezTo>
                  <a:pt x="92" y="7"/>
                  <a:pt x="94" y="9"/>
                  <a:pt x="96" y="9"/>
                </a:cubicBezTo>
                <a:cubicBezTo>
                  <a:pt x="99" y="9"/>
                  <a:pt x="101" y="7"/>
                  <a:pt x="101" y="5"/>
                </a:cubicBezTo>
                <a:cubicBezTo>
                  <a:pt x="101" y="2"/>
                  <a:pt x="99" y="0"/>
                  <a:pt x="96" y="0"/>
                </a:cubicBezTo>
                <a:close/>
                <a:moveTo>
                  <a:pt x="74" y="30"/>
                </a:moveTo>
                <a:cubicBezTo>
                  <a:pt x="93" y="8"/>
                  <a:pt x="93" y="8"/>
                  <a:pt x="93" y="8"/>
                </a:cubicBezTo>
                <a:moveTo>
                  <a:pt x="50" y="23"/>
                </a:moveTo>
                <a:cubicBezTo>
                  <a:pt x="67" y="32"/>
                  <a:pt x="67" y="32"/>
                  <a:pt x="67" y="32"/>
                </a:cubicBezTo>
                <a:moveTo>
                  <a:pt x="43" y="25"/>
                </a:moveTo>
                <a:cubicBezTo>
                  <a:pt x="24" y="42"/>
                  <a:pt x="24" y="42"/>
                  <a:pt x="24" y="4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latin typeface="Montserrat Light" panose="00000400000000000000" pitchFamily="50" charset="0"/>
            </a:endParaRPr>
          </a:p>
        </p:txBody>
      </p:sp>
      <p:sp>
        <p:nvSpPr>
          <p:cNvPr id="37" name="TextBox 36">
            <a:extLst>
              <a:ext uri="{FF2B5EF4-FFF2-40B4-BE49-F238E27FC236}">
                <a16:creationId xmlns:a16="http://schemas.microsoft.com/office/drawing/2014/main" id="{B42D477F-DDA7-D024-3275-87E0F3EAFB8E}"/>
              </a:ext>
            </a:extLst>
          </p:cNvPr>
          <p:cNvSpPr txBox="1"/>
          <p:nvPr/>
        </p:nvSpPr>
        <p:spPr>
          <a:xfrm>
            <a:off x="6532419" y="3542430"/>
            <a:ext cx="5325423" cy="830997"/>
          </a:xfrm>
          <a:prstGeom prst="rect">
            <a:avLst/>
          </a:prstGeom>
          <a:noFill/>
        </p:spPr>
        <p:txBody>
          <a:bodyPr wrap="square" rtlCol="0">
            <a:spAutoFit/>
          </a:bodyPr>
          <a:lstStyle/>
          <a:p>
            <a:pPr algn="ctr"/>
            <a:r>
              <a:rPr lang="en-US" sz="2400" b="1" dirty="0">
                <a:solidFill>
                  <a:schemeClr val="bg1"/>
                </a:solidFill>
                <a:latin typeface="Lato" panose="020F0502020204030203" pitchFamily="34" charset="77"/>
              </a:rPr>
              <a:t>Attractive </a:t>
            </a:r>
          </a:p>
          <a:p>
            <a:pPr algn="ctr"/>
            <a:r>
              <a:rPr lang="en-US" sz="2400" b="1" dirty="0" err="1">
                <a:solidFill>
                  <a:schemeClr val="bg1"/>
                </a:solidFill>
                <a:latin typeface="Lato" panose="020F0502020204030203" pitchFamily="34" charset="77"/>
              </a:rPr>
              <a:t>Powerpoint</a:t>
            </a:r>
            <a:r>
              <a:rPr lang="en-US" sz="2400" b="1" dirty="0">
                <a:solidFill>
                  <a:schemeClr val="bg1"/>
                </a:solidFill>
                <a:latin typeface="Lato" panose="020F0502020204030203" pitchFamily="34" charset="77"/>
              </a:rPr>
              <a:t> presentation </a:t>
            </a:r>
          </a:p>
        </p:txBody>
      </p:sp>
      <p:sp>
        <p:nvSpPr>
          <p:cNvPr id="38" name="TextBox 37">
            <a:extLst>
              <a:ext uri="{FF2B5EF4-FFF2-40B4-BE49-F238E27FC236}">
                <a16:creationId xmlns:a16="http://schemas.microsoft.com/office/drawing/2014/main" id="{DA29F73C-2BF4-DC8C-734B-C80688294721}"/>
              </a:ext>
            </a:extLst>
          </p:cNvPr>
          <p:cNvSpPr txBox="1"/>
          <p:nvPr/>
        </p:nvSpPr>
        <p:spPr>
          <a:xfrm>
            <a:off x="1208643" y="4414771"/>
            <a:ext cx="3418776" cy="1626151"/>
          </a:xfrm>
          <a:prstGeom prst="rect">
            <a:avLst/>
          </a:prstGeom>
          <a:noFill/>
        </p:spPr>
        <p:txBody>
          <a:bodyPr wrap="square" lIns="0" rIns="0" rtlCol="0">
            <a:spAutoFit/>
          </a:bodyPr>
          <a:lstStyle/>
          <a:p>
            <a:pPr algn="ctr">
              <a:lnSpc>
                <a:spcPct val="120000"/>
              </a:lnSpc>
              <a:spcBef>
                <a:spcPts val="600"/>
              </a:spcBef>
            </a:pPr>
            <a:r>
              <a:rPr lang="en-US" sz="1200" b="1" dirty="0">
                <a:solidFill>
                  <a:srgbClr val="FFFFFF"/>
                </a:solidFill>
                <a:latin typeface="Montserrat Light" panose="00000400000000000000" pitchFamily="50" charset="0"/>
              </a:rPr>
              <a:t>Lorem ipsum dolor sit </a:t>
            </a:r>
            <a:r>
              <a:rPr lang="en-US" sz="1200" b="1" dirty="0" err="1">
                <a:solidFill>
                  <a:srgbClr val="FFFFFF"/>
                </a:solidFill>
                <a:latin typeface="Montserrat Light" panose="00000400000000000000" pitchFamily="50" charset="0"/>
              </a:rPr>
              <a:t>amet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consectetur</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adipiscing</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elit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Ut</a:t>
            </a:r>
            <a:r>
              <a:rPr lang="en-US" sz="1200" b="1" dirty="0">
                <a:solidFill>
                  <a:srgbClr val="FFFFFF"/>
                </a:solidFill>
                <a:latin typeface="Montserrat Light" panose="00000400000000000000" pitchFamily="50" charset="0"/>
              </a:rPr>
              <a:t> et </a:t>
            </a:r>
            <a:r>
              <a:rPr lang="en-US" sz="1200" b="1" dirty="0" err="1">
                <a:solidFill>
                  <a:srgbClr val="FFFFFF"/>
                </a:solidFill>
                <a:latin typeface="Montserrat Light" panose="00000400000000000000" pitchFamily="50" charset="0"/>
              </a:rPr>
              <a:t>consectetur</a:t>
            </a:r>
            <a:r>
              <a:rPr lang="en-US" sz="1200" b="1" dirty="0">
                <a:solidFill>
                  <a:srgbClr val="FFFFFF"/>
                </a:solidFill>
                <a:latin typeface="Montserrat Light" panose="00000400000000000000" pitchFamily="50" charset="0"/>
              </a:rPr>
              <a:t> libero, </a:t>
            </a:r>
            <a:r>
              <a:rPr lang="en-US" sz="1200" b="1" dirty="0" err="1">
                <a:solidFill>
                  <a:srgbClr val="FFFFFF"/>
                </a:solidFill>
                <a:latin typeface="Montserrat Light" panose="00000400000000000000" pitchFamily="50" charset="0"/>
              </a:rPr>
              <a:t>vel</a:t>
            </a:r>
            <a:r>
              <a:rPr lang="en-US" sz="1200" b="1" dirty="0">
                <a:solidFill>
                  <a:srgbClr val="FFFFFF"/>
                </a:solidFill>
                <a:latin typeface="Montserrat Light" panose="00000400000000000000" pitchFamily="50" charset="0"/>
              </a:rPr>
              <a:t> tempus </a:t>
            </a:r>
            <a:r>
              <a:rPr lang="en-US" sz="1200" b="1" dirty="0" err="1">
                <a:solidFill>
                  <a:srgbClr val="FFFFFF"/>
                </a:solidFill>
                <a:latin typeface="Montserrat Light" panose="00000400000000000000" pitchFamily="50" charset="0"/>
              </a:rPr>
              <a:t>purus</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Phasellus</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consectetur</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enim</a:t>
            </a:r>
            <a:r>
              <a:rPr lang="en-US" sz="1200" b="1" dirty="0">
                <a:solidFill>
                  <a:srgbClr val="FFFFFF"/>
                </a:solidFill>
                <a:latin typeface="Montserrat Light" panose="00000400000000000000" pitchFamily="50" charset="0"/>
              </a:rPr>
              <a:t> vitae </a:t>
            </a:r>
            <a:r>
              <a:rPr lang="en-US" sz="1200" b="1" dirty="0" err="1">
                <a:solidFill>
                  <a:srgbClr val="FFFFFF"/>
                </a:solidFill>
                <a:latin typeface="Montserrat Light" panose="00000400000000000000" pitchFamily="50" charset="0"/>
              </a:rPr>
              <a:t>elit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sodales</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faucibus</a:t>
            </a:r>
            <a:r>
              <a:rPr lang="en-US" sz="1200" b="1" dirty="0">
                <a:solidFill>
                  <a:srgbClr val="FFFFFF"/>
                </a:solidFill>
                <a:latin typeface="Montserrat Light" panose="00000400000000000000" pitchFamily="50" charset="0"/>
              </a:rPr>
              <a:t>. Nam in magna sit </a:t>
            </a:r>
            <a:r>
              <a:rPr lang="en-US" sz="1200" b="1" dirty="0" err="1">
                <a:solidFill>
                  <a:srgbClr val="FFFFFF"/>
                </a:solidFill>
                <a:latin typeface="Montserrat Light" panose="00000400000000000000" pitchFamily="50" charset="0"/>
              </a:rPr>
              <a:t>amet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diam</a:t>
            </a:r>
            <a:r>
              <a:rPr lang="en-US" sz="1200" b="1" dirty="0">
                <a:solidFill>
                  <a:srgbClr val="FFFFFF"/>
                </a:solidFill>
                <a:latin typeface="Montserrat Light" panose="00000400000000000000" pitchFamily="50" charset="0"/>
              </a:rPr>
              <a:t> tempus </a:t>
            </a:r>
            <a:r>
              <a:rPr lang="en-US" sz="1200" b="1" dirty="0" err="1">
                <a:solidFill>
                  <a:srgbClr val="FFFFFF"/>
                </a:solidFill>
                <a:latin typeface="Montserrat Light" panose="00000400000000000000" pitchFamily="50" charset="0"/>
              </a:rPr>
              <a:t>vestibulum</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Suspendisse</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accumsan</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massa</a:t>
            </a:r>
            <a:r>
              <a:rPr lang="en-US" sz="1200" b="1" dirty="0">
                <a:solidFill>
                  <a:srgbClr val="FFFFFF"/>
                </a:solidFill>
                <a:latin typeface="Montserrat Light" panose="00000400000000000000" pitchFamily="50" charset="0"/>
              </a:rPr>
              <a:t> convallis ligula </a:t>
            </a:r>
            <a:r>
              <a:rPr lang="en-US" sz="1200" b="1" dirty="0" err="1">
                <a:solidFill>
                  <a:srgbClr val="FFFFFF"/>
                </a:solidFill>
                <a:latin typeface="Montserrat Light" panose="00000400000000000000" pitchFamily="50" charset="0"/>
              </a:rPr>
              <a:t>aliquet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euismod</a:t>
            </a:r>
            <a:r>
              <a:rPr lang="en-US" sz="1200" b="1" dirty="0">
                <a:solidFill>
                  <a:srgbClr val="FFFFFF"/>
                </a:solidFill>
                <a:latin typeface="Montserrat Light" panose="00000400000000000000" pitchFamily="50" charset="0"/>
              </a:rPr>
              <a:t>. </a:t>
            </a:r>
            <a:endParaRPr lang="en-US" sz="1000" dirty="0">
              <a:solidFill>
                <a:srgbClr val="FFFFFF"/>
              </a:solidFill>
              <a:latin typeface="Montserrat Light" panose="00000400000000000000" pitchFamily="50" charset="0"/>
            </a:endParaRPr>
          </a:p>
        </p:txBody>
      </p:sp>
      <p:sp>
        <p:nvSpPr>
          <p:cNvPr id="39" name="TextBox 38">
            <a:extLst>
              <a:ext uri="{FF2B5EF4-FFF2-40B4-BE49-F238E27FC236}">
                <a16:creationId xmlns:a16="http://schemas.microsoft.com/office/drawing/2014/main" id="{3B710653-9F51-B831-7F2B-FB16B0DDB2E8}"/>
              </a:ext>
            </a:extLst>
          </p:cNvPr>
          <p:cNvSpPr txBox="1"/>
          <p:nvPr/>
        </p:nvSpPr>
        <p:spPr>
          <a:xfrm>
            <a:off x="7566229" y="4414771"/>
            <a:ext cx="3418776" cy="1626151"/>
          </a:xfrm>
          <a:prstGeom prst="rect">
            <a:avLst/>
          </a:prstGeom>
          <a:noFill/>
        </p:spPr>
        <p:txBody>
          <a:bodyPr wrap="square" lIns="0" rIns="0" rtlCol="0">
            <a:spAutoFit/>
          </a:bodyPr>
          <a:lstStyle/>
          <a:p>
            <a:pPr algn="ctr">
              <a:lnSpc>
                <a:spcPct val="120000"/>
              </a:lnSpc>
              <a:spcBef>
                <a:spcPts val="600"/>
              </a:spcBef>
            </a:pPr>
            <a:r>
              <a:rPr lang="en-US" sz="1200" b="1" dirty="0">
                <a:solidFill>
                  <a:srgbClr val="FFFFFF"/>
                </a:solidFill>
                <a:latin typeface="Montserrat Light" panose="00000400000000000000" pitchFamily="50" charset="0"/>
              </a:rPr>
              <a:t>Lorem ipsum dolor sit </a:t>
            </a:r>
            <a:r>
              <a:rPr lang="en-US" sz="1200" b="1" dirty="0" err="1">
                <a:solidFill>
                  <a:srgbClr val="FFFFFF"/>
                </a:solidFill>
                <a:latin typeface="Montserrat Light" panose="00000400000000000000" pitchFamily="50" charset="0"/>
              </a:rPr>
              <a:t>amet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consectetur</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adipiscing</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elit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Ut</a:t>
            </a:r>
            <a:r>
              <a:rPr lang="en-US" sz="1200" b="1" dirty="0">
                <a:solidFill>
                  <a:srgbClr val="FFFFFF"/>
                </a:solidFill>
                <a:latin typeface="Montserrat Light" panose="00000400000000000000" pitchFamily="50" charset="0"/>
              </a:rPr>
              <a:t> et </a:t>
            </a:r>
            <a:r>
              <a:rPr lang="en-US" sz="1200" b="1" dirty="0" err="1">
                <a:solidFill>
                  <a:srgbClr val="FFFFFF"/>
                </a:solidFill>
                <a:latin typeface="Montserrat Light" panose="00000400000000000000" pitchFamily="50" charset="0"/>
              </a:rPr>
              <a:t>consectetur</a:t>
            </a:r>
            <a:r>
              <a:rPr lang="en-US" sz="1200" b="1" dirty="0">
                <a:solidFill>
                  <a:srgbClr val="FFFFFF"/>
                </a:solidFill>
                <a:latin typeface="Montserrat Light" panose="00000400000000000000" pitchFamily="50" charset="0"/>
              </a:rPr>
              <a:t> libero, </a:t>
            </a:r>
            <a:r>
              <a:rPr lang="en-US" sz="1200" b="1" dirty="0" err="1">
                <a:solidFill>
                  <a:srgbClr val="FFFFFF"/>
                </a:solidFill>
                <a:latin typeface="Montserrat Light" panose="00000400000000000000" pitchFamily="50" charset="0"/>
              </a:rPr>
              <a:t>vel</a:t>
            </a:r>
            <a:r>
              <a:rPr lang="en-US" sz="1200" b="1" dirty="0">
                <a:solidFill>
                  <a:srgbClr val="FFFFFF"/>
                </a:solidFill>
                <a:latin typeface="Montserrat Light" panose="00000400000000000000" pitchFamily="50" charset="0"/>
              </a:rPr>
              <a:t> tempus </a:t>
            </a:r>
            <a:r>
              <a:rPr lang="en-US" sz="1200" b="1" dirty="0" err="1">
                <a:solidFill>
                  <a:srgbClr val="FFFFFF"/>
                </a:solidFill>
                <a:latin typeface="Montserrat Light" panose="00000400000000000000" pitchFamily="50" charset="0"/>
              </a:rPr>
              <a:t>purus</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Phasellus</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consectetur</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enim</a:t>
            </a:r>
            <a:r>
              <a:rPr lang="en-US" sz="1200" b="1" dirty="0">
                <a:solidFill>
                  <a:srgbClr val="FFFFFF"/>
                </a:solidFill>
                <a:latin typeface="Montserrat Light" panose="00000400000000000000" pitchFamily="50" charset="0"/>
              </a:rPr>
              <a:t> vitae </a:t>
            </a:r>
            <a:r>
              <a:rPr lang="en-US" sz="1200" b="1" dirty="0" err="1">
                <a:solidFill>
                  <a:srgbClr val="FFFFFF"/>
                </a:solidFill>
                <a:latin typeface="Montserrat Light" panose="00000400000000000000" pitchFamily="50" charset="0"/>
              </a:rPr>
              <a:t>elit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sodales</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faucibus</a:t>
            </a:r>
            <a:r>
              <a:rPr lang="en-US" sz="1200" b="1" dirty="0">
                <a:solidFill>
                  <a:srgbClr val="FFFFFF"/>
                </a:solidFill>
                <a:latin typeface="Montserrat Light" panose="00000400000000000000" pitchFamily="50" charset="0"/>
              </a:rPr>
              <a:t>. Nam in magna sit </a:t>
            </a:r>
            <a:r>
              <a:rPr lang="en-US" sz="1200" b="1" dirty="0" err="1">
                <a:solidFill>
                  <a:srgbClr val="FFFFFF"/>
                </a:solidFill>
                <a:latin typeface="Montserrat Light" panose="00000400000000000000" pitchFamily="50" charset="0"/>
              </a:rPr>
              <a:t>amet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diam</a:t>
            </a:r>
            <a:r>
              <a:rPr lang="en-US" sz="1200" b="1" dirty="0">
                <a:solidFill>
                  <a:srgbClr val="FFFFFF"/>
                </a:solidFill>
                <a:latin typeface="Montserrat Light" panose="00000400000000000000" pitchFamily="50" charset="0"/>
              </a:rPr>
              <a:t> tempus </a:t>
            </a:r>
            <a:r>
              <a:rPr lang="en-US" sz="1200" b="1" dirty="0" err="1">
                <a:solidFill>
                  <a:srgbClr val="FFFFFF"/>
                </a:solidFill>
                <a:latin typeface="Montserrat Light" panose="00000400000000000000" pitchFamily="50" charset="0"/>
              </a:rPr>
              <a:t>vestibulum</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Suspendisse</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accumsan</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massa</a:t>
            </a:r>
            <a:r>
              <a:rPr lang="en-US" sz="1200" b="1" dirty="0">
                <a:solidFill>
                  <a:srgbClr val="FFFFFF"/>
                </a:solidFill>
                <a:latin typeface="Montserrat Light" panose="00000400000000000000" pitchFamily="50" charset="0"/>
              </a:rPr>
              <a:t> convallis ligula </a:t>
            </a:r>
            <a:r>
              <a:rPr lang="en-US" sz="1200" b="1" dirty="0" err="1">
                <a:solidFill>
                  <a:srgbClr val="FFFFFF"/>
                </a:solidFill>
                <a:latin typeface="Montserrat Light" panose="00000400000000000000" pitchFamily="50" charset="0"/>
              </a:rPr>
              <a:t>aliquet</a:t>
            </a:r>
            <a:r>
              <a:rPr lang="en-US" sz="1200" b="1" dirty="0">
                <a:solidFill>
                  <a:srgbClr val="FFFFFF"/>
                </a:solidFill>
                <a:latin typeface="Montserrat Light" panose="00000400000000000000" pitchFamily="50" charset="0"/>
              </a:rPr>
              <a:t> </a:t>
            </a:r>
            <a:r>
              <a:rPr lang="en-US" sz="1200" b="1" dirty="0" err="1">
                <a:solidFill>
                  <a:srgbClr val="FFFFFF"/>
                </a:solidFill>
                <a:latin typeface="Montserrat Light" panose="00000400000000000000" pitchFamily="50" charset="0"/>
              </a:rPr>
              <a:t>euismod</a:t>
            </a:r>
            <a:r>
              <a:rPr lang="en-US" sz="1200" b="1" dirty="0">
                <a:solidFill>
                  <a:srgbClr val="FFFFFF"/>
                </a:solidFill>
                <a:latin typeface="Montserrat Light" panose="00000400000000000000" pitchFamily="50" charset="0"/>
              </a:rPr>
              <a:t>. </a:t>
            </a:r>
            <a:endParaRPr lang="en-US" sz="1000" dirty="0">
              <a:solidFill>
                <a:srgbClr val="FFFFFF"/>
              </a:solidFill>
              <a:latin typeface="Montserrat Light" panose="00000400000000000000" pitchFamily="50" charset="0"/>
            </a:endParaRPr>
          </a:p>
        </p:txBody>
      </p:sp>
    </p:spTree>
    <p:extLst>
      <p:ext uri="{BB962C8B-B14F-4D97-AF65-F5344CB8AC3E}">
        <p14:creationId xmlns:p14="http://schemas.microsoft.com/office/powerpoint/2010/main" val="2732324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622688730"/>
              </p:ext>
            </p:extLst>
          </p:nvPr>
        </p:nvGraphicFramePr>
        <p:xfrm>
          <a:off x="665163" y="2675012"/>
          <a:ext cx="3041650" cy="2060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3"/>
          <p:cNvSpPr txBox="1">
            <a:spLocks noChangeArrowheads="1"/>
          </p:cNvSpPr>
          <p:nvPr/>
        </p:nvSpPr>
        <p:spPr bwMode="auto">
          <a:xfrm>
            <a:off x="1333541" y="4997857"/>
            <a:ext cx="1816017" cy="10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indent="-22860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FontTx/>
              <a:buNone/>
            </a:pPr>
            <a:r>
              <a:rPr lang="en-US" altLang="es-CO" sz="1200" dirty="0">
                <a:solidFill>
                  <a:schemeClr val="bg1"/>
                </a:solidFill>
                <a:latin typeface="Lato" panose="020F0502020204030203" pitchFamily="34" charset="77"/>
              </a:rPr>
              <a:t>Lorem ipsum dolor sit </a:t>
            </a:r>
            <a:r>
              <a:rPr lang="en-US" altLang="es-CO" sz="1200" dirty="0" err="1">
                <a:solidFill>
                  <a:schemeClr val="bg1"/>
                </a:solidFill>
                <a:latin typeface="Lato" panose="020F0502020204030203" pitchFamily="34" charset="77"/>
              </a:rPr>
              <a:t>amet</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consectetur</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adipiscing</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elit</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sed</a:t>
            </a:r>
            <a:r>
              <a:rPr lang="en-US" altLang="es-CO" sz="1200" dirty="0">
                <a:solidFill>
                  <a:schemeClr val="bg1"/>
                </a:solidFill>
                <a:latin typeface="Lato" panose="020F0502020204030203" pitchFamily="34" charset="77"/>
              </a:rPr>
              <a:t> do </a:t>
            </a:r>
            <a:r>
              <a:rPr lang="en-US" altLang="es-CO" sz="1200" dirty="0" err="1">
                <a:solidFill>
                  <a:schemeClr val="bg1"/>
                </a:solidFill>
                <a:latin typeface="Lato" panose="020F0502020204030203" pitchFamily="34" charset="77"/>
              </a:rPr>
              <a:t>eiusmod</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tempor</a:t>
            </a:r>
            <a:endParaRPr lang="ru-RU" altLang="es-CO" sz="1200" dirty="0">
              <a:solidFill>
                <a:schemeClr val="bg1"/>
              </a:solidFill>
              <a:latin typeface="Montserrat Light" panose="00000400000000000000" pitchFamily="50" charset="0"/>
            </a:endParaRPr>
          </a:p>
        </p:txBody>
      </p:sp>
      <p:sp>
        <p:nvSpPr>
          <p:cNvPr id="4" name="Text Placeholder 7"/>
          <p:cNvSpPr txBox="1">
            <a:spLocks/>
          </p:cNvSpPr>
          <p:nvPr/>
        </p:nvSpPr>
        <p:spPr>
          <a:xfrm>
            <a:off x="1885950" y="4696232"/>
            <a:ext cx="711200" cy="37782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ru-RU" dirty="0">
                <a:solidFill>
                  <a:schemeClr val="accent1"/>
                </a:solidFill>
                <a:latin typeface="Montserrat-Bold" panose="00000800000000000000" pitchFamily="50" charset="0"/>
              </a:rPr>
              <a:t>15%</a:t>
            </a:r>
          </a:p>
        </p:txBody>
      </p:sp>
      <p:graphicFrame>
        <p:nvGraphicFramePr>
          <p:cNvPr id="5" name="Chart 4"/>
          <p:cNvGraphicFramePr>
            <a:graphicFrameLocks/>
          </p:cNvGraphicFramePr>
          <p:nvPr>
            <p:extLst>
              <p:ext uri="{D42A27DB-BD31-4B8C-83A1-F6EECF244321}">
                <p14:modId xmlns:p14="http://schemas.microsoft.com/office/powerpoint/2010/main" val="883724349"/>
              </p:ext>
            </p:extLst>
          </p:nvPr>
        </p:nvGraphicFramePr>
        <p:xfrm>
          <a:off x="3213100" y="2675012"/>
          <a:ext cx="3040063" cy="20605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3"/>
          <p:cNvSpPr txBox="1">
            <a:spLocks noChangeArrowheads="1"/>
          </p:cNvSpPr>
          <p:nvPr/>
        </p:nvSpPr>
        <p:spPr bwMode="auto">
          <a:xfrm>
            <a:off x="3878869" y="4997857"/>
            <a:ext cx="1818061" cy="10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indent="-22860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FontTx/>
              <a:buNone/>
            </a:pPr>
            <a:r>
              <a:rPr lang="en-US" altLang="es-CO" sz="1200" dirty="0">
                <a:solidFill>
                  <a:schemeClr val="bg1"/>
                </a:solidFill>
                <a:latin typeface="Lato" panose="020F0502020204030203" pitchFamily="34" charset="77"/>
              </a:rPr>
              <a:t>Lorem ipsum dolor sit </a:t>
            </a:r>
            <a:r>
              <a:rPr lang="en-US" altLang="es-CO" sz="1200" dirty="0" err="1">
                <a:solidFill>
                  <a:schemeClr val="bg1"/>
                </a:solidFill>
                <a:latin typeface="Lato" panose="020F0502020204030203" pitchFamily="34" charset="77"/>
              </a:rPr>
              <a:t>amet</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consectetur</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adipiscing</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elit</a:t>
            </a:r>
            <a:r>
              <a:rPr lang="en-US" altLang="es-CO" sz="1200" dirty="0">
                <a:solidFill>
                  <a:schemeClr val="bg1"/>
                </a:solidFill>
                <a:latin typeface="Lato" panose="020F0502020204030203" pitchFamily="34" charset="77"/>
              </a:rPr>
              <a:t>, sed do </a:t>
            </a:r>
            <a:r>
              <a:rPr lang="en-US" altLang="es-CO" sz="1200" dirty="0" err="1">
                <a:solidFill>
                  <a:schemeClr val="bg1"/>
                </a:solidFill>
                <a:latin typeface="Lato" panose="020F0502020204030203" pitchFamily="34" charset="77"/>
              </a:rPr>
              <a:t>eiusmod</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tempor</a:t>
            </a:r>
            <a:endParaRPr lang="ru-RU" altLang="es-CO" sz="1200" dirty="0">
              <a:solidFill>
                <a:schemeClr val="bg1"/>
              </a:solidFill>
              <a:latin typeface="Montserrat Light" panose="00000400000000000000" pitchFamily="50" charset="0"/>
            </a:endParaRPr>
          </a:p>
        </p:txBody>
      </p:sp>
      <p:sp>
        <p:nvSpPr>
          <p:cNvPr id="7" name="Text Placeholder 7"/>
          <p:cNvSpPr txBox="1">
            <a:spLocks/>
          </p:cNvSpPr>
          <p:nvPr/>
        </p:nvSpPr>
        <p:spPr>
          <a:xfrm>
            <a:off x="4432300" y="4696232"/>
            <a:ext cx="711200" cy="37782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dirty="0">
                <a:solidFill>
                  <a:schemeClr val="accent2"/>
                </a:solidFill>
                <a:latin typeface="Montserrat-Bold" panose="00000800000000000000" pitchFamily="50" charset="0"/>
              </a:rPr>
              <a:t>4</a:t>
            </a:r>
            <a:r>
              <a:rPr lang="ru-RU" dirty="0">
                <a:solidFill>
                  <a:schemeClr val="accent2"/>
                </a:solidFill>
                <a:latin typeface="Montserrat-Bold" panose="00000800000000000000" pitchFamily="50" charset="0"/>
              </a:rPr>
              <a:t>5%</a:t>
            </a:r>
          </a:p>
        </p:txBody>
      </p:sp>
      <p:graphicFrame>
        <p:nvGraphicFramePr>
          <p:cNvPr id="8" name="Chart 7"/>
          <p:cNvGraphicFramePr>
            <a:graphicFrameLocks/>
          </p:cNvGraphicFramePr>
          <p:nvPr>
            <p:extLst>
              <p:ext uri="{D42A27DB-BD31-4B8C-83A1-F6EECF244321}">
                <p14:modId xmlns:p14="http://schemas.microsoft.com/office/powerpoint/2010/main" val="1563202314"/>
              </p:ext>
            </p:extLst>
          </p:nvPr>
        </p:nvGraphicFramePr>
        <p:xfrm>
          <a:off x="5694363" y="2675012"/>
          <a:ext cx="3041650" cy="20605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3"/>
          <p:cNvSpPr txBox="1">
            <a:spLocks noChangeArrowheads="1"/>
          </p:cNvSpPr>
          <p:nvPr/>
        </p:nvSpPr>
        <p:spPr bwMode="auto">
          <a:xfrm>
            <a:off x="6344359" y="4997857"/>
            <a:ext cx="1816017" cy="10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indent="-22860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FontTx/>
              <a:buNone/>
            </a:pPr>
            <a:r>
              <a:rPr lang="en-US" altLang="es-CO" sz="1200" dirty="0">
                <a:solidFill>
                  <a:schemeClr val="bg1"/>
                </a:solidFill>
                <a:latin typeface="Lato" panose="020F0502020204030203" pitchFamily="34" charset="77"/>
              </a:rPr>
              <a:t>Lorem ipsum dolor sit </a:t>
            </a:r>
            <a:r>
              <a:rPr lang="en-US" altLang="es-CO" sz="1200" dirty="0" err="1">
                <a:solidFill>
                  <a:schemeClr val="bg1"/>
                </a:solidFill>
                <a:latin typeface="Lato" panose="020F0502020204030203" pitchFamily="34" charset="77"/>
              </a:rPr>
              <a:t>amet</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consectetur</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adipiscing</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elit</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sed</a:t>
            </a:r>
            <a:r>
              <a:rPr lang="en-US" altLang="es-CO" sz="1200" dirty="0">
                <a:solidFill>
                  <a:schemeClr val="bg1"/>
                </a:solidFill>
                <a:latin typeface="Lato" panose="020F0502020204030203" pitchFamily="34" charset="77"/>
              </a:rPr>
              <a:t> do </a:t>
            </a:r>
            <a:r>
              <a:rPr lang="en-US" altLang="es-CO" sz="1200" dirty="0" err="1">
                <a:solidFill>
                  <a:schemeClr val="bg1"/>
                </a:solidFill>
                <a:latin typeface="Lato" panose="020F0502020204030203" pitchFamily="34" charset="77"/>
              </a:rPr>
              <a:t>eiusmod</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tempor</a:t>
            </a:r>
            <a:endParaRPr lang="ru-RU" altLang="es-CO" sz="1200" dirty="0">
              <a:solidFill>
                <a:schemeClr val="bg1"/>
              </a:solidFill>
              <a:latin typeface="Montserrat Light" panose="00000400000000000000" pitchFamily="50" charset="0"/>
            </a:endParaRPr>
          </a:p>
        </p:txBody>
      </p:sp>
      <p:sp>
        <p:nvSpPr>
          <p:cNvPr id="10" name="Text Placeholder 7"/>
          <p:cNvSpPr txBox="1">
            <a:spLocks/>
          </p:cNvSpPr>
          <p:nvPr/>
        </p:nvSpPr>
        <p:spPr>
          <a:xfrm>
            <a:off x="6915150" y="4696232"/>
            <a:ext cx="711200" cy="37782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dirty="0">
                <a:solidFill>
                  <a:schemeClr val="accent3"/>
                </a:solidFill>
                <a:latin typeface="Montserrat-Bold" panose="00000800000000000000" pitchFamily="50" charset="0"/>
              </a:rPr>
              <a:t>32</a:t>
            </a:r>
            <a:r>
              <a:rPr lang="ru-RU" dirty="0">
                <a:solidFill>
                  <a:schemeClr val="accent3"/>
                </a:solidFill>
                <a:latin typeface="Montserrat-Bold" panose="00000800000000000000" pitchFamily="50" charset="0"/>
              </a:rPr>
              <a:t>%</a:t>
            </a:r>
          </a:p>
        </p:txBody>
      </p:sp>
      <p:graphicFrame>
        <p:nvGraphicFramePr>
          <p:cNvPr id="11" name="Chart 10"/>
          <p:cNvGraphicFramePr>
            <a:graphicFrameLocks/>
          </p:cNvGraphicFramePr>
          <p:nvPr>
            <p:extLst>
              <p:ext uri="{D42A27DB-BD31-4B8C-83A1-F6EECF244321}">
                <p14:modId xmlns:p14="http://schemas.microsoft.com/office/powerpoint/2010/main" val="3111263126"/>
              </p:ext>
            </p:extLst>
          </p:nvPr>
        </p:nvGraphicFramePr>
        <p:xfrm>
          <a:off x="8191500" y="2675012"/>
          <a:ext cx="3041650" cy="2060575"/>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 Placeholder 3"/>
          <p:cNvSpPr txBox="1">
            <a:spLocks noChangeArrowheads="1"/>
          </p:cNvSpPr>
          <p:nvPr/>
        </p:nvSpPr>
        <p:spPr bwMode="auto">
          <a:xfrm>
            <a:off x="8847137" y="4997857"/>
            <a:ext cx="1816017" cy="10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indent="-22860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algn="ctr" eaLnBrk="1" hangingPunct="1">
              <a:lnSpc>
                <a:spcPct val="100000"/>
              </a:lnSpc>
              <a:spcBef>
                <a:spcPct val="0"/>
              </a:spcBef>
              <a:buFontTx/>
              <a:buNone/>
            </a:pPr>
            <a:r>
              <a:rPr lang="en-US" altLang="es-CO" sz="1200">
                <a:solidFill>
                  <a:schemeClr val="bg1"/>
                </a:solidFill>
                <a:latin typeface="Lato" panose="020F0502020204030203" pitchFamily="34" charset="77"/>
              </a:rPr>
              <a:t>Lorem ipsum dolor sit </a:t>
            </a:r>
            <a:r>
              <a:rPr lang="en-US" altLang="es-CO" sz="1200" dirty="0" err="1">
                <a:solidFill>
                  <a:schemeClr val="bg1"/>
                </a:solidFill>
                <a:latin typeface="Lato" panose="020F0502020204030203" pitchFamily="34" charset="77"/>
              </a:rPr>
              <a:t>amet</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consectetur</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adipiscing</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elit</a:t>
            </a:r>
            <a:r>
              <a:rPr lang="en-US" altLang="es-CO" sz="1200" dirty="0">
                <a:solidFill>
                  <a:schemeClr val="bg1"/>
                </a:solidFill>
                <a:latin typeface="Lato" panose="020F0502020204030203" pitchFamily="34" charset="77"/>
              </a:rPr>
              <a:t>, sed do </a:t>
            </a:r>
            <a:r>
              <a:rPr lang="en-US" altLang="es-CO" sz="1200" dirty="0" err="1">
                <a:solidFill>
                  <a:schemeClr val="bg1"/>
                </a:solidFill>
                <a:latin typeface="Lato" panose="020F0502020204030203" pitchFamily="34" charset="77"/>
              </a:rPr>
              <a:t>eiusmod</a:t>
            </a:r>
            <a:r>
              <a:rPr lang="en-US" altLang="es-CO" sz="1200" dirty="0">
                <a:solidFill>
                  <a:schemeClr val="bg1"/>
                </a:solidFill>
                <a:latin typeface="Lato" panose="020F0502020204030203" pitchFamily="34" charset="77"/>
              </a:rPr>
              <a:t> </a:t>
            </a:r>
            <a:r>
              <a:rPr lang="en-US" altLang="es-CO" sz="1200" dirty="0" err="1">
                <a:solidFill>
                  <a:schemeClr val="bg1"/>
                </a:solidFill>
                <a:latin typeface="Lato" panose="020F0502020204030203" pitchFamily="34" charset="77"/>
              </a:rPr>
              <a:t>tempor</a:t>
            </a:r>
            <a:endParaRPr lang="ru-RU" altLang="es-CO" sz="1200" dirty="0">
              <a:solidFill>
                <a:schemeClr val="bg1"/>
              </a:solidFill>
              <a:latin typeface="Montserrat Light" panose="00000400000000000000" pitchFamily="50" charset="0"/>
            </a:endParaRPr>
          </a:p>
        </p:txBody>
      </p:sp>
      <p:sp>
        <p:nvSpPr>
          <p:cNvPr id="13" name="Text Placeholder 7"/>
          <p:cNvSpPr txBox="1">
            <a:spLocks/>
          </p:cNvSpPr>
          <p:nvPr/>
        </p:nvSpPr>
        <p:spPr>
          <a:xfrm>
            <a:off x="9412288" y="4696232"/>
            <a:ext cx="711200" cy="37782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dirty="0">
                <a:solidFill>
                  <a:schemeClr val="accent4"/>
                </a:solidFill>
                <a:latin typeface="Montserrat-Bold" panose="00000800000000000000" pitchFamily="50" charset="0"/>
              </a:rPr>
              <a:t>6</a:t>
            </a:r>
            <a:r>
              <a:rPr lang="ru-RU" dirty="0">
                <a:solidFill>
                  <a:schemeClr val="accent4"/>
                </a:solidFill>
                <a:latin typeface="Montserrat-Bold" panose="00000800000000000000" pitchFamily="50" charset="0"/>
              </a:rPr>
              <a:t>5%</a:t>
            </a:r>
          </a:p>
        </p:txBody>
      </p:sp>
      <p:grpSp>
        <p:nvGrpSpPr>
          <p:cNvPr id="14" name="Group 13"/>
          <p:cNvGrpSpPr>
            <a:grpSpLocks/>
          </p:cNvGrpSpPr>
          <p:nvPr/>
        </p:nvGrpSpPr>
        <p:grpSpPr bwMode="auto">
          <a:xfrm>
            <a:off x="2535238" y="2601987"/>
            <a:ext cx="711200" cy="347662"/>
            <a:chOff x="5567363" y="3171826"/>
            <a:chExt cx="1062037" cy="519113"/>
          </a:xfrm>
        </p:grpSpPr>
        <p:sp>
          <p:nvSpPr>
            <p:cNvPr id="38942" name="Freeform 5"/>
            <p:cNvSpPr>
              <a:spLocks/>
            </p:cNvSpPr>
            <p:nvPr/>
          </p:nvSpPr>
          <p:spPr bwMode="auto">
            <a:xfrm>
              <a:off x="5567363" y="3225801"/>
              <a:ext cx="954088" cy="465138"/>
            </a:xfrm>
            <a:custGeom>
              <a:avLst/>
              <a:gdLst>
                <a:gd name="T0" fmla="*/ 0 w 601"/>
                <a:gd name="T1" fmla="*/ 465138 h 293"/>
                <a:gd name="T2" fmla="*/ 341313 w 601"/>
                <a:gd name="T3" fmla="*/ 0 h 293"/>
                <a:gd name="T4" fmla="*/ 954088 w 601"/>
                <a:gd name="T5" fmla="*/ 0 h 293"/>
                <a:gd name="T6" fmla="*/ 0 60000 65536"/>
                <a:gd name="T7" fmla="*/ 0 60000 65536"/>
                <a:gd name="T8" fmla="*/ 0 60000 65536"/>
              </a:gdLst>
              <a:ahLst/>
              <a:cxnLst>
                <a:cxn ang="T6">
                  <a:pos x="T0" y="T1"/>
                </a:cxn>
                <a:cxn ang="T7">
                  <a:pos x="T2" y="T3"/>
                </a:cxn>
                <a:cxn ang="T8">
                  <a:pos x="T4" y="T5"/>
                </a:cxn>
              </a:cxnLst>
              <a:rect l="0" t="0" r="r" b="b"/>
              <a:pathLst>
                <a:path w="601" h="293">
                  <a:moveTo>
                    <a:pt x="0" y="293"/>
                  </a:moveTo>
                  <a:lnTo>
                    <a:pt x="215" y="0"/>
                  </a:lnTo>
                  <a:lnTo>
                    <a:pt x="601" y="0"/>
                  </a:lnTo>
                </a:path>
              </a:pathLst>
            </a:cu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38943" name="Oval 15"/>
            <p:cNvSpPr>
              <a:spLocks noChangeArrowheads="1"/>
            </p:cNvSpPr>
            <p:nvPr/>
          </p:nvSpPr>
          <p:spPr bwMode="auto">
            <a:xfrm>
              <a:off x="6521450" y="3171826"/>
              <a:ext cx="107950" cy="107950"/>
            </a:xfrm>
            <a:prstGeom prst="ellipse">
              <a:avLst/>
            </a:prstGeom>
            <a:noFill/>
            <a:ln w="14288">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Montserrat" panose="00000500000000000000" pitchFamily="2" charset="0"/>
                </a:defRPr>
              </a:lvl1pPr>
              <a:lvl2pPr marL="742950" indent="-285750">
                <a:defRPr>
                  <a:solidFill>
                    <a:schemeClr val="tx1"/>
                  </a:solidFill>
                  <a:latin typeface="Montserrat" panose="00000500000000000000" pitchFamily="2" charset="0"/>
                </a:defRPr>
              </a:lvl2pPr>
              <a:lvl3pPr marL="1143000" indent="-228600">
                <a:defRPr>
                  <a:solidFill>
                    <a:schemeClr val="tx1"/>
                  </a:solidFill>
                  <a:latin typeface="Montserrat" panose="00000500000000000000" pitchFamily="2" charset="0"/>
                </a:defRPr>
              </a:lvl3pPr>
              <a:lvl4pPr marL="1600200" indent="-228600">
                <a:defRPr>
                  <a:solidFill>
                    <a:schemeClr val="tx1"/>
                  </a:solidFill>
                  <a:latin typeface="Montserrat" panose="00000500000000000000" pitchFamily="2" charset="0"/>
                </a:defRPr>
              </a:lvl4pPr>
              <a:lvl5pPr marL="2057400" indent="-228600">
                <a:defRPr>
                  <a:solidFill>
                    <a:schemeClr val="tx1"/>
                  </a:solidFill>
                  <a:latin typeface="Montserrat" panose="00000500000000000000" pitchFamily="2" charset="0"/>
                </a:defRPr>
              </a:lvl5pPr>
              <a:lvl6pPr marL="2514600" indent="-228600" fontAlgn="base">
                <a:spcBef>
                  <a:spcPct val="0"/>
                </a:spcBef>
                <a:spcAft>
                  <a:spcPct val="0"/>
                </a:spcAft>
                <a:defRPr>
                  <a:solidFill>
                    <a:schemeClr val="tx1"/>
                  </a:solidFill>
                  <a:latin typeface="Montserrat" panose="00000500000000000000" pitchFamily="2" charset="0"/>
                </a:defRPr>
              </a:lvl6pPr>
              <a:lvl7pPr marL="2971800" indent="-228600" fontAlgn="base">
                <a:spcBef>
                  <a:spcPct val="0"/>
                </a:spcBef>
                <a:spcAft>
                  <a:spcPct val="0"/>
                </a:spcAft>
                <a:defRPr>
                  <a:solidFill>
                    <a:schemeClr val="tx1"/>
                  </a:solidFill>
                  <a:latin typeface="Montserrat" panose="00000500000000000000" pitchFamily="2" charset="0"/>
                </a:defRPr>
              </a:lvl7pPr>
              <a:lvl8pPr marL="3429000" indent="-228600" fontAlgn="base">
                <a:spcBef>
                  <a:spcPct val="0"/>
                </a:spcBef>
                <a:spcAft>
                  <a:spcPct val="0"/>
                </a:spcAft>
                <a:defRPr>
                  <a:solidFill>
                    <a:schemeClr val="tx1"/>
                  </a:solidFill>
                  <a:latin typeface="Montserrat" panose="00000500000000000000" pitchFamily="2" charset="0"/>
                </a:defRPr>
              </a:lvl8pPr>
              <a:lvl9pPr marL="3886200" indent="-228600" fontAlgn="base">
                <a:spcBef>
                  <a:spcPct val="0"/>
                </a:spcBef>
                <a:spcAft>
                  <a:spcPct val="0"/>
                </a:spcAft>
                <a:defRPr>
                  <a:solidFill>
                    <a:schemeClr val="tx1"/>
                  </a:solidFill>
                  <a:latin typeface="Montserrat" panose="00000500000000000000" pitchFamily="2" charset="0"/>
                </a:defRPr>
              </a:lvl9pPr>
            </a:lstStyle>
            <a:p>
              <a:pPr eaLnBrk="1" hangingPunct="1"/>
              <a:endParaRPr lang="es-CO" altLang="es-CO"/>
            </a:p>
          </p:txBody>
        </p:sp>
      </p:grpSp>
      <p:sp>
        <p:nvSpPr>
          <p:cNvPr id="17" name="Text Placeholder 7"/>
          <p:cNvSpPr txBox="1">
            <a:spLocks noChangeArrowheads="1"/>
          </p:cNvSpPr>
          <p:nvPr/>
        </p:nvSpPr>
        <p:spPr bwMode="auto">
          <a:xfrm>
            <a:off x="3225800" y="2500387"/>
            <a:ext cx="711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685800" indent="-22860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buFont typeface="Arial" panose="020B0604020202020204" pitchFamily="34" charset="0"/>
              <a:buNone/>
            </a:pPr>
            <a:r>
              <a:rPr lang="ru-RU" altLang="es-CO" sz="1400" dirty="0">
                <a:solidFill>
                  <a:schemeClr val="accent1"/>
                </a:solidFill>
                <a:latin typeface="Montserrat Light" panose="00000400000000000000" pitchFamily="50" charset="0"/>
              </a:rPr>
              <a:t>20</a:t>
            </a:r>
            <a:r>
              <a:rPr lang="en-US" altLang="es-CO" sz="1400" dirty="0">
                <a:solidFill>
                  <a:schemeClr val="accent1"/>
                </a:solidFill>
                <a:latin typeface="Montserrat Light" panose="00000400000000000000" pitchFamily="50" charset="0"/>
              </a:rPr>
              <a:t>09</a:t>
            </a:r>
            <a:endParaRPr lang="ru-RU" altLang="es-CO" sz="1400" dirty="0">
              <a:solidFill>
                <a:schemeClr val="accent1"/>
              </a:solidFill>
              <a:latin typeface="Montserrat Light" panose="00000400000000000000" pitchFamily="50" charset="0"/>
            </a:endParaRPr>
          </a:p>
        </p:txBody>
      </p:sp>
      <p:grpSp>
        <p:nvGrpSpPr>
          <p:cNvPr id="18" name="Group 17"/>
          <p:cNvGrpSpPr>
            <a:grpSpLocks/>
          </p:cNvGrpSpPr>
          <p:nvPr/>
        </p:nvGrpSpPr>
        <p:grpSpPr bwMode="auto">
          <a:xfrm>
            <a:off x="4981575" y="2601987"/>
            <a:ext cx="711200" cy="347662"/>
            <a:chOff x="5567363" y="3171826"/>
            <a:chExt cx="1062037" cy="519113"/>
          </a:xfrm>
        </p:grpSpPr>
        <p:sp>
          <p:nvSpPr>
            <p:cNvPr id="38940" name="Freeform 5"/>
            <p:cNvSpPr>
              <a:spLocks/>
            </p:cNvSpPr>
            <p:nvPr/>
          </p:nvSpPr>
          <p:spPr bwMode="auto">
            <a:xfrm>
              <a:off x="5567363" y="3225801"/>
              <a:ext cx="954088" cy="465138"/>
            </a:xfrm>
            <a:custGeom>
              <a:avLst/>
              <a:gdLst>
                <a:gd name="T0" fmla="*/ 0 w 601"/>
                <a:gd name="T1" fmla="*/ 465138 h 293"/>
                <a:gd name="T2" fmla="*/ 341313 w 601"/>
                <a:gd name="T3" fmla="*/ 0 h 293"/>
                <a:gd name="T4" fmla="*/ 954088 w 601"/>
                <a:gd name="T5" fmla="*/ 0 h 293"/>
                <a:gd name="T6" fmla="*/ 0 60000 65536"/>
                <a:gd name="T7" fmla="*/ 0 60000 65536"/>
                <a:gd name="T8" fmla="*/ 0 60000 65536"/>
              </a:gdLst>
              <a:ahLst/>
              <a:cxnLst>
                <a:cxn ang="T6">
                  <a:pos x="T0" y="T1"/>
                </a:cxn>
                <a:cxn ang="T7">
                  <a:pos x="T2" y="T3"/>
                </a:cxn>
                <a:cxn ang="T8">
                  <a:pos x="T4" y="T5"/>
                </a:cxn>
              </a:cxnLst>
              <a:rect l="0" t="0" r="r" b="b"/>
              <a:pathLst>
                <a:path w="601" h="293">
                  <a:moveTo>
                    <a:pt x="0" y="293"/>
                  </a:moveTo>
                  <a:lnTo>
                    <a:pt x="215" y="0"/>
                  </a:lnTo>
                  <a:lnTo>
                    <a:pt x="601" y="0"/>
                  </a:lnTo>
                </a:path>
              </a:pathLst>
            </a:cu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38941" name="Oval 19"/>
            <p:cNvSpPr>
              <a:spLocks noChangeArrowheads="1"/>
            </p:cNvSpPr>
            <p:nvPr/>
          </p:nvSpPr>
          <p:spPr bwMode="auto">
            <a:xfrm>
              <a:off x="6521450" y="3171826"/>
              <a:ext cx="107950" cy="107950"/>
            </a:xfrm>
            <a:prstGeom prst="ellipse">
              <a:avLst/>
            </a:prstGeom>
            <a:noFill/>
            <a:ln w="14288">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Montserrat" panose="00000500000000000000" pitchFamily="2" charset="0"/>
                </a:defRPr>
              </a:lvl1pPr>
              <a:lvl2pPr marL="742950" indent="-285750">
                <a:defRPr>
                  <a:solidFill>
                    <a:schemeClr val="tx1"/>
                  </a:solidFill>
                  <a:latin typeface="Montserrat" panose="00000500000000000000" pitchFamily="2" charset="0"/>
                </a:defRPr>
              </a:lvl2pPr>
              <a:lvl3pPr marL="1143000" indent="-228600">
                <a:defRPr>
                  <a:solidFill>
                    <a:schemeClr val="tx1"/>
                  </a:solidFill>
                  <a:latin typeface="Montserrat" panose="00000500000000000000" pitchFamily="2" charset="0"/>
                </a:defRPr>
              </a:lvl3pPr>
              <a:lvl4pPr marL="1600200" indent="-228600">
                <a:defRPr>
                  <a:solidFill>
                    <a:schemeClr val="tx1"/>
                  </a:solidFill>
                  <a:latin typeface="Montserrat" panose="00000500000000000000" pitchFamily="2" charset="0"/>
                </a:defRPr>
              </a:lvl4pPr>
              <a:lvl5pPr marL="2057400" indent="-228600">
                <a:defRPr>
                  <a:solidFill>
                    <a:schemeClr val="tx1"/>
                  </a:solidFill>
                  <a:latin typeface="Montserrat" panose="00000500000000000000" pitchFamily="2" charset="0"/>
                </a:defRPr>
              </a:lvl5pPr>
              <a:lvl6pPr marL="2514600" indent="-228600" fontAlgn="base">
                <a:spcBef>
                  <a:spcPct val="0"/>
                </a:spcBef>
                <a:spcAft>
                  <a:spcPct val="0"/>
                </a:spcAft>
                <a:defRPr>
                  <a:solidFill>
                    <a:schemeClr val="tx1"/>
                  </a:solidFill>
                  <a:latin typeface="Montserrat" panose="00000500000000000000" pitchFamily="2" charset="0"/>
                </a:defRPr>
              </a:lvl6pPr>
              <a:lvl7pPr marL="2971800" indent="-228600" fontAlgn="base">
                <a:spcBef>
                  <a:spcPct val="0"/>
                </a:spcBef>
                <a:spcAft>
                  <a:spcPct val="0"/>
                </a:spcAft>
                <a:defRPr>
                  <a:solidFill>
                    <a:schemeClr val="tx1"/>
                  </a:solidFill>
                  <a:latin typeface="Montserrat" panose="00000500000000000000" pitchFamily="2" charset="0"/>
                </a:defRPr>
              </a:lvl7pPr>
              <a:lvl8pPr marL="3429000" indent="-228600" fontAlgn="base">
                <a:spcBef>
                  <a:spcPct val="0"/>
                </a:spcBef>
                <a:spcAft>
                  <a:spcPct val="0"/>
                </a:spcAft>
                <a:defRPr>
                  <a:solidFill>
                    <a:schemeClr val="tx1"/>
                  </a:solidFill>
                  <a:latin typeface="Montserrat" panose="00000500000000000000" pitchFamily="2" charset="0"/>
                </a:defRPr>
              </a:lvl8pPr>
              <a:lvl9pPr marL="3886200" indent="-228600" fontAlgn="base">
                <a:spcBef>
                  <a:spcPct val="0"/>
                </a:spcBef>
                <a:spcAft>
                  <a:spcPct val="0"/>
                </a:spcAft>
                <a:defRPr>
                  <a:solidFill>
                    <a:schemeClr val="tx1"/>
                  </a:solidFill>
                  <a:latin typeface="Montserrat" panose="00000500000000000000" pitchFamily="2" charset="0"/>
                </a:defRPr>
              </a:lvl9pPr>
            </a:lstStyle>
            <a:p>
              <a:pPr eaLnBrk="1" hangingPunct="1"/>
              <a:endParaRPr lang="es-CO" altLang="es-CO"/>
            </a:p>
          </p:txBody>
        </p:sp>
      </p:grpSp>
      <p:sp>
        <p:nvSpPr>
          <p:cNvPr id="21" name="Text Placeholder 7"/>
          <p:cNvSpPr txBox="1">
            <a:spLocks noChangeArrowheads="1"/>
          </p:cNvSpPr>
          <p:nvPr/>
        </p:nvSpPr>
        <p:spPr bwMode="auto">
          <a:xfrm>
            <a:off x="5672138" y="2500387"/>
            <a:ext cx="711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Montserrat" panose="00000500000000000000" pitchFamily="2" charset="0"/>
              </a:defRPr>
            </a:lvl1pPr>
            <a:lvl2pPr marL="685800" indent="-228600">
              <a:lnSpc>
                <a:spcPct val="90000"/>
              </a:lnSpc>
              <a:spcBef>
                <a:spcPts val="500"/>
              </a:spcBef>
              <a:buFont typeface="Arial" panose="020B0604020202020204" pitchFamily="34" charset="0"/>
              <a:buChar char="•"/>
              <a:defRPr sz="2400">
                <a:solidFill>
                  <a:schemeClr val="tx1"/>
                </a:solidFill>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solidFill>
                  <a:schemeClr val="tx1"/>
                </a:solidFill>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solidFill>
                  <a:schemeClr val="tx1"/>
                </a:solidFill>
                <a:latin typeface="Montserrat" panose="00000500000000000000" pitchFamily="2"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Montserrat" panose="00000500000000000000" pitchFamily="2" charset="0"/>
              </a:defRPr>
            </a:lvl9pPr>
          </a:lstStyle>
          <a:p>
            <a:pPr eaLnBrk="1" hangingPunct="1">
              <a:buFont typeface="Arial" panose="020B0604020202020204" pitchFamily="34" charset="0"/>
              <a:buNone/>
            </a:pPr>
            <a:r>
              <a:rPr lang="en-US" altLang="es-CO" sz="1400" dirty="0">
                <a:solidFill>
                  <a:schemeClr val="accent2"/>
                </a:solidFill>
                <a:latin typeface="Montserrat Light" panose="00000400000000000000" pitchFamily="50" charset="0"/>
              </a:rPr>
              <a:t>2012</a:t>
            </a:r>
            <a:endParaRPr lang="ru-RU" altLang="es-CO" sz="1400" dirty="0">
              <a:solidFill>
                <a:schemeClr val="accent2"/>
              </a:solidFill>
              <a:latin typeface="Montserrat Light" panose="00000400000000000000" pitchFamily="50" charset="0"/>
            </a:endParaRPr>
          </a:p>
        </p:txBody>
      </p:sp>
      <p:grpSp>
        <p:nvGrpSpPr>
          <p:cNvPr id="22" name="Group 21"/>
          <p:cNvGrpSpPr>
            <a:grpSpLocks/>
          </p:cNvGrpSpPr>
          <p:nvPr/>
        </p:nvGrpSpPr>
        <p:grpSpPr bwMode="auto">
          <a:xfrm>
            <a:off x="7426325" y="2601987"/>
            <a:ext cx="711200" cy="347662"/>
            <a:chOff x="5567363" y="3171826"/>
            <a:chExt cx="1062037" cy="519113"/>
          </a:xfrm>
        </p:grpSpPr>
        <p:sp>
          <p:nvSpPr>
            <p:cNvPr id="38938" name="Freeform 5"/>
            <p:cNvSpPr>
              <a:spLocks/>
            </p:cNvSpPr>
            <p:nvPr/>
          </p:nvSpPr>
          <p:spPr bwMode="auto">
            <a:xfrm>
              <a:off x="5567363" y="3225801"/>
              <a:ext cx="954088" cy="465138"/>
            </a:xfrm>
            <a:custGeom>
              <a:avLst/>
              <a:gdLst>
                <a:gd name="T0" fmla="*/ 0 w 601"/>
                <a:gd name="T1" fmla="*/ 465138 h 293"/>
                <a:gd name="T2" fmla="*/ 341313 w 601"/>
                <a:gd name="T3" fmla="*/ 0 h 293"/>
                <a:gd name="T4" fmla="*/ 954088 w 601"/>
                <a:gd name="T5" fmla="*/ 0 h 293"/>
                <a:gd name="T6" fmla="*/ 0 60000 65536"/>
                <a:gd name="T7" fmla="*/ 0 60000 65536"/>
                <a:gd name="T8" fmla="*/ 0 60000 65536"/>
              </a:gdLst>
              <a:ahLst/>
              <a:cxnLst>
                <a:cxn ang="T6">
                  <a:pos x="T0" y="T1"/>
                </a:cxn>
                <a:cxn ang="T7">
                  <a:pos x="T2" y="T3"/>
                </a:cxn>
                <a:cxn ang="T8">
                  <a:pos x="T4" y="T5"/>
                </a:cxn>
              </a:cxnLst>
              <a:rect l="0" t="0" r="r" b="b"/>
              <a:pathLst>
                <a:path w="601" h="293">
                  <a:moveTo>
                    <a:pt x="0" y="293"/>
                  </a:moveTo>
                  <a:lnTo>
                    <a:pt x="215" y="0"/>
                  </a:lnTo>
                  <a:lnTo>
                    <a:pt x="601" y="0"/>
                  </a:lnTo>
                </a:path>
              </a:pathLst>
            </a:cu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38939" name="Oval 23"/>
            <p:cNvSpPr>
              <a:spLocks noChangeArrowheads="1"/>
            </p:cNvSpPr>
            <p:nvPr/>
          </p:nvSpPr>
          <p:spPr bwMode="auto">
            <a:xfrm>
              <a:off x="6521450" y="3171826"/>
              <a:ext cx="107950" cy="107950"/>
            </a:xfrm>
            <a:prstGeom prst="ellipse">
              <a:avLst/>
            </a:prstGeom>
            <a:noFill/>
            <a:ln w="14288">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Montserrat" panose="00000500000000000000" pitchFamily="2" charset="0"/>
                </a:defRPr>
              </a:lvl1pPr>
              <a:lvl2pPr marL="742950" indent="-285750">
                <a:defRPr>
                  <a:solidFill>
                    <a:schemeClr val="tx1"/>
                  </a:solidFill>
                  <a:latin typeface="Montserrat" panose="00000500000000000000" pitchFamily="2" charset="0"/>
                </a:defRPr>
              </a:lvl2pPr>
              <a:lvl3pPr marL="1143000" indent="-228600">
                <a:defRPr>
                  <a:solidFill>
                    <a:schemeClr val="tx1"/>
                  </a:solidFill>
                  <a:latin typeface="Montserrat" panose="00000500000000000000" pitchFamily="2" charset="0"/>
                </a:defRPr>
              </a:lvl3pPr>
              <a:lvl4pPr marL="1600200" indent="-228600">
                <a:defRPr>
                  <a:solidFill>
                    <a:schemeClr val="tx1"/>
                  </a:solidFill>
                  <a:latin typeface="Montserrat" panose="00000500000000000000" pitchFamily="2" charset="0"/>
                </a:defRPr>
              </a:lvl4pPr>
              <a:lvl5pPr marL="2057400" indent="-228600">
                <a:defRPr>
                  <a:solidFill>
                    <a:schemeClr val="tx1"/>
                  </a:solidFill>
                  <a:latin typeface="Montserrat" panose="00000500000000000000" pitchFamily="2" charset="0"/>
                </a:defRPr>
              </a:lvl5pPr>
              <a:lvl6pPr marL="2514600" indent="-228600" fontAlgn="base">
                <a:spcBef>
                  <a:spcPct val="0"/>
                </a:spcBef>
                <a:spcAft>
                  <a:spcPct val="0"/>
                </a:spcAft>
                <a:defRPr>
                  <a:solidFill>
                    <a:schemeClr val="tx1"/>
                  </a:solidFill>
                  <a:latin typeface="Montserrat" panose="00000500000000000000" pitchFamily="2" charset="0"/>
                </a:defRPr>
              </a:lvl6pPr>
              <a:lvl7pPr marL="2971800" indent="-228600" fontAlgn="base">
                <a:spcBef>
                  <a:spcPct val="0"/>
                </a:spcBef>
                <a:spcAft>
                  <a:spcPct val="0"/>
                </a:spcAft>
                <a:defRPr>
                  <a:solidFill>
                    <a:schemeClr val="tx1"/>
                  </a:solidFill>
                  <a:latin typeface="Montserrat" panose="00000500000000000000" pitchFamily="2" charset="0"/>
                </a:defRPr>
              </a:lvl7pPr>
              <a:lvl8pPr marL="3429000" indent="-228600" fontAlgn="base">
                <a:spcBef>
                  <a:spcPct val="0"/>
                </a:spcBef>
                <a:spcAft>
                  <a:spcPct val="0"/>
                </a:spcAft>
                <a:defRPr>
                  <a:solidFill>
                    <a:schemeClr val="tx1"/>
                  </a:solidFill>
                  <a:latin typeface="Montserrat" panose="00000500000000000000" pitchFamily="2" charset="0"/>
                </a:defRPr>
              </a:lvl8pPr>
              <a:lvl9pPr marL="3886200" indent="-228600" fontAlgn="base">
                <a:spcBef>
                  <a:spcPct val="0"/>
                </a:spcBef>
                <a:spcAft>
                  <a:spcPct val="0"/>
                </a:spcAft>
                <a:defRPr>
                  <a:solidFill>
                    <a:schemeClr val="tx1"/>
                  </a:solidFill>
                  <a:latin typeface="Montserrat" panose="00000500000000000000" pitchFamily="2" charset="0"/>
                </a:defRPr>
              </a:lvl9pPr>
            </a:lstStyle>
            <a:p>
              <a:pPr eaLnBrk="1" hangingPunct="1"/>
              <a:endParaRPr lang="es-CO" altLang="es-CO"/>
            </a:p>
          </p:txBody>
        </p:sp>
      </p:grpSp>
      <p:sp>
        <p:nvSpPr>
          <p:cNvPr id="25" name="Text Placeholder 7"/>
          <p:cNvSpPr txBox="1">
            <a:spLocks/>
          </p:cNvSpPr>
          <p:nvPr/>
        </p:nvSpPr>
        <p:spPr>
          <a:xfrm>
            <a:off x="8116888" y="2500387"/>
            <a:ext cx="711200" cy="3778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ru-RU" sz="1400" dirty="0">
                <a:solidFill>
                  <a:schemeClr val="accent3"/>
                </a:solidFill>
                <a:latin typeface="Montserrat Light" panose="00000400000000000000" pitchFamily="50" charset="0"/>
              </a:rPr>
              <a:t>2018</a:t>
            </a:r>
          </a:p>
        </p:txBody>
      </p:sp>
      <p:grpSp>
        <p:nvGrpSpPr>
          <p:cNvPr id="26" name="Group 25"/>
          <p:cNvGrpSpPr>
            <a:grpSpLocks/>
          </p:cNvGrpSpPr>
          <p:nvPr/>
        </p:nvGrpSpPr>
        <p:grpSpPr bwMode="auto">
          <a:xfrm>
            <a:off x="9906000" y="2601987"/>
            <a:ext cx="711200" cy="347662"/>
            <a:chOff x="5567363" y="3171826"/>
            <a:chExt cx="1062037" cy="519113"/>
          </a:xfrm>
        </p:grpSpPr>
        <p:sp>
          <p:nvSpPr>
            <p:cNvPr id="38936" name="Freeform 5"/>
            <p:cNvSpPr>
              <a:spLocks/>
            </p:cNvSpPr>
            <p:nvPr/>
          </p:nvSpPr>
          <p:spPr bwMode="auto">
            <a:xfrm>
              <a:off x="5567363" y="3225801"/>
              <a:ext cx="954088" cy="465138"/>
            </a:xfrm>
            <a:custGeom>
              <a:avLst/>
              <a:gdLst>
                <a:gd name="T0" fmla="*/ 0 w 601"/>
                <a:gd name="T1" fmla="*/ 465138 h 293"/>
                <a:gd name="T2" fmla="*/ 341313 w 601"/>
                <a:gd name="T3" fmla="*/ 0 h 293"/>
                <a:gd name="T4" fmla="*/ 954088 w 601"/>
                <a:gd name="T5" fmla="*/ 0 h 293"/>
                <a:gd name="T6" fmla="*/ 0 60000 65536"/>
                <a:gd name="T7" fmla="*/ 0 60000 65536"/>
                <a:gd name="T8" fmla="*/ 0 60000 65536"/>
              </a:gdLst>
              <a:ahLst/>
              <a:cxnLst>
                <a:cxn ang="T6">
                  <a:pos x="T0" y="T1"/>
                </a:cxn>
                <a:cxn ang="T7">
                  <a:pos x="T2" y="T3"/>
                </a:cxn>
                <a:cxn ang="T8">
                  <a:pos x="T4" y="T5"/>
                </a:cxn>
              </a:cxnLst>
              <a:rect l="0" t="0" r="r" b="b"/>
              <a:pathLst>
                <a:path w="601" h="293">
                  <a:moveTo>
                    <a:pt x="0" y="293"/>
                  </a:moveTo>
                  <a:lnTo>
                    <a:pt x="215" y="0"/>
                  </a:lnTo>
                  <a:lnTo>
                    <a:pt x="601" y="0"/>
                  </a:lnTo>
                </a:path>
              </a:pathLst>
            </a:cu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38937" name="Oval 27"/>
            <p:cNvSpPr>
              <a:spLocks noChangeArrowheads="1"/>
            </p:cNvSpPr>
            <p:nvPr/>
          </p:nvSpPr>
          <p:spPr bwMode="auto">
            <a:xfrm>
              <a:off x="6521450" y="3171826"/>
              <a:ext cx="107950" cy="107950"/>
            </a:xfrm>
            <a:prstGeom prst="ellipse">
              <a:avLst/>
            </a:prstGeom>
            <a:noFill/>
            <a:ln w="14288">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Montserrat" panose="00000500000000000000" pitchFamily="2" charset="0"/>
                </a:defRPr>
              </a:lvl1pPr>
              <a:lvl2pPr marL="742950" indent="-285750">
                <a:defRPr>
                  <a:solidFill>
                    <a:schemeClr val="tx1"/>
                  </a:solidFill>
                  <a:latin typeface="Montserrat" panose="00000500000000000000" pitchFamily="2" charset="0"/>
                </a:defRPr>
              </a:lvl2pPr>
              <a:lvl3pPr marL="1143000" indent="-228600">
                <a:defRPr>
                  <a:solidFill>
                    <a:schemeClr val="tx1"/>
                  </a:solidFill>
                  <a:latin typeface="Montserrat" panose="00000500000000000000" pitchFamily="2" charset="0"/>
                </a:defRPr>
              </a:lvl3pPr>
              <a:lvl4pPr marL="1600200" indent="-228600">
                <a:defRPr>
                  <a:solidFill>
                    <a:schemeClr val="tx1"/>
                  </a:solidFill>
                  <a:latin typeface="Montserrat" panose="00000500000000000000" pitchFamily="2" charset="0"/>
                </a:defRPr>
              </a:lvl4pPr>
              <a:lvl5pPr marL="2057400" indent="-228600">
                <a:defRPr>
                  <a:solidFill>
                    <a:schemeClr val="tx1"/>
                  </a:solidFill>
                  <a:latin typeface="Montserrat" panose="00000500000000000000" pitchFamily="2" charset="0"/>
                </a:defRPr>
              </a:lvl5pPr>
              <a:lvl6pPr marL="2514600" indent="-228600" fontAlgn="base">
                <a:spcBef>
                  <a:spcPct val="0"/>
                </a:spcBef>
                <a:spcAft>
                  <a:spcPct val="0"/>
                </a:spcAft>
                <a:defRPr>
                  <a:solidFill>
                    <a:schemeClr val="tx1"/>
                  </a:solidFill>
                  <a:latin typeface="Montserrat" panose="00000500000000000000" pitchFamily="2" charset="0"/>
                </a:defRPr>
              </a:lvl6pPr>
              <a:lvl7pPr marL="2971800" indent="-228600" fontAlgn="base">
                <a:spcBef>
                  <a:spcPct val="0"/>
                </a:spcBef>
                <a:spcAft>
                  <a:spcPct val="0"/>
                </a:spcAft>
                <a:defRPr>
                  <a:solidFill>
                    <a:schemeClr val="tx1"/>
                  </a:solidFill>
                  <a:latin typeface="Montserrat" panose="00000500000000000000" pitchFamily="2" charset="0"/>
                </a:defRPr>
              </a:lvl7pPr>
              <a:lvl8pPr marL="3429000" indent="-228600" fontAlgn="base">
                <a:spcBef>
                  <a:spcPct val="0"/>
                </a:spcBef>
                <a:spcAft>
                  <a:spcPct val="0"/>
                </a:spcAft>
                <a:defRPr>
                  <a:solidFill>
                    <a:schemeClr val="tx1"/>
                  </a:solidFill>
                  <a:latin typeface="Montserrat" panose="00000500000000000000" pitchFamily="2" charset="0"/>
                </a:defRPr>
              </a:lvl8pPr>
              <a:lvl9pPr marL="3886200" indent="-228600" fontAlgn="base">
                <a:spcBef>
                  <a:spcPct val="0"/>
                </a:spcBef>
                <a:spcAft>
                  <a:spcPct val="0"/>
                </a:spcAft>
                <a:defRPr>
                  <a:solidFill>
                    <a:schemeClr val="tx1"/>
                  </a:solidFill>
                  <a:latin typeface="Montserrat" panose="00000500000000000000" pitchFamily="2" charset="0"/>
                </a:defRPr>
              </a:lvl9pPr>
            </a:lstStyle>
            <a:p>
              <a:pPr eaLnBrk="1" hangingPunct="1"/>
              <a:endParaRPr lang="es-CO" altLang="es-CO"/>
            </a:p>
          </p:txBody>
        </p:sp>
      </p:grpSp>
      <p:sp>
        <p:nvSpPr>
          <p:cNvPr id="29" name="Text Placeholder 7"/>
          <p:cNvSpPr txBox="1">
            <a:spLocks/>
          </p:cNvSpPr>
          <p:nvPr/>
        </p:nvSpPr>
        <p:spPr>
          <a:xfrm>
            <a:off x="10596563" y="2500387"/>
            <a:ext cx="711200" cy="3778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1400" dirty="0">
                <a:solidFill>
                  <a:schemeClr val="accent4"/>
                </a:solidFill>
                <a:latin typeface="Montserrat Light" panose="00000400000000000000" pitchFamily="50" charset="0"/>
              </a:rPr>
              <a:t>2021</a:t>
            </a:r>
            <a:endParaRPr lang="ru-RU" sz="1400" dirty="0">
              <a:solidFill>
                <a:schemeClr val="accent4"/>
              </a:solidFill>
              <a:latin typeface="Montserrat Light" panose="00000400000000000000" pitchFamily="50" charset="0"/>
            </a:endParaRPr>
          </a:p>
        </p:txBody>
      </p:sp>
      <p:sp>
        <p:nvSpPr>
          <p:cNvPr id="16" name="TextBox 15">
            <a:extLst>
              <a:ext uri="{FF2B5EF4-FFF2-40B4-BE49-F238E27FC236}">
                <a16:creationId xmlns:a16="http://schemas.microsoft.com/office/drawing/2014/main" id="{826B692C-484C-5623-A5D5-CB9C8EB89981}"/>
              </a:ext>
            </a:extLst>
          </p:cNvPr>
          <p:cNvSpPr txBox="1"/>
          <p:nvPr/>
        </p:nvSpPr>
        <p:spPr>
          <a:xfrm>
            <a:off x="495947" y="960192"/>
            <a:ext cx="5377912" cy="954107"/>
          </a:xfrm>
          <a:prstGeom prst="rect">
            <a:avLst/>
          </a:prstGeom>
          <a:noFill/>
        </p:spPr>
        <p:txBody>
          <a:bodyPr wrap="square" rtlCol="0">
            <a:spAutoFit/>
          </a:bodyPr>
          <a:lstStyle/>
          <a:p>
            <a:r>
              <a:rPr lang="en-US" sz="2800" b="1" dirty="0">
                <a:solidFill>
                  <a:schemeClr val="bg1"/>
                </a:solidFill>
                <a:latin typeface="Lato" panose="020F0502020204030203" pitchFamily="34" charset="77"/>
              </a:rPr>
              <a:t>Attractive </a:t>
            </a:r>
          </a:p>
          <a:p>
            <a:r>
              <a:rPr lang="en-US" sz="2800" b="1" dirty="0">
                <a:solidFill>
                  <a:schemeClr val="bg1"/>
                </a:solidFill>
                <a:latin typeface="Lato" panose="020F0502020204030203" pitchFamily="34" charset="77"/>
              </a:rPr>
              <a:t>PowerPoint presentation</a:t>
            </a:r>
            <a:r>
              <a:rPr lang="en-US" sz="2800" b="1" dirty="0">
                <a:latin typeface="Lato" panose="020F0502020204030203" pitchFamily="34" charset="77"/>
              </a:rPr>
              <a:t> </a:t>
            </a:r>
          </a:p>
        </p:txBody>
      </p:sp>
      <p:sp>
        <p:nvSpPr>
          <p:cNvPr id="19" name="TextBox 18">
            <a:extLst>
              <a:ext uri="{FF2B5EF4-FFF2-40B4-BE49-F238E27FC236}">
                <a16:creationId xmlns:a16="http://schemas.microsoft.com/office/drawing/2014/main" id="{703B918F-899E-1AC1-06A5-8770E02D5FDE}"/>
              </a:ext>
            </a:extLst>
          </p:cNvPr>
          <p:cNvSpPr txBox="1"/>
          <p:nvPr/>
        </p:nvSpPr>
        <p:spPr>
          <a:xfrm>
            <a:off x="6096000" y="960192"/>
            <a:ext cx="4814807" cy="9613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20" name="TextBox 19">
            <a:extLst>
              <a:ext uri="{FF2B5EF4-FFF2-40B4-BE49-F238E27FC236}">
                <a16:creationId xmlns:a16="http://schemas.microsoft.com/office/drawing/2014/main" id="{3ECA4A6D-4B61-1FE5-01B0-98D53CF4C500}"/>
              </a:ext>
            </a:extLst>
          </p:cNvPr>
          <p:cNvSpPr txBox="1"/>
          <p:nvPr/>
        </p:nvSpPr>
        <p:spPr>
          <a:xfrm>
            <a:off x="495947" y="625036"/>
            <a:ext cx="2014781" cy="369332"/>
          </a:xfrm>
          <a:prstGeom prst="rect">
            <a:avLst/>
          </a:prstGeom>
          <a:noFill/>
        </p:spPr>
        <p:txBody>
          <a:bodyPr wrap="square" rtlCol="0">
            <a:spAutoFit/>
          </a:bodyPr>
          <a:lstStyle/>
          <a:p>
            <a:r>
              <a:rPr lang="en-US" b="1" dirty="0">
                <a:solidFill>
                  <a:schemeClr val="accent1"/>
                </a:solidFill>
              </a:rPr>
              <a:t>SECTION 3</a:t>
            </a:r>
          </a:p>
        </p:txBody>
      </p:sp>
    </p:spTree>
    <p:extLst>
      <p:ext uri="{BB962C8B-B14F-4D97-AF65-F5344CB8AC3E}">
        <p14:creationId xmlns:p14="http://schemas.microsoft.com/office/powerpoint/2010/main" val="1140325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672426916"/>
              </p:ext>
            </p:extLst>
          </p:nvPr>
        </p:nvGraphicFramePr>
        <p:xfrm>
          <a:off x="1554163" y="1134574"/>
          <a:ext cx="9253537" cy="546576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7850F6DD-4F96-DC94-A7E2-8E5444CD0F09}"/>
              </a:ext>
            </a:extLst>
          </p:cNvPr>
          <p:cNvSpPr txBox="1"/>
          <p:nvPr/>
        </p:nvSpPr>
        <p:spPr>
          <a:xfrm>
            <a:off x="7378010" y="592820"/>
            <a:ext cx="5377912" cy="954107"/>
          </a:xfrm>
          <a:prstGeom prst="rect">
            <a:avLst/>
          </a:prstGeom>
          <a:noFill/>
        </p:spPr>
        <p:txBody>
          <a:bodyPr wrap="square" rtlCol="0">
            <a:spAutoFit/>
          </a:bodyPr>
          <a:lstStyle/>
          <a:p>
            <a:r>
              <a:rPr lang="en-US" sz="2800" b="1" dirty="0">
                <a:solidFill>
                  <a:schemeClr val="bg1"/>
                </a:solidFill>
                <a:latin typeface="Lato" panose="020F0502020204030203" pitchFamily="34" charset="77"/>
              </a:rPr>
              <a:t>Attractive </a:t>
            </a:r>
          </a:p>
          <a:p>
            <a:r>
              <a:rPr lang="en-US" sz="2800" b="1" dirty="0">
                <a:solidFill>
                  <a:schemeClr val="bg1"/>
                </a:solidFill>
                <a:latin typeface="Lato" panose="020F0502020204030203" pitchFamily="34" charset="77"/>
              </a:rPr>
              <a:t>PowerPoint presentation</a:t>
            </a:r>
            <a:r>
              <a:rPr lang="en-US" sz="2800" b="1" dirty="0">
                <a:latin typeface="Lato" panose="020F0502020204030203" pitchFamily="34" charset="77"/>
              </a:rPr>
              <a:t> </a:t>
            </a:r>
          </a:p>
        </p:txBody>
      </p:sp>
      <p:sp>
        <p:nvSpPr>
          <p:cNvPr id="3" name="TextBox 2">
            <a:extLst>
              <a:ext uri="{FF2B5EF4-FFF2-40B4-BE49-F238E27FC236}">
                <a16:creationId xmlns:a16="http://schemas.microsoft.com/office/drawing/2014/main" id="{C9F6ED12-3A39-B059-7DEB-FC70EC10C27C}"/>
              </a:ext>
            </a:extLst>
          </p:cNvPr>
          <p:cNvSpPr txBox="1"/>
          <p:nvPr/>
        </p:nvSpPr>
        <p:spPr>
          <a:xfrm>
            <a:off x="7378010" y="257664"/>
            <a:ext cx="2014781" cy="369332"/>
          </a:xfrm>
          <a:prstGeom prst="rect">
            <a:avLst/>
          </a:prstGeom>
          <a:noFill/>
        </p:spPr>
        <p:txBody>
          <a:bodyPr wrap="square" rtlCol="0">
            <a:spAutoFit/>
          </a:bodyPr>
          <a:lstStyle/>
          <a:p>
            <a:r>
              <a:rPr lang="en-US" b="1" dirty="0">
                <a:solidFill>
                  <a:schemeClr val="accent1"/>
                </a:solidFill>
              </a:rPr>
              <a:t>SECTION 3</a:t>
            </a:r>
          </a:p>
        </p:txBody>
      </p:sp>
    </p:spTree>
    <p:extLst>
      <p:ext uri="{BB962C8B-B14F-4D97-AF65-F5344CB8AC3E}">
        <p14:creationId xmlns:p14="http://schemas.microsoft.com/office/powerpoint/2010/main" val="1050394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5D3E80B-5A13-5D59-FECE-36E0DB3A09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05" r="26905"/>
          <a:stretch>
            <a:fillRect/>
          </a:stretch>
        </p:blipFill>
        <p:spPr/>
      </p:pic>
      <p:pic>
        <p:nvPicPr>
          <p:cNvPr id="13" name="Picture Placeholder 12">
            <a:extLst>
              <a:ext uri="{FF2B5EF4-FFF2-40B4-BE49-F238E27FC236}">
                <a16:creationId xmlns:a16="http://schemas.microsoft.com/office/drawing/2014/main" id="{DD5F2137-653C-E493-318F-4B3CB1CEC76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8865" r="28865"/>
          <a:stretch>
            <a:fillRect/>
          </a:stretch>
        </p:blipFill>
        <p:spPr/>
      </p:pic>
      <p:pic>
        <p:nvPicPr>
          <p:cNvPr id="15" name="Picture Placeholder 14">
            <a:extLst>
              <a:ext uri="{FF2B5EF4-FFF2-40B4-BE49-F238E27FC236}">
                <a16:creationId xmlns:a16="http://schemas.microsoft.com/office/drawing/2014/main" id="{9E7B1B06-01E3-F7A1-B72A-8544AFB7F31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6762" r="26762"/>
          <a:stretch>
            <a:fillRect/>
          </a:stretch>
        </p:blipFill>
        <p:spPr/>
      </p:pic>
      <p:sp>
        <p:nvSpPr>
          <p:cNvPr id="7" name="Rectangle 6">
            <a:extLst>
              <a:ext uri="{FF2B5EF4-FFF2-40B4-BE49-F238E27FC236}">
                <a16:creationId xmlns:a16="http://schemas.microsoft.com/office/drawing/2014/main" id="{AFF74334-ADB9-5591-0942-F0B25025E94B}"/>
              </a:ext>
            </a:extLst>
          </p:cNvPr>
          <p:cNvSpPr/>
          <p:nvPr/>
        </p:nvSpPr>
        <p:spPr>
          <a:xfrm>
            <a:off x="7410450" y="0"/>
            <a:ext cx="2422358" cy="3465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2FF467-C3E5-AE8F-7888-11E5981B3F18}"/>
              </a:ext>
            </a:extLst>
          </p:cNvPr>
          <p:cNvSpPr/>
          <p:nvPr/>
        </p:nvSpPr>
        <p:spPr>
          <a:xfrm>
            <a:off x="5019675" y="3447048"/>
            <a:ext cx="2390775" cy="3429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1E4B31-48BE-C4F9-F900-C7E6D57551E5}"/>
              </a:ext>
            </a:extLst>
          </p:cNvPr>
          <p:cNvSpPr/>
          <p:nvPr/>
        </p:nvSpPr>
        <p:spPr>
          <a:xfrm>
            <a:off x="9801225" y="3465095"/>
            <a:ext cx="2374231"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A56A3EB-B1A2-62EB-B930-1981AD5EDDE6}"/>
              </a:ext>
            </a:extLst>
          </p:cNvPr>
          <p:cNvGrpSpPr/>
          <p:nvPr/>
        </p:nvGrpSpPr>
        <p:grpSpPr>
          <a:xfrm>
            <a:off x="5486542" y="2837349"/>
            <a:ext cx="1218917" cy="1218917"/>
            <a:chOff x="1953491" y="1510146"/>
            <a:chExt cx="1787236" cy="1787236"/>
          </a:xfrm>
        </p:grpSpPr>
        <p:sp>
          <p:nvSpPr>
            <p:cNvPr id="17" name="Oval 16">
              <a:extLst>
                <a:ext uri="{FF2B5EF4-FFF2-40B4-BE49-F238E27FC236}">
                  <a16:creationId xmlns:a16="http://schemas.microsoft.com/office/drawing/2014/main" id="{E92AC1ED-4599-6C9F-15BE-73F4F3DF982D}"/>
                </a:ext>
              </a:extLst>
            </p:cNvPr>
            <p:cNvSpPr/>
            <p:nvPr/>
          </p:nvSpPr>
          <p:spPr>
            <a:xfrm>
              <a:off x="1953491" y="1510146"/>
              <a:ext cx="1787236" cy="1787236"/>
            </a:xfrm>
            <a:prstGeom prst="ellipse">
              <a:avLst/>
            </a:prstGeom>
            <a:solidFill>
              <a:schemeClr val="accent5">
                <a:lumMod val="5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5F6942B-B063-11B6-FD73-529CCB991752}"/>
                </a:ext>
              </a:extLst>
            </p:cNvPr>
            <p:cNvSpPr/>
            <p:nvPr/>
          </p:nvSpPr>
          <p:spPr>
            <a:xfrm>
              <a:off x="2189019" y="1738746"/>
              <a:ext cx="1330036" cy="1330036"/>
            </a:xfrm>
            <a:prstGeom prst="ellipse">
              <a:avLst/>
            </a:prstGeom>
            <a:solidFill>
              <a:schemeClr val="accent5">
                <a:lumMod val="7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A306E0-5A06-3BC7-D8DD-86CDAA66BB71}"/>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1A44CB7-15F5-9BCE-E6DB-6E49D8C58DE0}"/>
              </a:ext>
            </a:extLst>
          </p:cNvPr>
          <p:cNvGrpSpPr/>
          <p:nvPr/>
        </p:nvGrpSpPr>
        <p:grpSpPr>
          <a:xfrm>
            <a:off x="7972315" y="2837349"/>
            <a:ext cx="1218917" cy="1218917"/>
            <a:chOff x="1953491" y="1510146"/>
            <a:chExt cx="1787236" cy="1787236"/>
          </a:xfrm>
        </p:grpSpPr>
        <p:sp>
          <p:nvSpPr>
            <p:cNvPr id="21" name="Oval 20">
              <a:extLst>
                <a:ext uri="{FF2B5EF4-FFF2-40B4-BE49-F238E27FC236}">
                  <a16:creationId xmlns:a16="http://schemas.microsoft.com/office/drawing/2014/main" id="{B55808BE-F96C-4BA6-481D-0D593A2349C3}"/>
                </a:ext>
              </a:extLst>
            </p:cNvPr>
            <p:cNvSpPr/>
            <p:nvPr/>
          </p:nvSpPr>
          <p:spPr>
            <a:xfrm>
              <a:off x="1953491" y="1510146"/>
              <a:ext cx="1787236" cy="1787236"/>
            </a:xfrm>
            <a:prstGeom prst="ellipse">
              <a:avLst/>
            </a:prstGeom>
            <a:solidFill>
              <a:schemeClr val="accent1">
                <a:lumMod val="75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EC38CC2-3593-8632-7F5E-04E802FF819F}"/>
                </a:ext>
              </a:extLst>
            </p:cNvPr>
            <p:cNvSpPr/>
            <p:nvPr/>
          </p:nvSpPr>
          <p:spPr>
            <a:xfrm>
              <a:off x="2189019" y="1738746"/>
              <a:ext cx="1330036" cy="1330036"/>
            </a:xfrm>
            <a:prstGeom prst="ellipse">
              <a:avLst/>
            </a:prstGeom>
            <a:solidFill>
              <a:schemeClr val="accent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FE602DF-2CF7-824C-4B09-594C8ABA34CF}"/>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20B1834-5DE6-5C7F-F7B2-288C3D7A328D}"/>
              </a:ext>
            </a:extLst>
          </p:cNvPr>
          <p:cNvGrpSpPr/>
          <p:nvPr/>
        </p:nvGrpSpPr>
        <p:grpSpPr>
          <a:xfrm>
            <a:off x="10426757" y="2837349"/>
            <a:ext cx="1218917" cy="1218917"/>
            <a:chOff x="1953491" y="1510146"/>
            <a:chExt cx="1787236" cy="1787236"/>
          </a:xfrm>
        </p:grpSpPr>
        <p:sp>
          <p:nvSpPr>
            <p:cNvPr id="25" name="Oval 24">
              <a:extLst>
                <a:ext uri="{FF2B5EF4-FFF2-40B4-BE49-F238E27FC236}">
                  <a16:creationId xmlns:a16="http://schemas.microsoft.com/office/drawing/2014/main" id="{9E7BA481-7092-565E-0D53-AD4490359E88}"/>
                </a:ext>
              </a:extLst>
            </p:cNvPr>
            <p:cNvSpPr/>
            <p:nvPr/>
          </p:nvSpPr>
          <p:spPr>
            <a:xfrm>
              <a:off x="1953491" y="1510146"/>
              <a:ext cx="1787236" cy="1787236"/>
            </a:xfrm>
            <a:prstGeom prst="ellipse">
              <a:avLst/>
            </a:prstGeom>
            <a:solidFill>
              <a:schemeClr val="accent2">
                <a:lumMod val="5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85A672C-4C38-8171-9DFD-929A774EA9F0}"/>
                </a:ext>
              </a:extLst>
            </p:cNvPr>
            <p:cNvSpPr/>
            <p:nvPr/>
          </p:nvSpPr>
          <p:spPr>
            <a:xfrm>
              <a:off x="2189019" y="1738746"/>
              <a:ext cx="1330036" cy="1330036"/>
            </a:xfrm>
            <a:prstGeom prst="ellipse">
              <a:avLst/>
            </a:prstGeom>
            <a:solidFill>
              <a:schemeClr val="accent2">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800B3FA-F15D-DBDE-B5A9-C2E4403A757E}"/>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242D590-A9A9-E7D1-2AF5-459E070C9CB0}"/>
              </a:ext>
            </a:extLst>
          </p:cNvPr>
          <p:cNvSpPr txBox="1"/>
          <p:nvPr/>
        </p:nvSpPr>
        <p:spPr>
          <a:xfrm>
            <a:off x="502561" y="1608262"/>
            <a:ext cx="3987332" cy="1384995"/>
          </a:xfrm>
          <a:prstGeom prst="rect">
            <a:avLst/>
          </a:prstGeom>
          <a:noFill/>
        </p:spPr>
        <p:txBody>
          <a:bodyPr wrap="square" rtlCol="0">
            <a:spAutoFit/>
          </a:bodyPr>
          <a:lstStyle/>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Attractive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PowerPoint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Presentation</a:t>
            </a:r>
            <a:r>
              <a:rPr lang="en-US" sz="2800" b="1" dirty="0">
                <a:effectLst>
                  <a:outerShdw blurRad="187573" dist="53379" dir="5400000" algn="ctr" rotWithShape="0">
                    <a:srgbClr val="000000">
                      <a:alpha val="69000"/>
                    </a:srgbClr>
                  </a:outerShdw>
                </a:effectLst>
                <a:latin typeface="Lato" panose="020F0502020204030203" pitchFamily="34" charset="77"/>
              </a:rPr>
              <a:t> </a:t>
            </a:r>
          </a:p>
        </p:txBody>
      </p:sp>
      <p:sp>
        <p:nvSpPr>
          <p:cNvPr id="29" name="TextBox 28">
            <a:extLst>
              <a:ext uri="{FF2B5EF4-FFF2-40B4-BE49-F238E27FC236}">
                <a16:creationId xmlns:a16="http://schemas.microsoft.com/office/drawing/2014/main" id="{FD4B8B97-1861-D52B-8955-DBA3A5E156F4}"/>
              </a:ext>
            </a:extLst>
          </p:cNvPr>
          <p:cNvSpPr txBox="1"/>
          <p:nvPr/>
        </p:nvSpPr>
        <p:spPr>
          <a:xfrm>
            <a:off x="504281" y="1362819"/>
            <a:ext cx="2014781" cy="369332"/>
          </a:xfrm>
          <a:prstGeom prst="rect">
            <a:avLst/>
          </a:prstGeom>
          <a:noFill/>
        </p:spPr>
        <p:txBody>
          <a:bodyPr wrap="square" rtlCol="0">
            <a:spAutoFit/>
          </a:bodyPr>
          <a:lstStyle/>
          <a:p>
            <a:r>
              <a:rPr lang="en-US" b="1" dirty="0">
                <a:solidFill>
                  <a:schemeClr val="accent1"/>
                </a:solidFill>
              </a:rPr>
              <a:t>SECTION</a:t>
            </a:r>
            <a:r>
              <a:rPr lang="en-US" b="1" dirty="0">
                <a:solidFill>
                  <a:schemeClr val="accent1"/>
                </a:solidFill>
                <a:effectLst>
                  <a:outerShdw blurRad="187573" dist="53379" dir="5400000" algn="ctr" rotWithShape="0">
                    <a:srgbClr val="000000">
                      <a:alpha val="69000"/>
                    </a:srgbClr>
                  </a:outerShdw>
                </a:effectLst>
              </a:rPr>
              <a:t> 3</a:t>
            </a:r>
          </a:p>
        </p:txBody>
      </p:sp>
      <p:sp>
        <p:nvSpPr>
          <p:cNvPr id="30" name="TextBox 29">
            <a:extLst>
              <a:ext uri="{FF2B5EF4-FFF2-40B4-BE49-F238E27FC236}">
                <a16:creationId xmlns:a16="http://schemas.microsoft.com/office/drawing/2014/main" id="{8171269C-B29C-CCEE-5BC8-ADBC01E1B8F4}"/>
              </a:ext>
            </a:extLst>
          </p:cNvPr>
          <p:cNvSpPr txBox="1"/>
          <p:nvPr/>
        </p:nvSpPr>
        <p:spPr>
          <a:xfrm>
            <a:off x="543890" y="3681281"/>
            <a:ext cx="3354793" cy="11829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31" name="Rectangle 30">
            <a:extLst>
              <a:ext uri="{FF2B5EF4-FFF2-40B4-BE49-F238E27FC236}">
                <a16:creationId xmlns:a16="http://schemas.microsoft.com/office/drawing/2014/main" id="{3E849D2E-25E4-BA0C-6999-CC52188D4694}"/>
              </a:ext>
            </a:extLst>
          </p:cNvPr>
          <p:cNvSpPr/>
          <p:nvPr/>
        </p:nvSpPr>
        <p:spPr>
          <a:xfrm>
            <a:off x="543890" y="3188298"/>
            <a:ext cx="2794000" cy="2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Since 2020</a:t>
            </a:r>
          </a:p>
        </p:txBody>
      </p:sp>
      <p:sp>
        <p:nvSpPr>
          <p:cNvPr id="32" name="TextBox 31">
            <a:extLst>
              <a:ext uri="{FF2B5EF4-FFF2-40B4-BE49-F238E27FC236}">
                <a16:creationId xmlns:a16="http://schemas.microsoft.com/office/drawing/2014/main" id="{A8EB98B2-0105-42B1-0404-13298A1CD521}"/>
              </a:ext>
            </a:extLst>
          </p:cNvPr>
          <p:cNvSpPr txBox="1"/>
          <p:nvPr/>
        </p:nvSpPr>
        <p:spPr>
          <a:xfrm>
            <a:off x="5269902" y="4496689"/>
            <a:ext cx="1652195" cy="2069349"/>
          </a:xfrm>
          <a:prstGeom prst="rect">
            <a:avLst/>
          </a:prstGeom>
          <a:noFill/>
        </p:spPr>
        <p:txBody>
          <a:bodyPr wrap="square" lIns="0" rIns="0" rtlCol="0">
            <a:spAutoFit/>
          </a:bodyPr>
          <a:lstStyle/>
          <a:p>
            <a:pPr algn="ct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a:t>
            </a:r>
            <a:endParaRPr lang="en-US" sz="1000" dirty="0">
              <a:solidFill>
                <a:srgbClr val="FFFFFF"/>
              </a:solidFill>
              <a:latin typeface="Montserrat Light" panose="00000400000000000000" pitchFamily="50" charset="0"/>
            </a:endParaRPr>
          </a:p>
        </p:txBody>
      </p:sp>
      <p:sp>
        <p:nvSpPr>
          <p:cNvPr id="33" name="TextBox 32">
            <a:extLst>
              <a:ext uri="{FF2B5EF4-FFF2-40B4-BE49-F238E27FC236}">
                <a16:creationId xmlns:a16="http://schemas.microsoft.com/office/drawing/2014/main" id="{1D520A26-C04B-31EE-A857-ABC61BF20C41}"/>
              </a:ext>
            </a:extLst>
          </p:cNvPr>
          <p:cNvSpPr txBox="1"/>
          <p:nvPr/>
        </p:nvSpPr>
        <p:spPr>
          <a:xfrm>
            <a:off x="7740387" y="614500"/>
            <a:ext cx="1652195" cy="2069349"/>
          </a:xfrm>
          <a:prstGeom prst="rect">
            <a:avLst/>
          </a:prstGeom>
          <a:noFill/>
        </p:spPr>
        <p:txBody>
          <a:bodyPr wrap="square" lIns="0" rIns="0" rtlCol="0">
            <a:spAutoFit/>
          </a:bodyPr>
          <a:lstStyle/>
          <a:p>
            <a:pPr algn="ct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a:t>
            </a:r>
            <a:endParaRPr lang="en-US" sz="1000" dirty="0">
              <a:solidFill>
                <a:srgbClr val="FFFFFF"/>
              </a:solidFill>
              <a:latin typeface="Montserrat Light" panose="00000400000000000000" pitchFamily="50" charset="0"/>
            </a:endParaRPr>
          </a:p>
        </p:txBody>
      </p:sp>
      <p:sp>
        <p:nvSpPr>
          <p:cNvPr id="34" name="TextBox 33">
            <a:extLst>
              <a:ext uri="{FF2B5EF4-FFF2-40B4-BE49-F238E27FC236}">
                <a16:creationId xmlns:a16="http://schemas.microsoft.com/office/drawing/2014/main" id="{D50E09FA-67DC-E61B-C4B6-D09BF18731AE}"/>
              </a:ext>
            </a:extLst>
          </p:cNvPr>
          <p:cNvSpPr txBox="1"/>
          <p:nvPr/>
        </p:nvSpPr>
        <p:spPr>
          <a:xfrm>
            <a:off x="10323166" y="4625026"/>
            <a:ext cx="1652195" cy="2069349"/>
          </a:xfrm>
          <a:prstGeom prst="rect">
            <a:avLst/>
          </a:prstGeom>
          <a:noFill/>
        </p:spPr>
        <p:txBody>
          <a:bodyPr wrap="square" lIns="0" rIns="0" rtlCol="0">
            <a:spAutoFit/>
          </a:bodyPr>
          <a:lstStyle/>
          <a:p>
            <a:pPr algn="ct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a:t>
            </a:r>
            <a:endParaRPr lang="en-US" sz="1000" dirty="0">
              <a:solidFill>
                <a:srgbClr val="FFFFFF"/>
              </a:solidFill>
              <a:latin typeface="Montserrat Light" panose="00000400000000000000" pitchFamily="50" charset="0"/>
            </a:endParaRPr>
          </a:p>
        </p:txBody>
      </p:sp>
      <p:sp>
        <p:nvSpPr>
          <p:cNvPr id="35" name="Freeform 46">
            <a:extLst>
              <a:ext uri="{FF2B5EF4-FFF2-40B4-BE49-F238E27FC236}">
                <a16:creationId xmlns:a16="http://schemas.microsoft.com/office/drawing/2014/main" id="{50FA88EB-35C4-D95B-1517-853D6C533C86}"/>
              </a:ext>
            </a:extLst>
          </p:cNvPr>
          <p:cNvSpPr>
            <a:spLocks noEditPoints="1"/>
          </p:cNvSpPr>
          <p:nvPr/>
        </p:nvSpPr>
        <p:spPr bwMode="auto">
          <a:xfrm>
            <a:off x="5959474" y="3276097"/>
            <a:ext cx="273050" cy="304800"/>
          </a:xfrm>
          <a:custGeom>
            <a:avLst/>
            <a:gdLst>
              <a:gd name="T0" fmla="*/ 24 w 72"/>
              <a:gd name="T1" fmla="*/ 80 h 80"/>
              <a:gd name="T2" fmla="*/ 24 w 72"/>
              <a:gd name="T3" fmla="*/ 75 h 80"/>
              <a:gd name="T4" fmla="*/ 48 w 72"/>
              <a:gd name="T5" fmla="*/ 75 h 80"/>
              <a:gd name="T6" fmla="*/ 48 w 72"/>
              <a:gd name="T7" fmla="*/ 80 h 80"/>
              <a:gd name="T8" fmla="*/ 24 w 72"/>
              <a:gd name="T9" fmla="*/ 80 h 80"/>
              <a:gd name="T10" fmla="*/ 3 w 72"/>
              <a:gd name="T11" fmla="*/ 66 h 80"/>
              <a:gd name="T12" fmla="*/ 0 w 72"/>
              <a:gd name="T13" fmla="*/ 66 h 80"/>
              <a:gd name="T14" fmla="*/ 0 w 72"/>
              <a:gd name="T15" fmla="*/ 61 h 80"/>
              <a:gd name="T16" fmla="*/ 3 w 72"/>
              <a:gd name="T17" fmla="*/ 61 h 80"/>
              <a:gd name="T18" fmla="*/ 15 w 72"/>
              <a:gd name="T19" fmla="*/ 29 h 80"/>
              <a:gd name="T20" fmla="*/ 15 w 72"/>
              <a:gd name="T21" fmla="*/ 29 h 80"/>
              <a:gd name="T22" fmla="*/ 33 w 72"/>
              <a:gd name="T23" fmla="*/ 8 h 80"/>
              <a:gd name="T24" fmla="*/ 33 w 72"/>
              <a:gd name="T25" fmla="*/ 0 h 80"/>
              <a:gd name="T26" fmla="*/ 38 w 72"/>
              <a:gd name="T27" fmla="*/ 0 h 80"/>
              <a:gd name="T28" fmla="*/ 38 w 72"/>
              <a:gd name="T29" fmla="*/ 8 h 80"/>
              <a:gd name="T30" fmla="*/ 56 w 72"/>
              <a:gd name="T31" fmla="*/ 29 h 80"/>
              <a:gd name="T32" fmla="*/ 56 w 72"/>
              <a:gd name="T33" fmla="*/ 29 h 80"/>
              <a:gd name="T34" fmla="*/ 68 w 72"/>
              <a:gd name="T35" fmla="*/ 61 h 80"/>
              <a:gd name="T36" fmla="*/ 72 w 72"/>
              <a:gd name="T37" fmla="*/ 61 h 80"/>
              <a:gd name="T38" fmla="*/ 72 w 72"/>
              <a:gd name="T39" fmla="*/ 66 h 80"/>
              <a:gd name="T40" fmla="*/ 3 w 72"/>
              <a:gd name="T41" fmla="*/ 66 h 80"/>
              <a:gd name="T42" fmla="*/ 3 w 72"/>
              <a:gd name="T43" fmla="*/ 66 h 80"/>
              <a:gd name="T44" fmla="*/ 3 w 72"/>
              <a:gd name="T45" fmla="*/ 66 h 80"/>
              <a:gd name="T46" fmla="*/ 12 w 72"/>
              <a:gd name="T47" fmla="*/ 61 h 80"/>
              <a:gd name="T48" fmla="*/ 59 w 72"/>
              <a:gd name="T49" fmla="*/ 61 h 80"/>
              <a:gd name="T50" fmla="*/ 51 w 72"/>
              <a:gd name="T51" fmla="*/ 29 h 80"/>
              <a:gd name="T52" fmla="*/ 36 w 72"/>
              <a:gd name="T53" fmla="*/ 13 h 80"/>
              <a:gd name="T54" fmla="*/ 20 w 72"/>
              <a:gd name="T55" fmla="*/ 29 h 80"/>
              <a:gd name="T56" fmla="*/ 12 w 72"/>
              <a:gd name="T57"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80">
                <a:moveTo>
                  <a:pt x="24" y="80"/>
                </a:moveTo>
                <a:cubicBezTo>
                  <a:pt x="24" y="75"/>
                  <a:pt x="24" y="75"/>
                  <a:pt x="24" y="75"/>
                </a:cubicBezTo>
                <a:cubicBezTo>
                  <a:pt x="48" y="75"/>
                  <a:pt x="48" y="75"/>
                  <a:pt x="48" y="75"/>
                </a:cubicBezTo>
                <a:cubicBezTo>
                  <a:pt x="48" y="80"/>
                  <a:pt x="48" y="80"/>
                  <a:pt x="48" y="80"/>
                </a:cubicBezTo>
                <a:lnTo>
                  <a:pt x="24" y="80"/>
                </a:lnTo>
                <a:close/>
                <a:moveTo>
                  <a:pt x="3" y="66"/>
                </a:moveTo>
                <a:cubicBezTo>
                  <a:pt x="0" y="66"/>
                  <a:pt x="0" y="66"/>
                  <a:pt x="0" y="66"/>
                </a:cubicBezTo>
                <a:cubicBezTo>
                  <a:pt x="0" y="61"/>
                  <a:pt x="0" y="61"/>
                  <a:pt x="0" y="61"/>
                </a:cubicBezTo>
                <a:cubicBezTo>
                  <a:pt x="3" y="61"/>
                  <a:pt x="3" y="61"/>
                  <a:pt x="3" y="61"/>
                </a:cubicBezTo>
                <a:cubicBezTo>
                  <a:pt x="11" y="61"/>
                  <a:pt x="15" y="44"/>
                  <a:pt x="15" y="29"/>
                </a:cubicBezTo>
                <a:cubicBezTo>
                  <a:pt x="15" y="29"/>
                  <a:pt x="15" y="29"/>
                  <a:pt x="15" y="29"/>
                </a:cubicBezTo>
                <a:cubicBezTo>
                  <a:pt x="16" y="18"/>
                  <a:pt x="24" y="9"/>
                  <a:pt x="33" y="8"/>
                </a:cubicBezTo>
                <a:cubicBezTo>
                  <a:pt x="33" y="0"/>
                  <a:pt x="33" y="0"/>
                  <a:pt x="33" y="0"/>
                </a:cubicBezTo>
                <a:cubicBezTo>
                  <a:pt x="38" y="0"/>
                  <a:pt x="38" y="0"/>
                  <a:pt x="38" y="0"/>
                </a:cubicBezTo>
                <a:cubicBezTo>
                  <a:pt x="38" y="8"/>
                  <a:pt x="38" y="8"/>
                  <a:pt x="38" y="8"/>
                </a:cubicBezTo>
                <a:cubicBezTo>
                  <a:pt x="47" y="9"/>
                  <a:pt x="55" y="18"/>
                  <a:pt x="56" y="29"/>
                </a:cubicBezTo>
                <a:cubicBezTo>
                  <a:pt x="56" y="29"/>
                  <a:pt x="56" y="29"/>
                  <a:pt x="56" y="29"/>
                </a:cubicBezTo>
                <a:cubicBezTo>
                  <a:pt x="57" y="44"/>
                  <a:pt x="60" y="61"/>
                  <a:pt x="68" y="61"/>
                </a:cubicBezTo>
                <a:cubicBezTo>
                  <a:pt x="72" y="61"/>
                  <a:pt x="72" y="61"/>
                  <a:pt x="72" y="61"/>
                </a:cubicBezTo>
                <a:cubicBezTo>
                  <a:pt x="72" y="66"/>
                  <a:pt x="72" y="66"/>
                  <a:pt x="72" y="66"/>
                </a:cubicBezTo>
                <a:cubicBezTo>
                  <a:pt x="3" y="66"/>
                  <a:pt x="3" y="66"/>
                  <a:pt x="3" y="66"/>
                </a:cubicBezTo>
                <a:cubicBezTo>
                  <a:pt x="3" y="66"/>
                  <a:pt x="3" y="66"/>
                  <a:pt x="3" y="66"/>
                </a:cubicBezTo>
                <a:cubicBezTo>
                  <a:pt x="3" y="66"/>
                  <a:pt x="3" y="66"/>
                  <a:pt x="3" y="66"/>
                </a:cubicBezTo>
                <a:close/>
                <a:moveTo>
                  <a:pt x="12" y="61"/>
                </a:moveTo>
                <a:cubicBezTo>
                  <a:pt x="59" y="61"/>
                  <a:pt x="59" y="61"/>
                  <a:pt x="59" y="61"/>
                </a:cubicBezTo>
                <a:cubicBezTo>
                  <a:pt x="53" y="53"/>
                  <a:pt x="52" y="37"/>
                  <a:pt x="51" y="29"/>
                </a:cubicBezTo>
                <a:cubicBezTo>
                  <a:pt x="50" y="20"/>
                  <a:pt x="44" y="13"/>
                  <a:pt x="36" y="13"/>
                </a:cubicBezTo>
                <a:cubicBezTo>
                  <a:pt x="28" y="13"/>
                  <a:pt x="21" y="20"/>
                  <a:pt x="20" y="29"/>
                </a:cubicBezTo>
                <a:cubicBezTo>
                  <a:pt x="20" y="37"/>
                  <a:pt x="18" y="53"/>
                  <a:pt x="12" y="61"/>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aa-ET"/>
          </a:p>
        </p:txBody>
      </p:sp>
      <p:sp>
        <p:nvSpPr>
          <p:cNvPr id="36" name="Freeform 45">
            <a:extLst>
              <a:ext uri="{FF2B5EF4-FFF2-40B4-BE49-F238E27FC236}">
                <a16:creationId xmlns:a16="http://schemas.microsoft.com/office/drawing/2014/main" id="{8AB6127C-CE5D-0A68-7509-6841FDBD4D83}"/>
              </a:ext>
            </a:extLst>
          </p:cNvPr>
          <p:cNvSpPr>
            <a:spLocks noEditPoints="1"/>
          </p:cNvSpPr>
          <p:nvPr/>
        </p:nvSpPr>
        <p:spPr bwMode="auto">
          <a:xfrm>
            <a:off x="8441196" y="3319131"/>
            <a:ext cx="312738" cy="312738"/>
          </a:xfrm>
          <a:custGeom>
            <a:avLst/>
            <a:gdLst>
              <a:gd name="T0" fmla="*/ 41 w 82"/>
              <a:gd name="T1" fmla="*/ 82 h 82"/>
              <a:gd name="T2" fmla="*/ 82 w 82"/>
              <a:gd name="T3" fmla="*/ 41 h 82"/>
              <a:gd name="T4" fmla="*/ 41 w 82"/>
              <a:gd name="T5" fmla="*/ 0 h 82"/>
              <a:gd name="T6" fmla="*/ 0 w 82"/>
              <a:gd name="T7" fmla="*/ 41 h 82"/>
              <a:gd name="T8" fmla="*/ 41 w 82"/>
              <a:gd name="T9" fmla="*/ 82 h 82"/>
              <a:gd name="T10" fmla="*/ 41 w 82"/>
              <a:gd name="T11" fmla="*/ 77 h 82"/>
              <a:gd name="T12" fmla="*/ 31 w 82"/>
              <a:gd name="T13" fmla="*/ 55 h 82"/>
              <a:gd name="T14" fmla="*/ 50 w 82"/>
              <a:gd name="T15" fmla="*/ 55 h 82"/>
              <a:gd name="T16" fmla="*/ 41 w 82"/>
              <a:gd name="T17" fmla="*/ 77 h 82"/>
              <a:gd name="T18" fmla="*/ 31 w 82"/>
              <a:gd name="T19" fmla="*/ 50 h 82"/>
              <a:gd name="T20" fmla="*/ 31 w 82"/>
              <a:gd name="T21" fmla="*/ 41 h 82"/>
              <a:gd name="T22" fmla="*/ 31 w 82"/>
              <a:gd name="T23" fmla="*/ 32 h 82"/>
              <a:gd name="T24" fmla="*/ 50 w 82"/>
              <a:gd name="T25" fmla="*/ 32 h 82"/>
              <a:gd name="T26" fmla="*/ 51 w 82"/>
              <a:gd name="T27" fmla="*/ 41 h 82"/>
              <a:gd name="T28" fmla="*/ 50 w 82"/>
              <a:gd name="T29" fmla="*/ 50 h 82"/>
              <a:gd name="T30" fmla="*/ 41 w 82"/>
              <a:gd name="T31" fmla="*/ 50 h 82"/>
              <a:gd name="T32" fmla="*/ 31 w 82"/>
              <a:gd name="T33" fmla="*/ 50 h 82"/>
              <a:gd name="T34" fmla="*/ 49 w 82"/>
              <a:gd name="T35" fmla="*/ 76 h 82"/>
              <a:gd name="T36" fmla="*/ 55 w 82"/>
              <a:gd name="T37" fmla="*/ 56 h 82"/>
              <a:gd name="T38" fmla="*/ 72 w 82"/>
              <a:gd name="T39" fmla="*/ 59 h 82"/>
              <a:gd name="T40" fmla="*/ 49 w 82"/>
              <a:gd name="T41" fmla="*/ 76 h 82"/>
              <a:gd name="T42" fmla="*/ 77 w 82"/>
              <a:gd name="T43" fmla="*/ 41 h 82"/>
              <a:gd name="T44" fmla="*/ 74 w 82"/>
              <a:gd name="T45" fmla="*/ 55 h 82"/>
              <a:gd name="T46" fmla="*/ 55 w 82"/>
              <a:gd name="T47" fmla="*/ 51 h 82"/>
              <a:gd name="T48" fmla="*/ 56 w 82"/>
              <a:gd name="T49" fmla="*/ 41 h 82"/>
              <a:gd name="T50" fmla="*/ 55 w 82"/>
              <a:gd name="T51" fmla="*/ 31 h 82"/>
              <a:gd name="T52" fmla="*/ 74 w 82"/>
              <a:gd name="T53" fmla="*/ 27 h 82"/>
              <a:gd name="T54" fmla="*/ 77 w 82"/>
              <a:gd name="T55" fmla="*/ 41 h 82"/>
              <a:gd name="T56" fmla="*/ 72 w 82"/>
              <a:gd name="T57" fmla="*/ 23 h 82"/>
              <a:gd name="T58" fmla="*/ 55 w 82"/>
              <a:gd name="T59" fmla="*/ 26 h 82"/>
              <a:gd name="T60" fmla="*/ 49 w 82"/>
              <a:gd name="T61" fmla="*/ 6 h 82"/>
              <a:gd name="T62" fmla="*/ 72 w 82"/>
              <a:gd name="T63" fmla="*/ 23 h 82"/>
              <a:gd name="T64" fmla="*/ 41 w 82"/>
              <a:gd name="T65" fmla="*/ 5 h 82"/>
              <a:gd name="T66" fmla="*/ 50 w 82"/>
              <a:gd name="T67" fmla="*/ 27 h 82"/>
              <a:gd name="T68" fmla="*/ 31 w 82"/>
              <a:gd name="T69" fmla="*/ 27 h 82"/>
              <a:gd name="T70" fmla="*/ 41 w 82"/>
              <a:gd name="T71" fmla="*/ 5 h 82"/>
              <a:gd name="T72" fmla="*/ 33 w 82"/>
              <a:gd name="T73" fmla="*/ 6 h 82"/>
              <a:gd name="T74" fmla="*/ 27 w 82"/>
              <a:gd name="T75" fmla="*/ 26 h 82"/>
              <a:gd name="T76" fmla="*/ 9 w 82"/>
              <a:gd name="T77" fmla="*/ 23 h 82"/>
              <a:gd name="T78" fmla="*/ 33 w 82"/>
              <a:gd name="T79" fmla="*/ 6 h 82"/>
              <a:gd name="T80" fmla="*/ 4 w 82"/>
              <a:gd name="T81" fmla="*/ 41 h 82"/>
              <a:gd name="T82" fmla="*/ 7 w 82"/>
              <a:gd name="T83" fmla="*/ 27 h 82"/>
              <a:gd name="T84" fmla="*/ 26 w 82"/>
              <a:gd name="T85" fmla="*/ 31 h 82"/>
              <a:gd name="T86" fmla="*/ 26 w 82"/>
              <a:gd name="T87" fmla="*/ 41 h 82"/>
              <a:gd name="T88" fmla="*/ 26 w 82"/>
              <a:gd name="T89" fmla="*/ 51 h 82"/>
              <a:gd name="T90" fmla="*/ 7 w 82"/>
              <a:gd name="T91" fmla="*/ 55 h 82"/>
              <a:gd name="T92" fmla="*/ 4 w 82"/>
              <a:gd name="T93" fmla="*/ 41 h 82"/>
              <a:gd name="T94" fmla="*/ 27 w 82"/>
              <a:gd name="T95" fmla="*/ 56 h 82"/>
              <a:gd name="T96" fmla="*/ 33 w 82"/>
              <a:gd name="T97" fmla="*/ 76 h 82"/>
              <a:gd name="T98" fmla="*/ 9 w 82"/>
              <a:gd name="T99" fmla="*/ 59 h 82"/>
              <a:gd name="T100" fmla="*/ 27 w 82"/>
              <a:gd name="T101" fmla="*/ 5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 h="82">
                <a:moveTo>
                  <a:pt x="41" y="82"/>
                </a:moveTo>
                <a:cubicBezTo>
                  <a:pt x="63" y="82"/>
                  <a:pt x="82" y="64"/>
                  <a:pt x="82" y="41"/>
                </a:cubicBezTo>
                <a:cubicBezTo>
                  <a:pt x="82" y="18"/>
                  <a:pt x="63" y="0"/>
                  <a:pt x="41" y="0"/>
                </a:cubicBezTo>
                <a:cubicBezTo>
                  <a:pt x="18" y="0"/>
                  <a:pt x="0" y="18"/>
                  <a:pt x="0" y="41"/>
                </a:cubicBezTo>
                <a:cubicBezTo>
                  <a:pt x="0" y="64"/>
                  <a:pt x="18" y="82"/>
                  <a:pt x="41" y="82"/>
                </a:cubicBezTo>
                <a:close/>
                <a:moveTo>
                  <a:pt x="41" y="77"/>
                </a:moveTo>
                <a:cubicBezTo>
                  <a:pt x="37" y="77"/>
                  <a:pt x="33" y="69"/>
                  <a:pt x="31" y="55"/>
                </a:cubicBezTo>
                <a:cubicBezTo>
                  <a:pt x="38" y="55"/>
                  <a:pt x="44" y="55"/>
                  <a:pt x="50" y="55"/>
                </a:cubicBezTo>
                <a:cubicBezTo>
                  <a:pt x="48" y="69"/>
                  <a:pt x="44" y="77"/>
                  <a:pt x="41" y="77"/>
                </a:cubicBezTo>
                <a:close/>
                <a:moveTo>
                  <a:pt x="31" y="50"/>
                </a:moveTo>
                <a:cubicBezTo>
                  <a:pt x="31" y="47"/>
                  <a:pt x="31" y="44"/>
                  <a:pt x="31" y="41"/>
                </a:cubicBezTo>
                <a:cubicBezTo>
                  <a:pt x="31" y="38"/>
                  <a:pt x="31" y="35"/>
                  <a:pt x="31" y="32"/>
                </a:cubicBezTo>
                <a:cubicBezTo>
                  <a:pt x="37" y="32"/>
                  <a:pt x="44" y="32"/>
                  <a:pt x="50" y="32"/>
                </a:cubicBezTo>
                <a:cubicBezTo>
                  <a:pt x="51" y="35"/>
                  <a:pt x="51" y="38"/>
                  <a:pt x="51" y="41"/>
                </a:cubicBezTo>
                <a:cubicBezTo>
                  <a:pt x="51" y="44"/>
                  <a:pt x="51" y="47"/>
                  <a:pt x="50" y="50"/>
                </a:cubicBezTo>
                <a:cubicBezTo>
                  <a:pt x="47" y="50"/>
                  <a:pt x="44" y="50"/>
                  <a:pt x="41" y="50"/>
                </a:cubicBezTo>
                <a:cubicBezTo>
                  <a:pt x="37" y="50"/>
                  <a:pt x="34" y="50"/>
                  <a:pt x="31" y="50"/>
                </a:cubicBezTo>
                <a:close/>
                <a:moveTo>
                  <a:pt x="49" y="76"/>
                </a:moveTo>
                <a:cubicBezTo>
                  <a:pt x="52" y="72"/>
                  <a:pt x="54" y="64"/>
                  <a:pt x="55" y="56"/>
                </a:cubicBezTo>
                <a:cubicBezTo>
                  <a:pt x="61" y="56"/>
                  <a:pt x="67" y="58"/>
                  <a:pt x="72" y="59"/>
                </a:cubicBezTo>
                <a:cubicBezTo>
                  <a:pt x="67" y="68"/>
                  <a:pt x="59" y="74"/>
                  <a:pt x="49" y="76"/>
                </a:cubicBezTo>
                <a:close/>
                <a:moveTo>
                  <a:pt x="77" y="41"/>
                </a:moveTo>
                <a:cubicBezTo>
                  <a:pt x="77" y="46"/>
                  <a:pt x="76" y="51"/>
                  <a:pt x="74" y="55"/>
                </a:cubicBezTo>
                <a:cubicBezTo>
                  <a:pt x="68" y="53"/>
                  <a:pt x="62" y="52"/>
                  <a:pt x="55" y="51"/>
                </a:cubicBezTo>
                <a:cubicBezTo>
                  <a:pt x="55" y="48"/>
                  <a:pt x="56" y="44"/>
                  <a:pt x="56" y="41"/>
                </a:cubicBezTo>
                <a:cubicBezTo>
                  <a:pt x="56" y="38"/>
                  <a:pt x="55" y="34"/>
                  <a:pt x="55" y="31"/>
                </a:cubicBezTo>
                <a:cubicBezTo>
                  <a:pt x="62" y="30"/>
                  <a:pt x="68" y="29"/>
                  <a:pt x="74" y="27"/>
                </a:cubicBezTo>
                <a:cubicBezTo>
                  <a:pt x="76" y="31"/>
                  <a:pt x="77" y="36"/>
                  <a:pt x="77" y="41"/>
                </a:cubicBezTo>
                <a:close/>
                <a:moveTo>
                  <a:pt x="72" y="23"/>
                </a:moveTo>
                <a:cubicBezTo>
                  <a:pt x="67" y="24"/>
                  <a:pt x="61" y="26"/>
                  <a:pt x="55" y="26"/>
                </a:cubicBezTo>
                <a:cubicBezTo>
                  <a:pt x="54" y="18"/>
                  <a:pt x="52" y="10"/>
                  <a:pt x="49" y="6"/>
                </a:cubicBezTo>
                <a:cubicBezTo>
                  <a:pt x="59" y="8"/>
                  <a:pt x="67" y="14"/>
                  <a:pt x="72" y="23"/>
                </a:cubicBezTo>
                <a:close/>
                <a:moveTo>
                  <a:pt x="41" y="5"/>
                </a:moveTo>
                <a:cubicBezTo>
                  <a:pt x="44" y="5"/>
                  <a:pt x="48" y="13"/>
                  <a:pt x="50" y="27"/>
                </a:cubicBezTo>
                <a:cubicBezTo>
                  <a:pt x="44" y="27"/>
                  <a:pt x="38" y="27"/>
                  <a:pt x="31" y="27"/>
                </a:cubicBezTo>
                <a:cubicBezTo>
                  <a:pt x="33" y="13"/>
                  <a:pt x="37" y="5"/>
                  <a:pt x="41" y="5"/>
                </a:cubicBezTo>
                <a:close/>
                <a:moveTo>
                  <a:pt x="33" y="6"/>
                </a:moveTo>
                <a:cubicBezTo>
                  <a:pt x="30" y="10"/>
                  <a:pt x="28" y="18"/>
                  <a:pt x="27" y="26"/>
                </a:cubicBezTo>
                <a:cubicBezTo>
                  <a:pt x="21" y="26"/>
                  <a:pt x="15" y="24"/>
                  <a:pt x="9" y="23"/>
                </a:cubicBezTo>
                <a:cubicBezTo>
                  <a:pt x="14" y="14"/>
                  <a:pt x="23" y="8"/>
                  <a:pt x="33" y="6"/>
                </a:cubicBezTo>
                <a:close/>
                <a:moveTo>
                  <a:pt x="4" y="41"/>
                </a:moveTo>
                <a:cubicBezTo>
                  <a:pt x="4" y="36"/>
                  <a:pt x="5" y="31"/>
                  <a:pt x="7" y="27"/>
                </a:cubicBezTo>
                <a:cubicBezTo>
                  <a:pt x="13" y="29"/>
                  <a:pt x="20" y="30"/>
                  <a:pt x="26" y="31"/>
                </a:cubicBezTo>
                <a:cubicBezTo>
                  <a:pt x="26" y="34"/>
                  <a:pt x="26" y="38"/>
                  <a:pt x="26" y="41"/>
                </a:cubicBezTo>
                <a:cubicBezTo>
                  <a:pt x="26" y="44"/>
                  <a:pt x="26" y="48"/>
                  <a:pt x="26" y="51"/>
                </a:cubicBezTo>
                <a:cubicBezTo>
                  <a:pt x="20" y="52"/>
                  <a:pt x="13" y="53"/>
                  <a:pt x="7" y="55"/>
                </a:cubicBezTo>
                <a:cubicBezTo>
                  <a:pt x="5" y="51"/>
                  <a:pt x="4" y="46"/>
                  <a:pt x="4" y="41"/>
                </a:cubicBezTo>
                <a:close/>
                <a:moveTo>
                  <a:pt x="27" y="56"/>
                </a:moveTo>
                <a:cubicBezTo>
                  <a:pt x="28" y="64"/>
                  <a:pt x="30" y="72"/>
                  <a:pt x="33" y="76"/>
                </a:cubicBezTo>
                <a:cubicBezTo>
                  <a:pt x="23" y="74"/>
                  <a:pt x="14" y="68"/>
                  <a:pt x="9" y="59"/>
                </a:cubicBezTo>
                <a:cubicBezTo>
                  <a:pt x="15" y="58"/>
                  <a:pt x="21" y="56"/>
                  <a:pt x="27" y="5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aa-ET"/>
          </a:p>
        </p:txBody>
      </p:sp>
      <p:sp>
        <p:nvSpPr>
          <p:cNvPr id="37" name="Freeform 69">
            <a:extLst>
              <a:ext uri="{FF2B5EF4-FFF2-40B4-BE49-F238E27FC236}">
                <a16:creationId xmlns:a16="http://schemas.microsoft.com/office/drawing/2014/main" id="{B00F2F16-186A-CCAD-008B-65FF174538FF}"/>
              </a:ext>
            </a:extLst>
          </p:cNvPr>
          <p:cNvSpPr>
            <a:spLocks noEditPoints="1"/>
          </p:cNvSpPr>
          <p:nvPr/>
        </p:nvSpPr>
        <p:spPr bwMode="auto">
          <a:xfrm>
            <a:off x="10743443" y="3276097"/>
            <a:ext cx="606425" cy="358775"/>
          </a:xfrm>
          <a:custGeom>
            <a:avLst/>
            <a:gdLst>
              <a:gd name="T0" fmla="*/ 110 w 159"/>
              <a:gd name="T1" fmla="*/ 15 h 94"/>
              <a:gd name="T2" fmla="*/ 75 w 159"/>
              <a:gd name="T3" fmla="*/ 22 h 94"/>
              <a:gd name="T4" fmla="*/ 40 w 159"/>
              <a:gd name="T5" fmla="*/ 4 h 94"/>
              <a:gd name="T6" fmla="*/ 3 w 159"/>
              <a:gd name="T7" fmla="*/ 50 h 94"/>
              <a:gd name="T8" fmla="*/ 23 w 159"/>
              <a:gd name="T9" fmla="*/ 61 h 94"/>
              <a:gd name="T10" fmla="*/ 39 w 159"/>
              <a:gd name="T11" fmla="*/ 79 h 94"/>
              <a:gd name="T12" fmla="*/ 48 w 159"/>
              <a:gd name="T13" fmla="*/ 86 h 94"/>
              <a:gd name="T14" fmla="*/ 58 w 159"/>
              <a:gd name="T15" fmla="*/ 90 h 94"/>
              <a:gd name="T16" fmla="*/ 70 w 159"/>
              <a:gd name="T17" fmla="*/ 92 h 94"/>
              <a:gd name="T18" fmla="*/ 80 w 159"/>
              <a:gd name="T19" fmla="*/ 93 h 94"/>
              <a:gd name="T20" fmla="*/ 98 w 159"/>
              <a:gd name="T21" fmla="*/ 91 h 94"/>
              <a:gd name="T22" fmla="*/ 109 w 159"/>
              <a:gd name="T23" fmla="*/ 84 h 94"/>
              <a:gd name="T24" fmla="*/ 119 w 159"/>
              <a:gd name="T25" fmla="*/ 77 h 94"/>
              <a:gd name="T26" fmla="*/ 127 w 159"/>
              <a:gd name="T27" fmla="*/ 59 h 94"/>
              <a:gd name="T28" fmla="*/ 155 w 159"/>
              <a:gd name="T29" fmla="*/ 49 h 94"/>
              <a:gd name="T30" fmla="*/ 21 w 159"/>
              <a:gd name="T31" fmla="*/ 56 h 94"/>
              <a:gd name="T32" fmla="*/ 6 w 159"/>
              <a:gd name="T33" fmla="*/ 43 h 94"/>
              <a:gd name="T34" fmla="*/ 49 w 159"/>
              <a:gd name="T35" fmla="*/ 18 h 94"/>
              <a:gd name="T36" fmla="*/ 37 w 159"/>
              <a:gd name="T37" fmla="*/ 71 h 94"/>
              <a:gd name="T38" fmla="*/ 46 w 159"/>
              <a:gd name="T39" fmla="*/ 62 h 94"/>
              <a:gd name="T40" fmla="*/ 43 w 159"/>
              <a:gd name="T41" fmla="*/ 70 h 94"/>
              <a:gd name="T42" fmla="*/ 38 w 159"/>
              <a:gd name="T43" fmla="*/ 73 h 94"/>
              <a:gd name="T44" fmla="*/ 44 w 159"/>
              <a:gd name="T45" fmla="*/ 77 h 94"/>
              <a:gd name="T46" fmla="*/ 55 w 159"/>
              <a:gd name="T47" fmla="*/ 64 h 94"/>
              <a:gd name="T48" fmla="*/ 59 w 159"/>
              <a:gd name="T49" fmla="*/ 68 h 94"/>
              <a:gd name="T50" fmla="*/ 54 w 159"/>
              <a:gd name="T51" fmla="*/ 85 h 94"/>
              <a:gd name="T52" fmla="*/ 66 w 159"/>
              <a:gd name="T53" fmla="*/ 69 h 94"/>
              <a:gd name="T54" fmla="*/ 65 w 159"/>
              <a:gd name="T55" fmla="*/ 75 h 94"/>
              <a:gd name="T56" fmla="*/ 56 w 159"/>
              <a:gd name="T57" fmla="*/ 86 h 94"/>
              <a:gd name="T58" fmla="*/ 69 w 159"/>
              <a:gd name="T59" fmla="*/ 79 h 94"/>
              <a:gd name="T60" fmla="*/ 73 w 159"/>
              <a:gd name="T61" fmla="*/ 82 h 94"/>
              <a:gd name="T62" fmla="*/ 113 w 159"/>
              <a:gd name="T63" fmla="*/ 75 h 94"/>
              <a:gd name="T64" fmla="*/ 107 w 159"/>
              <a:gd name="T65" fmla="*/ 77 h 94"/>
              <a:gd name="T66" fmla="*/ 89 w 159"/>
              <a:gd name="T67" fmla="*/ 71 h 94"/>
              <a:gd name="T68" fmla="*/ 94 w 159"/>
              <a:gd name="T69" fmla="*/ 87 h 94"/>
              <a:gd name="T70" fmla="*/ 80 w 159"/>
              <a:gd name="T71" fmla="*/ 85 h 94"/>
              <a:gd name="T72" fmla="*/ 74 w 159"/>
              <a:gd name="T73" fmla="*/ 87 h 94"/>
              <a:gd name="T74" fmla="*/ 70 w 159"/>
              <a:gd name="T75" fmla="*/ 66 h 94"/>
              <a:gd name="T76" fmla="*/ 56 w 159"/>
              <a:gd name="T77" fmla="*/ 59 h 94"/>
              <a:gd name="T78" fmla="*/ 40 w 159"/>
              <a:gd name="T79" fmla="*/ 59 h 94"/>
              <a:gd name="T80" fmla="*/ 62 w 159"/>
              <a:gd name="T81" fmla="*/ 28 h 94"/>
              <a:gd name="T82" fmla="*/ 81 w 159"/>
              <a:gd name="T83" fmla="*/ 41 h 94"/>
              <a:gd name="T84" fmla="*/ 118 w 159"/>
              <a:gd name="T85" fmla="*/ 67 h 94"/>
              <a:gd name="T86" fmla="*/ 121 w 159"/>
              <a:gd name="T87" fmla="*/ 59 h 94"/>
              <a:gd name="T88" fmla="*/ 80 w 159"/>
              <a:gd name="T89" fmla="*/ 36 h 94"/>
              <a:gd name="T90" fmla="*/ 77 w 159"/>
              <a:gd name="T91" fmla="*/ 26 h 94"/>
              <a:gd name="T92" fmla="*/ 86 w 159"/>
              <a:gd name="T93" fmla="*/ 26 h 94"/>
              <a:gd name="T94" fmla="*/ 129 w 159"/>
              <a:gd name="T95" fmla="*/ 52 h 94"/>
              <a:gd name="T96" fmla="*/ 138 w 159"/>
              <a:gd name="T97" fmla="*/ 53 h 94"/>
              <a:gd name="T98" fmla="*/ 115 w 159"/>
              <a:gd name="T99" fmla="*/ 16 h 94"/>
              <a:gd name="T100" fmla="*/ 132 w 159"/>
              <a:gd name="T101"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 h="94">
                <a:moveTo>
                  <a:pt x="138" y="5"/>
                </a:moveTo>
                <a:cubicBezTo>
                  <a:pt x="136" y="1"/>
                  <a:pt x="132" y="0"/>
                  <a:pt x="128" y="2"/>
                </a:cubicBezTo>
                <a:cubicBezTo>
                  <a:pt x="122" y="5"/>
                  <a:pt x="117" y="8"/>
                  <a:pt x="113" y="10"/>
                </a:cubicBezTo>
                <a:cubicBezTo>
                  <a:pt x="112" y="11"/>
                  <a:pt x="110" y="13"/>
                  <a:pt x="110" y="15"/>
                </a:cubicBezTo>
                <a:cubicBezTo>
                  <a:pt x="110" y="15"/>
                  <a:pt x="110" y="16"/>
                  <a:pt x="110" y="17"/>
                </a:cubicBezTo>
                <a:cubicBezTo>
                  <a:pt x="99" y="15"/>
                  <a:pt x="88" y="20"/>
                  <a:pt x="85" y="21"/>
                </a:cubicBezTo>
                <a:cubicBezTo>
                  <a:pt x="84" y="21"/>
                  <a:pt x="80" y="21"/>
                  <a:pt x="79" y="21"/>
                </a:cubicBezTo>
                <a:cubicBezTo>
                  <a:pt x="77" y="21"/>
                  <a:pt x="76" y="21"/>
                  <a:pt x="75" y="22"/>
                </a:cubicBezTo>
                <a:cubicBezTo>
                  <a:pt x="68" y="25"/>
                  <a:pt x="68" y="25"/>
                  <a:pt x="68" y="25"/>
                </a:cubicBezTo>
                <a:cubicBezTo>
                  <a:pt x="65" y="24"/>
                  <a:pt x="60" y="22"/>
                  <a:pt x="55" y="20"/>
                </a:cubicBezTo>
                <a:cubicBezTo>
                  <a:pt x="55" y="18"/>
                  <a:pt x="54" y="15"/>
                  <a:pt x="52" y="14"/>
                </a:cubicBezTo>
                <a:cubicBezTo>
                  <a:pt x="40" y="4"/>
                  <a:pt x="40" y="4"/>
                  <a:pt x="40" y="4"/>
                </a:cubicBezTo>
                <a:cubicBezTo>
                  <a:pt x="37" y="2"/>
                  <a:pt x="33" y="2"/>
                  <a:pt x="30" y="5"/>
                </a:cubicBezTo>
                <a:cubicBezTo>
                  <a:pt x="2" y="40"/>
                  <a:pt x="2" y="40"/>
                  <a:pt x="2" y="40"/>
                </a:cubicBezTo>
                <a:cubicBezTo>
                  <a:pt x="1" y="41"/>
                  <a:pt x="0" y="43"/>
                  <a:pt x="1" y="45"/>
                </a:cubicBezTo>
                <a:cubicBezTo>
                  <a:pt x="1" y="47"/>
                  <a:pt x="2" y="48"/>
                  <a:pt x="3" y="50"/>
                </a:cubicBezTo>
                <a:cubicBezTo>
                  <a:pt x="16" y="60"/>
                  <a:pt x="16" y="60"/>
                  <a:pt x="16" y="60"/>
                </a:cubicBezTo>
                <a:cubicBezTo>
                  <a:pt x="17" y="61"/>
                  <a:pt x="19" y="61"/>
                  <a:pt x="20" y="61"/>
                </a:cubicBezTo>
                <a:cubicBezTo>
                  <a:pt x="21" y="61"/>
                  <a:pt x="21" y="61"/>
                  <a:pt x="21" y="61"/>
                </a:cubicBezTo>
                <a:cubicBezTo>
                  <a:pt x="22" y="61"/>
                  <a:pt x="23" y="61"/>
                  <a:pt x="23" y="61"/>
                </a:cubicBezTo>
                <a:cubicBezTo>
                  <a:pt x="27" y="63"/>
                  <a:pt x="31" y="66"/>
                  <a:pt x="33" y="67"/>
                </a:cubicBezTo>
                <a:cubicBezTo>
                  <a:pt x="32" y="69"/>
                  <a:pt x="32" y="70"/>
                  <a:pt x="32" y="72"/>
                </a:cubicBezTo>
                <a:cubicBezTo>
                  <a:pt x="32" y="74"/>
                  <a:pt x="33" y="75"/>
                  <a:pt x="34" y="77"/>
                </a:cubicBezTo>
                <a:cubicBezTo>
                  <a:pt x="36" y="78"/>
                  <a:pt x="37" y="78"/>
                  <a:pt x="39" y="79"/>
                </a:cubicBezTo>
                <a:cubicBezTo>
                  <a:pt x="39" y="81"/>
                  <a:pt x="39" y="83"/>
                  <a:pt x="41" y="84"/>
                </a:cubicBezTo>
                <a:cubicBezTo>
                  <a:pt x="42" y="85"/>
                  <a:pt x="44" y="86"/>
                  <a:pt x="46" y="86"/>
                </a:cubicBezTo>
                <a:cubicBezTo>
                  <a:pt x="46" y="86"/>
                  <a:pt x="47" y="86"/>
                  <a:pt x="47" y="86"/>
                </a:cubicBezTo>
                <a:cubicBezTo>
                  <a:pt x="47" y="86"/>
                  <a:pt x="48" y="86"/>
                  <a:pt x="48" y="86"/>
                </a:cubicBezTo>
                <a:cubicBezTo>
                  <a:pt x="49" y="87"/>
                  <a:pt x="49" y="88"/>
                  <a:pt x="50" y="89"/>
                </a:cubicBezTo>
                <a:cubicBezTo>
                  <a:pt x="52" y="90"/>
                  <a:pt x="53" y="90"/>
                  <a:pt x="55" y="90"/>
                </a:cubicBezTo>
                <a:cubicBezTo>
                  <a:pt x="56" y="90"/>
                  <a:pt x="56" y="90"/>
                  <a:pt x="56" y="90"/>
                </a:cubicBezTo>
                <a:cubicBezTo>
                  <a:pt x="57" y="90"/>
                  <a:pt x="58" y="90"/>
                  <a:pt x="58" y="90"/>
                </a:cubicBezTo>
                <a:cubicBezTo>
                  <a:pt x="59" y="91"/>
                  <a:pt x="59" y="92"/>
                  <a:pt x="60" y="92"/>
                </a:cubicBezTo>
                <a:cubicBezTo>
                  <a:pt x="61" y="94"/>
                  <a:pt x="63" y="94"/>
                  <a:pt x="65" y="94"/>
                </a:cubicBezTo>
                <a:cubicBezTo>
                  <a:pt x="65" y="94"/>
                  <a:pt x="66" y="94"/>
                  <a:pt x="66" y="94"/>
                </a:cubicBezTo>
                <a:cubicBezTo>
                  <a:pt x="68" y="94"/>
                  <a:pt x="69" y="93"/>
                  <a:pt x="70" y="92"/>
                </a:cubicBezTo>
                <a:cubicBezTo>
                  <a:pt x="71" y="91"/>
                  <a:pt x="71" y="91"/>
                  <a:pt x="71" y="91"/>
                </a:cubicBezTo>
                <a:cubicBezTo>
                  <a:pt x="73" y="92"/>
                  <a:pt x="73" y="92"/>
                  <a:pt x="73" y="92"/>
                </a:cubicBezTo>
                <a:cubicBezTo>
                  <a:pt x="74" y="93"/>
                  <a:pt x="76" y="93"/>
                  <a:pt x="78" y="93"/>
                </a:cubicBezTo>
                <a:cubicBezTo>
                  <a:pt x="79" y="93"/>
                  <a:pt x="80" y="93"/>
                  <a:pt x="80" y="93"/>
                </a:cubicBezTo>
                <a:cubicBezTo>
                  <a:pt x="82" y="93"/>
                  <a:pt x="84" y="93"/>
                  <a:pt x="86" y="91"/>
                </a:cubicBezTo>
                <a:cubicBezTo>
                  <a:pt x="88" y="92"/>
                  <a:pt x="89" y="93"/>
                  <a:pt x="91" y="93"/>
                </a:cubicBezTo>
                <a:cubicBezTo>
                  <a:pt x="91" y="93"/>
                  <a:pt x="91" y="93"/>
                  <a:pt x="92" y="93"/>
                </a:cubicBezTo>
                <a:cubicBezTo>
                  <a:pt x="94" y="93"/>
                  <a:pt x="96" y="92"/>
                  <a:pt x="98" y="91"/>
                </a:cubicBezTo>
                <a:cubicBezTo>
                  <a:pt x="99" y="89"/>
                  <a:pt x="100" y="88"/>
                  <a:pt x="100" y="86"/>
                </a:cubicBezTo>
                <a:cubicBezTo>
                  <a:pt x="101" y="86"/>
                  <a:pt x="101" y="86"/>
                  <a:pt x="102" y="86"/>
                </a:cubicBezTo>
                <a:cubicBezTo>
                  <a:pt x="102" y="86"/>
                  <a:pt x="102" y="86"/>
                  <a:pt x="103" y="86"/>
                </a:cubicBezTo>
                <a:cubicBezTo>
                  <a:pt x="105" y="86"/>
                  <a:pt x="107" y="86"/>
                  <a:pt x="109" y="84"/>
                </a:cubicBezTo>
                <a:cubicBezTo>
                  <a:pt x="110" y="83"/>
                  <a:pt x="111" y="81"/>
                  <a:pt x="111" y="79"/>
                </a:cubicBezTo>
                <a:cubicBezTo>
                  <a:pt x="112" y="79"/>
                  <a:pt x="112" y="79"/>
                  <a:pt x="112" y="79"/>
                </a:cubicBezTo>
                <a:cubicBezTo>
                  <a:pt x="113" y="79"/>
                  <a:pt x="113" y="79"/>
                  <a:pt x="113" y="79"/>
                </a:cubicBezTo>
                <a:cubicBezTo>
                  <a:pt x="116" y="79"/>
                  <a:pt x="117" y="78"/>
                  <a:pt x="119" y="77"/>
                </a:cubicBezTo>
                <a:cubicBezTo>
                  <a:pt x="121" y="75"/>
                  <a:pt x="122" y="73"/>
                  <a:pt x="122" y="70"/>
                </a:cubicBezTo>
                <a:cubicBezTo>
                  <a:pt x="122" y="69"/>
                  <a:pt x="121" y="68"/>
                  <a:pt x="121" y="67"/>
                </a:cubicBezTo>
                <a:cubicBezTo>
                  <a:pt x="122" y="66"/>
                  <a:pt x="124" y="64"/>
                  <a:pt x="125" y="62"/>
                </a:cubicBezTo>
                <a:cubicBezTo>
                  <a:pt x="126" y="61"/>
                  <a:pt x="126" y="59"/>
                  <a:pt x="127" y="59"/>
                </a:cubicBezTo>
                <a:cubicBezTo>
                  <a:pt x="127" y="59"/>
                  <a:pt x="129" y="57"/>
                  <a:pt x="132" y="56"/>
                </a:cubicBezTo>
                <a:cubicBezTo>
                  <a:pt x="133" y="57"/>
                  <a:pt x="135" y="58"/>
                  <a:pt x="137" y="58"/>
                </a:cubicBezTo>
                <a:cubicBezTo>
                  <a:pt x="138" y="58"/>
                  <a:pt x="139" y="58"/>
                  <a:pt x="140" y="57"/>
                </a:cubicBezTo>
                <a:cubicBezTo>
                  <a:pt x="155" y="49"/>
                  <a:pt x="155" y="49"/>
                  <a:pt x="155" y="49"/>
                </a:cubicBezTo>
                <a:cubicBezTo>
                  <a:pt x="157" y="48"/>
                  <a:pt x="158" y="47"/>
                  <a:pt x="158" y="45"/>
                </a:cubicBezTo>
                <a:cubicBezTo>
                  <a:pt x="159" y="43"/>
                  <a:pt x="159" y="41"/>
                  <a:pt x="158" y="40"/>
                </a:cubicBezTo>
                <a:lnTo>
                  <a:pt x="138" y="5"/>
                </a:lnTo>
                <a:close/>
                <a:moveTo>
                  <a:pt x="21" y="56"/>
                </a:moveTo>
                <a:cubicBezTo>
                  <a:pt x="20" y="56"/>
                  <a:pt x="19" y="56"/>
                  <a:pt x="19" y="56"/>
                </a:cubicBezTo>
                <a:cubicBezTo>
                  <a:pt x="6" y="46"/>
                  <a:pt x="6" y="46"/>
                  <a:pt x="6" y="46"/>
                </a:cubicBezTo>
                <a:cubicBezTo>
                  <a:pt x="6" y="46"/>
                  <a:pt x="6" y="45"/>
                  <a:pt x="5" y="44"/>
                </a:cubicBezTo>
                <a:cubicBezTo>
                  <a:pt x="5" y="44"/>
                  <a:pt x="6" y="43"/>
                  <a:pt x="6" y="43"/>
                </a:cubicBezTo>
                <a:cubicBezTo>
                  <a:pt x="34" y="8"/>
                  <a:pt x="34" y="8"/>
                  <a:pt x="34" y="8"/>
                </a:cubicBezTo>
                <a:cubicBezTo>
                  <a:pt x="35" y="8"/>
                  <a:pt x="35" y="7"/>
                  <a:pt x="36" y="7"/>
                </a:cubicBezTo>
                <a:cubicBezTo>
                  <a:pt x="36" y="7"/>
                  <a:pt x="37" y="7"/>
                  <a:pt x="37" y="8"/>
                </a:cubicBezTo>
                <a:cubicBezTo>
                  <a:pt x="49" y="18"/>
                  <a:pt x="49" y="18"/>
                  <a:pt x="49" y="18"/>
                </a:cubicBezTo>
                <a:cubicBezTo>
                  <a:pt x="50" y="18"/>
                  <a:pt x="50" y="20"/>
                  <a:pt x="50" y="21"/>
                </a:cubicBezTo>
                <a:cubicBezTo>
                  <a:pt x="22" y="56"/>
                  <a:pt x="22" y="56"/>
                  <a:pt x="22" y="56"/>
                </a:cubicBezTo>
                <a:cubicBezTo>
                  <a:pt x="22" y="56"/>
                  <a:pt x="21" y="56"/>
                  <a:pt x="21" y="56"/>
                </a:cubicBezTo>
                <a:close/>
                <a:moveTo>
                  <a:pt x="37" y="71"/>
                </a:moveTo>
                <a:cubicBezTo>
                  <a:pt x="37" y="71"/>
                  <a:pt x="37" y="70"/>
                  <a:pt x="37" y="70"/>
                </a:cubicBezTo>
                <a:cubicBezTo>
                  <a:pt x="44" y="62"/>
                  <a:pt x="44" y="62"/>
                  <a:pt x="44" y="62"/>
                </a:cubicBezTo>
                <a:cubicBezTo>
                  <a:pt x="44" y="62"/>
                  <a:pt x="45" y="62"/>
                  <a:pt x="45" y="62"/>
                </a:cubicBezTo>
                <a:cubicBezTo>
                  <a:pt x="45" y="62"/>
                  <a:pt x="46" y="62"/>
                  <a:pt x="46" y="62"/>
                </a:cubicBezTo>
                <a:cubicBezTo>
                  <a:pt x="46" y="62"/>
                  <a:pt x="47" y="62"/>
                  <a:pt x="47" y="62"/>
                </a:cubicBezTo>
                <a:cubicBezTo>
                  <a:pt x="48" y="63"/>
                  <a:pt x="48" y="63"/>
                  <a:pt x="48" y="64"/>
                </a:cubicBezTo>
                <a:cubicBezTo>
                  <a:pt x="48" y="65"/>
                  <a:pt x="48" y="65"/>
                  <a:pt x="48" y="66"/>
                </a:cubicBezTo>
                <a:cubicBezTo>
                  <a:pt x="43" y="70"/>
                  <a:pt x="43" y="70"/>
                  <a:pt x="43" y="70"/>
                </a:cubicBezTo>
                <a:cubicBezTo>
                  <a:pt x="41" y="73"/>
                  <a:pt x="41" y="73"/>
                  <a:pt x="41" y="73"/>
                </a:cubicBezTo>
                <a:cubicBezTo>
                  <a:pt x="41" y="73"/>
                  <a:pt x="40" y="74"/>
                  <a:pt x="40" y="74"/>
                </a:cubicBezTo>
                <a:cubicBezTo>
                  <a:pt x="40" y="74"/>
                  <a:pt x="40" y="74"/>
                  <a:pt x="40" y="74"/>
                </a:cubicBezTo>
                <a:cubicBezTo>
                  <a:pt x="39" y="74"/>
                  <a:pt x="38" y="74"/>
                  <a:pt x="38" y="73"/>
                </a:cubicBezTo>
                <a:cubicBezTo>
                  <a:pt x="37" y="73"/>
                  <a:pt x="37" y="72"/>
                  <a:pt x="37" y="71"/>
                </a:cubicBezTo>
                <a:close/>
                <a:moveTo>
                  <a:pt x="46" y="81"/>
                </a:moveTo>
                <a:cubicBezTo>
                  <a:pt x="45" y="81"/>
                  <a:pt x="45" y="81"/>
                  <a:pt x="44" y="81"/>
                </a:cubicBezTo>
                <a:cubicBezTo>
                  <a:pt x="43" y="80"/>
                  <a:pt x="43" y="78"/>
                  <a:pt x="44" y="77"/>
                </a:cubicBezTo>
                <a:cubicBezTo>
                  <a:pt x="46" y="75"/>
                  <a:pt x="46" y="75"/>
                  <a:pt x="46" y="75"/>
                </a:cubicBezTo>
                <a:cubicBezTo>
                  <a:pt x="51" y="69"/>
                  <a:pt x="51" y="69"/>
                  <a:pt x="51" y="69"/>
                </a:cubicBezTo>
                <a:cubicBezTo>
                  <a:pt x="51" y="69"/>
                  <a:pt x="51" y="69"/>
                  <a:pt x="51" y="69"/>
                </a:cubicBezTo>
                <a:cubicBezTo>
                  <a:pt x="55" y="64"/>
                  <a:pt x="55" y="64"/>
                  <a:pt x="55" y="64"/>
                </a:cubicBezTo>
                <a:cubicBezTo>
                  <a:pt x="56" y="64"/>
                  <a:pt x="56" y="64"/>
                  <a:pt x="57" y="64"/>
                </a:cubicBezTo>
                <a:cubicBezTo>
                  <a:pt x="57" y="64"/>
                  <a:pt x="57" y="64"/>
                  <a:pt x="57" y="64"/>
                </a:cubicBezTo>
                <a:cubicBezTo>
                  <a:pt x="58" y="64"/>
                  <a:pt x="58" y="64"/>
                  <a:pt x="59" y="64"/>
                </a:cubicBezTo>
                <a:cubicBezTo>
                  <a:pt x="60" y="65"/>
                  <a:pt x="60" y="67"/>
                  <a:pt x="59" y="68"/>
                </a:cubicBezTo>
                <a:cubicBezTo>
                  <a:pt x="48" y="80"/>
                  <a:pt x="48" y="80"/>
                  <a:pt x="48" y="80"/>
                </a:cubicBezTo>
                <a:cubicBezTo>
                  <a:pt x="47" y="81"/>
                  <a:pt x="47" y="81"/>
                  <a:pt x="46" y="81"/>
                </a:cubicBezTo>
                <a:close/>
                <a:moveTo>
                  <a:pt x="56" y="86"/>
                </a:moveTo>
                <a:cubicBezTo>
                  <a:pt x="55" y="86"/>
                  <a:pt x="54" y="86"/>
                  <a:pt x="54" y="85"/>
                </a:cubicBezTo>
                <a:cubicBezTo>
                  <a:pt x="52" y="84"/>
                  <a:pt x="52" y="82"/>
                  <a:pt x="53" y="81"/>
                </a:cubicBezTo>
                <a:cubicBezTo>
                  <a:pt x="64" y="70"/>
                  <a:pt x="64" y="70"/>
                  <a:pt x="64" y="70"/>
                </a:cubicBezTo>
                <a:cubicBezTo>
                  <a:pt x="64" y="69"/>
                  <a:pt x="65" y="69"/>
                  <a:pt x="65" y="69"/>
                </a:cubicBezTo>
                <a:cubicBezTo>
                  <a:pt x="65" y="69"/>
                  <a:pt x="65" y="69"/>
                  <a:pt x="66" y="69"/>
                </a:cubicBezTo>
                <a:cubicBezTo>
                  <a:pt x="66" y="69"/>
                  <a:pt x="67" y="69"/>
                  <a:pt x="67" y="70"/>
                </a:cubicBezTo>
                <a:cubicBezTo>
                  <a:pt x="68" y="71"/>
                  <a:pt x="68" y="72"/>
                  <a:pt x="67" y="73"/>
                </a:cubicBezTo>
                <a:cubicBezTo>
                  <a:pt x="66" y="75"/>
                  <a:pt x="66" y="75"/>
                  <a:pt x="66" y="75"/>
                </a:cubicBezTo>
                <a:cubicBezTo>
                  <a:pt x="66" y="75"/>
                  <a:pt x="66" y="75"/>
                  <a:pt x="65" y="75"/>
                </a:cubicBezTo>
                <a:cubicBezTo>
                  <a:pt x="59" y="82"/>
                  <a:pt x="59" y="82"/>
                  <a:pt x="59" y="82"/>
                </a:cubicBezTo>
                <a:cubicBezTo>
                  <a:pt x="59" y="82"/>
                  <a:pt x="59" y="82"/>
                  <a:pt x="59" y="82"/>
                </a:cubicBezTo>
                <a:cubicBezTo>
                  <a:pt x="57" y="85"/>
                  <a:pt x="57" y="85"/>
                  <a:pt x="57" y="85"/>
                </a:cubicBezTo>
                <a:cubicBezTo>
                  <a:pt x="57" y="85"/>
                  <a:pt x="56" y="86"/>
                  <a:pt x="56" y="86"/>
                </a:cubicBezTo>
                <a:close/>
                <a:moveTo>
                  <a:pt x="65" y="90"/>
                </a:moveTo>
                <a:cubicBezTo>
                  <a:pt x="64" y="90"/>
                  <a:pt x="64" y="89"/>
                  <a:pt x="63" y="89"/>
                </a:cubicBezTo>
                <a:cubicBezTo>
                  <a:pt x="62" y="88"/>
                  <a:pt x="62" y="86"/>
                  <a:pt x="63" y="85"/>
                </a:cubicBezTo>
                <a:cubicBezTo>
                  <a:pt x="69" y="79"/>
                  <a:pt x="69" y="79"/>
                  <a:pt x="69" y="79"/>
                </a:cubicBezTo>
                <a:cubicBezTo>
                  <a:pt x="70" y="78"/>
                  <a:pt x="70" y="78"/>
                  <a:pt x="71" y="78"/>
                </a:cubicBezTo>
                <a:cubicBezTo>
                  <a:pt x="71" y="78"/>
                  <a:pt x="71" y="78"/>
                  <a:pt x="71" y="78"/>
                </a:cubicBezTo>
                <a:cubicBezTo>
                  <a:pt x="72" y="78"/>
                  <a:pt x="72" y="78"/>
                  <a:pt x="73" y="78"/>
                </a:cubicBezTo>
                <a:cubicBezTo>
                  <a:pt x="74" y="79"/>
                  <a:pt x="74" y="81"/>
                  <a:pt x="73" y="82"/>
                </a:cubicBezTo>
                <a:cubicBezTo>
                  <a:pt x="67" y="89"/>
                  <a:pt x="67" y="89"/>
                  <a:pt x="67" y="89"/>
                </a:cubicBezTo>
                <a:cubicBezTo>
                  <a:pt x="66" y="89"/>
                  <a:pt x="66" y="89"/>
                  <a:pt x="65" y="90"/>
                </a:cubicBezTo>
                <a:close/>
                <a:moveTo>
                  <a:pt x="115" y="74"/>
                </a:moveTo>
                <a:cubicBezTo>
                  <a:pt x="114" y="75"/>
                  <a:pt x="114" y="75"/>
                  <a:pt x="113" y="75"/>
                </a:cubicBezTo>
                <a:cubicBezTo>
                  <a:pt x="111" y="74"/>
                  <a:pt x="104" y="69"/>
                  <a:pt x="99" y="65"/>
                </a:cubicBezTo>
                <a:cubicBezTo>
                  <a:pt x="96" y="68"/>
                  <a:pt x="96" y="68"/>
                  <a:pt x="96" y="68"/>
                </a:cubicBezTo>
                <a:cubicBezTo>
                  <a:pt x="98" y="70"/>
                  <a:pt x="103" y="74"/>
                  <a:pt x="107" y="77"/>
                </a:cubicBezTo>
                <a:cubicBezTo>
                  <a:pt x="107" y="77"/>
                  <a:pt x="107" y="77"/>
                  <a:pt x="107" y="77"/>
                </a:cubicBezTo>
                <a:cubicBezTo>
                  <a:pt x="107" y="78"/>
                  <a:pt x="106" y="80"/>
                  <a:pt x="105" y="81"/>
                </a:cubicBezTo>
                <a:cubicBezTo>
                  <a:pt x="105" y="81"/>
                  <a:pt x="103" y="82"/>
                  <a:pt x="102" y="82"/>
                </a:cubicBezTo>
                <a:cubicBezTo>
                  <a:pt x="101" y="81"/>
                  <a:pt x="100" y="81"/>
                  <a:pt x="99" y="80"/>
                </a:cubicBezTo>
                <a:cubicBezTo>
                  <a:pt x="89" y="71"/>
                  <a:pt x="89" y="71"/>
                  <a:pt x="89" y="71"/>
                </a:cubicBezTo>
                <a:cubicBezTo>
                  <a:pt x="86" y="75"/>
                  <a:pt x="86" y="75"/>
                  <a:pt x="86" y="75"/>
                </a:cubicBezTo>
                <a:cubicBezTo>
                  <a:pt x="96" y="83"/>
                  <a:pt x="96" y="83"/>
                  <a:pt x="96" y="83"/>
                </a:cubicBezTo>
                <a:cubicBezTo>
                  <a:pt x="96" y="83"/>
                  <a:pt x="96" y="83"/>
                  <a:pt x="96" y="84"/>
                </a:cubicBezTo>
                <a:cubicBezTo>
                  <a:pt x="96" y="85"/>
                  <a:pt x="95" y="86"/>
                  <a:pt x="94" y="87"/>
                </a:cubicBezTo>
                <a:cubicBezTo>
                  <a:pt x="94" y="88"/>
                  <a:pt x="92" y="88"/>
                  <a:pt x="91" y="88"/>
                </a:cubicBezTo>
                <a:cubicBezTo>
                  <a:pt x="90" y="88"/>
                  <a:pt x="89" y="87"/>
                  <a:pt x="88" y="86"/>
                </a:cubicBezTo>
                <a:cubicBezTo>
                  <a:pt x="84" y="82"/>
                  <a:pt x="84" y="82"/>
                  <a:pt x="84" y="82"/>
                </a:cubicBezTo>
                <a:cubicBezTo>
                  <a:pt x="80" y="85"/>
                  <a:pt x="80" y="85"/>
                  <a:pt x="80" y="85"/>
                </a:cubicBezTo>
                <a:cubicBezTo>
                  <a:pt x="83" y="88"/>
                  <a:pt x="83" y="88"/>
                  <a:pt x="83" y="88"/>
                </a:cubicBezTo>
                <a:cubicBezTo>
                  <a:pt x="82" y="88"/>
                  <a:pt x="81" y="88"/>
                  <a:pt x="80" y="88"/>
                </a:cubicBezTo>
                <a:cubicBezTo>
                  <a:pt x="78" y="89"/>
                  <a:pt x="76" y="88"/>
                  <a:pt x="75" y="88"/>
                </a:cubicBezTo>
                <a:cubicBezTo>
                  <a:pt x="74" y="87"/>
                  <a:pt x="74" y="87"/>
                  <a:pt x="74" y="87"/>
                </a:cubicBezTo>
                <a:cubicBezTo>
                  <a:pt x="76" y="85"/>
                  <a:pt x="76" y="85"/>
                  <a:pt x="76" y="85"/>
                </a:cubicBezTo>
                <a:cubicBezTo>
                  <a:pt x="79" y="82"/>
                  <a:pt x="79" y="78"/>
                  <a:pt x="76" y="75"/>
                </a:cubicBezTo>
                <a:cubicBezTo>
                  <a:pt x="75" y="74"/>
                  <a:pt x="74" y="74"/>
                  <a:pt x="73" y="73"/>
                </a:cubicBezTo>
                <a:cubicBezTo>
                  <a:pt x="73" y="71"/>
                  <a:pt x="73" y="68"/>
                  <a:pt x="70" y="66"/>
                </a:cubicBezTo>
                <a:cubicBezTo>
                  <a:pt x="69" y="65"/>
                  <a:pt x="67" y="64"/>
                  <a:pt x="65" y="64"/>
                </a:cubicBezTo>
                <a:cubicBezTo>
                  <a:pt x="64" y="64"/>
                  <a:pt x="64" y="64"/>
                  <a:pt x="64" y="64"/>
                </a:cubicBezTo>
                <a:cubicBezTo>
                  <a:pt x="64" y="63"/>
                  <a:pt x="63" y="62"/>
                  <a:pt x="62" y="61"/>
                </a:cubicBezTo>
                <a:cubicBezTo>
                  <a:pt x="60" y="59"/>
                  <a:pt x="58" y="59"/>
                  <a:pt x="56" y="59"/>
                </a:cubicBezTo>
                <a:cubicBezTo>
                  <a:pt x="55" y="59"/>
                  <a:pt x="53" y="60"/>
                  <a:pt x="52" y="61"/>
                </a:cubicBezTo>
                <a:cubicBezTo>
                  <a:pt x="52" y="60"/>
                  <a:pt x="51" y="59"/>
                  <a:pt x="51" y="59"/>
                </a:cubicBezTo>
                <a:cubicBezTo>
                  <a:pt x="49" y="57"/>
                  <a:pt x="47" y="57"/>
                  <a:pt x="45" y="57"/>
                </a:cubicBezTo>
                <a:cubicBezTo>
                  <a:pt x="43" y="57"/>
                  <a:pt x="41" y="58"/>
                  <a:pt x="40" y="59"/>
                </a:cubicBezTo>
                <a:cubicBezTo>
                  <a:pt x="36" y="64"/>
                  <a:pt x="36" y="64"/>
                  <a:pt x="36" y="64"/>
                </a:cubicBezTo>
                <a:cubicBezTo>
                  <a:pt x="34" y="62"/>
                  <a:pt x="31" y="60"/>
                  <a:pt x="27" y="57"/>
                </a:cubicBezTo>
                <a:cubicBezTo>
                  <a:pt x="53" y="25"/>
                  <a:pt x="53" y="25"/>
                  <a:pt x="53" y="25"/>
                </a:cubicBezTo>
                <a:cubicBezTo>
                  <a:pt x="56" y="26"/>
                  <a:pt x="60" y="27"/>
                  <a:pt x="62" y="28"/>
                </a:cubicBezTo>
                <a:cubicBezTo>
                  <a:pt x="53" y="33"/>
                  <a:pt x="53" y="33"/>
                  <a:pt x="53" y="33"/>
                </a:cubicBezTo>
                <a:cubicBezTo>
                  <a:pt x="46" y="37"/>
                  <a:pt x="47" y="42"/>
                  <a:pt x="47" y="43"/>
                </a:cubicBezTo>
                <a:cubicBezTo>
                  <a:pt x="49" y="47"/>
                  <a:pt x="54" y="51"/>
                  <a:pt x="58" y="50"/>
                </a:cubicBezTo>
                <a:cubicBezTo>
                  <a:pt x="63" y="49"/>
                  <a:pt x="76" y="43"/>
                  <a:pt x="81" y="41"/>
                </a:cubicBezTo>
                <a:cubicBezTo>
                  <a:pt x="94" y="51"/>
                  <a:pt x="114" y="66"/>
                  <a:pt x="116" y="68"/>
                </a:cubicBezTo>
                <a:cubicBezTo>
                  <a:pt x="117" y="69"/>
                  <a:pt x="117" y="69"/>
                  <a:pt x="117" y="70"/>
                </a:cubicBezTo>
                <a:cubicBezTo>
                  <a:pt x="117" y="71"/>
                  <a:pt x="116" y="73"/>
                  <a:pt x="115" y="74"/>
                </a:cubicBezTo>
                <a:close/>
                <a:moveTo>
                  <a:pt x="118" y="67"/>
                </a:moveTo>
                <a:cubicBezTo>
                  <a:pt x="118" y="67"/>
                  <a:pt x="118" y="67"/>
                  <a:pt x="118" y="67"/>
                </a:cubicBezTo>
                <a:cubicBezTo>
                  <a:pt x="118" y="67"/>
                  <a:pt x="118" y="67"/>
                  <a:pt x="118" y="67"/>
                </a:cubicBezTo>
                <a:close/>
                <a:moveTo>
                  <a:pt x="123" y="56"/>
                </a:moveTo>
                <a:cubicBezTo>
                  <a:pt x="123" y="56"/>
                  <a:pt x="122" y="58"/>
                  <a:pt x="121" y="59"/>
                </a:cubicBezTo>
                <a:cubicBezTo>
                  <a:pt x="120" y="60"/>
                  <a:pt x="119" y="62"/>
                  <a:pt x="118" y="63"/>
                </a:cubicBezTo>
                <a:cubicBezTo>
                  <a:pt x="111" y="58"/>
                  <a:pt x="88" y="40"/>
                  <a:pt x="82" y="37"/>
                </a:cubicBezTo>
                <a:cubicBezTo>
                  <a:pt x="81" y="36"/>
                  <a:pt x="81" y="36"/>
                  <a:pt x="81" y="36"/>
                </a:cubicBezTo>
                <a:cubicBezTo>
                  <a:pt x="80" y="36"/>
                  <a:pt x="80" y="36"/>
                  <a:pt x="80" y="36"/>
                </a:cubicBezTo>
                <a:cubicBezTo>
                  <a:pt x="72" y="40"/>
                  <a:pt x="60" y="44"/>
                  <a:pt x="57" y="45"/>
                </a:cubicBezTo>
                <a:cubicBezTo>
                  <a:pt x="56" y="46"/>
                  <a:pt x="52" y="44"/>
                  <a:pt x="52" y="41"/>
                </a:cubicBezTo>
                <a:cubicBezTo>
                  <a:pt x="51" y="40"/>
                  <a:pt x="52" y="39"/>
                  <a:pt x="55" y="37"/>
                </a:cubicBezTo>
                <a:cubicBezTo>
                  <a:pt x="77" y="26"/>
                  <a:pt x="77" y="26"/>
                  <a:pt x="77" y="26"/>
                </a:cubicBezTo>
                <a:cubicBezTo>
                  <a:pt x="77" y="26"/>
                  <a:pt x="78" y="26"/>
                  <a:pt x="78" y="26"/>
                </a:cubicBezTo>
                <a:cubicBezTo>
                  <a:pt x="79" y="26"/>
                  <a:pt x="79" y="26"/>
                  <a:pt x="79" y="26"/>
                </a:cubicBezTo>
                <a:cubicBezTo>
                  <a:pt x="79" y="26"/>
                  <a:pt x="79" y="26"/>
                  <a:pt x="79" y="26"/>
                </a:cubicBezTo>
                <a:cubicBezTo>
                  <a:pt x="80" y="26"/>
                  <a:pt x="86" y="26"/>
                  <a:pt x="86" y="26"/>
                </a:cubicBezTo>
                <a:cubicBezTo>
                  <a:pt x="87" y="26"/>
                  <a:pt x="87" y="26"/>
                  <a:pt x="87" y="26"/>
                </a:cubicBezTo>
                <a:cubicBezTo>
                  <a:pt x="87" y="25"/>
                  <a:pt x="87" y="25"/>
                  <a:pt x="87" y="25"/>
                </a:cubicBezTo>
                <a:cubicBezTo>
                  <a:pt x="87" y="25"/>
                  <a:pt x="100" y="19"/>
                  <a:pt x="112" y="23"/>
                </a:cubicBezTo>
                <a:cubicBezTo>
                  <a:pt x="117" y="31"/>
                  <a:pt x="125" y="44"/>
                  <a:pt x="129" y="52"/>
                </a:cubicBezTo>
                <a:cubicBezTo>
                  <a:pt x="127" y="53"/>
                  <a:pt x="124" y="55"/>
                  <a:pt x="123" y="56"/>
                </a:cubicBezTo>
                <a:close/>
                <a:moveTo>
                  <a:pt x="154" y="44"/>
                </a:moveTo>
                <a:cubicBezTo>
                  <a:pt x="154" y="44"/>
                  <a:pt x="153" y="45"/>
                  <a:pt x="153" y="45"/>
                </a:cubicBezTo>
                <a:cubicBezTo>
                  <a:pt x="138" y="53"/>
                  <a:pt x="138" y="53"/>
                  <a:pt x="138" y="53"/>
                </a:cubicBezTo>
                <a:cubicBezTo>
                  <a:pt x="137" y="54"/>
                  <a:pt x="136" y="53"/>
                  <a:pt x="135" y="52"/>
                </a:cubicBezTo>
                <a:cubicBezTo>
                  <a:pt x="134" y="51"/>
                  <a:pt x="134" y="51"/>
                  <a:pt x="134" y="51"/>
                </a:cubicBezTo>
                <a:cubicBezTo>
                  <a:pt x="129" y="42"/>
                  <a:pt x="119" y="25"/>
                  <a:pt x="115" y="17"/>
                </a:cubicBezTo>
                <a:cubicBezTo>
                  <a:pt x="114" y="17"/>
                  <a:pt x="114" y="16"/>
                  <a:pt x="115" y="16"/>
                </a:cubicBezTo>
                <a:cubicBezTo>
                  <a:pt x="115" y="15"/>
                  <a:pt x="115" y="15"/>
                  <a:pt x="116" y="15"/>
                </a:cubicBezTo>
                <a:cubicBezTo>
                  <a:pt x="119" y="13"/>
                  <a:pt x="125" y="9"/>
                  <a:pt x="131" y="6"/>
                </a:cubicBezTo>
                <a:cubicBezTo>
                  <a:pt x="131" y="6"/>
                  <a:pt x="131" y="6"/>
                  <a:pt x="131" y="6"/>
                </a:cubicBezTo>
                <a:cubicBezTo>
                  <a:pt x="131" y="6"/>
                  <a:pt x="131" y="6"/>
                  <a:pt x="132" y="6"/>
                </a:cubicBezTo>
                <a:cubicBezTo>
                  <a:pt x="132" y="6"/>
                  <a:pt x="133" y="6"/>
                  <a:pt x="134" y="7"/>
                </a:cubicBezTo>
                <a:cubicBezTo>
                  <a:pt x="154" y="42"/>
                  <a:pt x="154" y="42"/>
                  <a:pt x="154" y="42"/>
                </a:cubicBezTo>
                <a:cubicBezTo>
                  <a:pt x="154" y="43"/>
                  <a:pt x="154" y="43"/>
                  <a:pt x="154" y="4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aa-ET"/>
          </a:p>
        </p:txBody>
      </p:sp>
      <p:sp>
        <p:nvSpPr>
          <p:cNvPr id="38" name="TextBox 37">
            <a:extLst>
              <a:ext uri="{FF2B5EF4-FFF2-40B4-BE49-F238E27FC236}">
                <a16:creationId xmlns:a16="http://schemas.microsoft.com/office/drawing/2014/main" id="{4AA3116F-B4A3-8DA5-0D2F-C8240147DCE4}"/>
              </a:ext>
            </a:extLst>
          </p:cNvPr>
          <p:cNvSpPr txBox="1"/>
          <p:nvPr/>
        </p:nvSpPr>
        <p:spPr>
          <a:xfrm>
            <a:off x="5090672" y="3994300"/>
            <a:ext cx="2014781" cy="461665"/>
          </a:xfrm>
          <a:prstGeom prst="rect">
            <a:avLst/>
          </a:prstGeom>
          <a:noFill/>
        </p:spPr>
        <p:txBody>
          <a:bodyPr wrap="square" rtlCol="0">
            <a:spAutoFit/>
          </a:bodyPr>
          <a:lstStyle/>
          <a:p>
            <a:pPr algn="ctr"/>
            <a:r>
              <a:rPr lang="en-US" sz="2400" b="1" dirty="0">
                <a:solidFill>
                  <a:schemeClr val="bg1"/>
                </a:solidFill>
              </a:rPr>
              <a:t>Title 1</a:t>
            </a:r>
          </a:p>
        </p:txBody>
      </p:sp>
      <p:sp>
        <p:nvSpPr>
          <p:cNvPr id="39" name="TextBox 38">
            <a:extLst>
              <a:ext uri="{FF2B5EF4-FFF2-40B4-BE49-F238E27FC236}">
                <a16:creationId xmlns:a16="http://schemas.microsoft.com/office/drawing/2014/main" id="{6C959630-D945-0482-BE85-C469363659AD}"/>
              </a:ext>
            </a:extLst>
          </p:cNvPr>
          <p:cNvSpPr txBox="1"/>
          <p:nvPr/>
        </p:nvSpPr>
        <p:spPr>
          <a:xfrm>
            <a:off x="7641366" y="160237"/>
            <a:ext cx="2014781" cy="461665"/>
          </a:xfrm>
          <a:prstGeom prst="rect">
            <a:avLst/>
          </a:prstGeom>
          <a:noFill/>
        </p:spPr>
        <p:txBody>
          <a:bodyPr wrap="square" rtlCol="0">
            <a:spAutoFit/>
          </a:bodyPr>
          <a:lstStyle/>
          <a:p>
            <a:pPr algn="ctr"/>
            <a:r>
              <a:rPr lang="en-US" sz="2400" b="1" dirty="0">
                <a:solidFill>
                  <a:schemeClr val="bg1"/>
                </a:solidFill>
              </a:rPr>
              <a:t>Title 2</a:t>
            </a:r>
          </a:p>
        </p:txBody>
      </p:sp>
      <p:sp>
        <p:nvSpPr>
          <p:cNvPr id="40" name="TextBox 39">
            <a:extLst>
              <a:ext uri="{FF2B5EF4-FFF2-40B4-BE49-F238E27FC236}">
                <a16:creationId xmlns:a16="http://schemas.microsoft.com/office/drawing/2014/main" id="{549DB9C7-8755-2ACA-0230-7A8B8566443D}"/>
              </a:ext>
            </a:extLst>
          </p:cNvPr>
          <p:cNvSpPr txBox="1"/>
          <p:nvPr/>
        </p:nvSpPr>
        <p:spPr>
          <a:xfrm>
            <a:off x="10095809" y="3994300"/>
            <a:ext cx="2014781" cy="461665"/>
          </a:xfrm>
          <a:prstGeom prst="rect">
            <a:avLst/>
          </a:prstGeom>
          <a:noFill/>
        </p:spPr>
        <p:txBody>
          <a:bodyPr wrap="square" rtlCol="0">
            <a:spAutoFit/>
          </a:bodyPr>
          <a:lstStyle/>
          <a:p>
            <a:pPr algn="ctr"/>
            <a:r>
              <a:rPr lang="en-US" sz="2400" b="1" dirty="0">
                <a:solidFill>
                  <a:schemeClr val="bg1"/>
                </a:solidFill>
              </a:rPr>
              <a:t>Title 3</a:t>
            </a:r>
          </a:p>
        </p:txBody>
      </p:sp>
    </p:spTree>
    <p:extLst>
      <p:ext uri="{BB962C8B-B14F-4D97-AF65-F5344CB8AC3E}">
        <p14:creationId xmlns:p14="http://schemas.microsoft.com/office/powerpoint/2010/main" val="39742791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F372FF8-9521-1EF9-0E50-7A0735CCB83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547" b="7547"/>
          <a:stretch>
            <a:fillRect/>
          </a:stretch>
        </p:blipFill>
        <p:spPr/>
      </p:pic>
      <p:sp>
        <p:nvSpPr>
          <p:cNvPr id="42" name="Rectangle 41">
            <a:extLst>
              <a:ext uri="{FF2B5EF4-FFF2-40B4-BE49-F238E27FC236}">
                <a16:creationId xmlns:a16="http://schemas.microsoft.com/office/drawing/2014/main" id="{51763BAE-4701-4C4F-B14B-A8B023CA1CD6}"/>
              </a:ext>
            </a:extLst>
          </p:cNvPr>
          <p:cNvSpPr/>
          <p:nvPr/>
        </p:nvSpPr>
        <p:spPr>
          <a:xfrm>
            <a:off x="3280934" y="1981199"/>
            <a:ext cx="5918199" cy="2182067"/>
          </a:xfrm>
          <a:prstGeom prst="rect">
            <a:avLst/>
          </a:prstGeom>
          <a:solidFill>
            <a:srgbClr val="262626">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39D340C-8FC1-4B59-80E1-2E83CCE3BF12}"/>
              </a:ext>
            </a:extLst>
          </p:cNvPr>
          <p:cNvSpPr/>
          <p:nvPr/>
        </p:nvSpPr>
        <p:spPr>
          <a:xfrm>
            <a:off x="2" y="1981200"/>
            <a:ext cx="6645251" cy="4876800"/>
          </a:xfrm>
          <a:custGeom>
            <a:avLst/>
            <a:gdLst>
              <a:gd name="connsiteX0" fmla="*/ 550371 w 7637719"/>
              <a:gd name="connsiteY0" fmla="*/ 212 h 5603013"/>
              <a:gd name="connsiteX1" fmla="*/ 2209799 w 7637719"/>
              <a:gd name="connsiteY1" fmla="*/ 2440713 h 5603013"/>
              <a:gd name="connsiteX2" fmla="*/ 4406900 w 7637719"/>
              <a:gd name="connsiteY2" fmla="*/ 3774212 h 5603013"/>
              <a:gd name="connsiteX3" fmla="*/ 7594600 w 7637719"/>
              <a:gd name="connsiteY3" fmla="*/ 5603012 h 5603013"/>
              <a:gd name="connsiteX4" fmla="*/ 7594599 w 7637719"/>
              <a:gd name="connsiteY4" fmla="*/ 5603013 h 5603013"/>
              <a:gd name="connsiteX5" fmla="*/ 1 w 7637719"/>
              <a:gd name="connsiteY5" fmla="*/ 5603013 h 5603013"/>
              <a:gd name="connsiteX6" fmla="*/ 0 w 7637719"/>
              <a:gd name="connsiteY6" fmla="*/ 5603012 h 5603013"/>
              <a:gd name="connsiteX7" fmla="*/ 0 w 7637719"/>
              <a:gd name="connsiteY7" fmla="*/ 256312 h 5603013"/>
              <a:gd name="connsiteX8" fmla="*/ 550371 w 7637719"/>
              <a:gd name="connsiteY8" fmla="*/ 212 h 5603013"/>
              <a:gd name="connsiteX0" fmla="*/ 550371 w 7634807"/>
              <a:gd name="connsiteY0" fmla="*/ 212 h 5603013"/>
              <a:gd name="connsiteX1" fmla="*/ 2209799 w 7634807"/>
              <a:gd name="connsiteY1" fmla="*/ 2440713 h 5603013"/>
              <a:gd name="connsiteX2" fmla="*/ 4406900 w 7634807"/>
              <a:gd name="connsiteY2" fmla="*/ 3774212 h 5603013"/>
              <a:gd name="connsiteX3" fmla="*/ 7594600 w 7634807"/>
              <a:gd name="connsiteY3" fmla="*/ 5603012 h 5603013"/>
              <a:gd name="connsiteX4" fmla="*/ 7594599 w 7634807"/>
              <a:gd name="connsiteY4" fmla="*/ 5603013 h 5603013"/>
              <a:gd name="connsiteX5" fmla="*/ 1 w 7634807"/>
              <a:gd name="connsiteY5" fmla="*/ 5603013 h 5603013"/>
              <a:gd name="connsiteX6" fmla="*/ 0 w 7634807"/>
              <a:gd name="connsiteY6" fmla="*/ 5603012 h 5603013"/>
              <a:gd name="connsiteX7" fmla="*/ 0 w 7634807"/>
              <a:gd name="connsiteY7" fmla="*/ 256312 h 5603013"/>
              <a:gd name="connsiteX8" fmla="*/ 550371 w 7634807"/>
              <a:gd name="connsiteY8" fmla="*/ 212 h 560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4807" h="5603013">
                <a:moveTo>
                  <a:pt x="550371" y="212"/>
                </a:moveTo>
                <a:cubicBezTo>
                  <a:pt x="1396051" y="-16502"/>
                  <a:pt x="2709200" y="952432"/>
                  <a:pt x="2209799" y="2440713"/>
                </a:cubicBezTo>
                <a:cubicBezTo>
                  <a:pt x="1367366" y="4574313"/>
                  <a:pt x="3376083" y="4106529"/>
                  <a:pt x="4406900" y="3774212"/>
                </a:cubicBezTo>
                <a:cubicBezTo>
                  <a:pt x="6965950" y="2798429"/>
                  <a:pt x="7842250" y="4809262"/>
                  <a:pt x="7594600" y="5603012"/>
                </a:cubicBezTo>
                <a:lnTo>
                  <a:pt x="7594599" y="5603013"/>
                </a:lnTo>
                <a:lnTo>
                  <a:pt x="1" y="5603013"/>
                </a:lnTo>
                <a:lnTo>
                  <a:pt x="0" y="5603012"/>
                </a:lnTo>
                <a:lnTo>
                  <a:pt x="0" y="256312"/>
                </a:lnTo>
                <a:cubicBezTo>
                  <a:pt x="113440" y="86847"/>
                  <a:pt x="313581" y="4892"/>
                  <a:pt x="550371" y="21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ED56816E-9D3C-46D7-B5DA-965B87604800}"/>
              </a:ext>
            </a:extLst>
          </p:cNvPr>
          <p:cNvSpPr/>
          <p:nvPr/>
        </p:nvSpPr>
        <p:spPr>
          <a:xfrm>
            <a:off x="6273801" y="-25399"/>
            <a:ext cx="5918200" cy="2574804"/>
          </a:xfrm>
          <a:custGeom>
            <a:avLst/>
            <a:gdLst>
              <a:gd name="connsiteX0" fmla="*/ 0 w 6515100"/>
              <a:gd name="connsiteY0" fmla="*/ 0 h 3009900"/>
              <a:gd name="connsiteX1" fmla="*/ 6515100 w 6515100"/>
              <a:gd name="connsiteY1" fmla="*/ 0 h 3009900"/>
              <a:gd name="connsiteX2" fmla="*/ 6515100 w 6515100"/>
              <a:gd name="connsiteY2" fmla="*/ 3009900 h 3009900"/>
              <a:gd name="connsiteX3" fmla="*/ 0 w 6515100"/>
              <a:gd name="connsiteY3" fmla="*/ 3009900 h 3009900"/>
              <a:gd name="connsiteX4" fmla="*/ 0 w 6515100"/>
              <a:gd name="connsiteY4" fmla="*/ 0 h 3009900"/>
              <a:gd name="connsiteX0" fmla="*/ 814387 w 7329487"/>
              <a:gd name="connsiteY0" fmla="*/ 0 h 3386137"/>
              <a:gd name="connsiteX1" fmla="*/ 7329487 w 7329487"/>
              <a:gd name="connsiteY1" fmla="*/ 0 h 3386137"/>
              <a:gd name="connsiteX2" fmla="*/ 7329487 w 7329487"/>
              <a:gd name="connsiteY2" fmla="*/ 3009900 h 3386137"/>
              <a:gd name="connsiteX3" fmla="*/ 814387 w 7329487"/>
              <a:gd name="connsiteY3" fmla="*/ 3009900 h 3386137"/>
              <a:gd name="connsiteX4" fmla="*/ 814387 w 7329487"/>
              <a:gd name="connsiteY4" fmla="*/ 0 h 3386137"/>
              <a:gd name="connsiteX0" fmla="*/ 1632306 w 8147406"/>
              <a:gd name="connsiteY0" fmla="*/ 0 h 3463980"/>
              <a:gd name="connsiteX1" fmla="*/ 8147406 w 8147406"/>
              <a:gd name="connsiteY1" fmla="*/ 0 h 3463980"/>
              <a:gd name="connsiteX2" fmla="*/ 8147406 w 8147406"/>
              <a:gd name="connsiteY2" fmla="*/ 3009900 h 3463980"/>
              <a:gd name="connsiteX3" fmla="*/ 1632306 w 8147406"/>
              <a:gd name="connsiteY3" fmla="*/ 3009900 h 3463980"/>
              <a:gd name="connsiteX4" fmla="*/ 1632306 w 8147406"/>
              <a:gd name="connsiteY4" fmla="*/ 0 h 3463980"/>
              <a:gd name="connsiteX0" fmla="*/ 809633 w 7324733"/>
              <a:gd name="connsiteY0" fmla="*/ 0 h 3081910"/>
              <a:gd name="connsiteX1" fmla="*/ 7324733 w 7324733"/>
              <a:gd name="connsiteY1" fmla="*/ 0 h 3081910"/>
              <a:gd name="connsiteX2" fmla="*/ 7324733 w 7324733"/>
              <a:gd name="connsiteY2" fmla="*/ 3009900 h 3081910"/>
              <a:gd name="connsiteX3" fmla="*/ 809633 w 7324733"/>
              <a:gd name="connsiteY3" fmla="*/ 3009900 h 3081910"/>
              <a:gd name="connsiteX4" fmla="*/ 809633 w 7324733"/>
              <a:gd name="connsiteY4" fmla="*/ 0 h 3081910"/>
              <a:gd name="connsiteX0" fmla="*/ 809633 w 7324733"/>
              <a:gd name="connsiteY0" fmla="*/ 0 h 3070048"/>
              <a:gd name="connsiteX1" fmla="*/ 7324733 w 7324733"/>
              <a:gd name="connsiteY1" fmla="*/ 0 h 3070048"/>
              <a:gd name="connsiteX2" fmla="*/ 7324733 w 7324733"/>
              <a:gd name="connsiteY2" fmla="*/ 3009900 h 3070048"/>
              <a:gd name="connsiteX3" fmla="*/ 809633 w 7324733"/>
              <a:gd name="connsiteY3" fmla="*/ 3009900 h 3070048"/>
              <a:gd name="connsiteX4" fmla="*/ 809633 w 7324733"/>
              <a:gd name="connsiteY4" fmla="*/ 0 h 3070048"/>
              <a:gd name="connsiteX0" fmla="*/ 809633 w 7324733"/>
              <a:gd name="connsiteY0" fmla="*/ 0 h 3272577"/>
              <a:gd name="connsiteX1" fmla="*/ 7324733 w 7324733"/>
              <a:gd name="connsiteY1" fmla="*/ 0 h 3272577"/>
              <a:gd name="connsiteX2" fmla="*/ 7324733 w 7324733"/>
              <a:gd name="connsiteY2" fmla="*/ 3009900 h 3272577"/>
              <a:gd name="connsiteX3" fmla="*/ 809633 w 7324733"/>
              <a:gd name="connsiteY3" fmla="*/ 3009900 h 3272577"/>
              <a:gd name="connsiteX4" fmla="*/ 809633 w 7324733"/>
              <a:gd name="connsiteY4" fmla="*/ 0 h 3272577"/>
              <a:gd name="connsiteX0" fmla="*/ 809633 w 7324733"/>
              <a:gd name="connsiteY0" fmla="*/ 0 h 3280396"/>
              <a:gd name="connsiteX1" fmla="*/ 7324733 w 7324733"/>
              <a:gd name="connsiteY1" fmla="*/ 0 h 3280396"/>
              <a:gd name="connsiteX2" fmla="*/ 7324733 w 7324733"/>
              <a:gd name="connsiteY2" fmla="*/ 3009900 h 3280396"/>
              <a:gd name="connsiteX3" fmla="*/ 809633 w 7324733"/>
              <a:gd name="connsiteY3" fmla="*/ 3009900 h 3280396"/>
              <a:gd name="connsiteX4" fmla="*/ 809633 w 7324733"/>
              <a:gd name="connsiteY4" fmla="*/ 0 h 3280396"/>
              <a:gd name="connsiteX0" fmla="*/ 604193 w 7119293"/>
              <a:gd name="connsiteY0" fmla="*/ 0 h 3232846"/>
              <a:gd name="connsiteX1" fmla="*/ 7119293 w 7119293"/>
              <a:gd name="connsiteY1" fmla="*/ 0 h 3232846"/>
              <a:gd name="connsiteX2" fmla="*/ 7119293 w 7119293"/>
              <a:gd name="connsiteY2" fmla="*/ 3009900 h 3232846"/>
              <a:gd name="connsiteX3" fmla="*/ 1099493 w 7119293"/>
              <a:gd name="connsiteY3" fmla="*/ 2146300 h 3232846"/>
              <a:gd name="connsiteX4" fmla="*/ 604193 w 7119293"/>
              <a:gd name="connsiteY4" fmla="*/ 0 h 3232846"/>
              <a:gd name="connsiteX0" fmla="*/ 604193 w 7119293"/>
              <a:gd name="connsiteY0" fmla="*/ 0 h 2146300"/>
              <a:gd name="connsiteX1" fmla="*/ 7119293 w 7119293"/>
              <a:gd name="connsiteY1" fmla="*/ 0 h 2146300"/>
              <a:gd name="connsiteX2" fmla="*/ 7119293 w 7119293"/>
              <a:gd name="connsiteY2" fmla="*/ 1511300 h 2146300"/>
              <a:gd name="connsiteX3" fmla="*/ 1099493 w 7119293"/>
              <a:gd name="connsiteY3" fmla="*/ 2146300 h 2146300"/>
              <a:gd name="connsiteX4" fmla="*/ 604193 w 7119293"/>
              <a:gd name="connsiteY4" fmla="*/ 0 h 2146300"/>
              <a:gd name="connsiteX0" fmla="*/ 438502 w 6953602"/>
              <a:gd name="connsiteY0" fmla="*/ 0 h 2108200"/>
              <a:gd name="connsiteX1" fmla="*/ 6953602 w 6953602"/>
              <a:gd name="connsiteY1" fmla="*/ 0 h 2108200"/>
              <a:gd name="connsiteX2" fmla="*/ 6953602 w 6953602"/>
              <a:gd name="connsiteY2" fmla="*/ 1511300 h 2108200"/>
              <a:gd name="connsiteX3" fmla="*/ 1568802 w 6953602"/>
              <a:gd name="connsiteY3" fmla="*/ 2108200 h 2108200"/>
              <a:gd name="connsiteX4" fmla="*/ 438502 w 6953602"/>
              <a:gd name="connsiteY4" fmla="*/ 0 h 2108200"/>
              <a:gd name="connsiteX0" fmla="*/ 408973 w 6924073"/>
              <a:gd name="connsiteY0" fmla="*/ 0 h 2108200"/>
              <a:gd name="connsiteX1" fmla="*/ 6924073 w 6924073"/>
              <a:gd name="connsiteY1" fmla="*/ 0 h 2108200"/>
              <a:gd name="connsiteX2" fmla="*/ 6924073 w 6924073"/>
              <a:gd name="connsiteY2" fmla="*/ 1511300 h 2108200"/>
              <a:gd name="connsiteX3" fmla="*/ 1539273 w 6924073"/>
              <a:gd name="connsiteY3" fmla="*/ 2108200 h 2108200"/>
              <a:gd name="connsiteX4" fmla="*/ 408973 w 6924073"/>
              <a:gd name="connsiteY4" fmla="*/ 0 h 2108200"/>
              <a:gd name="connsiteX0" fmla="*/ 193974 w 6709074"/>
              <a:gd name="connsiteY0" fmla="*/ 0 h 2108200"/>
              <a:gd name="connsiteX1" fmla="*/ 6709074 w 6709074"/>
              <a:gd name="connsiteY1" fmla="*/ 0 h 2108200"/>
              <a:gd name="connsiteX2" fmla="*/ 6709074 w 6709074"/>
              <a:gd name="connsiteY2" fmla="*/ 1511300 h 2108200"/>
              <a:gd name="connsiteX3" fmla="*/ 1324274 w 6709074"/>
              <a:gd name="connsiteY3" fmla="*/ 2108200 h 2108200"/>
              <a:gd name="connsiteX4" fmla="*/ 193974 w 6709074"/>
              <a:gd name="connsiteY4" fmla="*/ 0 h 2108200"/>
              <a:gd name="connsiteX0" fmla="*/ 246744 w 6761844"/>
              <a:gd name="connsiteY0" fmla="*/ 0 h 2108200"/>
              <a:gd name="connsiteX1" fmla="*/ 6761844 w 6761844"/>
              <a:gd name="connsiteY1" fmla="*/ 0 h 2108200"/>
              <a:gd name="connsiteX2" fmla="*/ 6761844 w 6761844"/>
              <a:gd name="connsiteY2" fmla="*/ 1511300 h 2108200"/>
              <a:gd name="connsiteX3" fmla="*/ 1377044 w 6761844"/>
              <a:gd name="connsiteY3" fmla="*/ 2108200 h 2108200"/>
              <a:gd name="connsiteX4" fmla="*/ 246744 w 6761844"/>
              <a:gd name="connsiteY4" fmla="*/ 0 h 2108200"/>
              <a:gd name="connsiteX0" fmla="*/ 246744 w 6761844"/>
              <a:gd name="connsiteY0" fmla="*/ 0 h 2556977"/>
              <a:gd name="connsiteX1" fmla="*/ 6761844 w 6761844"/>
              <a:gd name="connsiteY1" fmla="*/ 0 h 2556977"/>
              <a:gd name="connsiteX2" fmla="*/ 6761844 w 6761844"/>
              <a:gd name="connsiteY2" fmla="*/ 2298700 h 2556977"/>
              <a:gd name="connsiteX3" fmla="*/ 1377044 w 6761844"/>
              <a:gd name="connsiteY3" fmla="*/ 2108200 h 2556977"/>
              <a:gd name="connsiteX4" fmla="*/ 246744 w 6761844"/>
              <a:gd name="connsiteY4" fmla="*/ 0 h 2556977"/>
              <a:gd name="connsiteX0" fmla="*/ 246744 w 6761844"/>
              <a:gd name="connsiteY0" fmla="*/ 0 h 2554670"/>
              <a:gd name="connsiteX1" fmla="*/ 6761844 w 6761844"/>
              <a:gd name="connsiteY1" fmla="*/ 0 h 2554670"/>
              <a:gd name="connsiteX2" fmla="*/ 6761844 w 6761844"/>
              <a:gd name="connsiteY2" fmla="*/ 2298700 h 2554670"/>
              <a:gd name="connsiteX3" fmla="*/ 1377044 w 6761844"/>
              <a:gd name="connsiteY3" fmla="*/ 2070100 h 2554670"/>
              <a:gd name="connsiteX4" fmla="*/ 246744 w 6761844"/>
              <a:gd name="connsiteY4" fmla="*/ 0 h 2554670"/>
              <a:gd name="connsiteX0" fmla="*/ 246744 w 6761844"/>
              <a:gd name="connsiteY0" fmla="*/ 0 h 2589709"/>
              <a:gd name="connsiteX1" fmla="*/ 6761844 w 6761844"/>
              <a:gd name="connsiteY1" fmla="*/ 0 h 2589709"/>
              <a:gd name="connsiteX2" fmla="*/ 6761844 w 6761844"/>
              <a:gd name="connsiteY2" fmla="*/ 2298700 h 2589709"/>
              <a:gd name="connsiteX3" fmla="*/ 1377044 w 6761844"/>
              <a:gd name="connsiteY3" fmla="*/ 2070100 h 2589709"/>
              <a:gd name="connsiteX4" fmla="*/ 246744 w 6761844"/>
              <a:gd name="connsiteY4" fmla="*/ 0 h 2589709"/>
              <a:gd name="connsiteX0" fmla="*/ 265005 w 6780105"/>
              <a:gd name="connsiteY0" fmla="*/ 0 h 2589709"/>
              <a:gd name="connsiteX1" fmla="*/ 6780105 w 6780105"/>
              <a:gd name="connsiteY1" fmla="*/ 0 h 2589709"/>
              <a:gd name="connsiteX2" fmla="*/ 6780105 w 6780105"/>
              <a:gd name="connsiteY2" fmla="*/ 2298700 h 2589709"/>
              <a:gd name="connsiteX3" fmla="*/ 1395305 w 6780105"/>
              <a:gd name="connsiteY3" fmla="*/ 2070100 h 2589709"/>
              <a:gd name="connsiteX4" fmla="*/ 265005 w 6780105"/>
              <a:gd name="connsiteY4" fmla="*/ 0 h 2589709"/>
              <a:gd name="connsiteX0" fmla="*/ 265005 w 6780105"/>
              <a:gd name="connsiteY0" fmla="*/ 0 h 2511912"/>
              <a:gd name="connsiteX1" fmla="*/ 6780105 w 6780105"/>
              <a:gd name="connsiteY1" fmla="*/ 0 h 2511912"/>
              <a:gd name="connsiteX2" fmla="*/ 6780105 w 6780105"/>
              <a:gd name="connsiteY2" fmla="*/ 2298700 h 2511912"/>
              <a:gd name="connsiteX3" fmla="*/ 1395305 w 6780105"/>
              <a:gd name="connsiteY3" fmla="*/ 2070100 h 2511912"/>
              <a:gd name="connsiteX4" fmla="*/ 265005 w 6780105"/>
              <a:gd name="connsiteY4" fmla="*/ 0 h 2511912"/>
              <a:gd name="connsiteX0" fmla="*/ 453686 w 6968786"/>
              <a:gd name="connsiteY0" fmla="*/ 0 h 2368139"/>
              <a:gd name="connsiteX1" fmla="*/ 6968786 w 6968786"/>
              <a:gd name="connsiteY1" fmla="*/ 0 h 2368139"/>
              <a:gd name="connsiteX2" fmla="*/ 6968786 w 6968786"/>
              <a:gd name="connsiteY2" fmla="*/ 2298700 h 2368139"/>
              <a:gd name="connsiteX3" fmla="*/ 1583986 w 6968786"/>
              <a:gd name="connsiteY3" fmla="*/ 2070100 h 2368139"/>
              <a:gd name="connsiteX4" fmla="*/ 453686 w 6968786"/>
              <a:gd name="connsiteY4" fmla="*/ 0 h 2368139"/>
              <a:gd name="connsiteX0" fmla="*/ 453686 w 6968786"/>
              <a:gd name="connsiteY0" fmla="*/ 0 h 2614102"/>
              <a:gd name="connsiteX1" fmla="*/ 6968786 w 6968786"/>
              <a:gd name="connsiteY1" fmla="*/ 0 h 2614102"/>
              <a:gd name="connsiteX2" fmla="*/ 6968786 w 6968786"/>
              <a:gd name="connsiteY2" fmla="*/ 2298700 h 2614102"/>
              <a:gd name="connsiteX3" fmla="*/ 1583986 w 6968786"/>
              <a:gd name="connsiteY3" fmla="*/ 2070100 h 2614102"/>
              <a:gd name="connsiteX4" fmla="*/ 453686 w 6968786"/>
              <a:gd name="connsiteY4" fmla="*/ 0 h 2614102"/>
              <a:gd name="connsiteX0" fmla="*/ 289679 w 6804779"/>
              <a:gd name="connsiteY0" fmla="*/ 0 h 2614102"/>
              <a:gd name="connsiteX1" fmla="*/ 6804779 w 6804779"/>
              <a:gd name="connsiteY1" fmla="*/ 0 h 2614102"/>
              <a:gd name="connsiteX2" fmla="*/ 6804779 w 6804779"/>
              <a:gd name="connsiteY2" fmla="*/ 2298700 h 2614102"/>
              <a:gd name="connsiteX3" fmla="*/ 1419979 w 6804779"/>
              <a:gd name="connsiteY3" fmla="*/ 2070100 h 2614102"/>
              <a:gd name="connsiteX4" fmla="*/ 289679 w 6804779"/>
              <a:gd name="connsiteY4" fmla="*/ 0 h 2614102"/>
              <a:gd name="connsiteX0" fmla="*/ 0 w 6515100"/>
              <a:gd name="connsiteY0" fmla="*/ 0 h 2614102"/>
              <a:gd name="connsiteX1" fmla="*/ 6515100 w 6515100"/>
              <a:gd name="connsiteY1" fmla="*/ 0 h 2614102"/>
              <a:gd name="connsiteX2" fmla="*/ 6515100 w 6515100"/>
              <a:gd name="connsiteY2" fmla="*/ 2298700 h 2614102"/>
              <a:gd name="connsiteX3" fmla="*/ 1130300 w 6515100"/>
              <a:gd name="connsiteY3" fmla="*/ 2070100 h 2614102"/>
              <a:gd name="connsiteX4" fmla="*/ 0 w 6515100"/>
              <a:gd name="connsiteY4" fmla="*/ 0 h 2614102"/>
              <a:gd name="connsiteX0" fmla="*/ 0 w 6515100"/>
              <a:gd name="connsiteY0" fmla="*/ 0 h 2562603"/>
              <a:gd name="connsiteX1" fmla="*/ 6515100 w 6515100"/>
              <a:gd name="connsiteY1" fmla="*/ 0 h 2562603"/>
              <a:gd name="connsiteX2" fmla="*/ 6515100 w 6515100"/>
              <a:gd name="connsiteY2" fmla="*/ 2298700 h 2562603"/>
              <a:gd name="connsiteX3" fmla="*/ 1130300 w 6515100"/>
              <a:gd name="connsiteY3" fmla="*/ 2070100 h 2562603"/>
              <a:gd name="connsiteX4" fmla="*/ 0 w 6515100"/>
              <a:gd name="connsiteY4" fmla="*/ 0 h 2562603"/>
              <a:gd name="connsiteX0" fmla="*/ 0 w 6515100"/>
              <a:gd name="connsiteY0" fmla="*/ 0 h 2521480"/>
              <a:gd name="connsiteX1" fmla="*/ 6515100 w 6515100"/>
              <a:gd name="connsiteY1" fmla="*/ 0 h 2521480"/>
              <a:gd name="connsiteX2" fmla="*/ 6515100 w 6515100"/>
              <a:gd name="connsiteY2" fmla="*/ 2298700 h 2521480"/>
              <a:gd name="connsiteX3" fmla="*/ 2209800 w 6515100"/>
              <a:gd name="connsiteY3" fmla="*/ 1384300 h 2521480"/>
              <a:gd name="connsiteX4" fmla="*/ 0 w 6515100"/>
              <a:gd name="connsiteY4" fmla="*/ 0 h 2521480"/>
              <a:gd name="connsiteX0" fmla="*/ 0 w 6515100"/>
              <a:gd name="connsiteY0" fmla="*/ 0 h 2521480"/>
              <a:gd name="connsiteX1" fmla="*/ 6515100 w 6515100"/>
              <a:gd name="connsiteY1" fmla="*/ 0 h 2521480"/>
              <a:gd name="connsiteX2" fmla="*/ 6515100 w 6515100"/>
              <a:gd name="connsiteY2" fmla="*/ 2298700 h 2521480"/>
              <a:gd name="connsiteX3" fmla="*/ 2209800 w 6515100"/>
              <a:gd name="connsiteY3" fmla="*/ 1384300 h 2521480"/>
              <a:gd name="connsiteX4" fmla="*/ 0 w 6515100"/>
              <a:gd name="connsiteY4" fmla="*/ 0 h 2521480"/>
              <a:gd name="connsiteX0" fmla="*/ 0 w 5613400"/>
              <a:gd name="connsiteY0" fmla="*/ 0 h 2521480"/>
              <a:gd name="connsiteX1" fmla="*/ 5613400 w 5613400"/>
              <a:gd name="connsiteY1" fmla="*/ 0 h 2521480"/>
              <a:gd name="connsiteX2" fmla="*/ 5613400 w 5613400"/>
              <a:gd name="connsiteY2" fmla="*/ 2298700 h 2521480"/>
              <a:gd name="connsiteX3" fmla="*/ 1308100 w 5613400"/>
              <a:gd name="connsiteY3" fmla="*/ 1384300 h 2521480"/>
              <a:gd name="connsiteX4" fmla="*/ 0 w 5613400"/>
              <a:gd name="connsiteY4" fmla="*/ 0 h 2521480"/>
              <a:gd name="connsiteX0" fmla="*/ 0 w 5613400"/>
              <a:gd name="connsiteY0" fmla="*/ 0 h 2521480"/>
              <a:gd name="connsiteX1" fmla="*/ 5613400 w 5613400"/>
              <a:gd name="connsiteY1" fmla="*/ 0 h 2521480"/>
              <a:gd name="connsiteX2" fmla="*/ 5613400 w 5613400"/>
              <a:gd name="connsiteY2" fmla="*/ 2298700 h 2521480"/>
              <a:gd name="connsiteX3" fmla="*/ 1308100 w 5613400"/>
              <a:gd name="connsiteY3" fmla="*/ 1384300 h 2521480"/>
              <a:gd name="connsiteX4" fmla="*/ 0 w 5613400"/>
              <a:gd name="connsiteY4" fmla="*/ 0 h 2521480"/>
              <a:gd name="connsiteX0" fmla="*/ 0 w 5613400"/>
              <a:gd name="connsiteY0" fmla="*/ 0 h 2502230"/>
              <a:gd name="connsiteX1" fmla="*/ 5613400 w 5613400"/>
              <a:gd name="connsiteY1" fmla="*/ 0 h 2502230"/>
              <a:gd name="connsiteX2" fmla="*/ 5613400 w 5613400"/>
              <a:gd name="connsiteY2" fmla="*/ 2298700 h 2502230"/>
              <a:gd name="connsiteX3" fmla="*/ 2209800 w 5613400"/>
              <a:gd name="connsiteY3" fmla="*/ 965200 h 2502230"/>
              <a:gd name="connsiteX4" fmla="*/ 0 w 5613400"/>
              <a:gd name="connsiteY4" fmla="*/ 0 h 2502230"/>
              <a:gd name="connsiteX0" fmla="*/ 0 w 5613400"/>
              <a:gd name="connsiteY0" fmla="*/ 0 h 2549404"/>
              <a:gd name="connsiteX1" fmla="*/ 5613400 w 5613400"/>
              <a:gd name="connsiteY1" fmla="*/ 0 h 2549404"/>
              <a:gd name="connsiteX2" fmla="*/ 5613400 w 5613400"/>
              <a:gd name="connsiteY2" fmla="*/ 2298700 h 2549404"/>
              <a:gd name="connsiteX3" fmla="*/ 2209800 w 5613400"/>
              <a:gd name="connsiteY3" fmla="*/ 965200 h 2549404"/>
              <a:gd name="connsiteX4" fmla="*/ 0 w 5613400"/>
              <a:gd name="connsiteY4" fmla="*/ 0 h 2549404"/>
              <a:gd name="connsiteX0" fmla="*/ 0 w 5613400"/>
              <a:gd name="connsiteY0" fmla="*/ 0 h 2549404"/>
              <a:gd name="connsiteX1" fmla="*/ 5613400 w 5613400"/>
              <a:gd name="connsiteY1" fmla="*/ 0 h 2549404"/>
              <a:gd name="connsiteX2" fmla="*/ 5613400 w 5613400"/>
              <a:gd name="connsiteY2" fmla="*/ 2298700 h 2549404"/>
              <a:gd name="connsiteX3" fmla="*/ 2209800 w 5613400"/>
              <a:gd name="connsiteY3" fmla="*/ 965200 h 2549404"/>
              <a:gd name="connsiteX4" fmla="*/ 0 w 5613400"/>
              <a:gd name="connsiteY4" fmla="*/ 0 h 2549404"/>
              <a:gd name="connsiteX0" fmla="*/ 0 w 5613400"/>
              <a:gd name="connsiteY0" fmla="*/ 0 h 2549404"/>
              <a:gd name="connsiteX1" fmla="*/ 5613400 w 5613400"/>
              <a:gd name="connsiteY1" fmla="*/ 0 h 2549404"/>
              <a:gd name="connsiteX2" fmla="*/ 5613400 w 5613400"/>
              <a:gd name="connsiteY2" fmla="*/ 2298700 h 2549404"/>
              <a:gd name="connsiteX3" fmla="*/ 2209800 w 5613400"/>
              <a:gd name="connsiteY3" fmla="*/ 965200 h 2549404"/>
              <a:gd name="connsiteX4" fmla="*/ 0 w 5613400"/>
              <a:gd name="connsiteY4" fmla="*/ 0 h 2549404"/>
              <a:gd name="connsiteX0" fmla="*/ 0 w 5918200"/>
              <a:gd name="connsiteY0" fmla="*/ 0 h 2574804"/>
              <a:gd name="connsiteX1" fmla="*/ 5918200 w 5918200"/>
              <a:gd name="connsiteY1" fmla="*/ 25400 h 2574804"/>
              <a:gd name="connsiteX2" fmla="*/ 5918200 w 5918200"/>
              <a:gd name="connsiteY2" fmla="*/ 2324100 h 2574804"/>
              <a:gd name="connsiteX3" fmla="*/ 2514600 w 5918200"/>
              <a:gd name="connsiteY3" fmla="*/ 990600 h 2574804"/>
              <a:gd name="connsiteX4" fmla="*/ 0 w 5918200"/>
              <a:gd name="connsiteY4" fmla="*/ 0 h 2574804"/>
              <a:gd name="connsiteX0" fmla="*/ 0 w 5918200"/>
              <a:gd name="connsiteY0" fmla="*/ 0 h 2574804"/>
              <a:gd name="connsiteX1" fmla="*/ 5918200 w 5918200"/>
              <a:gd name="connsiteY1" fmla="*/ 25400 h 2574804"/>
              <a:gd name="connsiteX2" fmla="*/ 5918200 w 5918200"/>
              <a:gd name="connsiteY2" fmla="*/ 2324100 h 2574804"/>
              <a:gd name="connsiteX3" fmla="*/ 2514600 w 5918200"/>
              <a:gd name="connsiteY3" fmla="*/ 990600 h 2574804"/>
              <a:gd name="connsiteX4" fmla="*/ 0 w 5918200"/>
              <a:gd name="connsiteY4" fmla="*/ 0 h 257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200" h="2574804">
                <a:moveTo>
                  <a:pt x="0" y="0"/>
                </a:moveTo>
                <a:lnTo>
                  <a:pt x="5918200" y="25400"/>
                </a:lnTo>
                <a:lnTo>
                  <a:pt x="5918200" y="2324100"/>
                </a:lnTo>
                <a:cubicBezTo>
                  <a:pt x="4728633" y="3481917"/>
                  <a:pt x="4984750" y="209550"/>
                  <a:pt x="2514600" y="990600"/>
                </a:cubicBezTo>
                <a:cubicBezTo>
                  <a:pt x="692150" y="1797050"/>
                  <a:pt x="412750" y="88265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2BC3A66-9813-4C97-8CE9-FA751738B581}"/>
              </a:ext>
            </a:extLst>
          </p:cNvPr>
          <p:cNvSpPr txBox="1"/>
          <p:nvPr/>
        </p:nvSpPr>
        <p:spPr>
          <a:xfrm>
            <a:off x="3524250" y="2741819"/>
            <a:ext cx="5143500"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Lobster 1.4" panose="02000506000000020003" pitchFamily="50" charset="0"/>
              </a:rPr>
              <a:t>Thanks </a:t>
            </a:r>
          </a:p>
        </p:txBody>
      </p:sp>
      <p:cxnSp>
        <p:nvCxnSpPr>
          <p:cNvPr id="39" name="Straight Connector 38">
            <a:extLst>
              <a:ext uri="{FF2B5EF4-FFF2-40B4-BE49-F238E27FC236}">
                <a16:creationId xmlns:a16="http://schemas.microsoft.com/office/drawing/2014/main" id="{38A5360F-09E5-4AD0-8AF3-F223049E3A8A}"/>
              </a:ext>
            </a:extLst>
          </p:cNvPr>
          <p:cNvCxnSpPr>
            <a:cxnSpLocks/>
          </p:cNvCxnSpPr>
          <p:nvPr/>
        </p:nvCxnSpPr>
        <p:spPr>
          <a:xfrm>
            <a:off x="3477968" y="3499091"/>
            <a:ext cx="131872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349DBAA-1207-4ECF-AF04-CC651BA2F4A6}"/>
              </a:ext>
            </a:extLst>
          </p:cNvPr>
          <p:cNvCxnSpPr>
            <a:cxnSpLocks/>
          </p:cNvCxnSpPr>
          <p:nvPr/>
        </p:nvCxnSpPr>
        <p:spPr>
          <a:xfrm>
            <a:off x="7523747" y="3499090"/>
            <a:ext cx="123925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F53156E0-9A3C-4150-87DD-4AE9614BEA3A}"/>
              </a:ext>
            </a:extLst>
          </p:cNvPr>
          <p:cNvSpPr/>
          <p:nvPr/>
        </p:nvSpPr>
        <p:spPr>
          <a:xfrm>
            <a:off x="6434993" y="0"/>
            <a:ext cx="5757007" cy="2415055"/>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63C05C34-3ADD-4A0D-A26F-4E57A3A87EA9}"/>
              </a:ext>
            </a:extLst>
          </p:cNvPr>
          <p:cNvSpPr/>
          <p:nvPr/>
        </p:nvSpPr>
        <p:spPr>
          <a:xfrm>
            <a:off x="0" y="2157074"/>
            <a:ext cx="6566855" cy="4700925"/>
          </a:xfrm>
          <a:custGeom>
            <a:avLst/>
            <a:gdLst>
              <a:gd name="connsiteX0" fmla="*/ 401611 w 6566855"/>
              <a:gd name="connsiteY0" fmla="*/ 186 h 4700925"/>
              <a:gd name="connsiteX1" fmla="*/ 1845959 w 6566855"/>
              <a:gd name="connsiteY1" fmla="*/ 2124370 h 4700925"/>
              <a:gd name="connsiteX2" fmla="*/ 3758291 w 6566855"/>
              <a:gd name="connsiteY2" fmla="*/ 3285033 h 4700925"/>
              <a:gd name="connsiteX3" fmla="*/ 6566855 w 6566855"/>
              <a:gd name="connsiteY3" fmla="*/ 4575213 h 4700925"/>
              <a:gd name="connsiteX4" fmla="*/ 6562789 w 6566855"/>
              <a:gd name="connsiteY4" fmla="*/ 4700925 h 4700925"/>
              <a:gd name="connsiteX5" fmla="*/ 0 w 6566855"/>
              <a:gd name="connsiteY5" fmla="*/ 4700925 h 4700925"/>
              <a:gd name="connsiteX6" fmla="*/ 0 w 6566855"/>
              <a:gd name="connsiteY6" fmla="*/ 137738 h 4700925"/>
              <a:gd name="connsiteX7" fmla="*/ 10096 w 6566855"/>
              <a:gd name="connsiteY7" fmla="*/ 126609 h 4700925"/>
              <a:gd name="connsiteX8" fmla="*/ 401611 w 6566855"/>
              <a:gd name="connsiteY8" fmla="*/ 186 h 47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6855" h="4700925">
                <a:moveTo>
                  <a:pt x="401611" y="186"/>
                </a:moveTo>
                <a:cubicBezTo>
                  <a:pt x="1137681" y="-14362"/>
                  <a:pt x="2280632" y="828987"/>
                  <a:pt x="1845959" y="2124370"/>
                </a:cubicBezTo>
                <a:cubicBezTo>
                  <a:pt x="1112714" y="3981432"/>
                  <a:pt x="2861079" y="3574278"/>
                  <a:pt x="3758291" y="3285033"/>
                </a:cubicBezTo>
                <a:cubicBezTo>
                  <a:pt x="5707239" y="2541887"/>
                  <a:pt x="6534816" y="3788995"/>
                  <a:pt x="6566855" y="4575213"/>
                </a:cubicBezTo>
                <a:lnTo>
                  <a:pt x="6562789" y="4700925"/>
                </a:lnTo>
                <a:lnTo>
                  <a:pt x="0" y="4700925"/>
                </a:lnTo>
                <a:lnTo>
                  <a:pt x="0" y="137738"/>
                </a:lnTo>
                <a:lnTo>
                  <a:pt x="10096" y="126609"/>
                </a:lnTo>
                <a:cubicBezTo>
                  <a:pt x="110405" y="44129"/>
                  <a:pt x="247036" y="3241"/>
                  <a:pt x="401611" y="186"/>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Block Arc 51">
            <a:extLst>
              <a:ext uri="{FF2B5EF4-FFF2-40B4-BE49-F238E27FC236}">
                <a16:creationId xmlns:a16="http://schemas.microsoft.com/office/drawing/2014/main" id="{6570C8F0-D81C-41FB-AB54-01E7438D086C}"/>
              </a:ext>
            </a:extLst>
          </p:cNvPr>
          <p:cNvSpPr/>
          <p:nvPr/>
        </p:nvSpPr>
        <p:spPr>
          <a:xfrm>
            <a:off x="2900304" y="6260637"/>
            <a:ext cx="1155329" cy="1155329"/>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Block Arc 52">
            <a:extLst>
              <a:ext uri="{FF2B5EF4-FFF2-40B4-BE49-F238E27FC236}">
                <a16:creationId xmlns:a16="http://schemas.microsoft.com/office/drawing/2014/main" id="{AD85A355-032F-4EA3-BB10-3BC900E83D5D}"/>
              </a:ext>
            </a:extLst>
          </p:cNvPr>
          <p:cNvSpPr/>
          <p:nvPr/>
        </p:nvSpPr>
        <p:spPr>
          <a:xfrm rot="10800000">
            <a:off x="10648951" y="-603064"/>
            <a:ext cx="1155329" cy="1155329"/>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Isosceles Triangle 53">
            <a:extLst>
              <a:ext uri="{FF2B5EF4-FFF2-40B4-BE49-F238E27FC236}">
                <a16:creationId xmlns:a16="http://schemas.microsoft.com/office/drawing/2014/main" id="{CB815EFA-5E3E-4BDA-ACEC-060633611A5E}"/>
              </a:ext>
            </a:extLst>
          </p:cNvPr>
          <p:cNvSpPr/>
          <p:nvPr/>
        </p:nvSpPr>
        <p:spPr>
          <a:xfrm>
            <a:off x="9363295" y="4612154"/>
            <a:ext cx="1863320" cy="1606310"/>
          </a:xfrm>
          <a:custGeom>
            <a:avLst/>
            <a:gdLst>
              <a:gd name="connsiteX0" fmla="*/ 0 w 1863320"/>
              <a:gd name="connsiteY0" fmla="*/ 1606310 h 1606310"/>
              <a:gd name="connsiteX1" fmla="*/ 931660 w 1863320"/>
              <a:gd name="connsiteY1" fmla="*/ 0 h 1606310"/>
              <a:gd name="connsiteX2" fmla="*/ 1863320 w 1863320"/>
              <a:gd name="connsiteY2" fmla="*/ 1606310 h 1606310"/>
              <a:gd name="connsiteX3" fmla="*/ 0 w 1863320"/>
              <a:gd name="connsiteY3" fmla="*/ 1606310 h 1606310"/>
              <a:gd name="connsiteX0" fmla="*/ 0 w 1863320"/>
              <a:gd name="connsiteY0" fmla="*/ 1606310 h 1606310"/>
              <a:gd name="connsiteX1" fmla="*/ 1376160 w 1863320"/>
              <a:gd name="connsiteY1" fmla="*/ 0 h 1606310"/>
              <a:gd name="connsiteX2" fmla="*/ 1863320 w 1863320"/>
              <a:gd name="connsiteY2" fmla="*/ 1606310 h 1606310"/>
              <a:gd name="connsiteX3" fmla="*/ 0 w 1863320"/>
              <a:gd name="connsiteY3" fmla="*/ 1606310 h 1606310"/>
            </a:gdLst>
            <a:ahLst/>
            <a:cxnLst>
              <a:cxn ang="0">
                <a:pos x="connsiteX0" y="connsiteY0"/>
              </a:cxn>
              <a:cxn ang="0">
                <a:pos x="connsiteX1" y="connsiteY1"/>
              </a:cxn>
              <a:cxn ang="0">
                <a:pos x="connsiteX2" y="connsiteY2"/>
              </a:cxn>
              <a:cxn ang="0">
                <a:pos x="connsiteX3" y="connsiteY3"/>
              </a:cxn>
            </a:cxnLst>
            <a:rect l="l" t="t" r="r" b="b"/>
            <a:pathLst>
              <a:path w="1863320" h="1606310">
                <a:moveTo>
                  <a:pt x="0" y="1606310"/>
                </a:moveTo>
                <a:lnTo>
                  <a:pt x="1376160" y="0"/>
                </a:lnTo>
                <a:lnTo>
                  <a:pt x="1863320" y="1606310"/>
                </a:lnTo>
                <a:lnTo>
                  <a:pt x="0" y="160631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3">
            <a:extLst>
              <a:ext uri="{FF2B5EF4-FFF2-40B4-BE49-F238E27FC236}">
                <a16:creationId xmlns:a16="http://schemas.microsoft.com/office/drawing/2014/main" id="{3E1D3B6C-BA42-478F-BE47-4774877F930D}"/>
              </a:ext>
            </a:extLst>
          </p:cNvPr>
          <p:cNvSpPr/>
          <p:nvPr/>
        </p:nvSpPr>
        <p:spPr>
          <a:xfrm>
            <a:off x="9052582" y="4721233"/>
            <a:ext cx="1863320" cy="1606310"/>
          </a:xfrm>
          <a:custGeom>
            <a:avLst/>
            <a:gdLst>
              <a:gd name="connsiteX0" fmla="*/ 0 w 1863320"/>
              <a:gd name="connsiteY0" fmla="*/ 1606310 h 1606310"/>
              <a:gd name="connsiteX1" fmla="*/ 931660 w 1863320"/>
              <a:gd name="connsiteY1" fmla="*/ 0 h 1606310"/>
              <a:gd name="connsiteX2" fmla="*/ 1863320 w 1863320"/>
              <a:gd name="connsiteY2" fmla="*/ 1606310 h 1606310"/>
              <a:gd name="connsiteX3" fmla="*/ 0 w 1863320"/>
              <a:gd name="connsiteY3" fmla="*/ 1606310 h 1606310"/>
              <a:gd name="connsiteX0" fmla="*/ 0 w 1863320"/>
              <a:gd name="connsiteY0" fmla="*/ 1606310 h 1606310"/>
              <a:gd name="connsiteX1" fmla="*/ 1376160 w 1863320"/>
              <a:gd name="connsiteY1" fmla="*/ 0 h 1606310"/>
              <a:gd name="connsiteX2" fmla="*/ 1863320 w 1863320"/>
              <a:gd name="connsiteY2" fmla="*/ 1606310 h 1606310"/>
              <a:gd name="connsiteX3" fmla="*/ 0 w 1863320"/>
              <a:gd name="connsiteY3" fmla="*/ 1606310 h 1606310"/>
            </a:gdLst>
            <a:ahLst/>
            <a:cxnLst>
              <a:cxn ang="0">
                <a:pos x="connsiteX0" y="connsiteY0"/>
              </a:cxn>
              <a:cxn ang="0">
                <a:pos x="connsiteX1" y="connsiteY1"/>
              </a:cxn>
              <a:cxn ang="0">
                <a:pos x="connsiteX2" y="connsiteY2"/>
              </a:cxn>
              <a:cxn ang="0">
                <a:pos x="connsiteX3" y="connsiteY3"/>
              </a:cxn>
            </a:cxnLst>
            <a:rect l="l" t="t" r="r" b="b"/>
            <a:pathLst>
              <a:path w="1863320" h="1606310">
                <a:moveTo>
                  <a:pt x="0" y="1606310"/>
                </a:moveTo>
                <a:lnTo>
                  <a:pt x="1376160" y="0"/>
                </a:lnTo>
                <a:lnTo>
                  <a:pt x="1863320" y="1606310"/>
                </a:lnTo>
                <a:lnTo>
                  <a:pt x="0" y="1606310"/>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58DF5AEB-BEB9-4F28-8850-2C5BABDC8247}"/>
              </a:ext>
            </a:extLst>
          </p:cNvPr>
          <p:cNvGrpSpPr/>
          <p:nvPr/>
        </p:nvGrpSpPr>
        <p:grpSpPr>
          <a:xfrm>
            <a:off x="355603" y="2703287"/>
            <a:ext cx="1194725" cy="1194725"/>
            <a:chOff x="355603" y="2703287"/>
            <a:chExt cx="1194725" cy="1194725"/>
          </a:xfrm>
        </p:grpSpPr>
        <p:sp>
          <p:nvSpPr>
            <p:cNvPr id="51" name="Circle: Hollow 50">
              <a:extLst>
                <a:ext uri="{FF2B5EF4-FFF2-40B4-BE49-F238E27FC236}">
                  <a16:creationId xmlns:a16="http://schemas.microsoft.com/office/drawing/2014/main" id="{51E59C94-556E-414D-85B4-8F051A31350A}"/>
                </a:ext>
              </a:extLst>
            </p:cNvPr>
            <p:cNvSpPr/>
            <p:nvPr/>
          </p:nvSpPr>
          <p:spPr>
            <a:xfrm>
              <a:off x="355603" y="2703287"/>
              <a:ext cx="1194725" cy="119472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ircle: Hollow 55">
              <a:extLst>
                <a:ext uri="{FF2B5EF4-FFF2-40B4-BE49-F238E27FC236}">
                  <a16:creationId xmlns:a16="http://schemas.microsoft.com/office/drawing/2014/main" id="{6BFA63C6-9779-411C-8833-AF04B6A1429E}"/>
                </a:ext>
              </a:extLst>
            </p:cNvPr>
            <p:cNvSpPr/>
            <p:nvPr/>
          </p:nvSpPr>
          <p:spPr>
            <a:xfrm>
              <a:off x="455608" y="2802404"/>
              <a:ext cx="994360" cy="9943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ircle: Hollow 56">
              <a:extLst>
                <a:ext uri="{FF2B5EF4-FFF2-40B4-BE49-F238E27FC236}">
                  <a16:creationId xmlns:a16="http://schemas.microsoft.com/office/drawing/2014/main" id="{3387AAE1-49AC-4094-9C14-A6F7FB1AFCF0}"/>
                </a:ext>
              </a:extLst>
            </p:cNvPr>
            <p:cNvSpPr/>
            <p:nvPr/>
          </p:nvSpPr>
          <p:spPr>
            <a:xfrm>
              <a:off x="544145" y="2878604"/>
              <a:ext cx="841960" cy="8419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ircle: Hollow 57">
              <a:extLst>
                <a:ext uri="{FF2B5EF4-FFF2-40B4-BE49-F238E27FC236}">
                  <a16:creationId xmlns:a16="http://schemas.microsoft.com/office/drawing/2014/main" id="{4635D8B1-3A8A-4B91-BFA4-7168B8B5E6BA}"/>
                </a:ext>
              </a:extLst>
            </p:cNvPr>
            <p:cNvSpPr/>
            <p:nvPr/>
          </p:nvSpPr>
          <p:spPr>
            <a:xfrm>
              <a:off x="825942" y="3150635"/>
              <a:ext cx="278365" cy="27836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78">
            <a:extLst>
              <a:ext uri="{FF2B5EF4-FFF2-40B4-BE49-F238E27FC236}">
                <a16:creationId xmlns:a16="http://schemas.microsoft.com/office/drawing/2014/main" id="{60E6AC1B-F6FB-4EB1-A6B7-75013C21BC35}"/>
              </a:ext>
            </a:extLst>
          </p:cNvPr>
          <p:cNvGrpSpPr/>
          <p:nvPr/>
        </p:nvGrpSpPr>
        <p:grpSpPr>
          <a:xfrm>
            <a:off x="250718" y="5034034"/>
            <a:ext cx="484084" cy="450118"/>
            <a:chOff x="250718" y="5034034"/>
            <a:chExt cx="484084" cy="450118"/>
          </a:xfrm>
        </p:grpSpPr>
        <p:grpSp>
          <p:nvGrpSpPr>
            <p:cNvPr id="63" name="Group 62">
              <a:extLst>
                <a:ext uri="{FF2B5EF4-FFF2-40B4-BE49-F238E27FC236}">
                  <a16:creationId xmlns:a16="http://schemas.microsoft.com/office/drawing/2014/main" id="{F8763A06-A8B9-40F9-891E-B8BFD3656296}"/>
                </a:ext>
              </a:extLst>
            </p:cNvPr>
            <p:cNvGrpSpPr/>
            <p:nvPr/>
          </p:nvGrpSpPr>
          <p:grpSpPr>
            <a:xfrm>
              <a:off x="254000" y="5034034"/>
              <a:ext cx="477520" cy="95632"/>
              <a:chOff x="254000" y="5034034"/>
              <a:chExt cx="1045966" cy="209474"/>
            </a:xfrm>
          </p:grpSpPr>
          <p:sp>
            <p:nvSpPr>
              <p:cNvPr id="59" name="Rectangle 58">
                <a:extLst>
                  <a:ext uri="{FF2B5EF4-FFF2-40B4-BE49-F238E27FC236}">
                    <a16:creationId xmlns:a16="http://schemas.microsoft.com/office/drawing/2014/main" id="{850A564F-770C-4304-BFC9-607422623009}"/>
                  </a:ext>
                </a:extLst>
              </p:cNvPr>
              <p:cNvSpPr/>
              <p:nvPr/>
            </p:nvSpPr>
            <p:spPr>
              <a:xfrm>
                <a:off x="254000"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9CB84E-923B-4E4C-9E16-45F59073F7B4}"/>
                  </a:ext>
                </a:extLst>
              </p:cNvPr>
              <p:cNvSpPr/>
              <p:nvPr/>
            </p:nvSpPr>
            <p:spPr>
              <a:xfrm>
                <a:off x="544145"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BED1C18-3682-4112-9D31-331C19E4BD1F}"/>
                  </a:ext>
                </a:extLst>
              </p:cNvPr>
              <p:cNvSpPr/>
              <p:nvPr/>
            </p:nvSpPr>
            <p:spPr>
              <a:xfrm>
                <a:off x="82514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C0DA131-C48B-4807-BEFC-E3DDB4F78195}"/>
                  </a:ext>
                </a:extLst>
              </p:cNvPr>
              <p:cNvSpPr/>
              <p:nvPr/>
            </p:nvSpPr>
            <p:spPr>
              <a:xfrm>
                <a:off x="109835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AA21E8B-0BC3-40BD-A38C-57253BCE451E}"/>
                </a:ext>
              </a:extLst>
            </p:cNvPr>
            <p:cNvGrpSpPr/>
            <p:nvPr/>
          </p:nvGrpSpPr>
          <p:grpSpPr>
            <a:xfrm>
              <a:off x="257282" y="5155658"/>
              <a:ext cx="477520" cy="95632"/>
              <a:chOff x="254000" y="5034034"/>
              <a:chExt cx="1045966" cy="209474"/>
            </a:xfrm>
          </p:grpSpPr>
          <p:sp>
            <p:nvSpPr>
              <p:cNvPr id="65" name="Rectangle 64">
                <a:extLst>
                  <a:ext uri="{FF2B5EF4-FFF2-40B4-BE49-F238E27FC236}">
                    <a16:creationId xmlns:a16="http://schemas.microsoft.com/office/drawing/2014/main" id="{DDB89644-4027-41FA-BC0F-011E4EEA06FF}"/>
                  </a:ext>
                </a:extLst>
              </p:cNvPr>
              <p:cNvSpPr/>
              <p:nvPr/>
            </p:nvSpPr>
            <p:spPr>
              <a:xfrm>
                <a:off x="254000"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1772C21-AEF9-4AB7-BF26-82051F25E966}"/>
                  </a:ext>
                </a:extLst>
              </p:cNvPr>
              <p:cNvSpPr/>
              <p:nvPr/>
            </p:nvSpPr>
            <p:spPr>
              <a:xfrm>
                <a:off x="544145"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2AC31C8-2922-4D9A-8832-F394F98F4F41}"/>
                  </a:ext>
                </a:extLst>
              </p:cNvPr>
              <p:cNvSpPr/>
              <p:nvPr/>
            </p:nvSpPr>
            <p:spPr>
              <a:xfrm>
                <a:off x="82514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9A76387-1854-4BB5-8AFB-0AFEE15AD570}"/>
                  </a:ext>
                </a:extLst>
              </p:cNvPr>
              <p:cNvSpPr/>
              <p:nvPr/>
            </p:nvSpPr>
            <p:spPr>
              <a:xfrm>
                <a:off x="109835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3737AFA7-9320-44AD-BF1C-74F6230D614D}"/>
                </a:ext>
              </a:extLst>
            </p:cNvPr>
            <p:cNvGrpSpPr/>
            <p:nvPr/>
          </p:nvGrpSpPr>
          <p:grpSpPr>
            <a:xfrm>
              <a:off x="250718" y="5266896"/>
              <a:ext cx="477520" cy="95632"/>
              <a:chOff x="254000" y="5034034"/>
              <a:chExt cx="1045966" cy="209474"/>
            </a:xfrm>
            <a:solidFill>
              <a:schemeClr val="accent2"/>
            </a:solidFill>
          </p:grpSpPr>
          <p:sp>
            <p:nvSpPr>
              <p:cNvPr id="70" name="Rectangle 69">
                <a:extLst>
                  <a:ext uri="{FF2B5EF4-FFF2-40B4-BE49-F238E27FC236}">
                    <a16:creationId xmlns:a16="http://schemas.microsoft.com/office/drawing/2014/main" id="{C5494516-7684-40C0-8B47-4A51933B6FC7}"/>
                  </a:ext>
                </a:extLst>
              </p:cNvPr>
              <p:cNvSpPr/>
              <p:nvPr/>
            </p:nvSpPr>
            <p:spPr>
              <a:xfrm>
                <a:off x="254000"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193B262-62A6-4B0E-BC54-6288FA4F1D40}"/>
                  </a:ext>
                </a:extLst>
              </p:cNvPr>
              <p:cNvSpPr/>
              <p:nvPr/>
            </p:nvSpPr>
            <p:spPr>
              <a:xfrm>
                <a:off x="544145"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A041538-9887-4F87-8AAF-39DD53688C53}"/>
                  </a:ext>
                </a:extLst>
              </p:cNvPr>
              <p:cNvSpPr/>
              <p:nvPr/>
            </p:nvSpPr>
            <p:spPr>
              <a:xfrm>
                <a:off x="82514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91CA602-809A-48CD-AD72-8CCCA3D5FA53}"/>
                  </a:ext>
                </a:extLst>
              </p:cNvPr>
              <p:cNvSpPr/>
              <p:nvPr/>
            </p:nvSpPr>
            <p:spPr>
              <a:xfrm>
                <a:off x="109835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3184F75-47F8-4D1D-9637-81316D30251E}"/>
                </a:ext>
              </a:extLst>
            </p:cNvPr>
            <p:cNvGrpSpPr/>
            <p:nvPr/>
          </p:nvGrpSpPr>
          <p:grpSpPr>
            <a:xfrm>
              <a:off x="254000" y="5388520"/>
              <a:ext cx="477520" cy="95632"/>
              <a:chOff x="254000" y="5034034"/>
              <a:chExt cx="1045966" cy="209474"/>
            </a:xfrm>
            <a:solidFill>
              <a:schemeClr val="accent2"/>
            </a:solidFill>
          </p:grpSpPr>
          <p:sp>
            <p:nvSpPr>
              <p:cNvPr id="75" name="Rectangle 74">
                <a:extLst>
                  <a:ext uri="{FF2B5EF4-FFF2-40B4-BE49-F238E27FC236}">
                    <a16:creationId xmlns:a16="http://schemas.microsoft.com/office/drawing/2014/main" id="{06888679-2E34-413A-94CA-A6596DBCC696}"/>
                  </a:ext>
                </a:extLst>
              </p:cNvPr>
              <p:cNvSpPr/>
              <p:nvPr/>
            </p:nvSpPr>
            <p:spPr>
              <a:xfrm>
                <a:off x="254000"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EC3264A-31CA-4EE7-90F8-A4E4B76FC750}"/>
                  </a:ext>
                </a:extLst>
              </p:cNvPr>
              <p:cNvSpPr/>
              <p:nvPr/>
            </p:nvSpPr>
            <p:spPr>
              <a:xfrm>
                <a:off x="544145"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62DCB52-A0C2-4AD7-B766-C5B439568B8B}"/>
                  </a:ext>
                </a:extLst>
              </p:cNvPr>
              <p:cNvSpPr/>
              <p:nvPr/>
            </p:nvSpPr>
            <p:spPr>
              <a:xfrm>
                <a:off x="82514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9DF5B06-0993-466A-917A-ABACC2B75AE2}"/>
                  </a:ext>
                </a:extLst>
              </p:cNvPr>
              <p:cNvSpPr/>
              <p:nvPr/>
            </p:nvSpPr>
            <p:spPr>
              <a:xfrm>
                <a:off x="109835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Multiplication Sign 79">
            <a:extLst>
              <a:ext uri="{FF2B5EF4-FFF2-40B4-BE49-F238E27FC236}">
                <a16:creationId xmlns:a16="http://schemas.microsoft.com/office/drawing/2014/main" id="{B997E8F8-14B3-450A-AE2E-26BB43C691A3}"/>
              </a:ext>
            </a:extLst>
          </p:cNvPr>
          <p:cNvSpPr/>
          <p:nvPr/>
        </p:nvSpPr>
        <p:spPr>
          <a:xfrm>
            <a:off x="1193800" y="5905500"/>
            <a:ext cx="422043" cy="42204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ultiplication Sign 80">
            <a:extLst>
              <a:ext uri="{FF2B5EF4-FFF2-40B4-BE49-F238E27FC236}">
                <a16:creationId xmlns:a16="http://schemas.microsoft.com/office/drawing/2014/main" id="{4BBF5A0E-4148-40E8-89D8-D4FC77C8191F}"/>
              </a:ext>
            </a:extLst>
          </p:cNvPr>
          <p:cNvSpPr/>
          <p:nvPr/>
        </p:nvSpPr>
        <p:spPr>
          <a:xfrm>
            <a:off x="8039333" y="152067"/>
            <a:ext cx="422043" cy="42204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ication Sign 81">
            <a:extLst>
              <a:ext uri="{FF2B5EF4-FFF2-40B4-BE49-F238E27FC236}">
                <a16:creationId xmlns:a16="http://schemas.microsoft.com/office/drawing/2014/main" id="{07BDE5EA-3711-40B0-BD2E-0593DE25025B}"/>
              </a:ext>
            </a:extLst>
          </p:cNvPr>
          <p:cNvSpPr/>
          <p:nvPr/>
        </p:nvSpPr>
        <p:spPr>
          <a:xfrm>
            <a:off x="11462947" y="5010358"/>
            <a:ext cx="422043" cy="42204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F57B4F9-4E9E-48A2-8058-C73954102E91}"/>
              </a:ext>
            </a:extLst>
          </p:cNvPr>
          <p:cNvSpPr txBox="1"/>
          <p:nvPr/>
        </p:nvSpPr>
        <p:spPr>
          <a:xfrm>
            <a:off x="3820206" y="3742075"/>
            <a:ext cx="4551588" cy="369332"/>
          </a:xfrm>
          <a:prstGeom prst="rect">
            <a:avLst/>
          </a:prstGeom>
          <a:noFill/>
        </p:spPr>
        <p:txBody>
          <a:bodyPr wrap="square" rtlCol="0">
            <a:spAutoFit/>
          </a:bodyPr>
          <a:lstStyle/>
          <a:p>
            <a:pPr algn="ctr"/>
            <a:r>
              <a:rPr lang="en-US" b="1" dirty="0">
                <a:solidFill>
                  <a:schemeClr val="bg1"/>
                </a:solidFill>
                <a:latin typeface="Aharoni" panose="02010803020104030203" pitchFamily="2" charset="-79"/>
                <a:cs typeface="Aharoni" panose="02010803020104030203" pitchFamily="2" charset="-79"/>
              </a:rPr>
              <a:t>Ppthemes.com</a:t>
            </a:r>
          </a:p>
        </p:txBody>
      </p:sp>
      <p:grpSp>
        <p:nvGrpSpPr>
          <p:cNvPr id="86" name="Group 85">
            <a:extLst>
              <a:ext uri="{FF2B5EF4-FFF2-40B4-BE49-F238E27FC236}">
                <a16:creationId xmlns:a16="http://schemas.microsoft.com/office/drawing/2014/main" id="{944FC38E-884D-4F4D-AEFA-5E33AEBF0E89}"/>
              </a:ext>
            </a:extLst>
          </p:cNvPr>
          <p:cNvGrpSpPr/>
          <p:nvPr/>
        </p:nvGrpSpPr>
        <p:grpSpPr>
          <a:xfrm>
            <a:off x="4688467" y="4769203"/>
            <a:ext cx="685797" cy="685797"/>
            <a:chOff x="355603" y="2703287"/>
            <a:chExt cx="1194725" cy="1194725"/>
          </a:xfrm>
        </p:grpSpPr>
        <p:sp>
          <p:nvSpPr>
            <p:cNvPr id="87" name="Circle: Hollow 86">
              <a:extLst>
                <a:ext uri="{FF2B5EF4-FFF2-40B4-BE49-F238E27FC236}">
                  <a16:creationId xmlns:a16="http://schemas.microsoft.com/office/drawing/2014/main" id="{32893887-591D-4E14-8225-616311103D3B}"/>
                </a:ext>
              </a:extLst>
            </p:cNvPr>
            <p:cNvSpPr/>
            <p:nvPr/>
          </p:nvSpPr>
          <p:spPr>
            <a:xfrm>
              <a:off x="355603" y="2703287"/>
              <a:ext cx="1194725" cy="119472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ircle: Hollow 87">
              <a:extLst>
                <a:ext uri="{FF2B5EF4-FFF2-40B4-BE49-F238E27FC236}">
                  <a16:creationId xmlns:a16="http://schemas.microsoft.com/office/drawing/2014/main" id="{D7E4B7D7-EA60-4098-9480-345B4E07AD08}"/>
                </a:ext>
              </a:extLst>
            </p:cNvPr>
            <p:cNvSpPr/>
            <p:nvPr/>
          </p:nvSpPr>
          <p:spPr>
            <a:xfrm>
              <a:off x="455608" y="2802404"/>
              <a:ext cx="994360" cy="9943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ircle: Hollow 88">
              <a:extLst>
                <a:ext uri="{FF2B5EF4-FFF2-40B4-BE49-F238E27FC236}">
                  <a16:creationId xmlns:a16="http://schemas.microsoft.com/office/drawing/2014/main" id="{4876CD23-B868-4821-A078-40010D65C3D1}"/>
                </a:ext>
              </a:extLst>
            </p:cNvPr>
            <p:cNvSpPr/>
            <p:nvPr/>
          </p:nvSpPr>
          <p:spPr>
            <a:xfrm>
              <a:off x="544145" y="2878604"/>
              <a:ext cx="841960" cy="8419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Circle: Hollow 89">
              <a:extLst>
                <a:ext uri="{FF2B5EF4-FFF2-40B4-BE49-F238E27FC236}">
                  <a16:creationId xmlns:a16="http://schemas.microsoft.com/office/drawing/2014/main" id="{581E37BA-EBE0-48A6-B7DB-B04A09516F1E}"/>
                </a:ext>
              </a:extLst>
            </p:cNvPr>
            <p:cNvSpPr/>
            <p:nvPr/>
          </p:nvSpPr>
          <p:spPr>
            <a:xfrm>
              <a:off x="825942" y="3150635"/>
              <a:ext cx="278365" cy="27836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1" name="Group 90">
            <a:extLst>
              <a:ext uri="{FF2B5EF4-FFF2-40B4-BE49-F238E27FC236}">
                <a16:creationId xmlns:a16="http://schemas.microsoft.com/office/drawing/2014/main" id="{0D3ADCA5-24DB-4F15-B2AF-15481B76F413}"/>
              </a:ext>
            </a:extLst>
          </p:cNvPr>
          <p:cNvGrpSpPr/>
          <p:nvPr/>
        </p:nvGrpSpPr>
        <p:grpSpPr>
          <a:xfrm>
            <a:off x="11407562" y="6115902"/>
            <a:ext cx="685797" cy="685797"/>
            <a:chOff x="355603" y="2703287"/>
            <a:chExt cx="1194725" cy="1194725"/>
          </a:xfrm>
        </p:grpSpPr>
        <p:sp>
          <p:nvSpPr>
            <p:cNvPr id="92" name="Circle: Hollow 91">
              <a:extLst>
                <a:ext uri="{FF2B5EF4-FFF2-40B4-BE49-F238E27FC236}">
                  <a16:creationId xmlns:a16="http://schemas.microsoft.com/office/drawing/2014/main" id="{91F4839C-6BD5-432E-84BE-71720C2D0A79}"/>
                </a:ext>
              </a:extLst>
            </p:cNvPr>
            <p:cNvSpPr/>
            <p:nvPr/>
          </p:nvSpPr>
          <p:spPr>
            <a:xfrm>
              <a:off x="355603" y="2703287"/>
              <a:ext cx="1194725" cy="119472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Circle: Hollow 92">
              <a:extLst>
                <a:ext uri="{FF2B5EF4-FFF2-40B4-BE49-F238E27FC236}">
                  <a16:creationId xmlns:a16="http://schemas.microsoft.com/office/drawing/2014/main" id="{EA807305-143A-4E76-B96E-D00CDF993ACD}"/>
                </a:ext>
              </a:extLst>
            </p:cNvPr>
            <p:cNvSpPr/>
            <p:nvPr/>
          </p:nvSpPr>
          <p:spPr>
            <a:xfrm>
              <a:off x="455608" y="2802404"/>
              <a:ext cx="994360" cy="9943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ircle: Hollow 93">
              <a:extLst>
                <a:ext uri="{FF2B5EF4-FFF2-40B4-BE49-F238E27FC236}">
                  <a16:creationId xmlns:a16="http://schemas.microsoft.com/office/drawing/2014/main" id="{BB896BB4-90D8-47E2-882A-BE0324875074}"/>
                </a:ext>
              </a:extLst>
            </p:cNvPr>
            <p:cNvSpPr/>
            <p:nvPr/>
          </p:nvSpPr>
          <p:spPr>
            <a:xfrm>
              <a:off x="544145" y="2878604"/>
              <a:ext cx="841960" cy="8419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Circle: Hollow 94">
              <a:extLst>
                <a:ext uri="{FF2B5EF4-FFF2-40B4-BE49-F238E27FC236}">
                  <a16:creationId xmlns:a16="http://schemas.microsoft.com/office/drawing/2014/main" id="{99AB3D4B-6856-4ABD-8B78-3757BB457876}"/>
                </a:ext>
              </a:extLst>
            </p:cNvPr>
            <p:cNvSpPr/>
            <p:nvPr/>
          </p:nvSpPr>
          <p:spPr>
            <a:xfrm>
              <a:off x="825942" y="3150635"/>
              <a:ext cx="278365" cy="27836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77870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tx2">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4"/>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3"/>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5"/>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5"/>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2"/>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2"/>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4"/>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4"/>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7" name="タイトル 15">
            <a:extLst>
              <a:ext uri="{FF2B5EF4-FFF2-40B4-BE49-F238E27FC236}">
                <a16:creationId xmlns:a16="http://schemas.microsoft.com/office/drawing/2014/main" id="{9C72D3B1-C88F-69D4-081F-948CA507B1ED}"/>
              </a:ext>
            </a:extLst>
          </p:cNvPr>
          <p:cNvSpPr txBox="1">
            <a:spLocks/>
          </p:cNvSpPr>
          <p:nvPr/>
        </p:nvSpPr>
        <p:spPr>
          <a:xfrm>
            <a:off x="1588" y="1266032"/>
            <a:ext cx="12188825" cy="1056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JP" sz="3000" b="1">
                <a:solidFill>
                  <a:schemeClr val="accent4"/>
                </a:solidFill>
                <a:latin typeface="Lato Black" panose="020F0A02020204030203" pitchFamily="34" charset="0"/>
              </a:rPr>
              <a:t>THANKS FOR DOWNLOADING THESE TEMPLATES! </a:t>
            </a:r>
            <a:br>
              <a:rPr kumimoji="1" lang="en-US" altLang="ja-JP" b="1">
                <a:solidFill>
                  <a:schemeClr val="accent4"/>
                </a:solidFill>
                <a:latin typeface="Lato Light" panose="020F0302020204030203" pitchFamily="34" charset="0"/>
              </a:rPr>
            </a:br>
            <a:r>
              <a:rPr kumimoji="1" lang="en-US" altLang="ja-JP" sz="2400" b="1">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8" name="サブタイトル 16">
            <a:extLst>
              <a:ext uri="{FF2B5EF4-FFF2-40B4-BE49-F238E27FC236}">
                <a16:creationId xmlns:a16="http://schemas.microsoft.com/office/drawing/2014/main" id="{B0EFB310-353A-FF33-EEC5-97967347DCEB}"/>
              </a:ext>
            </a:extLst>
          </p:cNvPr>
          <p:cNvSpPr txBox="1">
            <a:spLocks/>
          </p:cNvSpPr>
          <p:nvPr/>
        </p:nvSpPr>
        <p:spPr>
          <a:xfrm>
            <a:off x="2255229" y="2136667"/>
            <a:ext cx="8228013" cy="6746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a:solidFill>
                  <a:schemeClr val="bg1"/>
                </a:solidFill>
                <a:latin typeface="Lato Light" panose="020F0302020204030203" pitchFamily="34" charset="0"/>
                <a:hlinkClick r:id="rId7">
                  <a:extLst>
                    <a:ext uri="{A12FA001-AC4F-418D-AE19-62706E023703}">
                      <ahyp:hlinkClr xmlns:ahyp="http://schemas.microsoft.com/office/drawing/2018/hyperlinkcolor" val="tx"/>
                    </a:ext>
                  </a:extLst>
                </a:hlinkClick>
              </a:rPr>
              <a:t>https://ppthemes.com/</a:t>
            </a:r>
            <a:r>
              <a:rPr lang="en-US" sz="1500">
                <a:solidFill>
                  <a:schemeClr val="bg1"/>
                </a:solidFill>
                <a:latin typeface="Lato Light" panose="020F0302020204030203" pitchFamily="34" charset="0"/>
              </a:rPr>
              <a:t> / </a:t>
            </a:r>
            <a:r>
              <a:rPr lang="en-US" sz="1500">
                <a:solidFill>
                  <a:schemeClr val="bg1"/>
                </a:solidFill>
                <a:latin typeface="Lato Light" panose="020F0302020204030203" pitchFamily="34" charset="0"/>
                <a:hlinkClick r:id="rId8">
                  <a:extLst>
                    <a:ext uri="{A12FA001-AC4F-418D-AE19-62706E023703}">
                      <ahyp:hlinkClr xmlns:ahyp="http://schemas.microsoft.com/office/drawing/2018/hyperlinkcolor" val="tx"/>
                    </a:ext>
                  </a:extLst>
                </a:hlinkClick>
              </a:rPr>
              <a:t>www.slidesgratis.com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r>
              <a:rPr lang="en-US" sz="1500">
                <a:solidFill>
                  <a:schemeClr val="bg1"/>
                </a:solidFill>
                <a:latin typeface="Lato Light" panose="020F0302020204030203" pitchFamily="34" charset="0"/>
              </a:rPr>
              <a:t>Premium Templates: </a:t>
            </a:r>
            <a:r>
              <a:rPr lang="en-US" sz="1500">
                <a:solidFill>
                  <a:schemeClr val="bg1"/>
                </a:solidFill>
                <a:latin typeface="Lato Light" panose="020F0302020204030203" pitchFamily="34" charset="0"/>
                <a:hlinkClick r:id="rId9">
                  <a:extLst>
                    <a:ext uri="{A12FA001-AC4F-418D-AE19-62706E023703}">
                      <ahyp:hlinkClr xmlns:ahyp="http://schemas.microsoft.com/office/drawing/2018/hyperlinkcolor" val="tx"/>
                    </a:ext>
                  </a:extLst>
                </a:hlinkClick>
              </a:rPr>
              <a:t>https://www.pptbundle.com/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br>
              <a:rPr lang="en-US" altLang="ja-JP" sz="150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104945146"/>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F372FF8-9521-1EF9-0E50-7A0735CCB83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547" b="7547"/>
          <a:stretch>
            <a:fillRect/>
          </a:stretch>
        </p:blipFill>
        <p:spPr/>
      </p:pic>
      <p:sp>
        <p:nvSpPr>
          <p:cNvPr id="42" name="Rectangle 41">
            <a:extLst>
              <a:ext uri="{FF2B5EF4-FFF2-40B4-BE49-F238E27FC236}">
                <a16:creationId xmlns:a16="http://schemas.microsoft.com/office/drawing/2014/main" id="{51763BAE-4701-4C4F-B14B-A8B023CA1CD6}"/>
              </a:ext>
            </a:extLst>
          </p:cNvPr>
          <p:cNvSpPr/>
          <p:nvPr/>
        </p:nvSpPr>
        <p:spPr>
          <a:xfrm>
            <a:off x="3280934" y="1981199"/>
            <a:ext cx="5918199" cy="2182067"/>
          </a:xfrm>
          <a:prstGeom prst="rect">
            <a:avLst/>
          </a:prstGeom>
          <a:solidFill>
            <a:srgbClr val="262626">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39D340C-8FC1-4B59-80E1-2E83CCE3BF12}"/>
              </a:ext>
            </a:extLst>
          </p:cNvPr>
          <p:cNvSpPr/>
          <p:nvPr/>
        </p:nvSpPr>
        <p:spPr>
          <a:xfrm>
            <a:off x="2" y="1981200"/>
            <a:ext cx="6645251" cy="4876800"/>
          </a:xfrm>
          <a:custGeom>
            <a:avLst/>
            <a:gdLst>
              <a:gd name="connsiteX0" fmla="*/ 550371 w 7637719"/>
              <a:gd name="connsiteY0" fmla="*/ 212 h 5603013"/>
              <a:gd name="connsiteX1" fmla="*/ 2209799 w 7637719"/>
              <a:gd name="connsiteY1" fmla="*/ 2440713 h 5603013"/>
              <a:gd name="connsiteX2" fmla="*/ 4406900 w 7637719"/>
              <a:gd name="connsiteY2" fmla="*/ 3774212 h 5603013"/>
              <a:gd name="connsiteX3" fmla="*/ 7594600 w 7637719"/>
              <a:gd name="connsiteY3" fmla="*/ 5603012 h 5603013"/>
              <a:gd name="connsiteX4" fmla="*/ 7594599 w 7637719"/>
              <a:gd name="connsiteY4" fmla="*/ 5603013 h 5603013"/>
              <a:gd name="connsiteX5" fmla="*/ 1 w 7637719"/>
              <a:gd name="connsiteY5" fmla="*/ 5603013 h 5603013"/>
              <a:gd name="connsiteX6" fmla="*/ 0 w 7637719"/>
              <a:gd name="connsiteY6" fmla="*/ 5603012 h 5603013"/>
              <a:gd name="connsiteX7" fmla="*/ 0 w 7637719"/>
              <a:gd name="connsiteY7" fmla="*/ 256312 h 5603013"/>
              <a:gd name="connsiteX8" fmla="*/ 550371 w 7637719"/>
              <a:gd name="connsiteY8" fmla="*/ 212 h 5603013"/>
              <a:gd name="connsiteX0" fmla="*/ 550371 w 7634807"/>
              <a:gd name="connsiteY0" fmla="*/ 212 h 5603013"/>
              <a:gd name="connsiteX1" fmla="*/ 2209799 w 7634807"/>
              <a:gd name="connsiteY1" fmla="*/ 2440713 h 5603013"/>
              <a:gd name="connsiteX2" fmla="*/ 4406900 w 7634807"/>
              <a:gd name="connsiteY2" fmla="*/ 3774212 h 5603013"/>
              <a:gd name="connsiteX3" fmla="*/ 7594600 w 7634807"/>
              <a:gd name="connsiteY3" fmla="*/ 5603012 h 5603013"/>
              <a:gd name="connsiteX4" fmla="*/ 7594599 w 7634807"/>
              <a:gd name="connsiteY4" fmla="*/ 5603013 h 5603013"/>
              <a:gd name="connsiteX5" fmla="*/ 1 w 7634807"/>
              <a:gd name="connsiteY5" fmla="*/ 5603013 h 5603013"/>
              <a:gd name="connsiteX6" fmla="*/ 0 w 7634807"/>
              <a:gd name="connsiteY6" fmla="*/ 5603012 h 5603013"/>
              <a:gd name="connsiteX7" fmla="*/ 0 w 7634807"/>
              <a:gd name="connsiteY7" fmla="*/ 256312 h 5603013"/>
              <a:gd name="connsiteX8" fmla="*/ 550371 w 7634807"/>
              <a:gd name="connsiteY8" fmla="*/ 212 h 560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4807" h="5603013">
                <a:moveTo>
                  <a:pt x="550371" y="212"/>
                </a:moveTo>
                <a:cubicBezTo>
                  <a:pt x="1396051" y="-16502"/>
                  <a:pt x="2709200" y="952432"/>
                  <a:pt x="2209799" y="2440713"/>
                </a:cubicBezTo>
                <a:cubicBezTo>
                  <a:pt x="1367366" y="4574313"/>
                  <a:pt x="3376083" y="4106529"/>
                  <a:pt x="4406900" y="3774212"/>
                </a:cubicBezTo>
                <a:cubicBezTo>
                  <a:pt x="6965950" y="2798429"/>
                  <a:pt x="7842250" y="4809262"/>
                  <a:pt x="7594600" y="5603012"/>
                </a:cubicBezTo>
                <a:lnTo>
                  <a:pt x="7594599" y="5603013"/>
                </a:lnTo>
                <a:lnTo>
                  <a:pt x="1" y="5603013"/>
                </a:lnTo>
                <a:lnTo>
                  <a:pt x="0" y="5603012"/>
                </a:lnTo>
                <a:lnTo>
                  <a:pt x="0" y="256312"/>
                </a:lnTo>
                <a:cubicBezTo>
                  <a:pt x="113440" y="86847"/>
                  <a:pt x="313581" y="4892"/>
                  <a:pt x="550371" y="21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ED56816E-9D3C-46D7-B5DA-965B87604800}"/>
              </a:ext>
            </a:extLst>
          </p:cNvPr>
          <p:cNvSpPr/>
          <p:nvPr/>
        </p:nvSpPr>
        <p:spPr>
          <a:xfrm>
            <a:off x="6273801" y="-25399"/>
            <a:ext cx="5918200" cy="2574804"/>
          </a:xfrm>
          <a:custGeom>
            <a:avLst/>
            <a:gdLst>
              <a:gd name="connsiteX0" fmla="*/ 0 w 6515100"/>
              <a:gd name="connsiteY0" fmla="*/ 0 h 3009900"/>
              <a:gd name="connsiteX1" fmla="*/ 6515100 w 6515100"/>
              <a:gd name="connsiteY1" fmla="*/ 0 h 3009900"/>
              <a:gd name="connsiteX2" fmla="*/ 6515100 w 6515100"/>
              <a:gd name="connsiteY2" fmla="*/ 3009900 h 3009900"/>
              <a:gd name="connsiteX3" fmla="*/ 0 w 6515100"/>
              <a:gd name="connsiteY3" fmla="*/ 3009900 h 3009900"/>
              <a:gd name="connsiteX4" fmla="*/ 0 w 6515100"/>
              <a:gd name="connsiteY4" fmla="*/ 0 h 3009900"/>
              <a:gd name="connsiteX0" fmla="*/ 814387 w 7329487"/>
              <a:gd name="connsiteY0" fmla="*/ 0 h 3386137"/>
              <a:gd name="connsiteX1" fmla="*/ 7329487 w 7329487"/>
              <a:gd name="connsiteY1" fmla="*/ 0 h 3386137"/>
              <a:gd name="connsiteX2" fmla="*/ 7329487 w 7329487"/>
              <a:gd name="connsiteY2" fmla="*/ 3009900 h 3386137"/>
              <a:gd name="connsiteX3" fmla="*/ 814387 w 7329487"/>
              <a:gd name="connsiteY3" fmla="*/ 3009900 h 3386137"/>
              <a:gd name="connsiteX4" fmla="*/ 814387 w 7329487"/>
              <a:gd name="connsiteY4" fmla="*/ 0 h 3386137"/>
              <a:gd name="connsiteX0" fmla="*/ 1632306 w 8147406"/>
              <a:gd name="connsiteY0" fmla="*/ 0 h 3463980"/>
              <a:gd name="connsiteX1" fmla="*/ 8147406 w 8147406"/>
              <a:gd name="connsiteY1" fmla="*/ 0 h 3463980"/>
              <a:gd name="connsiteX2" fmla="*/ 8147406 w 8147406"/>
              <a:gd name="connsiteY2" fmla="*/ 3009900 h 3463980"/>
              <a:gd name="connsiteX3" fmla="*/ 1632306 w 8147406"/>
              <a:gd name="connsiteY3" fmla="*/ 3009900 h 3463980"/>
              <a:gd name="connsiteX4" fmla="*/ 1632306 w 8147406"/>
              <a:gd name="connsiteY4" fmla="*/ 0 h 3463980"/>
              <a:gd name="connsiteX0" fmla="*/ 809633 w 7324733"/>
              <a:gd name="connsiteY0" fmla="*/ 0 h 3081910"/>
              <a:gd name="connsiteX1" fmla="*/ 7324733 w 7324733"/>
              <a:gd name="connsiteY1" fmla="*/ 0 h 3081910"/>
              <a:gd name="connsiteX2" fmla="*/ 7324733 w 7324733"/>
              <a:gd name="connsiteY2" fmla="*/ 3009900 h 3081910"/>
              <a:gd name="connsiteX3" fmla="*/ 809633 w 7324733"/>
              <a:gd name="connsiteY3" fmla="*/ 3009900 h 3081910"/>
              <a:gd name="connsiteX4" fmla="*/ 809633 w 7324733"/>
              <a:gd name="connsiteY4" fmla="*/ 0 h 3081910"/>
              <a:gd name="connsiteX0" fmla="*/ 809633 w 7324733"/>
              <a:gd name="connsiteY0" fmla="*/ 0 h 3070048"/>
              <a:gd name="connsiteX1" fmla="*/ 7324733 w 7324733"/>
              <a:gd name="connsiteY1" fmla="*/ 0 h 3070048"/>
              <a:gd name="connsiteX2" fmla="*/ 7324733 w 7324733"/>
              <a:gd name="connsiteY2" fmla="*/ 3009900 h 3070048"/>
              <a:gd name="connsiteX3" fmla="*/ 809633 w 7324733"/>
              <a:gd name="connsiteY3" fmla="*/ 3009900 h 3070048"/>
              <a:gd name="connsiteX4" fmla="*/ 809633 w 7324733"/>
              <a:gd name="connsiteY4" fmla="*/ 0 h 3070048"/>
              <a:gd name="connsiteX0" fmla="*/ 809633 w 7324733"/>
              <a:gd name="connsiteY0" fmla="*/ 0 h 3272577"/>
              <a:gd name="connsiteX1" fmla="*/ 7324733 w 7324733"/>
              <a:gd name="connsiteY1" fmla="*/ 0 h 3272577"/>
              <a:gd name="connsiteX2" fmla="*/ 7324733 w 7324733"/>
              <a:gd name="connsiteY2" fmla="*/ 3009900 h 3272577"/>
              <a:gd name="connsiteX3" fmla="*/ 809633 w 7324733"/>
              <a:gd name="connsiteY3" fmla="*/ 3009900 h 3272577"/>
              <a:gd name="connsiteX4" fmla="*/ 809633 w 7324733"/>
              <a:gd name="connsiteY4" fmla="*/ 0 h 3272577"/>
              <a:gd name="connsiteX0" fmla="*/ 809633 w 7324733"/>
              <a:gd name="connsiteY0" fmla="*/ 0 h 3280396"/>
              <a:gd name="connsiteX1" fmla="*/ 7324733 w 7324733"/>
              <a:gd name="connsiteY1" fmla="*/ 0 h 3280396"/>
              <a:gd name="connsiteX2" fmla="*/ 7324733 w 7324733"/>
              <a:gd name="connsiteY2" fmla="*/ 3009900 h 3280396"/>
              <a:gd name="connsiteX3" fmla="*/ 809633 w 7324733"/>
              <a:gd name="connsiteY3" fmla="*/ 3009900 h 3280396"/>
              <a:gd name="connsiteX4" fmla="*/ 809633 w 7324733"/>
              <a:gd name="connsiteY4" fmla="*/ 0 h 3280396"/>
              <a:gd name="connsiteX0" fmla="*/ 604193 w 7119293"/>
              <a:gd name="connsiteY0" fmla="*/ 0 h 3232846"/>
              <a:gd name="connsiteX1" fmla="*/ 7119293 w 7119293"/>
              <a:gd name="connsiteY1" fmla="*/ 0 h 3232846"/>
              <a:gd name="connsiteX2" fmla="*/ 7119293 w 7119293"/>
              <a:gd name="connsiteY2" fmla="*/ 3009900 h 3232846"/>
              <a:gd name="connsiteX3" fmla="*/ 1099493 w 7119293"/>
              <a:gd name="connsiteY3" fmla="*/ 2146300 h 3232846"/>
              <a:gd name="connsiteX4" fmla="*/ 604193 w 7119293"/>
              <a:gd name="connsiteY4" fmla="*/ 0 h 3232846"/>
              <a:gd name="connsiteX0" fmla="*/ 604193 w 7119293"/>
              <a:gd name="connsiteY0" fmla="*/ 0 h 2146300"/>
              <a:gd name="connsiteX1" fmla="*/ 7119293 w 7119293"/>
              <a:gd name="connsiteY1" fmla="*/ 0 h 2146300"/>
              <a:gd name="connsiteX2" fmla="*/ 7119293 w 7119293"/>
              <a:gd name="connsiteY2" fmla="*/ 1511300 h 2146300"/>
              <a:gd name="connsiteX3" fmla="*/ 1099493 w 7119293"/>
              <a:gd name="connsiteY3" fmla="*/ 2146300 h 2146300"/>
              <a:gd name="connsiteX4" fmla="*/ 604193 w 7119293"/>
              <a:gd name="connsiteY4" fmla="*/ 0 h 2146300"/>
              <a:gd name="connsiteX0" fmla="*/ 438502 w 6953602"/>
              <a:gd name="connsiteY0" fmla="*/ 0 h 2108200"/>
              <a:gd name="connsiteX1" fmla="*/ 6953602 w 6953602"/>
              <a:gd name="connsiteY1" fmla="*/ 0 h 2108200"/>
              <a:gd name="connsiteX2" fmla="*/ 6953602 w 6953602"/>
              <a:gd name="connsiteY2" fmla="*/ 1511300 h 2108200"/>
              <a:gd name="connsiteX3" fmla="*/ 1568802 w 6953602"/>
              <a:gd name="connsiteY3" fmla="*/ 2108200 h 2108200"/>
              <a:gd name="connsiteX4" fmla="*/ 438502 w 6953602"/>
              <a:gd name="connsiteY4" fmla="*/ 0 h 2108200"/>
              <a:gd name="connsiteX0" fmla="*/ 408973 w 6924073"/>
              <a:gd name="connsiteY0" fmla="*/ 0 h 2108200"/>
              <a:gd name="connsiteX1" fmla="*/ 6924073 w 6924073"/>
              <a:gd name="connsiteY1" fmla="*/ 0 h 2108200"/>
              <a:gd name="connsiteX2" fmla="*/ 6924073 w 6924073"/>
              <a:gd name="connsiteY2" fmla="*/ 1511300 h 2108200"/>
              <a:gd name="connsiteX3" fmla="*/ 1539273 w 6924073"/>
              <a:gd name="connsiteY3" fmla="*/ 2108200 h 2108200"/>
              <a:gd name="connsiteX4" fmla="*/ 408973 w 6924073"/>
              <a:gd name="connsiteY4" fmla="*/ 0 h 2108200"/>
              <a:gd name="connsiteX0" fmla="*/ 193974 w 6709074"/>
              <a:gd name="connsiteY0" fmla="*/ 0 h 2108200"/>
              <a:gd name="connsiteX1" fmla="*/ 6709074 w 6709074"/>
              <a:gd name="connsiteY1" fmla="*/ 0 h 2108200"/>
              <a:gd name="connsiteX2" fmla="*/ 6709074 w 6709074"/>
              <a:gd name="connsiteY2" fmla="*/ 1511300 h 2108200"/>
              <a:gd name="connsiteX3" fmla="*/ 1324274 w 6709074"/>
              <a:gd name="connsiteY3" fmla="*/ 2108200 h 2108200"/>
              <a:gd name="connsiteX4" fmla="*/ 193974 w 6709074"/>
              <a:gd name="connsiteY4" fmla="*/ 0 h 2108200"/>
              <a:gd name="connsiteX0" fmla="*/ 246744 w 6761844"/>
              <a:gd name="connsiteY0" fmla="*/ 0 h 2108200"/>
              <a:gd name="connsiteX1" fmla="*/ 6761844 w 6761844"/>
              <a:gd name="connsiteY1" fmla="*/ 0 h 2108200"/>
              <a:gd name="connsiteX2" fmla="*/ 6761844 w 6761844"/>
              <a:gd name="connsiteY2" fmla="*/ 1511300 h 2108200"/>
              <a:gd name="connsiteX3" fmla="*/ 1377044 w 6761844"/>
              <a:gd name="connsiteY3" fmla="*/ 2108200 h 2108200"/>
              <a:gd name="connsiteX4" fmla="*/ 246744 w 6761844"/>
              <a:gd name="connsiteY4" fmla="*/ 0 h 2108200"/>
              <a:gd name="connsiteX0" fmla="*/ 246744 w 6761844"/>
              <a:gd name="connsiteY0" fmla="*/ 0 h 2556977"/>
              <a:gd name="connsiteX1" fmla="*/ 6761844 w 6761844"/>
              <a:gd name="connsiteY1" fmla="*/ 0 h 2556977"/>
              <a:gd name="connsiteX2" fmla="*/ 6761844 w 6761844"/>
              <a:gd name="connsiteY2" fmla="*/ 2298700 h 2556977"/>
              <a:gd name="connsiteX3" fmla="*/ 1377044 w 6761844"/>
              <a:gd name="connsiteY3" fmla="*/ 2108200 h 2556977"/>
              <a:gd name="connsiteX4" fmla="*/ 246744 w 6761844"/>
              <a:gd name="connsiteY4" fmla="*/ 0 h 2556977"/>
              <a:gd name="connsiteX0" fmla="*/ 246744 w 6761844"/>
              <a:gd name="connsiteY0" fmla="*/ 0 h 2554670"/>
              <a:gd name="connsiteX1" fmla="*/ 6761844 w 6761844"/>
              <a:gd name="connsiteY1" fmla="*/ 0 h 2554670"/>
              <a:gd name="connsiteX2" fmla="*/ 6761844 w 6761844"/>
              <a:gd name="connsiteY2" fmla="*/ 2298700 h 2554670"/>
              <a:gd name="connsiteX3" fmla="*/ 1377044 w 6761844"/>
              <a:gd name="connsiteY3" fmla="*/ 2070100 h 2554670"/>
              <a:gd name="connsiteX4" fmla="*/ 246744 w 6761844"/>
              <a:gd name="connsiteY4" fmla="*/ 0 h 2554670"/>
              <a:gd name="connsiteX0" fmla="*/ 246744 w 6761844"/>
              <a:gd name="connsiteY0" fmla="*/ 0 h 2589709"/>
              <a:gd name="connsiteX1" fmla="*/ 6761844 w 6761844"/>
              <a:gd name="connsiteY1" fmla="*/ 0 h 2589709"/>
              <a:gd name="connsiteX2" fmla="*/ 6761844 w 6761844"/>
              <a:gd name="connsiteY2" fmla="*/ 2298700 h 2589709"/>
              <a:gd name="connsiteX3" fmla="*/ 1377044 w 6761844"/>
              <a:gd name="connsiteY3" fmla="*/ 2070100 h 2589709"/>
              <a:gd name="connsiteX4" fmla="*/ 246744 w 6761844"/>
              <a:gd name="connsiteY4" fmla="*/ 0 h 2589709"/>
              <a:gd name="connsiteX0" fmla="*/ 265005 w 6780105"/>
              <a:gd name="connsiteY0" fmla="*/ 0 h 2589709"/>
              <a:gd name="connsiteX1" fmla="*/ 6780105 w 6780105"/>
              <a:gd name="connsiteY1" fmla="*/ 0 h 2589709"/>
              <a:gd name="connsiteX2" fmla="*/ 6780105 w 6780105"/>
              <a:gd name="connsiteY2" fmla="*/ 2298700 h 2589709"/>
              <a:gd name="connsiteX3" fmla="*/ 1395305 w 6780105"/>
              <a:gd name="connsiteY3" fmla="*/ 2070100 h 2589709"/>
              <a:gd name="connsiteX4" fmla="*/ 265005 w 6780105"/>
              <a:gd name="connsiteY4" fmla="*/ 0 h 2589709"/>
              <a:gd name="connsiteX0" fmla="*/ 265005 w 6780105"/>
              <a:gd name="connsiteY0" fmla="*/ 0 h 2511912"/>
              <a:gd name="connsiteX1" fmla="*/ 6780105 w 6780105"/>
              <a:gd name="connsiteY1" fmla="*/ 0 h 2511912"/>
              <a:gd name="connsiteX2" fmla="*/ 6780105 w 6780105"/>
              <a:gd name="connsiteY2" fmla="*/ 2298700 h 2511912"/>
              <a:gd name="connsiteX3" fmla="*/ 1395305 w 6780105"/>
              <a:gd name="connsiteY3" fmla="*/ 2070100 h 2511912"/>
              <a:gd name="connsiteX4" fmla="*/ 265005 w 6780105"/>
              <a:gd name="connsiteY4" fmla="*/ 0 h 2511912"/>
              <a:gd name="connsiteX0" fmla="*/ 453686 w 6968786"/>
              <a:gd name="connsiteY0" fmla="*/ 0 h 2368139"/>
              <a:gd name="connsiteX1" fmla="*/ 6968786 w 6968786"/>
              <a:gd name="connsiteY1" fmla="*/ 0 h 2368139"/>
              <a:gd name="connsiteX2" fmla="*/ 6968786 w 6968786"/>
              <a:gd name="connsiteY2" fmla="*/ 2298700 h 2368139"/>
              <a:gd name="connsiteX3" fmla="*/ 1583986 w 6968786"/>
              <a:gd name="connsiteY3" fmla="*/ 2070100 h 2368139"/>
              <a:gd name="connsiteX4" fmla="*/ 453686 w 6968786"/>
              <a:gd name="connsiteY4" fmla="*/ 0 h 2368139"/>
              <a:gd name="connsiteX0" fmla="*/ 453686 w 6968786"/>
              <a:gd name="connsiteY0" fmla="*/ 0 h 2614102"/>
              <a:gd name="connsiteX1" fmla="*/ 6968786 w 6968786"/>
              <a:gd name="connsiteY1" fmla="*/ 0 h 2614102"/>
              <a:gd name="connsiteX2" fmla="*/ 6968786 w 6968786"/>
              <a:gd name="connsiteY2" fmla="*/ 2298700 h 2614102"/>
              <a:gd name="connsiteX3" fmla="*/ 1583986 w 6968786"/>
              <a:gd name="connsiteY3" fmla="*/ 2070100 h 2614102"/>
              <a:gd name="connsiteX4" fmla="*/ 453686 w 6968786"/>
              <a:gd name="connsiteY4" fmla="*/ 0 h 2614102"/>
              <a:gd name="connsiteX0" fmla="*/ 289679 w 6804779"/>
              <a:gd name="connsiteY0" fmla="*/ 0 h 2614102"/>
              <a:gd name="connsiteX1" fmla="*/ 6804779 w 6804779"/>
              <a:gd name="connsiteY1" fmla="*/ 0 h 2614102"/>
              <a:gd name="connsiteX2" fmla="*/ 6804779 w 6804779"/>
              <a:gd name="connsiteY2" fmla="*/ 2298700 h 2614102"/>
              <a:gd name="connsiteX3" fmla="*/ 1419979 w 6804779"/>
              <a:gd name="connsiteY3" fmla="*/ 2070100 h 2614102"/>
              <a:gd name="connsiteX4" fmla="*/ 289679 w 6804779"/>
              <a:gd name="connsiteY4" fmla="*/ 0 h 2614102"/>
              <a:gd name="connsiteX0" fmla="*/ 0 w 6515100"/>
              <a:gd name="connsiteY0" fmla="*/ 0 h 2614102"/>
              <a:gd name="connsiteX1" fmla="*/ 6515100 w 6515100"/>
              <a:gd name="connsiteY1" fmla="*/ 0 h 2614102"/>
              <a:gd name="connsiteX2" fmla="*/ 6515100 w 6515100"/>
              <a:gd name="connsiteY2" fmla="*/ 2298700 h 2614102"/>
              <a:gd name="connsiteX3" fmla="*/ 1130300 w 6515100"/>
              <a:gd name="connsiteY3" fmla="*/ 2070100 h 2614102"/>
              <a:gd name="connsiteX4" fmla="*/ 0 w 6515100"/>
              <a:gd name="connsiteY4" fmla="*/ 0 h 2614102"/>
              <a:gd name="connsiteX0" fmla="*/ 0 w 6515100"/>
              <a:gd name="connsiteY0" fmla="*/ 0 h 2562603"/>
              <a:gd name="connsiteX1" fmla="*/ 6515100 w 6515100"/>
              <a:gd name="connsiteY1" fmla="*/ 0 h 2562603"/>
              <a:gd name="connsiteX2" fmla="*/ 6515100 w 6515100"/>
              <a:gd name="connsiteY2" fmla="*/ 2298700 h 2562603"/>
              <a:gd name="connsiteX3" fmla="*/ 1130300 w 6515100"/>
              <a:gd name="connsiteY3" fmla="*/ 2070100 h 2562603"/>
              <a:gd name="connsiteX4" fmla="*/ 0 w 6515100"/>
              <a:gd name="connsiteY4" fmla="*/ 0 h 2562603"/>
              <a:gd name="connsiteX0" fmla="*/ 0 w 6515100"/>
              <a:gd name="connsiteY0" fmla="*/ 0 h 2521480"/>
              <a:gd name="connsiteX1" fmla="*/ 6515100 w 6515100"/>
              <a:gd name="connsiteY1" fmla="*/ 0 h 2521480"/>
              <a:gd name="connsiteX2" fmla="*/ 6515100 w 6515100"/>
              <a:gd name="connsiteY2" fmla="*/ 2298700 h 2521480"/>
              <a:gd name="connsiteX3" fmla="*/ 2209800 w 6515100"/>
              <a:gd name="connsiteY3" fmla="*/ 1384300 h 2521480"/>
              <a:gd name="connsiteX4" fmla="*/ 0 w 6515100"/>
              <a:gd name="connsiteY4" fmla="*/ 0 h 2521480"/>
              <a:gd name="connsiteX0" fmla="*/ 0 w 6515100"/>
              <a:gd name="connsiteY0" fmla="*/ 0 h 2521480"/>
              <a:gd name="connsiteX1" fmla="*/ 6515100 w 6515100"/>
              <a:gd name="connsiteY1" fmla="*/ 0 h 2521480"/>
              <a:gd name="connsiteX2" fmla="*/ 6515100 w 6515100"/>
              <a:gd name="connsiteY2" fmla="*/ 2298700 h 2521480"/>
              <a:gd name="connsiteX3" fmla="*/ 2209800 w 6515100"/>
              <a:gd name="connsiteY3" fmla="*/ 1384300 h 2521480"/>
              <a:gd name="connsiteX4" fmla="*/ 0 w 6515100"/>
              <a:gd name="connsiteY4" fmla="*/ 0 h 2521480"/>
              <a:gd name="connsiteX0" fmla="*/ 0 w 5613400"/>
              <a:gd name="connsiteY0" fmla="*/ 0 h 2521480"/>
              <a:gd name="connsiteX1" fmla="*/ 5613400 w 5613400"/>
              <a:gd name="connsiteY1" fmla="*/ 0 h 2521480"/>
              <a:gd name="connsiteX2" fmla="*/ 5613400 w 5613400"/>
              <a:gd name="connsiteY2" fmla="*/ 2298700 h 2521480"/>
              <a:gd name="connsiteX3" fmla="*/ 1308100 w 5613400"/>
              <a:gd name="connsiteY3" fmla="*/ 1384300 h 2521480"/>
              <a:gd name="connsiteX4" fmla="*/ 0 w 5613400"/>
              <a:gd name="connsiteY4" fmla="*/ 0 h 2521480"/>
              <a:gd name="connsiteX0" fmla="*/ 0 w 5613400"/>
              <a:gd name="connsiteY0" fmla="*/ 0 h 2521480"/>
              <a:gd name="connsiteX1" fmla="*/ 5613400 w 5613400"/>
              <a:gd name="connsiteY1" fmla="*/ 0 h 2521480"/>
              <a:gd name="connsiteX2" fmla="*/ 5613400 w 5613400"/>
              <a:gd name="connsiteY2" fmla="*/ 2298700 h 2521480"/>
              <a:gd name="connsiteX3" fmla="*/ 1308100 w 5613400"/>
              <a:gd name="connsiteY3" fmla="*/ 1384300 h 2521480"/>
              <a:gd name="connsiteX4" fmla="*/ 0 w 5613400"/>
              <a:gd name="connsiteY4" fmla="*/ 0 h 2521480"/>
              <a:gd name="connsiteX0" fmla="*/ 0 w 5613400"/>
              <a:gd name="connsiteY0" fmla="*/ 0 h 2502230"/>
              <a:gd name="connsiteX1" fmla="*/ 5613400 w 5613400"/>
              <a:gd name="connsiteY1" fmla="*/ 0 h 2502230"/>
              <a:gd name="connsiteX2" fmla="*/ 5613400 w 5613400"/>
              <a:gd name="connsiteY2" fmla="*/ 2298700 h 2502230"/>
              <a:gd name="connsiteX3" fmla="*/ 2209800 w 5613400"/>
              <a:gd name="connsiteY3" fmla="*/ 965200 h 2502230"/>
              <a:gd name="connsiteX4" fmla="*/ 0 w 5613400"/>
              <a:gd name="connsiteY4" fmla="*/ 0 h 2502230"/>
              <a:gd name="connsiteX0" fmla="*/ 0 w 5613400"/>
              <a:gd name="connsiteY0" fmla="*/ 0 h 2549404"/>
              <a:gd name="connsiteX1" fmla="*/ 5613400 w 5613400"/>
              <a:gd name="connsiteY1" fmla="*/ 0 h 2549404"/>
              <a:gd name="connsiteX2" fmla="*/ 5613400 w 5613400"/>
              <a:gd name="connsiteY2" fmla="*/ 2298700 h 2549404"/>
              <a:gd name="connsiteX3" fmla="*/ 2209800 w 5613400"/>
              <a:gd name="connsiteY3" fmla="*/ 965200 h 2549404"/>
              <a:gd name="connsiteX4" fmla="*/ 0 w 5613400"/>
              <a:gd name="connsiteY4" fmla="*/ 0 h 2549404"/>
              <a:gd name="connsiteX0" fmla="*/ 0 w 5613400"/>
              <a:gd name="connsiteY0" fmla="*/ 0 h 2549404"/>
              <a:gd name="connsiteX1" fmla="*/ 5613400 w 5613400"/>
              <a:gd name="connsiteY1" fmla="*/ 0 h 2549404"/>
              <a:gd name="connsiteX2" fmla="*/ 5613400 w 5613400"/>
              <a:gd name="connsiteY2" fmla="*/ 2298700 h 2549404"/>
              <a:gd name="connsiteX3" fmla="*/ 2209800 w 5613400"/>
              <a:gd name="connsiteY3" fmla="*/ 965200 h 2549404"/>
              <a:gd name="connsiteX4" fmla="*/ 0 w 5613400"/>
              <a:gd name="connsiteY4" fmla="*/ 0 h 2549404"/>
              <a:gd name="connsiteX0" fmla="*/ 0 w 5613400"/>
              <a:gd name="connsiteY0" fmla="*/ 0 h 2549404"/>
              <a:gd name="connsiteX1" fmla="*/ 5613400 w 5613400"/>
              <a:gd name="connsiteY1" fmla="*/ 0 h 2549404"/>
              <a:gd name="connsiteX2" fmla="*/ 5613400 w 5613400"/>
              <a:gd name="connsiteY2" fmla="*/ 2298700 h 2549404"/>
              <a:gd name="connsiteX3" fmla="*/ 2209800 w 5613400"/>
              <a:gd name="connsiteY3" fmla="*/ 965200 h 2549404"/>
              <a:gd name="connsiteX4" fmla="*/ 0 w 5613400"/>
              <a:gd name="connsiteY4" fmla="*/ 0 h 2549404"/>
              <a:gd name="connsiteX0" fmla="*/ 0 w 5918200"/>
              <a:gd name="connsiteY0" fmla="*/ 0 h 2574804"/>
              <a:gd name="connsiteX1" fmla="*/ 5918200 w 5918200"/>
              <a:gd name="connsiteY1" fmla="*/ 25400 h 2574804"/>
              <a:gd name="connsiteX2" fmla="*/ 5918200 w 5918200"/>
              <a:gd name="connsiteY2" fmla="*/ 2324100 h 2574804"/>
              <a:gd name="connsiteX3" fmla="*/ 2514600 w 5918200"/>
              <a:gd name="connsiteY3" fmla="*/ 990600 h 2574804"/>
              <a:gd name="connsiteX4" fmla="*/ 0 w 5918200"/>
              <a:gd name="connsiteY4" fmla="*/ 0 h 2574804"/>
              <a:gd name="connsiteX0" fmla="*/ 0 w 5918200"/>
              <a:gd name="connsiteY0" fmla="*/ 0 h 2574804"/>
              <a:gd name="connsiteX1" fmla="*/ 5918200 w 5918200"/>
              <a:gd name="connsiteY1" fmla="*/ 25400 h 2574804"/>
              <a:gd name="connsiteX2" fmla="*/ 5918200 w 5918200"/>
              <a:gd name="connsiteY2" fmla="*/ 2324100 h 2574804"/>
              <a:gd name="connsiteX3" fmla="*/ 2514600 w 5918200"/>
              <a:gd name="connsiteY3" fmla="*/ 990600 h 2574804"/>
              <a:gd name="connsiteX4" fmla="*/ 0 w 5918200"/>
              <a:gd name="connsiteY4" fmla="*/ 0 h 257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200" h="2574804">
                <a:moveTo>
                  <a:pt x="0" y="0"/>
                </a:moveTo>
                <a:lnTo>
                  <a:pt x="5918200" y="25400"/>
                </a:lnTo>
                <a:lnTo>
                  <a:pt x="5918200" y="2324100"/>
                </a:lnTo>
                <a:cubicBezTo>
                  <a:pt x="4728633" y="3481917"/>
                  <a:pt x="4984750" y="209550"/>
                  <a:pt x="2514600" y="990600"/>
                </a:cubicBezTo>
                <a:cubicBezTo>
                  <a:pt x="692150" y="1797050"/>
                  <a:pt x="412750" y="88265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624EDAA-C8BA-4322-AF92-32D8DABB4B32}"/>
              </a:ext>
            </a:extLst>
          </p:cNvPr>
          <p:cNvSpPr txBox="1"/>
          <p:nvPr/>
        </p:nvSpPr>
        <p:spPr>
          <a:xfrm>
            <a:off x="3524250" y="2157074"/>
            <a:ext cx="5143500" cy="646331"/>
          </a:xfrm>
          <a:prstGeom prst="rect">
            <a:avLst/>
          </a:prstGeom>
          <a:noFill/>
        </p:spPr>
        <p:txBody>
          <a:bodyPr wrap="square" rtlCol="0">
            <a:spAutoFit/>
          </a:bodyPr>
          <a:lstStyle/>
          <a:p>
            <a:pPr algn="ctr"/>
            <a:r>
              <a:rPr lang="en-US" sz="3600" dirty="0">
                <a:solidFill>
                  <a:schemeClr val="accent1"/>
                </a:solidFill>
                <a:effectLst>
                  <a:outerShdw blurRad="38100" dist="38100" dir="2700000" algn="tl">
                    <a:srgbClr val="000000">
                      <a:alpha val="43137"/>
                    </a:srgbClr>
                  </a:outerShdw>
                </a:effectLst>
                <a:latin typeface="Lobster 1.4" panose="02000506000000020003" pitchFamily="50" charset="0"/>
              </a:rPr>
              <a:t>Attractive</a:t>
            </a:r>
          </a:p>
        </p:txBody>
      </p:sp>
      <p:sp>
        <p:nvSpPr>
          <p:cNvPr id="36" name="TextBox 35">
            <a:extLst>
              <a:ext uri="{FF2B5EF4-FFF2-40B4-BE49-F238E27FC236}">
                <a16:creationId xmlns:a16="http://schemas.microsoft.com/office/drawing/2014/main" id="{9092A4D9-D34D-4533-B8D3-7C1991DE2FFB}"/>
              </a:ext>
            </a:extLst>
          </p:cNvPr>
          <p:cNvSpPr txBox="1"/>
          <p:nvPr/>
        </p:nvSpPr>
        <p:spPr>
          <a:xfrm>
            <a:off x="2292350" y="2712579"/>
            <a:ext cx="7607300"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Montserrat ExtraBold" panose="00000900000000000000" pitchFamily="50" charset="0"/>
              </a:rPr>
              <a:t>PowerPoint</a:t>
            </a:r>
          </a:p>
        </p:txBody>
      </p:sp>
      <p:sp>
        <p:nvSpPr>
          <p:cNvPr id="37" name="TextBox 36">
            <a:extLst>
              <a:ext uri="{FF2B5EF4-FFF2-40B4-BE49-F238E27FC236}">
                <a16:creationId xmlns:a16="http://schemas.microsoft.com/office/drawing/2014/main" id="{22BC3A66-9813-4C97-8CE9-FA751738B581}"/>
              </a:ext>
            </a:extLst>
          </p:cNvPr>
          <p:cNvSpPr txBox="1"/>
          <p:nvPr/>
        </p:nvSpPr>
        <p:spPr>
          <a:xfrm>
            <a:off x="3524250" y="3175924"/>
            <a:ext cx="5143500" cy="646331"/>
          </a:xfrm>
          <a:prstGeom prst="rect">
            <a:avLst/>
          </a:prstGeom>
          <a:noFill/>
        </p:spPr>
        <p:txBody>
          <a:bodyPr wrap="square" rtlCol="0">
            <a:spAutoFit/>
          </a:bodyPr>
          <a:lstStyle/>
          <a:p>
            <a:pPr algn="ctr"/>
            <a:r>
              <a:rPr lang="en-US" sz="3600" dirty="0">
                <a:solidFill>
                  <a:schemeClr val="accent5">
                    <a:lumMod val="75000"/>
                  </a:schemeClr>
                </a:solidFill>
                <a:effectLst>
                  <a:outerShdw blurRad="38100" dist="38100" dir="2700000" algn="tl">
                    <a:srgbClr val="000000">
                      <a:alpha val="43137"/>
                    </a:srgbClr>
                  </a:outerShdw>
                </a:effectLst>
                <a:latin typeface="Lobster 1.4" panose="02000506000000020003" pitchFamily="50" charset="0"/>
              </a:rPr>
              <a:t>Presentation</a:t>
            </a:r>
            <a:r>
              <a:rPr lang="en-US" sz="3600" dirty="0">
                <a:solidFill>
                  <a:schemeClr val="accent2"/>
                </a:solidFill>
                <a:effectLst>
                  <a:outerShdw blurRad="38100" dist="38100" dir="2700000" algn="tl">
                    <a:srgbClr val="000000">
                      <a:alpha val="43137"/>
                    </a:srgbClr>
                  </a:outerShdw>
                </a:effectLst>
                <a:latin typeface="Lobster 1.4" panose="02000506000000020003" pitchFamily="50" charset="0"/>
              </a:rPr>
              <a:t> </a:t>
            </a:r>
          </a:p>
        </p:txBody>
      </p:sp>
      <p:cxnSp>
        <p:nvCxnSpPr>
          <p:cNvPr id="39" name="Straight Connector 38">
            <a:extLst>
              <a:ext uri="{FF2B5EF4-FFF2-40B4-BE49-F238E27FC236}">
                <a16:creationId xmlns:a16="http://schemas.microsoft.com/office/drawing/2014/main" id="{38A5360F-09E5-4AD0-8AF3-F223049E3A8A}"/>
              </a:ext>
            </a:extLst>
          </p:cNvPr>
          <p:cNvCxnSpPr>
            <a:cxnSpLocks/>
          </p:cNvCxnSpPr>
          <p:nvPr/>
        </p:nvCxnSpPr>
        <p:spPr>
          <a:xfrm>
            <a:off x="3477968" y="3499091"/>
            <a:ext cx="131872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349DBAA-1207-4ECF-AF04-CC651BA2F4A6}"/>
              </a:ext>
            </a:extLst>
          </p:cNvPr>
          <p:cNvCxnSpPr>
            <a:cxnSpLocks/>
          </p:cNvCxnSpPr>
          <p:nvPr/>
        </p:nvCxnSpPr>
        <p:spPr>
          <a:xfrm>
            <a:off x="7346197" y="3499090"/>
            <a:ext cx="141680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6" name="Freeform: Shape 45">
            <a:extLst>
              <a:ext uri="{FF2B5EF4-FFF2-40B4-BE49-F238E27FC236}">
                <a16:creationId xmlns:a16="http://schemas.microsoft.com/office/drawing/2014/main" id="{F53156E0-9A3C-4150-87DD-4AE9614BEA3A}"/>
              </a:ext>
            </a:extLst>
          </p:cNvPr>
          <p:cNvSpPr/>
          <p:nvPr/>
        </p:nvSpPr>
        <p:spPr>
          <a:xfrm>
            <a:off x="6434993" y="0"/>
            <a:ext cx="5757007" cy="2415055"/>
          </a:xfrm>
          <a:custGeom>
            <a:avLst/>
            <a:gdLst>
              <a:gd name="connsiteX0" fmla="*/ 0 w 5757007"/>
              <a:gd name="connsiteY0" fmla="*/ 0 h 2415055"/>
              <a:gd name="connsiteX1" fmla="*/ 5757007 w 5757007"/>
              <a:gd name="connsiteY1" fmla="*/ 0 h 2415055"/>
              <a:gd name="connsiteX2" fmla="*/ 5757007 w 5757007"/>
              <a:gd name="connsiteY2" fmla="*/ 2242407 h 2415055"/>
              <a:gd name="connsiteX3" fmla="*/ 5737089 w 5757007"/>
              <a:gd name="connsiteY3" fmla="*/ 2260176 h 2415055"/>
              <a:gd name="connsiteX4" fmla="*/ 2440903 w 5757007"/>
              <a:gd name="connsiteY4" fmla="*/ 830851 h 2415055"/>
              <a:gd name="connsiteX5" fmla="*/ 78108 w 5757007"/>
              <a:gd name="connsiteY5" fmla="*/ 169310 h 241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7007" h="2415055">
                <a:moveTo>
                  <a:pt x="0" y="0"/>
                </a:moveTo>
                <a:lnTo>
                  <a:pt x="5757007" y="0"/>
                </a:lnTo>
                <a:lnTo>
                  <a:pt x="5757007" y="2242407"/>
                </a:lnTo>
                <a:lnTo>
                  <a:pt x="5737089" y="2260176"/>
                </a:lnTo>
                <a:cubicBezTo>
                  <a:pt x="4668281" y="3121604"/>
                  <a:pt x="4833861" y="74209"/>
                  <a:pt x="2440903" y="830851"/>
                </a:cubicBezTo>
                <a:cubicBezTo>
                  <a:pt x="846260" y="1536495"/>
                  <a:pt x="433014" y="924613"/>
                  <a:pt x="78108" y="16931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63C05C34-3ADD-4A0D-A26F-4E57A3A87EA9}"/>
              </a:ext>
            </a:extLst>
          </p:cNvPr>
          <p:cNvSpPr/>
          <p:nvPr/>
        </p:nvSpPr>
        <p:spPr>
          <a:xfrm>
            <a:off x="0" y="2157074"/>
            <a:ext cx="6566855" cy="4700925"/>
          </a:xfrm>
          <a:custGeom>
            <a:avLst/>
            <a:gdLst>
              <a:gd name="connsiteX0" fmla="*/ 401611 w 6566855"/>
              <a:gd name="connsiteY0" fmla="*/ 186 h 4700925"/>
              <a:gd name="connsiteX1" fmla="*/ 1845959 w 6566855"/>
              <a:gd name="connsiteY1" fmla="*/ 2124370 h 4700925"/>
              <a:gd name="connsiteX2" fmla="*/ 3758291 w 6566855"/>
              <a:gd name="connsiteY2" fmla="*/ 3285033 h 4700925"/>
              <a:gd name="connsiteX3" fmla="*/ 6566855 w 6566855"/>
              <a:gd name="connsiteY3" fmla="*/ 4575213 h 4700925"/>
              <a:gd name="connsiteX4" fmla="*/ 6562789 w 6566855"/>
              <a:gd name="connsiteY4" fmla="*/ 4700925 h 4700925"/>
              <a:gd name="connsiteX5" fmla="*/ 0 w 6566855"/>
              <a:gd name="connsiteY5" fmla="*/ 4700925 h 4700925"/>
              <a:gd name="connsiteX6" fmla="*/ 0 w 6566855"/>
              <a:gd name="connsiteY6" fmla="*/ 137738 h 4700925"/>
              <a:gd name="connsiteX7" fmla="*/ 10096 w 6566855"/>
              <a:gd name="connsiteY7" fmla="*/ 126609 h 4700925"/>
              <a:gd name="connsiteX8" fmla="*/ 401611 w 6566855"/>
              <a:gd name="connsiteY8" fmla="*/ 186 h 47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6855" h="4700925">
                <a:moveTo>
                  <a:pt x="401611" y="186"/>
                </a:moveTo>
                <a:cubicBezTo>
                  <a:pt x="1137681" y="-14362"/>
                  <a:pt x="2280632" y="828987"/>
                  <a:pt x="1845959" y="2124370"/>
                </a:cubicBezTo>
                <a:cubicBezTo>
                  <a:pt x="1112714" y="3981432"/>
                  <a:pt x="2861079" y="3574278"/>
                  <a:pt x="3758291" y="3285033"/>
                </a:cubicBezTo>
                <a:cubicBezTo>
                  <a:pt x="5707239" y="2541887"/>
                  <a:pt x="6534816" y="3788995"/>
                  <a:pt x="6566855" y="4575213"/>
                </a:cubicBezTo>
                <a:lnTo>
                  <a:pt x="6562789" y="4700925"/>
                </a:lnTo>
                <a:lnTo>
                  <a:pt x="0" y="4700925"/>
                </a:lnTo>
                <a:lnTo>
                  <a:pt x="0" y="137738"/>
                </a:lnTo>
                <a:lnTo>
                  <a:pt x="10096" y="126609"/>
                </a:lnTo>
                <a:cubicBezTo>
                  <a:pt x="110405" y="44129"/>
                  <a:pt x="247036" y="3241"/>
                  <a:pt x="401611" y="186"/>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Block Arc 51">
            <a:extLst>
              <a:ext uri="{FF2B5EF4-FFF2-40B4-BE49-F238E27FC236}">
                <a16:creationId xmlns:a16="http://schemas.microsoft.com/office/drawing/2014/main" id="{6570C8F0-D81C-41FB-AB54-01E7438D086C}"/>
              </a:ext>
            </a:extLst>
          </p:cNvPr>
          <p:cNvSpPr/>
          <p:nvPr/>
        </p:nvSpPr>
        <p:spPr>
          <a:xfrm>
            <a:off x="2900304" y="6260637"/>
            <a:ext cx="1155329" cy="1155329"/>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Block Arc 52">
            <a:extLst>
              <a:ext uri="{FF2B5EF4-FFF2-40B4-BE49-F238E27FC236}">
                <a16:creationId xmlns:a16="http://schemas.microsoft.com/office/drawing/2014/main" id="{AD85A355-032F-4EA3-BB10-3BC900E83D5D}"/>
              </a:ext>
            </a:extLst>
          </p:cNvPr>
          <p:cNvSpPr/>
          <p:nvPr/>
        </p:nvSpPr>
        <p:spPr>
          <a:xfrm rot="10800000">
            <a:off x="10648951" y="-603064"/>
            <a:ext cx="1155329" cy="1155329"/>
          </a:xfrm>
          <a:prstGeom prst="blockArc">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Isosceles Triangle 53">
            <a:extLst>
              <a:ext uri="{FF2B5EF4-FFF2-40B4-BE49-F238E27FC236}">
                <a16:creationId xmlns:a16="http://schemas.microsoft.com/office/drawing/2014/main" id="{CB815EFA-5E3E-4BDA-ACEC-060633611A5E}"/>
              </a:ext>
            </a:extLst>
          </p:cNvPr>
          <p:cNvSpPr/>
          <p:nvPr/>
        </p:nvSpPr>
        <p:spPr>
          <a:xfrm>
            <a:off x="9363295" y="4612154"/>
            <a:ext cx="1863320" cy="1606310"/>
          </a:xfrm>
          <a:custGeom>
            <a:avLst/>
            <a:gdLst>
              <a:gd name="connsiteX0" fmla="*/ 0 w 1863320"/>
              <a:gd name="connsiteY0" fmla="*/ 1606310 h 1606310"/>
              <a:gd name="connsiteX1" fmla="*/ 931660 w 1863320"/>
              <a:gd name="connsiteY1" fmla="*/ 0 h 1606310"/>
              <a:gd name="connsiteX2" fmla="*/ 1863320 w 1863320"/>
              <a:gd name="connsiteY2" fmla="*/ 1606310 h 1606310"/>
              <a:gd name="connsiteX3" fmla="*/ 0 w 1863320"/>
              <a:gd name="connsiteY3" fmla="*/ 1606310 h 1606310"/>
              <a:gd name="connsiteX0" fmla="*/ 0 w 1863320"/>
              <a:gd name="connsiteY0" fmla="*/ 1606310 h 1606310"/>
              <a:gd name="connsiteX1" fmla="*/ 1376160 w 1863320"/>
              <a:gd name="connsiteY1" fmla="*/ 0 h 1606310"/>
              <a:gd name="connsiteX2" fmla="*/ 1863320 w 1863320"/>
              <a:gd name="connsiteY2" fmla="*/ 1606310 h 1606310"/>
              <a:gd name="connsiteX3" fmla="*/ 0 w 1863320"/>
              <a:gd name="connsiteY3" fmla="*/ 1606310 h 1606310"/>
            </a:gdLst>
            <a:ahLst/>
            <a:cxnLst>
              <a:cxn ang="0">
                <a:pos x="connsiteX0" y="connsiteY0"/>
              </a:cxn>
              <a:cxn ang="0">
                <a:pos x="connsiteX1" y="connsiteY1"/>
              </a:cxn>
              <a:cxn ang="0">
                <a:pos x="connsiteX2" y="connsiteY2"/>
              </a:cxn>
              <a:cxn ang="0">
                <a:pos x="connsiteX3" y="connsiteY3"/>
              </a:cxn>
            </a:cxnLst>
            <a:rect l="l" t="t" r="r" b="b"/>
            <a:pathLst>
              <a:path w="1863320" h="1606310">
                <a:moveTo>
                  <a:pt x="0" y="1606310"/>
                </a:moveTo>
                <a:lnTo>
                  <a:pt x="1376160" y="0"/>
                </a:lnTo>
                <a:lnTo>
                  <a:pt x="1863320" y="1606310"/>
                </a:lnTo>
                <a:lnTo>
                  <a:pt x="0" y="160631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3">
            <a:extLst>
              <a:ext uri="{FF2B5EF4-FFF2-40B4-BE49-F238E27FC236}">
                <a16:creationId xmlns:a16="http://schemas.microsoft.com/office/drawing/2014/main" id="{3E1D3B6C-BA42-478F-BE47-4774877F930D}"/>
              </a:ext>
            </a:extLst>
          </p:cNvPr>
          <p:cNvSpPr/>
          <p:nvPr/>
        </p:nvSpPr>
        <p:spPr>
          <a:xfrm>
            <a:off x="9052582" y="4721233"/>
            <a:ext cx="1863320" cy="1606310"/>
          </a:xfrm>
          <a:custGeom>
            <a:avLst/>
            <a:gdLst>
              <a:gd name="connsiteX0" fmla="*/ 0 w 1863320"/>
              <a:gd name="connsiteY0" fmla="*/ 1606310 h 1606310"/>
              <a:gd name="connsiteX1" fmla="*/ 931660 w 1863320"/>
              <a:gd name="connsiteY1" fmla="*/ 0 h 1606310"/>
              <a:gd name="connsiteX2" fmla="*/ 1863320 w 1863320"/>
              <a:gd name="connsiteY2" fmla="*/ 1606310 h 1606310"/>
              <a:gd name="connsiteX3" fmla="*/ 0 w 1863320"/>
              <a:gd name="connsiteY3" fmla="*/ 1606310 h 1606310"/>
              <a:gd name="connsiteX0" fmla="*/ 0 w 1863320"/>
              <a:gd name="connsiteY0" fmla="*/ 1606310 h 1606310"/>
              <a:gd name="connsiteX1" fmla="*/ 1376160 w 1863320"/>
              <a:gd name="connsiteY1" fmla="*/ 0 h 1606310"/>
              <a:gd name="connsiteX2" fmla="*/ 1863320 w 1863320"/>
              <a:gd name="connsiteY2" fmla="*/ 1606310 h 1606310"/>
              <a:gd name="connsiteX3" fmla="*/ 0 w 1863320"/>
              <a:gd name="connsiteY3" fmla="*/ 1606310 h 1606310"/>
            </a:gdLst>
            <a:ahLst/>
            <a:cxnLst>
              <a:cxn ang="0">
                <a:pos x="connsiteX0" y="connsiteY0"/>
              </a:cxn>
              <a:cxn ang="0">
                <a:pos x="connsiteX1" y="connsiteY1"/>
              </a:cxn>
              <a:cxn ang="0">
                <a:pos x="connsiteX2" y="connsiteY2"/>
              </a:cxn>
              <a:cxn ang="0">
                <a:pos x="connsiteX3" y="connsiteY3"/>
              </a:cxn>
            </a:cxnLst>
            <a:rect l="l" t="t" r="r" b="b"/>
            <a:pathLst>
              <a:path w="1863320" h="1606310">
                <a:moveTo>
                  <a:pt x="0" y="1606310"/>
                </a:moveTo>
                <a:lnTo>
                  <a:pt x="1376160" y="0"/>
                </a:lnTo>
                <a:lnTo>
                  <a:pt x="1863320" y="1606310"/>
                </a:lnTo>
                <a:lnTo>
                  <a:pt x="0" y="1606310"/>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58DF5AEB-BEB9-4F28-8850-2C5BABDC8247}"/>
              </a:ext>
            </a:extLst>
          </p:cNvPr>
          <p:cNvGrpSpPr/>
          <p:nvPr/>
        </p:nvGrpSpPr>
        <p:grpSpPr>
          <a:xfrm>
            <a:off x="355603" y="2703287"/>
            <a:ext cx="1194725" cy="1194725"/>
            <a:chOff x="355603" y="2703287"/>
            <a:chExt cx="1194725" cy="1194725"/>
          </a:xfrm>
        </p:grpSpPr>
        <p:sp>
          <p:nvSpPr>
            <p:cNvPr id="51" name="Circle: Hollow 50">
              <a:extLst>
                <a:ext uri="{FF2B5EF4-FFF2-40B4-BE49-F238E27FC236}">
                  <a16:creationId xmlns:a16="http://schemas.microsoft.com/office/drawing/2014/main" id="{51E59C94-556E-414D-85B4-8F051A31350A}"/>
                </a:ext>
              </a:extLst>
            </p:cNvPr>
            <p:cNvSpPr/>
            <p:nvPr/>
          </p:nvSpPr>
          <p:spPr>
            <a:xfrm>
              <a:off x="355603" y="2703287"/>
              <a:ext cx="1194725" cy="119472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ircle: Hollow 55">
              <a:extLst>
                <a:ext uri="{FF2B5EF4-FFF2-40B4-BE49-F238E27FC236}">
                  <a16:creationId xmlns:a16="http://schemas.microsoft.com/office/drawing/2014/main" id="{6BFA63C6-9779-411C-8833-AF04B6A1429E}"/>
                </a:ext>
              </a:extLst>
            </p:cNvPr>
            <p:cNvSpPr/>
            <p:nvPr/>
          </p:nvSpPr>
          <p:spPr>
            <a:xfrm>
              <a:off x="455608" y="2802404"/>
              <a:ext cx="994360" cy="9943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ircle: Hollow 56">
              <a:extLst>
                <a:ext uri="{FF2B5EF4-FFF2-40B4-BE49-F238E27FC236}">
                  <a16:creationId xmlns:a16="http://schemas.microsoft.com/office/drawing/2014/main" id="{3387AAE1-49AC-4094-9C14-A6F7FB1AFCF0}"/>
                </a:ext>
              </a:extLst>
            </p:cNvPr>
            <p:cNvSpPr/>
            <p:nvPr/>
          </p:nvSpPr>
          <p:spPr>
            <a:xfrm>
              <a:off x="544145" y="2878604"/>
              <a:ext cx="841960" cy="8419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ircle: Hollow 57">
              <a:extLst>
                <a:ext uri="{FF2B5EF4-FFF2-40B4-BE49-F238E27FC236}">
                  <a16:creationId xmlns:a16="http://schemas.microsoft.com/office/drawing/2014/main" id="{4635D8B1-3A8A-4B91-BFA4-7168B8B5E6BA}"/>
                </a:ext>
              </a:extLst>
            </p:cNvPr>
            <p:cNvSpPr/>
            <p:nvPr/>
          </p:nvSpPr>
          <p:spPr>
            <a:xfrm>
              <a:off x="825942" y="3150635"/>
              <a:ext cx="278365" cy="27836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78">
            <a:extLst>
              <a:ext uri="{FF2B5EF4-FFF2-40B4-BE49-F238E27FC236}">
                <a16:creationId xmlns:a16="http://schemas.microsoft.com/office/drawing/2014/main" id="{60E6AC1B-F6FB-4EB1-A6B7-75013C21BC35}"/>
              </a:ext>
            </a:extLst>
          </p:cNvPr>
          <p:cNvGrpSpPr/>
          <p:nvPr/>
        </p:nvGrpSpPr>
        <p:grpSpPr>
          <a:xfrm>
            <a:off x="250718" y="5034034"/>
            <a:ext cx="484084" cy="450118"/>
            <a:chOff x="250718" y="5034034"/>
            <a:chExt cx="484084" cy="450118"/>
          </a:xfrm>
        </p:grpSpPr>
        <p:grpSp>
          <p:nvGrpSpPr>
            <p:cNvPr id="63" name="Group 62">
              <a:extLst>
                <a:ext uri="{FF2B5EF4-FFF2-40B4-BE49-F238E27FC236}">
                  <a16:creationId xmlns:a16="http://schemas.microsoft.com/office/drawing/2014/main" id="{F8763A06-A8B9-40F9-891E-B8BFD3656296}"/>
                </a:ext>
              </a:extLst>
            </p:cNvPr>
            <p:cNvGrpSpPr/>
            <p:nvPr/>
          </p:nvGrpSpPr>
          <p:grpSpPr>
            <a:xfrm>
              <a:off x="254000" y="5034034"/>
              <a:ext cx="477520" cy="95632"/>
              <a:chOff x="254000" y="5034034"/>
              <a:chExt cx="1045966" cy="209474"/>
            </a:xfrm>
          </p:grpSpPr>
          <p:sp>
            <p:nvSpPr>
              <p:cNvPr id="59" name="Rectangle 58">
                <a:extLst>
                  <a:ext uri="{FF2B5EF4-FFF2-40B4-BE49-F238E27FC236}">
                    <a16:creationId xmlns:a16="http://schemas.microsoft.com/office/drawing/2014/main" id="{850A564F-770C-4304-BFC9-607422623009}"/>
                  </a:ext>
                </a:extLst>
              </p:cNvPr>
              <p:cNvSpPr/>
              <p:nvPr/>
            </p:nvSpPr>
            <p:spPr>
              <a:xfrm>
                <a:off x="254000"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9CB84E-923B-4E4C-9E16-45F59073F7B4}"/>
                  </a:ext>
                </a:extLst>
              </p:cNvPr>
              <p:cNvSpPr/>
              <p:nvPr/>
            </p:nvSpPr>
            <p:spPr>
              <a:xfrm>
                <a:off x="544145"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BED1C18-3682-4112-9D31-331C19E4BD1F}"/>
                  </a:ext>
                </a:extLst>
              </p:cNvPr>
              <p:cNvSpPr/>
              <p:nvPr/>
            </p:nvSpPr>
            <p:spPr>
              <a:xfrm>
                <a:off x="82514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C0DA131-C48B-4807-BEFC-E3DDB4F78195}"/>
                  </a:ext>
                </a:extLst>
              </p:cNvPr>
              <p:cNvSpPr/>
              <p:nvPr/>
            </p:nvSpPr>
            <p:spPr>
              <a:xfrm>
                <a:off x="109835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AA21E8B-0BC3-40BD-A38C-57253BCE451E}"/>
                </a:ext>
              </a:extLst>
            </p:cNvPr>
            <p:cNvGrpSpPr/>
            <p:nvPr/>
          </p:nvGrpSpPr>
          <p:grpSpPr>
            <a:xfrm>
              <a:off x="257282" y="5155658"/>
              <a:ext cx="477520" cy="95632"/>
              <a:chOff x="254000" y="5034034"/>
              <a:chExt cx="1045966" cy="209474"/>
            </a:xfrm>
          </p:grpSpPr>
          <p:sp>
            <p:nvSpPr>
              <p:cNvPr id="65" name="Rectangle 64">
                <a:extLst>
                  <a:ext uri="{FF2B5EF4-FFF2-40B4-BE49-F238E27FC236}">
                    <a16:creationId xmlns:a16="http://schemas.microsoft.com/office/drawing/2014/main" id="{DDB89644-4027-41FA-BC0F-011E4EEA06FF}"/>
                  </a:ext>
                </a:extLst>
              </p:cNvPr>
              <p:cNvSpPr/>
              <p:nvPr/>
            </p:nvSpPr>
            <p:spPr>
              <a:xfrm>
                <a:off x="254000"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1772C21-AEF9-4AB7-BF26-82051F25E966}"/>
                  </a:ext>
                </a:extLst>
              </p:cNvPr>
              <p:cNvSpPr/>
              <p:nvPr/>
            </p:nvSpPr>
            <p:spPr>
              <a:xfrm>
                <a:off x="544145" y="5041900"/>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2AC31C8-2922-4D9A-8832-F394F98F4F41}"/>
                  </a:ext>
                </a:extLst>
              </p:cNvPr>
              <p:cNvSpPr/>
              <p:nvPr/>
            </p:nvSpPr>
            <p:spPr>
              <a:xfrm>
                <a:off x="82514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9A76387-1854-4BB5-8AFB-0AFEE15AD570}"/>
                  </a:ext>
                </a:extLst>
              </p:cNvPr>
              <p:cNvSpPr/>
              <p:nvPr/>
            </p:nvSpPr>
            <p:spPr>
              <a:xfrm>
                <a:off x="1098358" y="5034034"/>
                <a:ext cx="201608" cy="20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3737AFA7-9320-44AD-BF1C-74F6230D614D}"/>
                </a:ext>
              </a:extLst>
            </p:cNvPr>
            <p:cNvGrpSpPr/>
            <p:nvPr/>
          </p:nvGrpSpPr>
          <p:grpSpPr>
            <a:xfrm>
              <a:off x="250718" y="5266896"/>
              <a:ext cx="477520" cy="95632"/>
              <a:chOff x="254000" y="5034034"/>
              <a:chExt cx="1045966" cy="209474"/>
            </a:xfrm>
            <a:solidFill>
              <a:schemeClr val="accent2"/>
            </a:solidFill>
          </p:grpSpPr>
          <p:sp>
            <p:nvSpPr>
              <p:cNvPr id="70" name="Rectangle 69">
                <a:extLst>
                  <a:ext uri="{FF2B5EF4-FFF2-40B4-BE49-F238E27FC236}">
                    <a16:creationId xmlns:a16="http://schemas.microsoft.com/office/drawing/2014/main" id="{C5494516-7684-40C0-8B47-4A51933B6FC7}"/>
                  </a:ext>
                </a:extLst>
              </p:cNvPr>
              <p:cNvSpPr/>
              <p:nvPr/>
            </p:nvSpPr>
            <p:spPr>
              <a:xfrm>
                <a:off x="254000"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193B262-62A6-4B0E-BC54-6288FA4F1D40}"/>
                  </a:ext>
                </a:extLst>
              </p:cNvPr>
              <p:cNvSpPr/>
              <p:nvPr/>
            </p:nvSpPr>
            <p:spPr>
              <a:xfrm>
                <a:off x="544145"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A041538-9887-4F87-8AAF-39DD53688C53}"/>
                  </a:ext>
                </a:extLst>
              </p:cNvPr>
              <p:cNvSpPr/>
              <p:nvPr/>
            </p:nvSpPr>
            <p:spPr>
              <a:xfrm>
                <a:off x="82514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91CA602-809A-48CD-AD72-8CCCA3D5FA53}"/>
                  </a:ext>
                </a:extLst>
              </p:cNvPr>
              <p:cNvSpPr/>
              <p:nvPr/>
            </p:nvSpPr>
            <p:spPr>
              <a:xfrm>
                <a:off x="109835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3184F75-47F8-4D1D-9637-81316D30251E}"/>
                </a:ext>
              </a:extLst>
            </p:cNvPr>
            <p:cNvGrpSpPr/>
            <p:nvPr/>
          </p:nvGrpSpPr>
          <p:grpSpPr>
            <a:xfrm>
              <a:off x="254000" y="5388520"/>
              <a:ext cx="477520" cy="95632"/>
              <a:chOff x="254000" y="5034034"/>
              <a:chExt cx="1045966" cy="209474"/>
            </a:xfrm>
            <a:solidFill>
              <a:schemeClr val="accent2"/>
            </a:solidFill>
          </p:grpSpPr>
          <p:sp>
            <p:nvSpPr>
              <p:cNvPr id="75" name="Rectangle 74">
                <a:extLst>
                  <a:ext uri="{FF2B5EF4-FFF2-40B4-BE49-F238E27FC236}">
                    <a16:creationId xmlns:a16="http://schemas.microsoft.com/office/drawing/2014/main" id="{06888679-2E34-413A-94CA-A6596DBCC696}"/>
                  </a:ext>
                </a:extLst>
              </p:cNvPr>
              <p:cNvSpPr/>
              <p:nvPr/>
            </p:nvSpPr>
            <p:spPr>
              <a:xfrm>
                <a:off x="254000"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EC3264A-31CA-4EE7-90F8-A4E4B76FC750}"/>
                  </a:ext>
                </a:extLst>
              </p:cNvPr>
              <p:cNvSpPr/>
              <p:nvPr/>
            </p:nvSpPr>
            <p:spPr>
              <a:xfrm>
                <a:off x="544145" y="5041900"/>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62DCB52-A0C2-4AD7-B766-C5B439568B8B}"/>
                  </a:ext>
                </a:extLst>
              </p:cNvPr>
              <p:cNvSpPr/>
              <p:nvPr/>
            </p:nvSpPr>
            <p:spPr>
              <a:xfrm>
                <a:off x="82514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9DF5B06-0993-466A-917A-ABACC2B75AE2}"/>
                  </a:ext>
                </a:extLst>
              </p:cNvPr>
              <p:cNvSpPr/>
              <p:nvPr/>
            </p:nvSpPr>
            <p:spPr>
              <a:xfrm>
                <a:off x="1098358" y="5034034"/>
                <a:ext cx="201608" cy="2016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Multiplication Sign 79">
            <a:extLst>
              <a:ext uri="{FF2B5EF4-FFF2-40B4-BE49-F238E27FC236}">
                <a16:creationId xmlns:a16="http://schemas.microsoft.com/office/drawing/2014/main" id="{B997E8F8-14B3-450A-AE2E-26BB43C691A3}"/>
              </a:ext>
            </a:extLst>
          </p:cNvPr>
          <p:cNvSpPr/>
          <p:nvPr/>
        </p:nvSpPr>
        <p:spPr>
          <a:xfrm>
            <a:off x="1193800" y="5905500"/>
            <a:ext cx="422043" cy="42204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ultiplication Sign 80">
            <a:extLst>
              <a:ext uri="{FF2B5EF4-FFF2-40B4-BE49-F238E27FC236}">
                <a16:creationId xmlns:a16="http://schemas.microsoft.com/office/drawing/2014/main" id="{4BBF5A0E-4148-40E8-89D8-D4FC77C8191F}"/>
              </a:ext>
            </a:extLst>
          </p:cNvPr>
          <p:cNvSpPr/>
          <p:nvPr/>
        </p:nvSpPr>
        <p:spPr>
          <a:xfrm>
            <a:off x="8039333" y="152067"/>
            <a:ext cx="422043" cy="42204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ication Sign 81">
            <a:extLst>
              <a:ext uri="{FF2B5EF4-FFF2-40B4-BE49-F238E27FC236}">
                <a16:creationId xmlns:a16="http://schemas.microsoft.com/office/drawing/2014/main" id="{07BDE5EA-3711-40B0-BD2E-0593DE25025B}"/>
              </a:ext>
            </a:extLst>
          </p:cNvPr>
          <p:cNvSpPr/>
          <p:nvPr/>
        </p:nvSpPr>
        <p:spPr>
          <a:xfrm>
            <a:off x="11462947" y="5010358"/>
            <a:ext cx="422043" cy="42204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F57B4F9-4E9E-48A2-8058-C73954102E91}"/>
              </a:ext>
            </a:extLst>
          </p:cNvPr>
          <p:cNvSpPr txBox="1"/>
          <p:nvPr/>
        </p:nvSpPr>
        <p:spPr>
          <a:xfrm>
            <a:off x="3820206" y="3677785"/>
            <a:ext cx="4551588" cy="369332"/>
          </a:xfrm>
          <a:prstGeom prst="rect">
            <a:avLst/>
          </a:prstGeom>
          <a:noFill/>
        </p:spPr>
        <p:txBody>
          <a:bodyPr wrap="square" rtlCol="0">
            <a:spAutoFit/>
          </a:bodyPr>
          <a:lstStyle/>
          <a:p>
            <a:pPr algn="ctr"/>
            <a:r>
              <a:rPr lang="en-US" b="1" dirty="0">
                <a:solidFill>
                  <a:schemeClr val="bg1"/>
                </a:solidFill>
                <a:latin typeface="Aharoni" panose="02010803020104030203" pitchFamily="2" charset="-79"/>
                <a:cs typeface="Aharoni" panose="02010803020104030203" pitchFamily="2" charset="-79"/>
              </a:rPr>
              <a:t>Ppthemes.com</a:t>
            </a:r>
          </a:p>
        </p:txBody>
      </p:sp>
      <p:grpSp>
        <p:nvGrpSpPr>
          <p:cNvPr id="86" name="Group 85">
            <a:extLst>
              <a:ext uri="{FF2B5EF4-FFF2-40B4-BE49-F238E27FC236}">
                <a16:creationId xmlns:a16="http://schemas.microsoft.com/office/drawing/2014/main" id="{944FC38E-884D-4F4D-AEFA-5E33AEBF0E89}"/>
              </a:ext>
            </a:extLst>
          </p:cNvPr>
          <p:cNvGrpSpPr/>
          <p:nvPr/>
        </p:nvGrpSpPr>
        <p:grpSpPr>
          <a:xfrm>
            <a:off x="4688467" y="4769203"/>
            <a:ext cx="685797" cy="685797"/>
            <a:chOff x="355603" y="2703287"/>
            <a:chExt cx="1194725" cy="1194725"/>
          </a:xfrm>
        </p:grpSpPr>
        <p:sp>
          <p:nvSpPr>
            <p:cNvPr id="87" name="Circle: Hollow 86">
              <a:extLst>
                <a:ext uri="{FF2B5EF4-FFF2-40B4-BE49-F238E27FC236}">
                  <a16:creationId xmlns:a16="http://schemas.microsoft.com/office/drawing/2014/main" id="{32893887-591D-4E14-8225-616311103D3B}"/>
                </a:ext>
              </a:extLst>
            </p:cNvPr>
            <p:cNvSpPr/>
            <p:nvPr/>
          </p:nvSpPr>
          <p:spPr>
            <a:xfrm>
              <a:off x="355603" y="2703287"/>
              <a:ext cx="1194725" cy="119472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ircle: Hollow 87">
              <a:extLst>
                <a:ext uri="{FF2B5EF4-FFF2-40B4-BE49-F238E27FC236}">
                  <a16:creationId xmlns:a16="http://schemas.microsoft.com/office/drawing/2014/main" id="{D7E4B7D7-EA60-4098-9480-345B4E07AD08}"/>
                </a:ext>
              </a:extLst>
            </p:cNvPr>
            <p:cNvSpPr/>
            <p:nvPr/>
          </p:nvSpPr>
          <p:spPr>
            <a:xfrm>
              <a:off x="455608" y="2802404"/>
              <a:ext cx="994360" cy="9943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ircle: Hollow 88">
              <a:extLst>
                <a:ext uri="{FF2B5EF4-FFF2-40B4-BE49-F238E27FC236}">
                  <a16:creationId xmlns:a16="http://schemas.microsoft.com/office/drawing/2014/main" id="{4876CD23-B868-4821-A078-40010D65C3D1}"/>
                </a:ext>
              </a:extLst>
            </p:cNvPr>
            <p:cNvSpPr/>
            <p:nvPr/>
          </p:nvSpPr>
          <p:spPr>
            <a:xfrm>
              <a:off x="544145" y="2878604"/>
              <a:ext cx="841960" cy="8419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Circle: Hollow 89">
              <a:extLst>
                <a:ext uri="{FF2B5EF4-FFF2-40B4-BE49-F238E27FC236}">
                  <a16:creationId xmlns:a16="http://schemas.microsoft.com/office/drawing/2014/main" id="{581E37BA-EBE0-48A6-B7DB-B04A09516F1E}"/>
                </a:ext>
              </a:extLst>
            </p:cNvPr>
            <p:cNvSpPr/>
            <p:nvPr/>
          </p:nvSpPr>
          <p:spPr>
            <a:xfrm>
              <a:off x="825942" y="3150635"/>
              <a:ext cx="278365" cy="27836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1" name="Group 90">
            <a:extLst>
              <a:ext uri="{FF2B5EF4-FFF2-40B4-BE49-F238E27FC236}">
                <a16:creationId xmlns:a16="http://schemas.microsoft.com/office/drawing/2014/main" id="{0D3ADCA5-24DB-4F15-B2AF-15481B76F413}"/>
              </a:ext>
            </a:extLst>
          </p:cNvPr>
          <p:cNvGrpSpPr/>
          <p:nvPr/>
        </p:nvGrpSpPr>
        <p:grpSpPr>
          <a:xfrm>
            <a:off x="11407562" y="6115902"/>
            <a:ext cx="685797" cy="685797"/>
            <a:chOff x="355603" y="2703287"/>
            <a:chExt cx="1194725" cy="1194725"/>
          </a:xfrm>
        </p:grpSpPr>
        <p:sp>
          <p:nvSpPr>
            <p:cNvPr id="92" name="Circle: Hollow 91">
              <a:extLst>
                <a:ext uri="{FF2B5EF4-FFF2-40B4-BE49-F238E27FC236}">
                  <a16:creationId xmlns:a16="http://schemas.microsoft.com/office/drawing/2014/main" id="{91F4839C-6BD5-432E-84BE-71720C2D0A79}"/>
                </a:ext>
              </a:extLst>
            </p:cNvPr>
            <p:cNvSpPr/>
            <p:nvPr/>
          </p:nvSpPr>
          <p:spPr>
            <a:xfrm>
              <a:off x="355603" y="2703287"/>
              <a:ext cx="1194725" cy="119472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Circle: Hollow 92">
              <a:extLst>
                <a:ext uri="{FF2B5EF4-FFF2-40B4-BE49-F238E27FC236}">
                  <a16:creationId xmlns:a16="http://schemas.microsoft.com/office/drawing/2014/main" id="{EA807305-143A-4E76-B96E-D00CDF993ACD}"/>
                </a:ext>
              </a:extLst>
            </p:cNvPr>
            <p:cNvSpPr/>
            <p:nvPr/>
          </p:nvSpPr>
          <p:spPr>
            <a:xfrm>
              <a:off x="455608" y="2802404"/>
              <a:ext cx="994360" cy="9943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Circle: Hollow 93">
              <a:extLst>
                <a:ext uri="{FF2B5EF4-FFF2-40B4-BE49-F238E27FC236}">
                  <a16:creationId xmlns:a16="http://schemas.microsoft.com/office/drawing/2014/main" id="{BB896BB4-90D8-47E2-882A-BE0324875074}"/>
                </a:ext>
              </a:extLst>
            </p:cNvPr>
            <p:cNvSpPr/>
            <p:nvPr/>
          </p:nvSpPr>
          <p:spPr>
            <a:xfrm>
              <a:off x="544145" y="2878604"/>
              <a:ext cx="841960" cy="841960"/>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Circle: Hollow 94">
              <a:extLst>
                <a:ext uri="{FF2B5EF4-FFF2-40B4-BE49-F238E27FC236}">
                  <a16:creationId xmlns:a16="http://schemas.microsoft.com/office/drawing/2014/main" id="{99AB3D4B-6856-4ABD-8B78-3757BB457876}"/>
                </a:ext>
              </a:extLst>
            </p:cNvPr>
            <p:cNvSpPr/>
            <p:nvPr/>
          </p:nvSpPr>
          <p:spPr>
            <a:xfrm>
              <a:off x="825942" y="3150635"/>
              <a:ext cx="278365" cy="278365"/>
            </a:xfrm>
            <a:prstGeom prst="don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6200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598E04-6D59-B5AD-ED1C-5C95FD10150B}"/>
              </a:ext>
            </a:extLst>
          </p:cNvPr>
          <p:cNvSpPr txBox="1"/>
          <p:nvPr/>
        </p:nvSpPr>
        <p:spPr>
          <a:xfrm>
            <a:off x="495947" y="575182"/>
            <a:ext cx="5377912" cy="954107"/>
          </a:xfrm>
          <a:prstGeom prst="rect">
            <a:avLst/>
          </a:prstGeom>
          <a:noFill/>
        </p:spPr>
        <p:txBody>
          <a:bodyPr wrap="square" rtlCol="0">
            <a:spAutoFit/>
          </a:bodyPr>
          <a:lstStyle/>
          <a:p>
            <a:r>
              <a:rPr lang="en-US" sz="2800" b="1" dirty="0">
                <a:solidFill>
                  <a:schemeClr val="bg1"/>
                </a:solidFill>
                <a:latin typeface="Lato" panose="020F0502020204030203" pitchFamily="34" charset="77"/>
              </a:rPr>
              <a:t>Mood Board with PowerPoint Zoom</a:t>
            </a:r>
            <a:endParaRPr lang="en-US" sz="2800" b="1" dirty="0">
              <a:latin typeface="Lato" panose="020F0502020204030203" pitchFamily="34" charset="77"/>
            </a:endParaRPr>
          </a:p>
        </p:txBody>
      </p:sp>
      <p:sp>
        <p:nvSpPr>
          <p:cNvPr id="3" name="TextBox 2">
            <a:extLst>
              <a:ext uri="{FF2B5EF4-FFF2-40B4-BE49-F238E27FC236}">
                <a16:creationId xmlns:a16="http://schemas.microsoft.com/office/drawing/2014/main" id="{415D2DB1-3765-D446-BE39-9E7BD0106BC6}"/>
              </a:ext>
            </a:extLst>
          </p:cNvPr>
          <p:cNvSpPr txBox="1"/>
          <p:nvPr/>
        </p:nvSpPr>
        <p:spPr>
          <a:xfrm>
            <a:off x="495947" y="240026"/>
            <a:ext cx="2014781" cy="369332"/>
          </a:xfrm>
          <a:prstGeom prst="rect">
            <a:avLst/>
          </a:prstGeom>
          <a:noFill/>
        </p:spPr>
        <p:txBody>
          <a:bodyPr wrap="square" rtlCol="0">
            <a:spAutoFit/>
          </a:bodyPr>
          <a:lstStyle/>
          <a:p>
            <a:r>
              <a:rPr lang="en-US" b="1" dirty="0">
                <a:solidFill>
                  <a:schemeClr val="accent1"/>
                </a:solidFill>
              </a:rPr>
              <a:t>ZOOM SLIDE</a:t>
            </a:r>
          </a:p>
        </p:txBody>
      </p:sp>
      <p:sp>
        <p:nvSpPr>
          <p:cNvPr id="4" name="TextBox 3">
            <a:extLst>
              <a:ext uri="{FF2B5EF4-FFF2-40B4-BE49-F238E27FC236}">
                <a16:creationId xmlns:a16="http://schemas.microsoft.com/office/drawing/2014/main" id="{DA4BE0CE-B999-B560-8ACC-A8ECCC692B6B}"/>
              </a:ext>
            </a:extLst>
          </p:cNvPr>
          <p:cNvSpPr txBox="1"/>
          <p:nvPr/>
        </p:nvSpPr>
        <p:spPr>
          <a:xfrm>
            <a:off x="495947" y="1864445"/>
            <a:ext cx="2014781" cy="369332"/>
          </a:xfrm>
          <a:prstGeom prst="rect">
            <a:avLst/>
          </a:prstGeom>
          <a:noFill/>
        </p:spPr>
        <p:txBody>
          <a:bodyPr wrap="square" rtlCol="0">
            <a:spAutoFit/>
          </a:bodyPr>
          <a:lstStyle/>
          <a:p>
            <a:r>
              <a:rPr lang="en-US" b="1" dirty="0">
                <a:solidFill>
                  <a:schemeClr val="accent1"/>
                </a:solidFill>
              </a:rPr>
              <a:t>SECTION SLIDE</a:t>
            </a:r>
          </a:p>
        </p:txBody>
      </p:sp>
      <p:sp>
        <p:nvSpPr>
          <p:cNvPr id="6" name="TextBox 5">
            <a:extLst>
              <a:ext uri="{FF2B5EF4-FFF2-40B4-BE49-F238E27FC236}">
                <a16:creationId xmlns:a16="http://schemas.microsoft.com/office/drawing/2014/main" id="{6A1C3BB5-9625-92D7-6EE2-17F65FB838EC}"/>
              </a:ext>
            </a:extLst>
          </p:cNvPr>
          <p:cNvSpPr txBox="1"/>
          <p:nvPr/>
        </p:nvSpPr>
        <p:spPr>
          <a:xfrm>
            <a:off x="7500331" y="3103238"/>
            <a:ext cx="2840811" cy="369332"/>
          </a:xfrm>
          <a:prstGeom prst="rect">
            <a:avLst/>
          </a:prstGeom>
          <a:noFill/>
        </p:spPr>
        <p:txBody>
          <a:bodyPr wrap="square" rtlCol="0">
            <a:spAutoFit/>
          </a:bodyPr>
          <a:lstStyle/>
          <a:p>
            <a:r>
              <a:rPr lang="en-US" b="1" dirty="0">
                <a:solidFill>
                  <a:schemeClr val="accent1"/>
                </a:solidFill>
              </a:rPr>
              <a:t>RESULTS  SECTION</a:t>
            </a:r>
          </a:p>
        </p:txBody>
      </p:sp>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ECD8F46F-4EBC-2FB6-ADD1-FBF7467E1422}"/>
                  </a:ext>
                </a:extLst>
              </p:cNvPr>
              <p:cNvGraphicFramePr>
                <a:graphicFrameLocks noChangeAspect="1"/>
              </p:cNvGraphicFramePr>
              <p:nvPr>
                <p:extLst>
                  <p:ext uri="{D42A27DB-BD31-4B8C-83A1-F6EECF244321}">
                    <p14:modId xmlns:p14="http://schemas.microsoft.com/office/powerpoint/2010/main" val="846051022"/>
                  </p:ext>
                </p:extLst>
              </p:nvPr>
            </p:nvGraphicFramePr>
            <p:xfrm>
              <a:off x="2934347" y="1329223"/>
              <a:ext cx="2559600" cy="1439775"/>
            </p:xfrm>
            <a:graphic>
              <a:graphicData uri="http://schemas.microsoft.com/office/powerpoint/2016/sectionzoom">
                <psez:sectionZm>
                  <psez:sectionZmObj sectionId="{A8AC6D69-A04F-254D-9CB5-4480A397D61F}">
                    <psez:zmPr id="{5CC5F51F-97B1-EC49-B7E4-DCB5C01D420D}" transitionDur="1000">
                      <p166:blipFill xmlns:p166="http://schemas.microsoft.com/office/powerpoint/2016/6/main">
                        <a:blip r:embed="rId2"/>
                        <a:stretch>
                          <a:fillRect/>
                        </a:stretch>
                      </p166:blipFill>
                      <p166:spPr xmlns:p166="http://schemas.microsoft.com/office/powerpoint/2016/6/main">
                        <a:xfrm>
                          <a:off x="0" y="0"/>
                          <a:ext cx="2559600" cy="1439775"/>
                        </a:xfrm>
                        <a:prstGeom prst="rect">
                          <a:avLst/>
                        </a:prstGeom>
                        <a:ln w="3175">
                          <a:solidFill>
                            <a:prstClr val="ltGray"/>
                          </a:solidFill>
                        </a:ln>
                      </p166:spPr>
                    </psez:zmPr>
                  </psez:sectionZmObj>
                </psez:sectionZm>
              </a:graphicData>
            </a:graphic>
          </p:graphicFrame>
        </mc:Choice>
        <mc:Fallback xmlns="">
          <p:pic>
            <p:nvPicPr>
              <p:cNvPr id="8" name="Section Zoom 7">
                <a:hlinkClick r:id="rId3" action="ppaction://hlinksldjump"/>
                <a:extLst>
                  <a:ext uri="{FF2B5EF4-FFF2-40B4-BE49-F238E27FC236}">
                    <a16:creationId xmlns:a16="http://schemas.microsoft.com/office/drawing/2014/main" id="{ECD8F46F-4EBC-2FB6-ADD1-FBF7467E1422}"/>
                  </a:ext>
                </a:extLst>
              </p:cNvPr>
              <p:cNvPicPr>
                <a:picLocks noGrp="1" noRot="1" noChangeAspect="1" noMove="1" noResize="1" noEditPoints="1" noAdjustHandles="1" noChangeArrowheads="1" noChangeShapeType="1"/>
              </p:cNvPicPr>
              <p:nvPr/>
            </p:nvPicPr>
            <p:blipFill>
              <a:blip r:embed="rId4"/>
              <a:stretch>
                <a:fillRect/>
              </a:stretch>
            </p:blipFill>
            <p:spPr>
              <a:xfrm>
                <a:off x="2934347" y="1329223"/>
                <a:ext cx="2559600" cy="143977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CB8CF3CA-8EEE-B6B0-9D29-0D41FE0D8EFC}"/>
                  </a:ext>
                </a:extLst>
              </p:cNvPr>
              <p:cNvGraphicFramePr>
                <a:graphicFrameLocks noChangeAspect="1"/>
              </p:cNvGraphicFramePr>
              <p:nvPr>
                <p:extLst>
                  <p:ext uri="{D42A27DB-BD31-4B8C-83A1-F6EECF244321}">
                    <p14:modId xmlns:p14="http://schemas.microsoft.com/office/powerpoint/2010/main" val="1469154159"/>
                  </p:ext>
                </p:extLst>
              </p:nvPr>
            </p:nvGraphicFramePr>
            <p:xfrm>
              <a:off x="5917566" y="1329222"/>
              <a:ext cx="2559600" cy="1439775"/>
            </p:xfrm>
            <a:graphic>
              <a:graphicData uri="http://schemas.microsoft.com/office/powerpoint/2016/sectionzoom">
                <psez:sectionZm>
                  <psez:sectionZmObj sectionId="{D595E2F2-7E17-8A45-A0E7-0D22A591CD9C}">
                    <psez:zmPr id="{1C7121F7-805A-2A4A-8747-CD51A917CD81}" transitionDur="1000">
                      <p166:blipFill xmlns:p166="http://schemas.microsoft.com/office/powerpoint/2016/6/main">
                        <a:blip r:embed="rId5"/>
                        <a:stretch>
                          <a:fillRect/>
                        </a:stretch>
                      </p166:blipFill>
                      <p166:spPr xmlns:p166="http://schemas.microsoft.com/office/powerpoint/2016/6/main">
                        <a:xfrm>
                          <a:off x="0" y="0"/>
                          <a:ext cx="2559600" cy="1439775"/>
                        </a:xfrm>
                        <a:prstGeom prst="rect">
                          <a:avLst/>
                        </a:prstGeom>
                        <a:ln w="3175">
                          <a:solidFill>
                            <a:prstClr val="ltGray"/>
                          </a:solidFill>
                        </a:ln>
                      </p166:spPr>
                    </psez:zmPr>
                  </psez:sectionZmObj>
                </psez:sectionZm>
              </a:graphicData>
            </a:graphic>
          </p:graphicFrame>
        </mc:Choice>
        <mc:Fallback xmlns="">
          <p:pic>
            <p:nvPicPr>
              <p:cNvPr id="10" name="Section Zoom 9">
                <a:hlinkClick r:id="rId6" action="ppaction://hlinksldjump"/>
                <a:extLst>
                  <a:ext uri="{FF2B5EF4-FFF2-40B4-BE49-F238E27FC236}">
                    <a16:creationId xmlns:a16="http://schemas.microsoft.com/office/drawing/2014/main" id="{CB8CF3CA-8EEE-B6B0-9D29-0D41FE0D8EFC}"/>
                  </a:ext>
                </a:extLst>
              </p:cNvPr>
              <p:cNvPicPr>
                <a:picLocks noGrp="1" noRot="1" noChangeAspect="1" noMove="1" noResize="1" noEditPoints="1" noAdjustHandles="1" noChangeArrowheads="1" noChangeShapeType="1"/>
              </p:cNvPicPr>
              <p:nvPr/>
            </p:nvPicPr>
            <p:blipFill>
              <a:blip r:embed="rId7"/>
              <a:stretch>
                <a:fillRect/>
              </a:stretch>
            </p:blipFill>
            <p:spPr>
              <a:xfrm>
                <a:off x="5917566" y="1329222"/>
                <a:ext cx="2559600" cy="143977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70178A82-381E-BA8A-EC35-967A59BEE383}"/>
                  </a:ext>
                </a:extLst>
              </p:cNvPr>
              <p:cNvGraphicFramePr>
                <a:graphicFrameLocks noChangeAspect="1"/>
              </p:cNvGraphicFramePr>
              <p:nvPr>
                <p:extLst>
                  <p:ext uri="{D42A27DB-BD31-4B8C-83A1-F6EECF244321}">
                    <p14:modId xmlns:p14="http://schemas.microsoft.com/office/powerpoint/2010/main" val="2194065498"/>
                  </p:ext>
                </p:extLst>
              </p:nvPr>
            </p:nvGraphicFramePr>
            <p:xfrm>
              <a:off x="8709505" y="1329222"/>
              <a:ext cx="2559600" cy="1439775"/>
            </p:xfrm>
            <a:graphic>
              <a:graphicData uri="http://schemas.microsoft.com/office/powerpoint/2016/sectionzoom">
                <psez:sectionZm>
                  <psez:sectionZmObj sectionId="{36D9D455-9A86-984E-9D22-622FF6072EB6}">
                    <psez:zmPr id="{B4A18C39-1BCA-EC45-AD73-1B5C763BF055}" transitionDur="1000">
                      <p166:blipFill xmlns:p166="http://schemas.microsoft.com/office/powerpoint/2016/6/main">
                        <a:blip r:embed="rId8"/>
                        <a:stretch>
                          <a:fillRect/>
                        </a:stretch>
                      </p166:blipFill>
                      <p166:spPr xmlns:p166="http://schemas.microsoft.com/office/powerpoint/2016/6/main">
                        <a:xfrm>
                          <a:off x="0" y="0"/>
                          <a:ext cx="2559600" cy="1439775"/>
                        </a:xfrm>
                        <a:prstGeom prst="rect">
                          <a:avLst/>
                        </a:prstGeom>
                        <a:ln w="3175">
                          <a:solidFill>
                            <a:prstClr val="ltGray"/>
                          </a:solidFill>
                        </a:ln>
                      </p166:spPr>
                    </psez:zmPr>
                  </psez:sectionZmObj>
                </psez:sectionZm>
              </a:graphicData>
            </a:graphic>
          </p:graphicFrame>
        </mc:Choice>
        <mc:Fallback xmlns="">
          <p:pic>
            <p:nvPicPr>
              <p:cNvPr id="12" name="Section Zoom 11">
                <a:hlinkClick r:id="rId9" action="ppaction://hlinksldjump"/>
                <a:extLst>
                  <a:ext uri="{FF2B5EF4-FFF2-40B4-BE49-F238E27FC236}">
                    <a16:creationId xmlns:a16="http://schemas.microsoft.com/office/drawing/2014/main" id="{70178A82-381E-BA8A-EC35-967A59BEE383}"/>
                  </a:ext>
                </a:extLst>
              </p:cNvPr>
              <p:cNvPicPr>
                <a:picLocks noGrp="1" noRot="1" noChangeAspect="1" noMove="1" noResize="1" noEditPoints="1" noAdjustHandles="1" noChangeArrowheads="1" noChangeShapeType="1"/>
              </p:cNvPicPr>
              <p:nvPr/>
            </p:nvPicPr>
            <p:blipFill>
              <a:blip r:embed="rId10"/>
              <a:stretch>
                <a:fillRect/>
              </a:stretch>
            </p:blipFill>
            <p:spPr>
              <a:xfrm>
                <a:off x="8709505" y="1329222"/>
                <a:ext cx="2559600" cy="14397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5CCE5770-28E6-5FCF-295B-036FA78A0567}"/>
                  </a:ext>
                </a:extLst>
              </p:cNvPr>
              <p:cNvGraphicFramePr>
                <a:graphicFrameLocks noChangeAspect="1"/>
              </p:cNvGraphicFramePr>
              <p:nvPr>
                <p:extLst>
                  <p:ext uri="{D42A27DB-BD31-4B8C-83A1-F6EECF244321}">
                    <p14:modId xmlns:p14="http://schemas.microsoft.com/office/powerpoint/2010/main" val="1705968248"/>
                  </p:ext>
                </p:extLst>
              </p:nvPr>
            </p:nvGraphicFramePr>
            <p:xfrm>
              <a:off x="7500331" y="3523038"/>
              <a:ext cx="2418347" cy="1360320"/>
            </p:xfrm>
            <a:graphic>
              <a:graphicData uri="http://schemas.microsoft.com/office/powerpoint/2016/slidezoom">
                <pslz:sldZm>
                  <pslz:sldZmObj sldId="361" cId="1140325512">
                    <pslz:zmPr id="{B194EB60-4A38-4C4B-97E7-468204C96D9F}" returnToParent="0" transitionDur="1000">
                      <p166:blipFill xmlns:p166="http://schemas.microsoft.com/office/powerpoint/2016/6/main">
                        <a:blip r:embed="rId11"/>
                        <a:stretch>
                          <a:fillRect/>
                        </a:stretch>
                      </p166:blipFill>
                      <p166:spPr xmlns:p166="http://schemas.microsoft.com/office/powerpoint/2016/6/main">
                        <a:xfrm>
                          <a:off x="0" y="0"/>
                          <a:ext cx="2418347" cy="1360320"/>
                        </a:xfrm>
                        <a:prstGeom prst="rect">
                          <a:avLst/>
                        </a:prstGeom>
                        <a:ln w="3175">
                          <a:solidFill>
                            <a:prstClr val="ltGray"/>
                          </a:solidFill>
                        </a:ln>
                      </p166:spPr>
                    </pslz:zmPr>
                  </pslz:sldZmObj>
                </pslz:sldZm>
              </a:graphicData>
            </a:graphic>
          </p:graphicFrame>
        </mc:Choice>
        <mc:Fallback xmlns="">
          <p:pic>
            <p:nvPicPr>
              <p:cNvPr id="14" name="Slide Zoom 13">
                <a:hlinkClick r:id="rId9" action="ppaction://hlinksldjump"/>
                <a:extLst>
                  <a:ext uri="{FF2B5EF4-FFF2-40B4-BE49-F238E27FC236}">
                    <a16:creationId xmlns:a16="http://schemas.microsoft.com/office/drawing/2014/main" id="{5CCE5770-28E6-5FCF-295B-036FA78A0567}"/>
                  </a:ext>
                </a:extLst>
              </p:cNvPr>
              <p:cNvPicPr>
                <a:picLocks noGrp="1" noRot="1" noChangeAspect="1" noMove="1" noResize="1" noEditPoints="1" noAdjustHandles="1" noChangeArrowheads="1" noChangeShapeType="1"/>
              </p:cNvPicPr>
              <p:nvPr/>
            </p:nvPicPr>
            <p:blipFill>
              <a:blip r:embed="rId12"/>
              <a:stretch>
                <a:fillRect/>
              </a:stretch>
            </p:blipFill>
            <p:spPr>
              <a:xfrm>
                <a:off x="7500331" y="3523038"/>
                <a:ext cx="2418347" cy="136032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FD39554F-D280-2E8F-DD0B-74FB8A899B4B}"/>
                  </a:ext>
                </a:extLst>
              </p:cNvPr>
              <p:cNvGraphicFramePr>
                <a:graphicFrameLocks noChangeAspect="1"/>
              </p:cNvGraphicFramePr>
              <p:nvPr>
                <p:extLst>
                  <p:ext uri="{D42A27DB-BD31-4B8C-83A1-F6EECF244321}">
                    <p14:modId xmlns:p14="http://schemas.microsoft.com/office/powerpoint/2010/main" val="2569901635"/>
                  </p:ext>
                </p:extLst>
              </p:nvPr>
            </p:nvGraphicFramePr>
            <p:xfrm>
              <a:off x="7500331" y="5046519"/>
              <a:ext cx="2418347" cy="1360320"/>
            </p:xfrm>
            <a:graphic>
              <a:graphicData uri="http://schemas.microsoft.com/office/powerpoint/2016/slidezoom">
                <pslz:sldZm>
                  <pslz:sldZmObj sldId="357" cId="1050394826">
                    <pslz:zmPr id="{E73BEE98-66F8-194E-AED1-E025E3C597C0}" returnToParent="0" transitionDur="1000">
                      <p166:blipFill xmlns:p166="http://schemas.microsoft.com/office/powerpoint/2016/6/main">
                        <a:blip r:embed="rId13"/>
                        <a:stretch>
                          <a:fillRect/>
                        </a:stretch>
                      </p166:blipFill>
                      <p166:spPr xmlns:p166="http://schemas.microsoft.com/office/powerpoint/2016/6/main">
                        <a:xfrm>
                          <a:off x="0" y="0"/>
                          <a:ext cx="2418347" cy="1360320"/>
                        </a:xfrm>
                        <a:prstGeom prst="rect">
                          <a:avLst/>
                        </a:prstGeom>
                        <a:ln w="3175">
                          <a:solidFill>
                            <a:prstClr val="ltGray"/>
                          </a:solidFill>
                        </a:ln>
                      </p166:spPr>
                    </pslz:zmPr>
                  </pslz:sldZmObj>
                </pslz:sldZm>
              </a:graphicData>
            </a:graphic>
          </p:graphicFrame>
        </mc:Choice>
        <mc:Fallback xmlns="">
          <p:pic>
            <p:nvPicPr>
              <p:cNvPr id="16" name="Slide Zoom 15">
                <a:hlinkClick r:id="rId14" action="ppaction://hlinksldjump"/>
                <a:extLst>
                  <a:ext uri="{FF2B5EF4-FFF2-40B4-BE49-F238E27FC236}">
                    <a16:creationId xmlns:a16="http://schemas.microsoft.com/office/drawing/2014/main" id="{FD39554F-D280-2E8F-DD0B-74FB8A899B4B}"/>
                  </a:ext>
                </a:extLst>
              </p:cNvPr>
              <p:cNvPicPr>
                <a:picLocks noGrp="1" noRot="1" noChangeAspect="1" noMove="1" noResize="1" noEditPoints="1" noAdjustHandles="1" noChangeArrowheads="1" noChangeShapeType="1"/>
              </p:cNvPicPr>
              <p:nvPr/>
            </p:nvPicPr>
            <p:blipFill>
              <a:blip r:embed="rId15"/>
              <a:stretch>
                <a:fillRect/>
              </a:stretch>
            </p:blipFill>
            <p:spPr>
              <a:xfrm>
                <a:off x="7500331" y="5046519"/>
                <a:ext cx="2418347" cy="136032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03B600B2-2632-5B2B-13E2-DFA06643C5B6}"/>
                  </a:ext>
                </a:extLst>
              </p:cNvPr>
              <p:cNvGraphicFramePr>
                <a:graphicFrameLocks noChangeAspect="1"/>
              </p:cNvGraphicFramePr>
              <p:nvPr>
                <p:extLst>
                  <p:ext uri="{D42A27DB-BD31-4B8C-83A1-F6EECF244321}">
                    <p14:modId xmlns:p14="http://schemas.microsoft.com/office/powerpoint/2010/main" val="2883155751"/>
                  </p:ext>
                </p:extLst>
              </p:nvPr>
            </p:nvGraphicFramePr>
            <p:xfrm>
              <a:off x="587371" y="3620084"/>
              <a:ext cx="3048000" cy="1714500"/>
            </p:xfrm>
            <a:graphic>
              <a:graphicData uri="http://schemas.microsoft.com/office/powerpoint/2016/slidezoom">
                <pslz:sldZm>
                  <pslz:sldZmObj sldId="4119" cId="1479350482">
                    <pslz:zmPr id="{9AE74547-DF9D-3C4E-9856-740499C87D2B}" returnToParent="0" transitionDur="1000">
                      <p166:blipFill xmlns:p166="http://schemas.microsoft.com/office/powerpoint/2016/6/main">
                        <a:blip r:embed="rId1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9" name="Slide Zoom 18">
                <a:hlinkClick r:id="rId17" action="ppaction://hlinksldjump"/>
                <a:extLst>
                  <a:ext uri="{FF2B5EF4-FFF2-40B4-BE49-F238E27FC236}">
                    <a16:creationId xmlns:a16="http://schemas.microsoft.com/office/drawing/2014/main" id="{03B600B2-2632-5B2B-13E2-DFA06643C5B6}"/>
                  </a:ext>
                </a:extLst>
              </p:cNvPr>
              <p:cNvPicPr>
                <a:picLocks noGrp="1" noRot="1" noChangeAspect="1" noMove="1" noResize="1" noEditPoints="1" noAdjustHandles="1" noChangeArrowheads="1" noChangeShapeType="1"/>
              </p:cNvPicPr>
              <p:nvPr/>
            </p:nvPicPr>
            <p:blipFill>
              <a:blip r:embed="rId18"/>
              <a:stretch>
                <a:fillRect/>
              </a:stretch>
            </p:blipFill>
            <p:spPr>
              <a:xfrm>
                <a:off x="587371" y="3620084"/>
                <a:ext cx="3048000" cy="1714500"/>
              </a:xfrm>
              <a:prstGeom prst="rect">
                <a:avLst/>
              </a:prstGeom>
              <a:ln w="3175">
                <a:solidFill>
                  <a:prstClr val="ltGray"/>
                </a:solidFill>
              </a:ln>
            </p:spPr>
          </p:pic>
        </mc:Fallback>
      </mc:AlternateContent>
      <p:sp>
        <p:nvSpPr>
          <p:cNvPr id="20" name="TextBox 19">
            <a:extLst>
              <a:ext uri="{FF2B5EF4-FFF2-40B4-BE49-F238E27FC236}">
                <a16:creationId xmlns:a16="http://schemas.microsoft.com/office/drawing/2014/main" id="{87265AEA-EEC3-9910-9C2C-48D2B2D34964}"/>
              </a:ext>
            </a:extLst>
          </p:cNvPr>
          <p:cNvSpPr txBox="1"/>
          <p:nvPr/>
        </p:nvSpPr>
        <p:spPr>
          <a:xfrm>
            <a:off x="587371" y="3170420"/>
            <a:ext cx="2840811" cy="369332"/>
          </a:xfrm>
          <a:prstGeom prst="rect">
            <a:avLst/>
          </a:prstGeom>
          <a:noFill/>
        </p:spPr>
        <p:txBody>
          <a:bodyPr wrap="square" rtlCol="0">
            <a:spAutoFit/>
          </a:bodyPr>
          <a:lstStyle/>
          <a:p>
            <a:r>
              <a:rPr lang="en-US" b="1" dirty="0">
                <a:solidFill>
                  <a:schemeClr val="accent1"/>
                </a:solidFill>
              </a:rPr>
              <a:t>ABOUT</a:t>
            </a:r>
          </a:p>
        </p:txBody>
      </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FC710937-1BB5-9319-2725-0AA172A768AF}"/>
                  </a:ext>
                </a:extLst>
              </p:cNvPr>
              <p:cNvGraphicFramePr>
                <a:graphicFrameLocks noChangeAspect="1"/>
              </p:cNvGraphicFramePr>
              <p:nvPr>
                <p:extLst>
                  <p:ext uri="{D42A27DB-BD31-4B8C-83A1-F6EECF244321}">
                    <p14:modId xmlns:p14="http://schemas.microsoft.com/office/powerpoint/2010/main" val="3041559133"/>
                  </p:ext>
                </p:extLst>
              </p:nvPr>
            </p:nvGraphicFramePr>
            <p:xfrm>
              <a:off x="3969947" y="3620084"/>
              <a:ext cx="3048000" cy="1714500"/>
            </p:xfrm>
            <a:graphic>
              <a:graphicData uri="http://schemas.microsoft.com/office/powerpoint/2016/slidezoom">
                <pslz:sldZm>
                  <pslz:sldZmObj sldId="4118" cId="2551775796">
                    <pslz:zmPr id="{01AE2EA0-DED7-9A4A-A512-0179E955BC96}" returnToParent="0" transitionDur="1000">
                      <p166:blipFill xmlns:p166="http://schemas.microsoft.com/office/powerpoint/2016/6/main">
                        <a:blip r:embed="rId19"/>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22" name="Slide Zoom 21">
                <a:hlinkClick r:id="rId20" action="ppaction://hlinksldjump"/>
                <a:extLst>
                  <a:ext uri="{FF2B5EF4-FFF2-40B4-BE49-F238E27FC236}">
                    <a16:creationId xmlns:a16="http://schemas.microsoft.com/office/drawing/2014/main" id="{FC710937-1BB5-9319-2725-0AA172A768AF}"/>
                  </a:ext>
                </a:extLst>
              </p:cNvPr>
              <p:cNvPicPr>
                <a:picLocks noGrp="1" noRot="1" noChangeAspect="1" noMove="1" noResize="1" noEditPoints="1" noAdjustHandles="1" noChangeArrowheads="1" noChangeShapeType="1"/>
              </p:cNvPicPr>
              <p:nvPr/>
            </p:nvPicPr>
            <p:blipFill>
              <a:blip r:embed="rId21"/>
              <a:stretch>
                <a:fillRect/>
              </a:stretch>
            </p:blipFill>
            <p:spPr>
              <a:xfrm>
                <a:off x="3969947" y="3620084"/>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F136134F-C553-A345-CB79-BB86CBEE1B48}"/>
                  </a:ext>
                </a:extLst>
              </p:cNvPr>
              <p:cNvGraphicFramePr>
                <a:graphicFrameLocks noChangeAspect="1"/>
              </p:cNvGraphicFramePr>
              <p:nvPr>
                <p:extLst>
                  <p:ext uri="{D42A27DB-BD31-4B8C-83A1-F6EECF244321}">
                    <p14:modId xmlns:p14="http://schemas.microsoft.com/office/powerpoint/2010/main" val="515421573"/>
                  </p:ext>
                </p:extLst>
              </p:nvPr>
            </p:nvGraphicFramePr>
            <p:xfrm>
              <a:off x="10155479" y="4340564"/>
              <a:ext cx="1869233" cy="1051444"/>
            </p:xfrm>
            <a:graphic>
              <a:graphicData uri="http://schemas.microsoft.com/office/powerpoint/2016/slidezoom">
                <pslz:sldZm>
                  <pslz:sldZmObj sldId="4126" cId="1777870462">
                    <pslz:zmPr id="{AB86010E-9123-094F-97E5-83C4FB969D4E}" returnToParent="0" transitionDur="1000">
                      <p166:blipFill xmlns:p166="http://schemas.microsoft.com/office/powerpoint/2016/6/main">
                        <a:blip r:embed="rId22"/>
                        <a:stretch>
                          <a:fillRect/>
                        </a:stretch>
                      </p166:blipFill>
                      <p166:spPr xmlns:p166="http://schemas.microsoft.com/office/powerpoint/2016/6/main">
                        <a:xfrm>
                          <a:off x="0" y="0"/>
                          <a:ext cx="1869233" cy="1051444"/>
                        </a:xfrm>
                        <a:prstGeom prst="rect">
                          <a:avLst/>
                        </a:prstGeom>
                        <a:ln w="3175">
                          <a:solidFill>
                            <a:prstClr val="ltGray"/>
                          </a:solidFill>
                        </a:ln>
                      </p166:spPr>
                    </pslz:zmPr>
                  </pslz:sldZmObj>
                </pslz:sldZm>
              </a:graphicData>
            </a:graphic>
          </p:graphicFrame>
        </mc:Choice>
        <mc:Fallback xmlns="">
          <p:pic>
            <p:nvPicPr>
              <p:cNvPr id="24" name="Slide Zoom 23">
                <a:hlinkClick r:id="rId23" action="ppaction://hlinksldjump"/>
                <a:extLst>
                  <a:ext uri="{FF2B5EF4-FFF2-40B4-BE49-F238E27FC236}">
                    <a16:creationId xmlns:a16="http://schemas.microsoft.com/office/drawing/2014/main" id="{F136134F-C553-A345-CB79-BB86CBEE1B48}"/>
                  </a:ext>
                </a:extLst>
              </p:cNvPr>
              <p:cNvPicPr>
                <a:picLocks noGrp="1" noRot="1" noChangeAspect="1" noMove="1" noResize="1" noEditPoints="1" noAdjustHandles="1" noChangeArrowheads="1" noChangeShapeType="1"/>
              </p:cNvPicPr>
              <p:nvPr/>
            </p:nvPicPr>
            <p:blipFill>
              <a:blip r:embed="rId24"/>
              <a:stretch>
                <a:fillRect/>
              </a:stretch>
            </p:blipFill>
            <p:spPr>
              <a:xfrm>
                <a:off x="10155479" y="4340564"/>
                <a:ext cx="1869233" cy="1051444"/>
              </a:xfrm>
              <a:prstGeom prst="rect">
                <a:avLst/>
              </a:prstGeom>
              <a:ln w="3175">
                <a:solidFill>
                  <a:prstClr val="ltGray"/>
                </a:solidFill>
              </a:ln>
            </p:spPr>
          </p:pic>
        </mc:Fallback>
      </mc:AlternateContent>
    </p:spTree>
    <p:extLst>
      <p:ext uri="{BB962C8B-B14F-4D97-AF65-F5344CB8AC3E}">
        <p14:creationId xmlns:p14="http://schemas.microsoft.com/office/powerpoint/2010/main" val="3757548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330704-12E6-C026-9079-A04859663781}"/>
              </a:ext>
            </a:extLst>
          </p:cNvPr>
          <p:cNvSpPr/>
          <p:nvPr/>
        </p:nvSpPr>
        <p:spPr>
          <a:xfrm>
            <a:off x="6096000" y="1586976"/>
            <a:ext cx="128337" cy="27200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E0E4418C-58AC-71DF-D43B-A5361AF2A1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68" r="968"/>
          <a:stretch>
            <a:fillRect/>
          </a:stretch>
        </p:blipFill>
        <p:spPr/>
      </p:pic>
      <p:sp>
        <p:nvSpPr>
          <p:cNvPr id="10" name="TextBox 9">
            <a:extLst>
              <a:ext uri="{FF2B5EF4-FFF2-40B4-BE49-F238E27FC236}">
                <a16:creationId xmlns:a16="http://schemas.microsoft.com/office/drawing/2014/main" id="{36618D4E-DCA7-D37F-888D-D225F6DF5279}"/>
              </a:ext>
            </a:extLst>
          </p:cNvPr>
          <p:cNvSpPr txBox="1"/>
          <p:nvPr/>
        </p:nvSpPr>
        <p:spPr>
          <a:xfrm>
            <a:off x="6536943" y="2007689"/>
            <a:ext cx="5377912" cy="954107"/>
          </a:xfrm>
          <a:prstGeom prst="rect">
            <a:avLst/>
          </a:prstGeom>
          <a:noFill/>
        </p:spPr>
        <p:txBody>
          <a:bodyPr wrap="square" rtlCol="0">
            <a:spAutoFit/>
          </a:bodyPr>
          <a:lstStyle/>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Attractive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PowerPoint presentation</a:t>
            </a:r>
            <a:r>
              <a:rPr lang="en-US" sz="2800" b="1" dirty="0">
                <a:effectLst>
                  <a:outerShdw blurRad="187573" dist="53379" dir="5400000" algn="ctr" rotWithShape="0">
                    <a:srgbClr val="000000">
                      <a:alpha val="69000"/>
                    </a:srgbClr>
                  </a:outerShdw>
                </a:effectLst>
                <a:latin typeface="Lato" panose="020F0502020204030203" pitchFamily="34" charset="77"/>
              </a:rPr>
              <a:t> </a:t>
            </a:r>
          </a:p>
        </p:txBody>
      </p:sp>
      <p:sp>
        <p:nvSpPr>
          <p:cNvPr id="11" name="TextBox 10">
            <a:extLst>
              <a:ext uri="{FF2B5EF4-FFF2-40B4-BE49-F238E27FC236}">
                <a16:creationId xmlns:a16="http://schemas.microsoft.com/office/drawing/2014/main" id="{D9245F33-BDBF-1F52-9FF8-58673B1D5786}"/>
              </a:ext>
            </a:extLst>
          </p:cNvPr>
          <p:cNvSpPr txBox="1"/>
          <p:nvPr/>
        </p:nvSpPr>
        <p:spPr>
          <a:xfrm>
            <a:off x="6578272" y="1699270"/>
            <a:ext cx="2014781" cy="369332"/>
          </a:xfrm>
          <a:prstGeom prst="rect">
            <a:avLst/>
          </a:prstGeom>
          <a:noFill/>
        </p:spPr>
        <p:txBody>
          <a:bodyPr wrap="square" rtlCol="0">
            <a:spAutoFit/>
          </a:bodyPr>
          <a:lstStyle/>
          <a:p>
            <a:r>
              <a:rPr lang="en-US" b="1" dirty="0">
                <a:solidFill>
                  <a:schemeClr val="accent1"/>
                </a:solidFill>
              </a:rPr>
              <a:t>SECTION</a:t>
            </a:r>
            <a:r>
              <a:rPr lang="en-US" b="1" dirty="0">
                <a:solidFill>
                  <a:schemeClr val="accent1"/>
                </a:solidFill>
                <a:effectLst>
                  <a:outerShdw blurRad="187573" dist="53379" dir="5400000" algn="ctr" rotWithShape="0">
                    <a:srgbClr val="000000">
                      <a:alpha val="69000"/>
                    </a:srgbClr>
                  </a:outerShdw>
                </a:effectLst>
              </a:rPr>
              <a:t>1</a:t>
            </a:r>
          </a:p>
        </p:txBody>
      </p:sp>
      <p:sp>
        <p:nvSpPr>
          <p:cNvPr id="12" name="TextBox 11">
            <a:extLst>
              <a:ext uri="{FF2B5EF4-FFF2-40B4-BE49-F238E27FC236}">
                <a16:creationId xmlns:a16="http://schemas.microsoft.com/office/drawing/2014/main" id="{EFFF0F42-20A6-3EF0-D016-AD66B5AE1B5B}"/>
              </a:ext>
            </a:extLst>
          </p:cNvPr>
          <p:cNvSpPr txBox="1"/>
          <p:nvPr/>
        </p:nvSpPr>
        <p:spPr>
          <a:xfrm>
            <a:off x="6578272" y="3012793"/>
            <a:ext cx="4076191" cy="11829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Tree>
    <p:extLst>
      <p:ext uri="{BB962C8B-B14F-4D97-AF65-F5344CB8AC3E}">
        <p14:creationId xmlns:p14="http://schemas.microsoft.com/office/powerpoint/2010/main" val="2814316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96646-963D-C2BE-930C-80AC175E5F3F}"/>
              </a:ext>
            </a:extLst>
          </p:cNvPr>
          <p:cNvSpPr/>
          <p:nvPr/>
        </p:nvSpPr>
        <p:spPr>
          <a:xfrm>
            <a:off x="495947" y="2665708"/>
            <a:ext cx="2448732" cy="139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926B64-00B1-66F2-3A54-88704E4F6947}"/>
              </a:ext>
            </a:extLst>
          </p:cNvPr>
          <p:cNvSpPr/>
          <p:nvPr/>
        </p:nvSpPr>
        <p:spPr>
          <a:xfrm>
            <a:off x="3414793" y="2665707"/>
            <a:ext cx="2448732" cy="139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525C98-74F6-3B4E-1064-BEB6D38835B0}"/>
              </a:ext>
            </a:extLst>
          </p:cNvPr>
          <p:cNvSpPr/>
          <p:nvPr/>
        </p:nvSpPr>
        <p:spPr>
          <a:xfrm>
            <a:off x="6310393" y="2665707"/>
            <a:ext cx="2448732" cy="1394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4E9948-7709-ED1F-7154-866850C2E1C7}"/>
              </a:ext>
            </a:extLst>
          </p:cNvPr>
          <p:cNvSpPr/>
          <p:nvPr/>
        </p:nvSpPr>
        <p:spPr>
          <a:xfrm>
            <a:off x="9205993" y="2665707"/>
            <a:ext cx="2448732" cy="1394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D36E5E2-46B4-6DCC-A6CC-29D20D3EBA66}"/>
              </a:ext>
            </a:extLst>
          </p:cNvPr>
          <p:cNvSpPr txBox="1"/>
          <p:nvPr/>
        </p:nvSpPr>
        <p:spPr>
          <a:xfrm>
            <a:off x="495947" y="3549354"/>
            <a:ext cx="2448732" cy="1626151"/>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23" name="TextBox 22">
            <a:extLst>
              <a:ext uri="{FF2B5EF4-FFF2-40B4-BE49-F238E27FC236}">
                <a16:creationId xmlns:a16="http://schemas.microsoft.com/office/drawing/2014/main" id="{FB8CACFB-4E3D-46A3-4A36-C7A70BBF2E7D}"/>
              </a:ext>
            </a:extLst>
          </p:cNvPr>
          <p:cNvSpPr txBox="1"/>
          <p:nvPr/>
        </p:nvSpPr>
        <p:spPr>
          <a:xfrm>
            <a:off x="3425127" y="3549354"/>
            <a:ext cx="2448732" cy="1626151"/>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24" name="TextBox 23">
            <a:extLst>
              <a:ext uri="{FF2B5EF4-FFF2-40B4-BE49-F238E27FC236}">
                <a16:creationId xmlns:a16="http://schemas.microsoft.com/office/drawing/2014/main" id="{5A9FC221-9204-B957-9791-5E3CC422C37A}"/>
              </a:ext>
            </a:extLst>
          </p:cNvPr>
          <p:cNvSpPr txBox="1"/>
          <p:nvPr/>
        </p:nvSpPr>
        <p:spPr>
          <a:xfrm>
            <a:off x="6307811" y="3549354"/>
            <a:ext cx="2448732" cy="1626151"/>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25" name="TextBox 24">
            <a:extLst>
              <a:ext uri="{FF2B5EF4-FFF2-40B4-BE49-F238E27FC236}">
                <a16:creationId xmlns:a16="http://schemas.microsoft.com/office/drawing/2014/main" id="{0E01DD6C-C280-A77F-1595-9836713DB98F}"/>
              </a:ext>
            </a:extLst>
          </p:cNvPr>
          <p:cNvSpPr txBox="1"/>
          <p:nvPr/>
        </p:nvSpPr>
        <p:spPr>
          <a:xfrm>
            <a:off x="9205994" y="3549354"/>
            <a:ext cx="2448732" cy="1626151"/>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28" name="TextBox 27">
            <a:extLst>
              <a:ext uri="{FF2B5EF4-FFF2-40B4-BE49-F238E27FC236}">
                <a16:creationId xmlns:a16="http://schemas.microsoft.com/office/drawing/2014/main" id="{E9275085-9A27-18A4-035B-B5DDEF6E4BBA}"/>
              </a:ext>
            </a:extLst>
          </p:cNvPr>
          <p:cNvSpPr txBox="1"/>
          <p:nvPr/>
        </p:nvSpPr>
        <p:spPr>
          <a:xfrm>
            <a:off x="495947" y="960192"/>
            <a:ext cx="5377912" cy="954107"/>
          </a:xfrm>
          <a:prstGeom prst="rect">
            <a:avLst/>
          </a:prstGeom>
          <a:noFill/>
        </p:spPr>
        <p:txBody>
          <a:bodyPr wrap="square" rtlCol="0">
            <a:spAutoFit/>
          </a:bodyPr>
          <a:lstStyle/>
          <a:p>
            <a:r>
              <a:rPr lang="en-US" sz="2800" b="1" dirty="0">
                <a:solidFill>
                  <a:schemeClr val="bg1"/>
                </a:solidFill>
                <a:latin typeface="Lato" panose="020F0502020204030203" pitchFamily="34" charset="77"/>
              </a:rPr>
              <a:t>Attractive </a:t>
            </a:r>
          </a:p>
          <a:p>
            <a:r>
              <a:rPr lang="en-US" sz="2800" b="1" dirty="0">
                <a:solidFill>
                  <a:schemeClr val="bg1"/>
                </a:solidFill>
                <a:latin typeface="Lato" panose="020F0502020204030203" pitchFamily="34" charset="77"/>
              </a:rPr>
              <a:t>PowerPoint presentation</a:t>
            </a:r>
            <a:r>
              <a:rPr lang="en-US" sz="2800" b="1" dirty="0">
                <a:latin typeface="Lato" panose="020F0502020204030203" pitchFamily="34" charset="77"/>
              </a:rPr>
              <a:t> </a:t>
            </a:r>
          </a:p>
        </p:txBody>
      </p:sp>
      <p:sp>
        <p:nvSpPr>
          <p:cNvPr id="29" name="TextBox 28">
            <a:extLst>
              <a:ext uri="{FF2B5EF4-FFF2-40B4-BE49-F238E27FC236}">
                <a16:creationId xmlns:a16="http://schemas.microsoft.com/office/drawing/2014/main" id="{1D2C7D28-B5CE-17BB-AFD3-B76A9715731B}"/>
              </a:ext>
            </a:extLst>
          </p:cNvPr>
          <p:cNvSpPr txBox="1"/>
          <p:nvPr/>
        </p:nvSpPr>
        <p:spPr>
          <a:xfrm>
            <a:off x="6096000" y="960192"/>
            <a:ext cx="4814807" cy="9613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30" name="TextBox 29">
            <a:extLst>
              <a:ext uri="{FF2B5EF4-FFF2-40B4-BE49-F238E27FC236}">
                <a16:creationId xmlns:a16="http://schemas.microsoft.com/office/drawing/2014/main" id="{18BBA675-76E3-D4A9-EC17-9FEACD6C2D0D}"/>
              </a:ext>
            </a:extLst>
          </p:cNvPr>
          <p:cNvSpPr txBox="1"/>
          <p:nvPr/>
        </p:nvSpPr>
        <p:spPr>
          <a:xfrm>
            <a:off x="1102372" y="2966671"/>
            <a:ext cx="2014781" cy="461665"/>
          </a:xfrm>
          <a:prstGeom prst="rect">
            <a:avLst/>
          </a:prstGeom>
          <a:noFill/>
        </p:spPr>
        <p:txBody>
          <a:bodyPr wrap="square" rtlCol="0">
            <a:spAutoFit/>
          </a:bodyPr>
          <a:lstStyle/>
          <a:p>
            <a:r>
              <a:rPr lang="en-US" sz="2400" b="1" dirty="0">
                <a:solidFill>
                  <a:schemeClr val="bg1"/>
                </a:solidFill>
              </a:rPr>
              <a:t>Title 1</a:t>
            </a:r>
          </a:p>
        </p:txBody>
      </p:sp>
      <p:sp>
        <p:nvSpPr>
          <p:cNvPr id="32" name="Freeform 69">
            <a:extLst>
              <a:ext uri="{FF2B5EF4-FFF2-40B4-BE49-F238E27FC236}">
                <a16:creationId xmlns:a16="http://schemas.microsoft.com/office/drawing/2014/main" id="{84179EFF-4A95-69B7-A733-348ECBDB4A5A}"/>
              </a:ext>
            </a:extLst>
          </p:cNvPr>
          <p:cNvSpPr>
            <a:spLocks noEditPoints="1"/>
          </p:cNvSpPr>
          <p:nvPr/>
        </p:nvSpPr>
        <p:spPr bwMode="auto">
          <a:xfrm>
            <a:off x="495947" y="3029101"/>
            <a:ext cx="606425" cy="358775"/>
          </a:xfrm>
          <a:custGeom>
            <a:avLst/>
            <a:gdLst>
              <a:gd name="T0" fmla="*/ 110 w 159"/>
              <a:gd name="T1" fmla="*/ 15 h 94"/>
              <a:gd name="T2" fmla="*/ 75 w 159"/>
              <a:gd name="T3" fmla="*/ 22 h 94"/>
              <a:gd name="T4" fmla="*/ 40 w 159"/>
              <a:gd name="T5" fmla="*/ 4 h 94"/>
              <a:gd name="T6" fmla="*/ 3 w 159"/>
              <a:gd name="T7" fmla="*/ 50 h 94"/>
              <a:gd name="T8" fmla="*/ 23 w 159"/>
              <a:gd name="T9" fmla="*/ 61 h 94"/>
              <a:gd name="T10" fmla="*/ 39 w 159"/>
              <a:gd name="T11" fmla="*/ 79 h 94"/>
              <a:gd name="T12" fmla="*/ 48 w 159"/>
              <a:gd name="T13" fmla="*/ 86 h 94"/>
              <a:gd name="T14" fmla="*/ 58 w 159"/>
              <a:gd name="T15" fmla="*/ 90 h 94"/>
              <a:gd name="T16" fmla="*/ 70 w 159"/>
              <a:gd name="T17" fmla="*/ 92 h 94"/>
              <a:gd name="T18" fmla="*/ 80 w 159"/>
              <a:gd name="T19" fmla="*/ 93 h 94"/>
              <a:gd name="T20" fmla="*/ 98 w 159"/>
              <a:gd name="T21" fmla="*/ 91 h 94"/>
              <a:gd name="T22" fmla="*/ 109 w 159"/>
              <a:gd name="T23" fmla="*/ 84 h 94"/>
              <a:gd name="T24" fmla="*/ 119 w 159"/>
              <a:gd name="T25" fmla="*/ 77 h 94"/>
              <a:gd name="T26" fmla="*/ 127 w 159"/>
              <a:gd name="T27" fmla="*/ 59 h 94"/>
              <a:gd name="T28" fmla="*/ 155 w 159"/>
              <a:gd name="T29" fmla="*/ 49 h 94"/>
              <a:gd name="T30" fmla="*/ 21 w 159"/>
              <a:gd name="T31" fmla="*/ 56 h 94"/>
              <a:gd name="T32" fmla="*/ 6 w 159"/>
              <a:gd name="T33" fmla="*/ 43 h 94"/>
              <a:gd name="T34" fmla="*/ 49 w 159"/>
              <a:gd name="T35" fmla="*/ 18 h 94"/>
              <a:gd name="T36" fmla="*/ 37 w 159"/>
              <a:gd name="T37" fmla="*/ 71 h 94"/>
              <a:gd name="T38" fmla="*/ 46 w 159"/>
              <a:gd name="T39" fmla="*/ 62 h 94"/>
              <a:gd name="T40" fmla="*/ 43 w 159"/>
              <a:gd name="T41" fmla="*/ 70 h 94"/>
              <a:gd name="T42" fmla="*/ 38 w 159"/>
              <a:gd name="T43" fmla="*/ 73 h 94"/>
              <a:gd name="T44" fmla="*/ 44 w 159"/>
              <a:gd name="T45" fmla="*/ 77 h 94"/>
              <a:gd name="T46" fmla="*/ 55 w 159"/>
              <a:gd name="T47" fmla="*/ 64 h 94"/>
              <a:gd name="T48" fmla="*/ 59 w 159"/>
              <a:gd name="T49" fmla="*/ 68 h 94"/>
              <a:gd name="T50" fmla="*/ 54 w 159"/>
              <a:gd name="T51" fmla="*/ 85 h 94"/>
              <a:gd name="T52" fmla="*/ 66 w 159"/>
              <a:gd name="T53" fmla="*/ 69 h 94"/>
              <a:gd name="T54" fmla="*/ 65 w 159"/>
              <a:gd name="T55" fmla="*/ 75 h 94"/>
              <a:gd name="T56" fmla="*/ 56 w 159"/>
              <a:gd name="T57" fmla="*/ 86 h 94"/>
              <a:gd name="T58" fmla="*/ 69 w 159"/>
              <a:gd name="T59" fmla="*/ 79 h 94"/>
              <a:gd name="T60" fmla="*/ 73 w 159"/>
              <a:gd name="T61" fmla="*/ 82 h 94"/>
              <a:gd name="T62" fmla="*/ 113 w 159"/>
              <a:gd name="T63" fmla="*/ 75 h 94"/>
              <a:gd name="T64" fmla="*/ 107 w 159"/>
              <a:gd name="T65" fmla="*/ 77 h 94"/>
              <a:gd name="T66" fmla="*/ 89 w 159"/>
              <a:gd name="T67" fmla="*/ 71 h 94"/>
              <a:gd name="T68" fmla="*/ 94 w 159"/>
              <a:gd name="T69" fmla="*/ 87 h 94"/>
              <a:gd name="T70" fmla="*/ 80 w 159"/>
              <a:gd name="T71" fmla="*/ 85 h 94"/>
              <a:gd name="T72" fmla="*/ 74 w 159"/>
              <a:gd name="T73" fmla="*/ 87 h 94"/>
              <a:gd name="T74" fmla="*/ 70 w 159"/>
              <a:gd name="T75" fmla="*/ 66 h 94"/>
              <a:gd name="T76" fmla="*/ 56 w 159"/>
              <a:gd name="T77" fmla="*/ 59 h 94"/>
              <a:gd name="T78" fmla="*/ 40 w 159"/>
              <a:gd name="T79" fmla="*/ 59 h 94"/>
              <a:gd name="T80" fmla="*/ 62 w 159"/>
              <a:gd name="T81" fmla="*/ 28 h 94"/>
              <a:gd name="T82" fmla="*/ 81 w 159"/>
              <a:gd name="T83" fmla="*/ 41 h 94"/>
              <a:gd name="T84" fmla="*/ 118 w 159"/>
              <a:gd name="T85" fmla="*/ 67 h 94"/>
              <a:gd name="T86" fmla="*/ 121 w 159"/>
              <a:gd name="T87" fmla="*/ 59 h 94"/>
              <a:gd name="T88" fmla="*/ 80 w 159"/>
              <a:gd name="T89" fmla="*/ 36 h 94"/>
              <a:gd name="T90" fmla="*/ 77 w 159"/>
              <a:gd name="T91" fmla="*/ 26 h 94"/>
              <a:gd name="T92" fmla="*/ 86 w 159"/>
              <a:gd name="T93" fmla="*/ 26 h 94"/>
              <a:gd name="T94" fmla="*/ 129 w 159"/>
              <a:gd name="T95" fmla="*/ 52 h 94"/>
              <a:gd name="T96" fmla="*/ 138 w 159"/>
              <a:gd name="T97" fmla="*/ 53 h 94"/>
              <a:gd name="T98" fmla="*/ 115 w 159"/>
              <a:gd name="T99" fmla="*/ 16 h 94"/>
              <a:gd name="T100" fmla="*/ 132 w 159"/>
              <a:gd name="T101"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 h="94">
                <a:moveTo>
                  <a:pt x="138" y="5"/>
                </a:moveTo>
                <a:cubicBezTo>
                  <a:pt x="136" y="1"/>
                  <a:pt x="132" y="0"/>
                  <a:pt x="128" y="2"/>
                </a:cubicBezTo>
                <a:cubicBezTo>
                  <a:pt x="122" y="5"/>
                  <a:pt x="117" y="8"/>
                  <a:pt x="113" y="10"/>
                </a:cubicBezTo>
                <a:cubicBezTo>
                  <a:pt x="112" y="11"/>
                  <a:pt x="110" y="13"/>
                  <a:pt x="110" y="15"/>
                </a:cubicBezTo>
                <a:cubicBezTo>
                  <a:pt x="110" y="15"/>
                  <a:pt x="110" y="16"/>
                  <a:pt x="110" y="17"/>
                </a:cubicBezTo>
                <a:cubicBezTo>
                  <a:pt x="99" y="15"/>
                  <a:pt x="88" y="20"/>
                  <a:pt x="85" y="21"/>
                </a:cubicBezTo>
                <a:cubicBezTo>
                  <a:pt x="84" y="21"/>
                  <a:pt x="80" y="21"/>
                  <a:pt x="79" y="21"/>
                </a:cubicBezTo>
                <a:cubicBezTo>
                  <a:pt x="77" y="21"/>
                  <a:pt x="76" y="21"/>
                  <a:pt x="75" y="22"/>
                </a:cubicBezTo>
                <a:cubicBezTo>
                  <a:pt x="68" y="25"/>
                  <a:pt x="68" y="25"/>
                  <a:pt x="68" y="25"/>
                </a:cubicBezTo>
                <a:cubicBezTo>
                  <a:pt x="65" y="24"/>
                  <a:pt x="60" y="22"/>
                  <a:pt x="55" y="20"/>
                </a:cubicBezTo>
                <a:cubicBezTo>
                  <a:pt x="55" y="18"/>
                  <a:pt x="54" y="15"/>
                  <a:pt x="52" y="14"/>
                </a:cubicBezTo>
                <a:cubicBezTo>
                  <a:pt x="40" y="4"/>
                  <a:pt x="40" y="4"/>
                  <a:pt x="40" y="4"/>
                </a:cubicBezTo>
                <a:cubicBezTo>
                  <a:pt x="37" y="2"/>
                  <a:pt x="33" y="2"/>
                  <a:pt x="30" y="5"/>
                </a:cubicBezTo>
                <a:cubicBezTo>
                  <a:pt x="2" y="40"/>
                  <a:pt x="2" y="40"/>
                  <a:pt x="2" y="40"/>
                </a:cubicBezTo>
                <a:cubicBezTo>
                  <a:pt x="1" y="41"/>
                  <a:pt x="0" y="43"/>
                  <a:pt x="1" y="45"/>
                </a:cubicBezTo>
                <a:cubicBezTo>
                  <a:pt x="1" y="47"/>
                  <a:pt x="2" y="48"/>
                  <a:pt x="3" y="50"/>
                </a:cubicBezTo>
                <a:cubicBezTo>
                  <a:pt x="16" y="60"/>
                  <a:pt x="16" y="60"/>
                  <a:pt x="16" y="60"/>
                </a:cubicBezTo>
                <a:cubicBezTo>
                  <a:pt x="17" y="61"/>
                  <a:pt x="19" y="61"/>
                  <a:pt x="20" y="61"/>
                </a:cubicBezTo>
                <a:cubicBezTo>
                  <a:pt x="21" y="61"/>
                  <a:pt x="21" y="61"/>
                  <a:pt x="21" y="61"/>
                </a:cubicBezTo>
                <a:cubicBezTo>
                  <a:pt x="22" y="61"/>
                  <a:pt x="23" y="61"/>
                  <a:pt x="23" y="61"/>
                </a:cubicBezTo>
                <a:cubicBezTo>
                  <a:pt x="27" y="63"/>
                  <a:pt x="31" y="66"/>
                  <a:pt x="33" y="67"/>
                </a:cubicBezTo>
                <a:cubicBezTo>
                  <a:pt x="32" y="69"/>
                  <a:pt x="32" y="70"/>
                  <a:pt x="32" y="72"/>
                </a:cubicBezTo>
                <a:cubicBezTo>
                  <a:pt x="32" y="74"/>
                  <a:pt x="33" y="75"/>
                  <a:pt x="34" y="77"/>
                </a:cubicBezTo>
                <a:cubicBezTo>
                  <a:pt x="36" y="78"/>
                  <a:pt x="37" y="78"/>
                  <a:pt x="39" y="79"/>
                </a:cubicBezTo>
                <a:cubicBezTo>
                  <a:pt x="39" y="81"/>
                  <a:pt x="39" y="83"/>
                  <a:pt x="41" y="84"/>
                </a:cubicBezTo>
                <a:cubicBezTo>
                  <a:pt x="42" y="85"/>
                  <a:pt x="44" y="86"/>
                  <a:pt x="46" y="86"/>
                </a:cubicBezTo>
                <a:cubicBezTo>
                  <a:pt x="46" y="86"/>
                  <a:pt x="47" y="86"/>
                  <a:pt x="47" y="86"/>
                </a:cubicBezTo>
                <a:cubicBezTo>
                  <a:pt x="47" y="86"/>
                  <a:pt x="48" y="86"/>
                  <a:pt x="48" y="86"/>
                </a:cubicBezTo>
                <a:cubicBezTo>
                  <a:pt x="49" y="87"/>
                  <a:pt x="49" y="88"/>
                  <a:pt x="50" y="89"/>
                </a:cubicBezTo>
                <a:cubicBezTo>
                  <a:pt x="52" y="90"/>
                  <a:pt x="53" y="90"/>
                  <a:pt x="55" y="90"/>
                </a:cubicBezTo>
                <a:cubicBezTo>
                  <a:pt x="56" y="90"/>
                  <a:pt x="56" y="90"/>
                  <a:pt x="56" y="90"/>
                </a:cubicBezTo>
                <a:cubicBezTo>
                  <a:pt x="57" y="90"/>
                  <a:pt x="58" y="90"/>
                  <a:pt x="58" y="90"/>
                </a:cubicBezTo>
                <a:cubicBezTo>
                  <a:pt x="59" y="91"/>
                  <a:pt x="59" y="92"/>
                  <a:pt x="60" y="92"/>
                </a:cubicBezTo>
                <a:cubicBezTo>
                  <a:pt x="61" y="94"/>
                  <a:pt x="63" y="94"/>
                  <a:pt x="65" y="94"/>
                </a:cubicBezTo>
                <a:cubicBezTo>
                  <a:pt x="65" y="94"/>
                  <a:pt x="66" y="94"/>
                  <a:pt x="66" y="94"/>
                </a:cubicBezTo>
                <a:cubicBezTo>
                  <a:pt x="68" y="94"/>
                  <a:pt x="69" y="93"/>
                  <a:pt x="70" y="92"/>
                </a:cubicBezTo>
                <a:cubicBezTo>
                  <a:pt x="71" y="91"/>
                  <a:pt x="71" y="91"/>
                  <a:pt x="71" y="91"/>
                </a:cubicBezTo>
                <a:cubicBezTo>
                  <a:pt x="73" y="92"/>
                  <a:pt x="73" y="92"/>
                  <a:pt x="73" y="92"/>
                </a:cubicBezTo>
                <a:cubicBezTo>
                  <a:pt x="74" y="93"/>
                  <a:pt x="76" y="93"/>
                  <a:pt x="78" y="93"/>
                </a:cubicBezTo>
                <a:cubicBezTo>
                  <a:pt x="79" y="93"/>
                  <a:pt x="80" y="93"/>
                  <a:pt x="80" y="93"/>
                </a:cubicBezTo>
                <a:cubicBezTo>
                  <a:pt x="82" y="93"/>
                  <a:pt x="84" y="93"/>
                  <a:pt x="86" y="91"/>
                </a:cubicBezTo>
                <a:cubicBezTo>
                  <a:pt x="88" y="92"/>
                  <a:pt x="89" y="93"/>
                  <a:pt x="91" y="93"/>
                </a:cubicBezTo>
                <a:cubicBezTo>
                  <a:pt x="91" y="93"/>
                  <a:pt x="91" y="93"/>
                  <a:pt x="92" y="93"/>
                </a:cubicBezTo>
                <a:cubicBezTo>
                  <a:pt x="94" y="93"/>
                  <a:pt x="96" y="92"/>
                  <a:pt x="98" y="91"/>
                </a:cubicBezTo>
                <a:cubicBezTo>
                  <a:pt x="99" y="89"/>
                  <a:pt x="100" y="88"/>
                  <a:pt x="100" y="86"/>
                </a:cubicBezTo>
                <a:cubicBezTo>
                  <a:pt x="101" y="86"/>
                  <a:pt x="101" y="86"/>
                  <a:pt x="102" y="86"/>
                </a:cubicBezTo>
                <a:cubicBezTo>
                  <a:pt x="102" y="86"/>
                  <a:pt x="102" y="86"/>
                  <a:pt x="103" y="86"/>
                </a:cubicBezTo>
                <a:cubicBezTo>
                  <a:pt x="105" y="86"/>
                  <a:pt x="107" y="86"/>
                  <a:pt x="109" y="84"/>
                </a:cubicBezTo>
                <a:cubicBezTo>
                  <a:pt x="110" y="83"/>
                  <a:pt x="111" y="81"/>
                  <a:pt x="111" y="79"/>
                </a:cubicBezTo>
                <a:cubicBezTo>
                  <a:pt x="112" y="79"/>
                  <a:pt x="112" y="79"/>
                  <a:pt x="112" y="79"/>
                </a:cubicBezTo>
                <a:cubicBezTo>
                  <a:pt x="113" y="79"/>
                  <a:pt x="113" y="79"/>
                  <a:pt x="113" y="79"/>
                </a:cubicBezTo>
                <a:cubicBezTo>
                  <a:pt x="116" y="79"/>
                  <a:pt x="117" y="78"/>
                  <a:pt x="119" y="77"/>
                </a:cubicBezTo>
                <a:cubicBezTo>
                  <a:pt x="121" y="75"/>
                  <a:pt x="122" y="73"/>
                  <a:pt x="122" y="70"/>
                </a:cubicBezTo>
                <a:cubicBezTo>
                  <a:pt x="122" y="69"/>
                  <a:pt x="121" y="68"/>
                  <a:pt x="121" y="67"/>
                </a:cubicBezTo>
                <a:cubicBezTo>
                  <a:pt x="122" y="66"/>
                  <a:pt x="124" y="64"/>
                  <a:pt x="125" y="62"/>
                </a:cubicBezTo>
                <a:cubicBezTo>
                  <a:pt x="126" y="61"/>
                  <a:pt x="126" y="59"/>
                  <a:pt x="127" y="59"/>
                </a:cubicBezTo>
                <a:cubicBezTo>
                  <a:pt x="127" y="59"/>
                  <a:pt x="129" y="57"/>
                  <a:pt x="132" y="56"/>
                </a:cubicBezTo>
                <a:cubicBezTo>
                  <a:pt x="133" y="57"/>
                  <a:pt x="135" y="58"/>
                  <a:pt x="137" y="58"/>
                </a:cubicBezTo>
                <a:cubicBezTo>
                  <a:pt x="138" y="58"/>
                  <a:pt x="139" y="58"/>
                  <a:pt x="140" y="57"/>
                </a:cubicBezTo>
                <a:cubicBezTo>
                  <a:pt x="155" y="49"/>
                  <a:pt x="155" y="49"/>
                  <a:pt x="155" y="49"/>
                </a:cubicBezTo>
                <a:cubicBezTo>
                  <a:pt x="157" y="48"/>
                  <a:pt x="158" y="47"/>
                  <a:pt x="158" y="45"/>
                </a:cubicBezTo>
                <a:cubicBezTo>
                  <a:pt x="159" y="43"/>
                  <a:pt x="159" y="41"/>
                  <a:pt x="158" y="40"/>
                </a:cubicBezTo>
                <a:lnTo>
                  <a:pt x="138" y="5"/>
                </a:lnTo>
                <a:close/>
                <a:moveTo>
                  <a:pt x="21" y="56"/>
                </a:moveTo>
                <a:cubicBezTo>
                  <a:pt x="20" y="56"/>
                  <a:pt x="19" y="56"/>
                  <a:pt x="19" y="56"/>
                </a:cubicBezTo>
                <a:cubicBezTo>
                  <a:pt x="6" y="46"/>
                  <a:pt x="6" y="46"/>
                  <a:pt x="6" y="46"/>
                </a:cubicBezTo>
                <a:cubicBezTo>
                  <a:pt x="6" y="46"/>
                  <a:pt x="6" y="45"/>
                  <a:pt x="5" y="44"/>
                </a:cubicBezTo>
                <a:cubicBezTo>
                  <a:pt x="5" y="44"/>
                  <a:pt x="6" y="43"/>
                  <a:pt x="6" y="43"/>
                </a:cubicBezTo>
                <a:cubicBezTo>
                  <a:pt x="34" y="8"/>
                  <a:pt x="34" y="8"/>
                  <a:pt x="34" y="8"/>
                </a:cubicBezTo>
                <a:cubicBezTo>
                  <a:pt x="35" y="8"/>
                  <a:pt x="35" y="7"/>
                  <a:pt x="36" y="7"/>
                </a:cubicBezTo>
                <a:cubicBezTo>
                  <a:pt x="36" y="7"/>
                  <a:pt x="37" y="7"/>
                  <a:pt x="37" y="8"/>
                </a:cubicBezTo>
                <a:cubicBezTo>
                  <a:pt x="49" y="18"/>
                  <a:pt x="49" y="18"/>
                  <a:pt x="49" y="18"/>
                </a:cubicBezTo>
                <a:cubicBezTo>
                  <a:pt x="50" y="18"/>
                  <a:pt x="50" y="20"/>
                  <a:pt x="50" y="21"/>
                </a:cubicBezTo>
                <a:cubicBezTo>
                  <a:pt x="22" y="56"/>
                  <a:pt x="22" y="56"/>
                  <a:pt x="22" y="56"/>
                </a:cubicBezTo>
                <a:cubicBezTo>
                  <a:pt x="22" y="56"/>
                  <a:pt x="21" y="56"/>
                  <a:pt x="21" y="56"/>
                </a:cubicBezTo>
                <a:close/>
                <a:moveTo>
                  <a:pt x="37" y="71"/>
                </a:moveTo>
                <a:cubicBezTo>
                  <a:pt x="37" y="71"/>
                  <a:pt x="37" y="70"/>
                  <a:pt x="37" y="70"/>
                </a:cubicBezTo>
                <a:cubicBezTo>
                  <a:pt x="44" y="62"/>
                  <a:pt x="44" y="62"/>
                  <a:pt x="44" y="62"/>
                </a:cubicBezTo>
                <a:cubicBezTo>
                  <a:pt x="44" y="62"/>
                  <a:pt x="45" y="62"/>
                  <a:pt x="45" y="62"/>
                </a:cubicBezTo>
                <a:cubicBezTo>
                  <a:pt x="45" y="62"/>
                  <a:pt x="46" y="62"/>
                  <a:pt x="46" y="62"/>
                </a:cubicBezTo>
                <a:cubicBezTo>
                  <a:pt x="46" y="62"/>
                  <a:pt x="47" y="62"/>
                  <a:pt x="47" y="62"/>
                </a:cubicBezTo>
                <a:cubicBezTo>
                  <a:pt x="48" y="63"/>
                  <a:pt x="48" y="63"/>
                  <a:pt x="48" y="64"/>
                </a:cubicBezTo>
                <a:cubicBezTo>
                  <a:pt x="48" y="65"/>
                  <a:pt x="48" y="65"/>
                  <a:pt x="48" y="66"/>
                </a:cubicBezTo>
                <a:cubicBezTo>
                  <a:pt x="43" y="70"/>
                  <a:pt x="43" y="70"/>
                  <a:pt x="43" y="70"/>
                </a:cubicBezTo>
                <a:cubicBezTo>
                  <a:pt x="41" y="73"/>
                  <a:pt x="41" y="73"/>
                  <a:pt x="41" y="73"/>
                </a:cubicBezTo>
                <a:cubicBezTo>
                  <a:pt x="41" y="73"/>
                  <a:pt x="40" y="74"/>
                  <a:pt x="40" y="74"/>
                </a:cubicBezTo>
                <a:cubicBezTo>
                  <a:pt x="40" y="74"/>
                  <a:pt x="40" y="74"/>
                  <a:pt x="40" y="74"/>
                </a:cubicBezTo>
                <a:cubicBezTo>
                  <a:pt x="39" y="74"/>
                  <a:pt x="38" y="74"/>
                  <a:pt x="38" y="73"/>
                </a:cubicBezTo>
                <a:cubicBezTo>
                  <a:pt x="37" y="73"/>
                  <a:pt x="37" y="72"/>
                  <a:pt x="37" y="71"/>
                </a:cubicBezTo>
                <a:close/>
                <a:moveTo>
                  <a:pt x="46" y="81"/>
                </a:moveTo>
                <a:cubicBezTo>
                  <a:pt x="45" y="81"/>
                  <a:pt x="45" y="81"/>
                  <a:pt x="44" y="81"/>
                </a:cubicBezTo>
                <a:cubicBezTo>
                  <a:pt x="43" y="80"/>
                  <a:pt x="43" y="78"/>
                  <a:pt x="44" y="77"/>
                </a:cubicBezTo>
                <a:cubicBezTo>
                  <a:pt x="46" y="75"/>
                  <a:pt x="46" y="75"/>
                  <a:pt x="46" y="75"/>
                </a:cubicBezTo>
                <a:cubicBezTo>
                  <a:pt x="51" y="69"/>
                  <a:pt x="51" y="69"/>
                  <a:pt x="51" y="69"/>
                </a:cubicBezTo>
                <a:cubicBezTo>
                  <a:pt x="51" y="69"/>
                  <a:pt x="51" y="69"/>
                  <a:pt x="51" y="69"/>
                </a:cubicBezTo>
                <a:cubicBezTo>
                  <a:pt x="55" y="64"/>
                  <a:pt x="55" y="64"/>
                  <a:pt x="55" y="64"/>
                </a:cubicBezTo>
                <a:cubicBezTo>
                  <a:pt x="56" y="64"/>
                  <a:pt x="56" y="64"/>
                  <a:pt x="57" y="64"/>
                </a:cubicBezTo>
                <a:cubicBezTo>
                  <a:pt x="57" y="64"/>
                  <a:pt x="57" y="64"/>
                  <a:pt x="57" y="64"/>
                </a:cubicBezTo>
                <a:cubicBezTo>
                  <a:pt x="58" y="64"/>
                  <a:pt x="58" y="64"/>
                  <a:pt x="59" y="64"/>
                </a:cubicBezTo>
                <a:cubicBezTo>
                  <a:pt x="60" y="65"/>
                  <a:pt x="60" y="67"/>
                  <a:pt x="59" y="68"/>
                </a:cubicBezTo>
                <a:cubicBezTo>
                  <a:pt x="48" y="80"/>
                  <a:pt x="48" y="80"/>
                  <a:pt x="48" y="80"/>
                </a:cubicBezTo>
                <a:cubicBezTo>
                  <a:pt x="47" y="81"/>
                  <a:pt x="47" y="81"/>
                  <a:pt x="46" y="81"/>
                </a:cubicBezTo>
                <a:close/>
                <a:moveTo>
                  <a:pt x="56" y="86"/>
                </a:moveTo>
                <a:cubicBezTo>
                  <a:pt x="55" y="86"/>
                  <a:pt x="54" y="86"/>
                  <a:pt x="54" y="85"/>
                </a:cubicBezTo>
                <a:cubicBezTo>
                  <a:pt x="52" y="84"/>
                  <a:pt x="52" y="82"/>
                  <a:pt x="53" y="81"/>
                </a:cubicBezTo>
                <a:cubicBezTo>
                  <a:pt x="64" y="70"/>
                  <a:pt x="64" y="70"/>
                  <a:pt x="64" y="70"/>
                </a:cubicBezTo>
                <a:cubicBezTo>
                  <a:pt x="64" y="69"/>
                  <a:pt x="65" y="69"/>
                  <a:pt x="65" y="69"/>
                </a:cubicBezTo>
                <a:cubicBezTo>
                  <a:pt x="65" y="69"/>
                  <a:pt x="65" y="69"/>
                  <a:pt x="66" y="69"/>
                </a:cubicBezTo>
                <a:cubicBezTo>
                  <a:pt x="66" y="69"/>
                  <a:pt x="67" y="69"/>
                  <a:pt x="67" y="70"/>
                </a:cubicBezTo>
                <a:cubicBezTo>
                  <a:pt x="68" y="71"/>
                  <a:pt x="68" y="72"/>
                  <a:pt x="67" y="73"/>
                </a:cubicBezTo>
                <a:cubicBezTo>
                  <a:pt x="66" y="75"/>
                  <a:pt x="66" y="75"/>
                  <a:pt x="66" y="75"/>
                </a:cubicBezTo>
                <a:cubicBezTo>
                  <a:pt x="66" y="75"/>
                  <a:pt x="66" y="75"/>
                  <a:pt x="65" y="75"/>
                </a:cubicBezTo>
                <a:cubicBezTo>
                  <a:pt x="59" y="82"/>
                  <a:pt x="59" y="82"/>
                  <a:pt x="59" y="82"/>
                </a:cubicBezTo>
                <a:cubicBezTo>
                  <a:pt x="59" y="82"/>
                  <a:pt x="59" y="82"/>
                  <a:pt x="59" y="82"/>
                </a:cubicBezTo>
                <a:cubicBezTo>
                  <a:pt x="57" y="85"/>
                  <a:pt x="57" y="85"/>
                  <a:pt x="57" y="85"/>
                </a:cubicBezTo>
                <a:cubicBezTo>
                  <a:pt x="57" y="85"/>
                  <a:pt x="56" y="86"/>
                  <a:pt x="56" y="86"/>
                </a:cubicBezTo>
                <a:close/>
                <a:moveTo>
                  <a:pt x="65" y="90"/>
                </a:moveTo>
                <a:cubicBezTo>
                  <a:pt x="64" y="90"/>
                  <a:pt x="64" y="89"/>
                  <a:pt x="63" y="89"/>
                </a:cubicBezTo>
                <a:cubicBezTo>
                  <a:pt x="62" y="88"/>
                  <a:pt x="62" y="86"/>
                  <a:pt x="63" y="85"/>
                </a:cubicBezTo>
                <a:cubicBezTo>
                  <a:pt x="69" y="79"/>
                  <a:pt x="69" y="79"/>
                  <a:pt x="69" y="79"/>
                </a:cubicBezTo>
                <a:cubicBezTo>
                  <a:pt x="70" y="78"/>
                  <a:pt x="70" y="78"/>
                  <a:pt x="71" y="78"/>
                </a:cubicBezTo>
                <a:cubicBezTo>
                  <a:pt x="71" y="78"/>
                  <a:pt x="71" y="78"/>
                  <a:pt x="71" y="78"/>
                </a:cubicBezTo>
                <a:cubicBezTo>
                  <a:pt x="72" y="78"/>
                  <a:pt x="72" y="78"/>
                  <a:pt x="73" y="78"/>
                </a:cubicBezTo>
                <a:cubicBezTo>
                  <a:pt x="74" y="79"/>
                  <a:pt x="74" y="81"/>
                  <a:pt x="73" y="82"/>
                </a:cubicBezTo>
                <a:cubicBezTo>
                  <a:pt x="67" y="89"/>
                  <a:pt x="67" y="89"/>
                  <a:pt x="67" y="89"/>
                </a:cubicBezTo>
                <a:cubicBezTo>
                  <a:pt x="66" y="89"/>
                  <a:pt x="66" y="89"/>
                  <a:pt x="65" y="90"/>
                </a:cubicBezTo>
                <a:close/>
                <a:moveTo>
                  <a:pt x="115" y="74"/>
                </a:moveTo>
                <a:cubicBezTo>
                  <a:pt x="114" y="75"/>
                  <a:pt x="114" y="75"/>
                  <a:pt x="113" y="75"/>
                </a:cubicBezTo>
                <a:cubicBezTo>
                  <a:pt x="111" y="74"/>
                  <a:pt x="104" y="69"/>
                  <a:pt x="99" y="65"/>
                </a:cubicBezTo>
                <a:cubicBezTo>
                  <a:pt x="96" y="68"/>
                  <a:pt x="96" y="68"/>
                  <a:pt x="96" y="68"/>
                </a:cubicBezTo>
                <a:cubicBezTo>
                  <a:pt x="98" y="70"/>
                  <a:pt x="103" y="74"/>
                  <a:pt x="107" y="77"/>
                </a:cubicBezTo>
                <a:cubicBezTo>
                  <a:pt x="107" y="77"/>
                  <a:pt x="107" y="77"/>
                  <a:pt x="107" y="77"/>
                </a:cubicBezTo>
                <a:cubicBezTo>
                  <a:pt x="107" y="78"/>
                  <a:pt x="106" y="80"/>
                  <a:pt x="105" y="81"/>
                </a:cubicBezTo>
                <a:cubicBezTo>
                  <a:pt x="105" y="81"/>
                  <a:pt x="103" y="82"/>
                  <a:pt x="102" y="82"/>
                </a:cubicBezTo>
                <a:cubicBezTo>
                  <a:pt x="101" y="81"/>
                  <a:pt x="100" y="81"/>
                  <a:pt x="99" y="80"/>
                </a:cubicBezTo>
                <a:cubicBezTo>
                  <a:pt x="89" y="71"/>
                  <a:pt x="89" y="71"/>
                  <a:pt x="89" y="71"/>
                </a:cubicBezTo>
                <a:cubicBezTo>
                  <a:pt x="86" y="75"/>
                  <a:pt x="86" y="75"/>
                  <a:pt x="86" y="75"/>
                </a:cubicBezTo>
                <a:cubicBezTo>
                  <a:pt x="96" y="83"/>
                  <a:pt x="96" y="83"/>
                  <a:pt x="96" y="83"/>
                </a:cubicBezTo>
                <a:cubicBezTo>
                  <a:pt x="96" y="83"/>
                  <a:pt x="96" y="83"/>
                  <a:pt x="96" y="84"/>
                </a:cubicBezTo>
                <a:cubicBezTo>
                  <a:pt x="96" y="85"/>
                  <a:pt x="95" y="86"/>
                  <a:pt x="94" y="87"/>
                </a:cubicBezTo>
                <a:cubicBezTo>
                  <a:pt x="94" y="88"/>
                  <a:pt x="92" y="88"/>
                  <a:pt x="91" y="88"/>
                </a:cubicBezTo>
                <a:cubicBezTo>
                  <a:pt x="90" y="88"/>
                  <a:pt x="89" y="87"/>
                  <a:pt x="88" y="86"/>
                </a:cubicBezTo>
                <a:cubicBezTo>
                  <a:pt x="84" y="82"/>
                  <a:pt x="84" y="82"/>
                  <a:pt x="84" y="82"/>
                </a:cubicBezTo>
                <a:cubicBezTo>
                  <a:pt x="80" y="85"/>
                  <a:pt x="80" y="85"/>
                  <a:pt x="80" y="85"/>
                </a:cubicBezTo>
                <a:cubicBezTo>
                  <a:pt x="83" y="88"/>
                  <a:pt x="83" y="88"/>
                  <a:pt x="83" y="88"/>
                </a:cubicBezTo>
                <a:cubicBezTo>
                  <a:pt x="82" y="88"/>
                  <a:pt x="81" y="88"/>
                  <a:pt x="80" y="88"/>
                </a:cubicBezTo>
                <a:cubicBezTo>
                  <a:pt x="78" y="89"/>
                  <a:pt x="76" y="88"/>
                  <a:pt x="75" y="88"/>
                </a:cubicBezTo>
                <a:cubicBezTo>
                  <a:pt x="74" y="87"/>
                  <a:pt x="74" y="87"/>
                  <a:pt x="74" y="87"/>
                </a:cubicBezTo>
                <a:cubicBezTo>
                  <a:pt x="76" y="85"/>
                  <a:pt x="76" y="85"/>
                  <a:pt x="76" y="85"/>
                </a:cubicBezTo>
                <a:cubicBezTo>
                  <a:pt x="79" y="82"/>
                  <a:pt x="79" y="78"/>
                  <a:pt x="76" y="75"/>
                </a:cubicBezTo>
                <a:cubicBezTo>
                  <a:pt x="75" y="74"/>
                  <a:pt x="74" y="74"/>
                  <a:pt x="73" y="73"/>
                </a:cubicBezTo>
                <a:cubicBezTo>
                  <a:pt x="73" y="71"/>
                  <a:pt x="73" y="68"/>
                  <a:pt x="70" y="66"/>
                </a:cubicBezTo>
                <a:cubicBezTo>
                  <a:pt x="69" y="65"/>
                  <a:pt x="67" y="64"/>
                  <a:pt x="65" y="64"/>
                </a:cubicBezTo>
                <a:cubicBezTo>
                  <a:pt x="64" y="64"/>
                  <a:pt x="64" y="64"/>
                  <a:pt x="64" y="64"/>
                </a:cubicBezTo>
                <a:cubicBezTo>
                  <a:pt x="64" y="63"/>
                  <a:pt x="63" y="62"/>
                  <a:pt x="62" y="61"/>
                </a:cubicBezTo>
                <a:cubicBezTo>
                  <a:pt x="60" y="59"/>
                  <a:pt x="58" y="59"/>
                  <a:pt x="56" y="59"/>
                </a:cubicBezTo>
                <a:cubicBezTo>
                  <a:pt x="55" y="59"/>
                  <a:pt x="53" y="60"/>
                  <a:pt x="52" y="61"/>
                </a:cubicBezTo>
                <a:cubicBezTo>
                  <a:pt x="52" y="60"/>
                  <a:pt x="51" y="59"/>
                  <a:pt x="51" y="59"/>
                </a:cubicBezTo>
                <a:cubicBezTo>
                  <a:pt x="49" y="57"/>
                  <a:pt x="47" y="57"/>
                  <a:pt x="45" y="57"/>
                </a:cubicBezTo>
                <a:cubicBezTo>
                  <a:pt x="43" y="57"/>
                  <a:pt x="41" y="58"/>
                  <a:pt x="40" y="59"/>
                </a:cubicBezTo>
                <a:cubicBezTo>
                  <a:pt x="36" y="64"/>
                  <a:pt x="36" y="64"/>
                  <a:pt x="36" y="64"/>
                </a:cubicBezTo>
                <a:cubicBezTo>
                  <a:pt x="34" y="62"/>
                  <a:pt x="31" y="60"/>
                  <a:pt x="27" y="57"/>
                </a:cubicBezTo>
                <a:cubicBezTo>
                  <a:pt x="53" y="25"/>
                  <a:pt x="53" y="25"/>
                  <a:pt x="53" y="25"/>
                </a:cubicBezTo>
                <a:cubicBezTo>
                  <a:pt x="56" y="26"/>
                  <a:pt x="60" y="27"/>
                  <a:pt x="62" y="28"/>
                </a:cubicBezTo>
                <a:cubicBezTo>
                  <a:pt x="53" y="33"/>
                  <a:pt x="53" y="33"/>
                  <a:pt x="53" y="33"/>
                </a:cubicBezTo>
                <a:cubicBezTo>
                  <a:pt x="46" y="37"/>
                  <a:pt x="47" y="42"/>
                  <a:pt x="47" y="43"/>
                </a:cubicBezTo>
                <a:cubicBezTo>
                  <a:pt x="49" y="47"/>
                  <a:pt x="54" y="51"/>
                  <a:pt x="58" y="50"/>
                </a:cubicBezTo>
                <a:cubicBezTo>
                  <a:pt x="63" y="49"/>
                  <a:pt x="76" y="43"/>
                  <a:pt x="81" y="41"/>
                </a:cubicBezTo>
                <a:cubicBezTo>
                  <a:pt x="94" y="51"/>
                  <a:pt x="114" y="66"/>
                  <a:pt x="116" y="68"/>
                </a:cubicBezTo>
                <a:cubicBezTo>
                  <a:pt x="117" y="69"/>
                  <a:pt x="117" y="69"/>
                  <a:pt x="117" y="70"/>
                </a:cubicBezTo>
                <a:cubicBezTo>
                  <a:pt x="117" y="71"/>
                  <a:pt x="116" y="73"/>
                  <a:pt x="115" y="74"/>
                </a:cubicBezTo>
                <a:close/>
                <a:moveTo>
                  <a:pt x="118" y="67"/>
                </a:moveTo>
                <a:cubicBezTo>
                  <a:pt x="118" y="67"/>
                  <a:pt x="118" y="67"/>
                  <a:pt x="118" y="67"/>
                </a:cubicBezTo>
                <a:cubicBezTo>
                  <a:pt x="118" y="67"/>
                  <a:pt x="118" y="67"/>
                  <a:pt x="118" y="67"/>
                </a:cubicBezTo>
                <a:close/>
                <a:moveTo>
                  <a:pt x="123" y="56"/>
                </a:moveTo>
                <a:cubicBezTo>
                  <a:pt x="123" y="56"/>
                  <a:pt x="122" y="58"/>
                  <a:pt x="121" y="59"/>
                </a:cubicBezTo>
                <a:cubicBezTo>
                  <a:pt x="120" y="60"/>
                  <a:pt x="119" y="62"/>
                  <a:pt x="118" y="63"/>
                </a:cubicBezTo>
                <a:cubicBezTo>
                  <a:pt x="111" y="58"/>
                  <a:pt x="88" y="40"/>
                  <a:pt x="82" y="37"/>
                </a:cubicBezTo>
                <a:cubicBezTo>
                  <a:pt x="81" y="36"/>
                  <a:pt x="81" y="36"/>
                  <a:pt x="81" y="36"/>
                </a:cubicBezTo>
                <a:cubicBezTo>
                  <a:pt x="80" y="36"/>
                  <a:pt x="80" y="36"/>
                  <a:pt x="80" y="36"/>
                </a:cubicBezTo>
                <a:cubicBezTo>
                  <a:pt x="72" y="40"/>
                  <a:pt x="60" y="44"/>
                  <a:pt x="57" y="45"/>
                </a:cubicBezTo>
                <a:cubicBezTo>
                  <a:pt x="56" y="46"/>
                  <a:pt x="52" y="44"/>
                  <a:pt x="52" y="41"/>
                </a:cubicBezTo>
                <a:cubicBezTo>
                  <a:pt x="51" y="40"/>
                  <a:pt x="52" y="39"/>
                  <a:pt x="55" y="37"/>
                </a:cubicBezTo>
                <a:cubicBezTo>
                  <a:pt x="77" y="26"/>
                  <a:pt x="77" y="26"/>
                  <a:pt x="77" y="26"/>
                </a:cubicBezTo>
                <a:cubicBezTo>
                  <a:pt x="77" y="26"/>
                  <a:pt x="78" y="26"/>
                  <a:pt x="78" y="26"/>
                </a:cubicBezTo>
                <a:cubicBezTo>
                  <a:pt x="79" y="26"/>
                  <a:pt x="79" y="26"/>
                  <a:pt x="79" y="26"/>
                </a:cubicBezTo>
                <a:cubicBezTo>
                  <a:pt x="79" y="26"/>
                  <a:pt x="79" y="26"/>
                  <a:pt x="79" y="26"/>
                </a:cubicBezTo>
                <a:cubicBezTo>
                  <a:pt x="80" y="26"/>
                  <a:pt x="86" y="26"/>
                  <a:pt x="86" y="26"/>
                </a:cubicBezTo>
                <a:cubicBezTo>
                  <a:pt x="87" y="26"/>
                  <a:pt x="87" y="26"/>
                  <a:pt x="87" y="26"/>
                </a:cubicBezTo>
                <a:cubicBezTo>
                  <a:pt x="87" y="25"/>
                  <a:pt x="87" y="25"/>
                  <a:pt x="87" y="25"/>
                </a:cubicBezTo>
                <a:cubicBezTo>
                  <a:pt x="87" y="25"/>
                  <a:pt x="100" y="19"/>
                  <a:pt x="112" y="23"/>
                </a:cubicBezTo>
                <a:cubicBezTo>
                  <a:pt x="117" y="31"/>
                  <a:pt x="125" y="44"/>
                  <a:pt x="129" y="52"/>
                </a:cubicBezTo>
                <a:cubicBezTo>
                  <a:pt x="127" y="53"/>
                  <a:pt x="124" y="55"/>
                  <a:pt x="123" y="56"/>
                </a:cubicBezTo>
                <a:close/>
                <a:moveTo>
                  <a:pt x="154" y="44"/>
                </a:moveTo>
                <a:cubicBezTo>
                  <a:pt x="154" y="44"/>
                  <a:pt x="153" y="45"/>
                  <a:pt x="153" y="45"/>
                </a:cubicBezTo>
                <a:cubicBezTo>
                  <a:pt x="138" y="53"/>
                  <a:pt x="138" y="53"/>
                  <a:pt x="138" y="53"/>
                </a:cubicBezTo>
                <a:cubicBezTo>
                  <a:pt x="137" y="54"/>
                  <a:pt x="136" y="53"/>
                  <a:pt x="135" y="52"/>
                </a:cubicBezTo>
                <a:cubicBezTo>
                  <a:pt x="134" y="51"/>
                  <a:pt x="134" y="51"/>
                  <a:pt x="134" y="51"/>
                </a:cubicBezTo>
                <a:cubicBezTo>
                  <a:pt x="129" y="42"/>
                  <a:pt x="119" y="25"/>
                  <a:pt x="115" y="17"/>
                </a:cubicBezTo>
                <a:cubicBezTo>
                  <a:pt x="114" y="17"/>
                  <a:pt x="114" y="16"/>
                  <a:pt x="115" y="16"/>
                </a:cubicBezTo>
                <a:cubicBezTo>
                  <a:pt x="115" y="15"/>
                  <a:pt x="115" y="15"/>
                  <a:pt x="116" y="15"/>
                </a:cubicBezTo>
                <a:cubicBezTo>
                  <a:pt x="119" y="13"/>
                  <a:pt x="125" y="9"/>
                  <a:pt x="131" y="6"/>
                </a:cubicBezTo>
                <a:cubicBezTo>
                  <a:pt x="131" y="6"/>
                  <a:pt x="131" y="6"/>
                  <a:pt x="131" y="6"/>
                </a:cubicBezTo>
                <a:cubicBezTo>
                  <a:pt x="131" y="6"/>
                  <a:pt x="131" y="6"/>
                  <a:pt x="132" y="6"/>
                </a:cubicBezTo>
                <a:cubicBezTo>
                  <a:pt x="132" y="6"/>
                  <a:pt x="133" y="6"/>
                  <a:pt x="134" y="7"/>
                </a:cubicBezTo>
                <a:cubicBezTo>
                  <a:pt x="154" y="42"/>
                  <a:pt x="154" y="42"/>
                  <a:pt x="154" y="42"/>
                </a:cubicBezTo>
                <a:cubicBezTo>
                  <a:pt x="154" y="43"/>
                  <a:pt x="154" y="43"/>
                  <a:pt x="154" y="4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aa-ET"/>
          </a:p>
        </p:txBody>
      </p:sp>
      <p:sp>
        <p:nvSpPr>
          <p:cNvPr id="33" name="Freeform 50">
            <a:extLst>
              <a:ext uri="{FF2B5EF4-FFF2-40B4-BE49-F238E27FC236}">
                <a16:creationId xmlns:a16="http://schemas.microsoft.com/office/drawing/2014/main" id="{DCDB847B-6E4C-7C99-7678-8571889D1FBF}"/>
              </a:ext>
            </a:extLst>
          </p:cNvPr>
          <p:cNvSpPr>
            <a:spLocks noEditPoints="1"/>
          </p:cNvSpPr>
          <p:nvPr/>
        </p:nvSpPr>
        <p:spPr bwMode="auto">
          <a:xfrm>
            <a:off x="3529109" y="2966671"/>
            <a:ext cx="388938" cy="325438"/>
          </a:xfrm>
          <a:custGeom>
            <a:avLst/>
            <a:gdLst>
              <a:gd name="T0" fmla="*/ 72 w 245"/>
              <a:gd name="T1" fmla="*/ 205 h 205"/>
              <a:gd name="T2" fmla="*/ 94 w 245"/>
              <a:gd name="T3" fmla="*/ 205 h 205"/>
              <a:gd name="T4" fmla="*/ 149 w 245"/>
              <a:gd name="T5" fmla="*/ 205 h 205"/>
              <a:gd name="T6" fmla="*/ 171 w 245"/>
              <a:gd name="T7" fmla="*/ 205 h 205"/>
              <a:gd name="T8" fmla="*/ 226 w 245"/>
              <a:gd name="T9" fmla="*/ 205 h 205"/>
              <a:gd name="T10" fmla="*/ 243 w 245"/>
              <a:gd name="T11" fmla="*/ 205 h 205"/>
              <a:gd name="T12" fmla="*/ 243 w 245"/>
              <a:gd name="T13" fmla="*/ 193 h 205"/>
              <a:gd name="T14" fmla="*/ 226 w 245"/>
              <a:gd name="T15" fmla="*/ 193 h 205"/>
              <a:gd name="T16" fmla="*/ 226 w 245"/>
              <a:gd name="T17" fmla="*/ 94 h 205"/>
              <a:gd name="T18" fmla="*/ 171 w 245"/>
              <a:gd name="T19" fmla="*/ 94 h 205"/>
              <a:gd name="T20" fmla="*/ 171 w 245"/>
              <a:gd name="T21" fmla="*/ 193 h 205"/>
              <a:gd name="T22" fmla="*/ 149 w 245"/>
              <a:gd name="T23" fmla="*/ 193 h 205"/>
              <a:gd name="T24" fmla="*/ 149 w 245"/>
              <a:gd name="T25" fmla="*/ 65 h 205"/>
              <a:gd name="T26" fmla="*/ 94 w 245"/>
              <a:gd name="T27" fmla="*/ 65 h 205"/>
              <a:gd name="T28" fmla="*/ 94 w 245"/>
              <a:gd name="T29" fmla="*/ 193 h 205"/>
              <a:gd name="T30" fmla="*/ 72 w 245"/>
              <a:gd name="T31" fmla="*/ 193 h 205"/>
              <a:gd name="T32" fmla="*/ 72 w 245"/>
              <a:gd name="T33" fmla="*/ 116 h 205"/>
              <a:gd name="T34" fmla="*/ 19 w 245"/>
              <a:gd name="T35" fmla="*/ 116 h 205"/>
              <a:gd name="T36" fmla="*/ 19 w 245"/>
              <a:gd name="T37" fmla="*/ 193 h 205"/>
              <a:gd name="T38" fmla="*/ 0 w 245"/>
              <a:gd name="T39" fmla="*/ 193 h 205"/>
              <a:gd name="T40" fmla="*/ 0 w 245"/>
              <a:gd name="T41" fmla="*/ 205 h 205"/>
              <a:gd name="T42" fmla="*/ 19 w 245"/>
              <a:gd name="T43" fmla="*/ 205 h 205"/>
              <a:gd name="T44" fmla="*/ 72 w 245"/>
              <a:gd name="T45" fmla="*/ 205 h 205"/>
              <a:gd name="T46" fmla="*/ 183 w 245"/>
              <a:gd name="T47" fmla="*/ 106 h 205"/>
              <a:gd name="T48" fmla="*/ 214 w 245"/>
              <a:gd name="T49" fmla="*/ 106 h 205"/>
              <a:gd name="T50" fmla="*/ 214 w 245"/>
              <a:gd name="T51" fmla="*/ 193 h 205"/>
              <a:gd name="T52" fmla="*/ 183 w 245"/>
              <a:gd name="T53" fmla="*/ 193 h 205"/>
              <a:gd name="T54" fmla="*/ 183 w 245"/>
              <a:gd name="T55" fmla="*/ 106 h 205"/>
              <a:gd name="T56" fmla="*/ 106 w 245"/>
              <a:gd name="T57" fmla="*/ 77 h 205"/>
              <a:gd name="T58" fmla="*/ 137 w 245"/>
              <a:gd name="T59" fmla="*/ 77 h 205"/>
              <a:gd name="T60" fmla="*/ 137 w 245"/>
              <a:gd name="T61" fmla="*/ 193 h 205"/>
              <a:gd name="T62" fmla="*/ 106 w 245"/>
              <a:gd name="T63" fmla="*/ 193 h 205"/>
              <a:gd name="T64" fmla="*/ 106 w 245"/>
              <a:gd name="T65" fmla="*/ 77 h 205"/>
              <a:gd name="T66" fmla="*/ 31 w 245"/>
              <a:gd name="T67" fmla="*/ 128 h 205"/>
              <a:gd name="T68" fmla="*/ 60 w 245"/>
              <a:gd name="T69" fmla="*/ 128 h 205"/>
              <a:gd name="T70" fmla="*/ 60 w 245"/>
              <a:gd name="T71" fmla="*/ 193 h 205"/>
              <a:gd name="T72" fmla="*/ 31 w 245"/>
              <a:gd name="T73" fmla="*/ 193 h 205"/>
              <a:gd name="T74" fmla="*/ 31 w 245"/>
              <a:gd name="T75" fmla="*/ 128 h 205"/>
              <a:gd name="T76" fmla="*/ 243 w 245"/>
              <a:gd name="T77" fmla="*/ 10 h 205"/>
              <a:gd name="T78" fmla="*/ 245 w 245"/>
              <a:gd name="T79" fmla="*/ 56 h 205"/>
              <a:gd name="T80" fmla="*/ 233 w 245"/>
              <a:gd name="T81" fmla="*/ 58 h 205"/>
              <a:gd name="T82" fmla="*/ 233 w 245"/>
              <a:gd name="T83" fmla="*/ 32 h 205"/>
              <a:gd name="T84" fmla="*/ 199 w 245"/>
              <a:gd name="T85" fmla="*/ 70 h 205"/>
              <a:gd name="T86" fmla="*/ 123 w 245"/>
              <a:gd name="T87" fmla="*/ 15 h 205"/>
              <a:gd name="T88" fmla="*/ 24 w 245"/>
              <a:gd name="T89" fmla="*/ 84 h 205"/>
              <a:gd name="T90" fmla="*/ 17 w 245"/>
              <a:gd name="T91" fmla="*/ 75 h 205"/>
              <a:gd name="T92" fmla="*/ 123 w 245"/>
              <a:gd name="T93" fmla="*/ 0 h 205"/>
              <a:gd name="T94" fmla="*/ 197 w 245"/>
              <a:gd name="T95" fmla="*/ 53 h 205"/>
              <a:gd name="T96" fmla="*/ 223 w 245"/>
              <a:gd name="T97" fmla="*/ 24 h 205"/>
              <a:gd name="T98" fmla="*/ 197 w 245"/>
              <a:gd name="T99" fmla="*/ 24 h 205"/>
              <a:gd name="T100" fmla="*/ 197 w 245"/>
              <a:gd name="T101" fmla="*/ 12 h 205"/>
              <a:gd name="T102" fmla="*/ 243 w 245"/>
              <a:gd name="T103" fmla="*/ 1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5" h="205">
                <a:moveTo>
                  <a:pt x="72" y="205"/>
                </a:moveTo>
                <a:lnTo>
                  <a:pt x="94" y="205"/>
                </a:lnTo>
                <a:lnTo>
                  <a:pt x="149" y="205"/>
                </a:lnTo>
                <a:lnTo>
                  <a:pt x="171" y="205"/>
                </a:lnTo>
                <a:lnTo>
                  <a:pt x="226" y="205"/>
                </a:lnTo>
                <a:lnTo>
                  <a:pt x="243" y="205"/>
                </a:lnTo>
                <a:lnTo>
                  <a:pt x="243" y="193"/>
                </a:lnTo>
                <a:lnTo>
                  <a:pt x="226" y="193"/>
                </a:lnTo>
                <a:lnTo>
                  <a:pt x="226" y="94"/>
                </a:lnTo>
                <a:lnTo>
                  <a:pt x="171" y="94"/>
                </a:lnTo>
                <a:lnTo>
                  <a:pt x="171" y="193"/>
                </a:lnTo>
                <a:lnTo>
                  <a:pt x="149" y="193"/>
                </a:lnTo>
                <a:lnTo>
                  <a:pt x="149" y="65"/>
                </a:lnTo>
                <a:lnTo>
                  <a:pt x="94" y="65"/>
                </a:lnTo>
                <a:lnTo>
                  <a:pt x="94" y="193"/>
                </a:lnTo>
                <a:lnTo>
                  <a:pt x="72" y="193"/>
                </a:lnTo>
                <a:lnTo>
                  <a:pt x="72" y="116"/>
                </a:lnTo>
                <a:lnTo>
                  <a:pt x="19" y="116"/>
                </a:lnTo>
                <a:lnTo>
                  <a:pt x="19" y="193"/>
                </a:lnTo>
                <a:lnTo>
                  <a:pt x="0" y="193"/>
                </a:lnTo>
                <a:lnTo>
                  <a:pt x="0" y="205"/>
                </a:lnTo>
                <a:lnTo>
                  <a:pt x="19" y="205"/>
                </a:lnTo>
                <a:lnTo>
                  <a:pt x="72" y="205"/>
                </a:lnTo>
                <a:close/>
                <a:moveTo>
                  <a:pt x="183" y="106"/>
                </a:moveTo>
                <a:lnTo>
                  <a:pt x="214" y="106"/>
                </a:lnTo>
                <a:lnTo>
                  <a:pt x="214" y="193"/>
                </a:lnTo>
                <a:lnTo>
                  <a:pt x="183" y="193"/>
                </a:lnTo>
                <a:lnTo>
                  <a:pt x="183" y="106"/>
                </a:lnTo>
                <a:close/>
                <a:moveTo>
                  <a:pt x="106" y="77"/>
                </a:moveTo>
                <a:lnTo>
                  <a:pt x="137" y="77"/>
                </a:lnTo>
                <a:lnTo>
                  <a:pt x="137" y="193"/>
                </a:lnTo>
                <a:lnTo>
                  <a:pt x="106" y="193"/>
                </a:lnTo>
                <a:lnTo>
                  <a:pt x="106" y="77"/>
                </a:lnTo>
                <a:close/>
                <a:moveTo>
                  <a:pt x="31" y="128"/>
                </a:moveTo>
                <a:lnTo>
                  <a:pt x="60" y="128"/>
                </a:lnTo>
                <a:lnTo>
                  <a:pt x="60" y="193"/>
                </a:lnTo>
                <a:lnTo>
                  <a:pt x="31" y="193"/>
                </a:lnTo>
                <a:lnTo>
                  <a:pt x="31" y="128"/>
                </a:lnTo>
                <a:close/>
                <a:moveTo>
                  <a:pt x="243" y="10"/>
                </a:moveTo>
                <a:lnTo>
                  <a:pt x="245" y="56"/>
                </a:lnTo>
                <a:lnTo>
                  <a:pt x="233" y="58"/>
                </a:lnTo>
                <a:lnTo>
                  <a:pt x="233" y="32"/>
                </a:lnTo>
                <a:lnTo>
                  <a:pt x="199" y="70"/>
                </a:lnTo>
                <a:lnTo>
                  <a:pt x="123" y="15"/>
                </a:lnTo>
                <a:lnTo>
                  <a:pt x="24" y="84"/>
                </a:lnTo>
                <a:lnTo>
                  <a:pt x="17" y="75"/>
                </a:lnTo>
                <a:lnTo>
                  <a:pt x="123" y="0"/>
                </a:lnTo>
                <a:lnTo>
                  <a:pt x="197" y="53"/>
                </a:lnTo>
                <a:lnTo>
                  <a:pt x="223" y="24"/>
                </a:lnTo>
                <a:lnTo>
                  <a:pt x="197" y="24"/>
                </a:lnTo>
                <a:lnTo>
                  <a:pt x="197" y="12"/>
                </a:lnTo>
                <a:lnTo>
                  <a:pt x="243" y="1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aa-ET"/>
          </a:p>
        </p:txBody>
      </p:sp>
      <p:sp>
        <p:nvSpPr>
          <p:cNvPr id="34" name="TextBox 33">
            <a:extLst>
              <a:ext uri="{FF2B5EF4-FFF2-40B4-BE49-F238E27FC236}">
                <a16:creationId xmlns:a16="http://schemas.microsoft.com/office/drawing/2014/main" id="{2B8591A4-B11F-5CF6-83A8-E216419AEBCE}"/>
              </a:ext>
            </a:extLst>
          </p:cNvPr>
          <p:cNvSpPr txBox="1"/>
          <p:nvPr/>
        </p:nvSpPr>
        <p:spPr>
          <a:xfrm>
            <a:off x="4062548" y="2966671"/>
            <a:ext cx="2014781" cy="461665"/>
          </a:xfrm>
          <a:prstGeom prst="rect">
            <a:avLst/>
          </a:prstGeom>
          <a:noFill/>
        </p:spPr>
        <p:txBody>
          <a:bodyPr wrap="square" rtlCol="0">
            <a:spAutoFit/>
          </a:bodyPr>
          <a:lstStyle/>
          <a:p>
            <a:r>
              <a:rPr lang="en-US" sz="2400" b="1" dirty="0">
                <a:solidFill>
                  <a:schemeClr val="bg1"/>
                </a:solidFill>
              </a:rPr>
              <a:t>Title 2</a:t>
            </a:r>
          </a:p>
        </p:txBody>
      </p:sp>
      <p:sp>
        <p:nvSpPr>
          <p:cNvPr id="35" name="Freeform 65">
            <a:extLst>
              <a:ext uri="{FF2B5EF4-FFF2-40B4-BE49-F238E27FC236}">
                <a16:creationId xmlns:a16="http://schemas.microsoft.com/office/drawing/2014/main" id="{DD738982-7E23-5E4F-F0A4-C989CA6FC500}"/>
              </a:ext>
            </a:extLst>
          </p:cNvPr>
          <p:cNvSpPr>
            <a:spLocks noEditPoints="1"/>
          </p:cNvSpPr>
          <p:nvPr/>
        </p:nvSpPr>
        <p:spPr bwMode="auto">
          <a:xfrm>
            <a:off x="6307811" y="2933333"/>
            <a:ext cx="415925" cy="392113"/>
          </a:xfrm>
          <a:custGeom>
            <a:avLst/>
            <a:gdLst>
              <a:gd name="T0" fmla="*/ 30 w 109"/>
              <a:gd name="T1" fmla="*/ 103 h 103"/>
              <a:gd name="T2" fmla="*/ 35 w 109"/>
              <a:gd name="T3" fmla="*/ 97 h 103"/>
              <a:gd name="T4" fmla="*/ 92 w 109"/>
              <a:gd name="T5" fmla="*/ 103 h 103"/>
              <a:gd name="T6" fmla="*/ 100 w 109"/>
              <a:gd name="T7" fmla="*/ 86 h 103"/>
              <a:gd name="T8" fmla="*/ 103 w 109"/>
              <a:gd name="T9" fmla="*/ 71 h 103"/>
              <a:gd name="T10" fmla="*/ 105 w 109"/>
              <a:gd name="T11" fmla="*/ 55 h 103"/>
              <a:gd name="T12" fmla="*/ 99 w 109"/>
              <a:gd name="T13" fmla="*/ 37 h 103"/>
              <a:gd name="T14" fmla="*/ 66 w 109"/>
              <a:gd name="T15" fmla="*/ 10 h 103"/>
              <a:gd name="T16" fmla="*/ 46 w 109"/>
              <a:gd name="T17" fmla="*/ 10 h 103"/>
              <a:gd name="T18" fmla="*/ 40 w 109"/>
              <a:gd name="T19" fmla="*/ 38 h 103"/>
              <a:gd name="T20" fmla="*/ 30 w 109"/>
              <a:gd name="T21" fmla="*/ 38 h 103"/>
              <a:gd name="T22" fmla="*/ 0 w 109"/>
              <a:gd name="T23" fmla="*/ 43 h 103"/>
              <a:gd name="T24" fmla="*/ 6 w 109"/>
              <a:gd name="T25" fmla="*/ 103 h 103"/>
              <a:gd name="T26" fmla="*/ 50 w 109"/>
              <a:gd name="T27" fmla="*/ 23 h 103"/>
              <a:gd name="T28" fmla="*/ 56 w 109"/>
              <a:gd name="T29" fmla="*/ 5 h 103"/>
              <a:gd name="T30" fmla="*/ 61 w 109"/>
              <a:gd name="T31" fmla="*/ 37 h 103"/>
              <a:gd name="T32" fmla="*/ 54 w 109"/>
              <a:gd name="T33" fmla="*/ 42 h 103"/>
              <a:gd name="T34" fmla="*/ 104 w 109"/>
              <a:gd name="T35" fmla="*/ 47 h 103"/>
              <a:gd name="T36" fmla="*/ 97 w 109"/>
              <a:gd name="T37" fmla="*/ 52 h 103"/>
              <a:gd name="T38" fmla="*/ 86 w 109"/>
              <a:gd name="T39" fmla="*/ 52 h 103"/>
              <a:gd name="T40" fmla="*/ 88 w 109"/>
              <a:gd name="T41" fmla="*/ 57 h 103"/>
              <a:gd name="T42" fmla="*/ 103 w 109"/>
              <a:gd name="T43" fmla="*/ 62 h 103"/>
              <a:gd name="T44" fmla="*/ 95 w 109"/>
              <a:gd name="T45" fmla="*/ 68 h 103"/>
              <a:gd name="T46" fmla="*/ 84 w 109"/>
              <a:gd name="T47" fmla="*/ 68 h 103"/>
              <a:gd name="T48" fmla="*/ 86 w 109"/>
              <a:gd name="T49" fmla="*/ 72 h 103"/>
              <a:gd name="T50" fmla="*/ 100 w 109"/>
              <a:gd name="T51" fmla="*/ 78 h 103"/>
              <a:gd name="T52" fmla="*/ 92 w 109"/>
              <a:gd name="T53" fmla="*/ 83 h 103"/>
              <a:gd name="T54" fmla="*/ 81 w 109"/>
              <a:gd name="T55" fmla="*/ 83 h 103"/>
              <a:gd name="T56" fmla="*/ 84 w 109"/>
              <a:gd name="T57" fmla="*/ 87 h 103"/>
              <a:gd name="T58" fmla="*/ 98 w 109"/>
              <a:gd name="T59" fmla="*/ 93 h 103"/>
              <a:gd name="T60" fmla="*/ 48 w 109"/>
              <a:gd name="T61" fmla="*/ 98 h 103"/>
              <a:gd name="T62" fmla="*/ 35 w 109"/>
              <a:gd name="T63" fmla="*/ 48 h 103"/>
              <a:gd name="T64" fmla="*/ 5 w 109"/>
              <a:gd name="T65" fmla="*/ 43 h 103"/>
              <a:gd name="T66" fmla="*/ 30 w 109"/>
              <a:gd name="T67" fmla="*/ 43 h 103"/>
              <a:gd name="T68" fmla="*/ 30 w 109"/>
              <a:gd name="T69" fmla="*/ 45 h 103"/>
              <a:gd name="T70" fmla="*/ 30 w 109"/>
              <a:gd name="T71" fmla="*/ 97 h 103"/>
              <a:gd name="T72" fmla="*/ 6 w 109"/>
              <a:gd name="T73" fmla="*/ 98 h 103"/>
              <a:gd name="T74" fmla="*/ 5 w 109"/>
              <a:gd name="T75"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 h="103">
                <a:moveTo>
                  <a:pt x="6" y="103"/>
                </a:moveTo>
                <a:cubicBezTo>
                  <a:pt x="30" y="103"/>
                  <a:pt x="30" y="103"/>
                  <a:pt x="30" y="103"/>
                </a:cubicBezTo>
                <a:cubicBezTo>
                  <a:pt x="33" y="103"/>
                  <a:pt x="35" y="100"/>
                  <a:pt x="35" y="97"/>
                </a:cubicBezTo>
                <a:cubicBezTo>
                  <a:pt x="35" y="97"/>
                  <a:pt x="35" y="97"/>
                  <a:pt x="35" y="97"/>
                </a:cubicBezTo>
                <a:cubicBezTo>
                  <a:pt x="46" y="103"/>
                  <a:pt x="46" y="103"/>
                  <a:pt x="46" y="103"/>
                </a:cubicBezTo>
                <a:cubicBezTo>
                  <a:pt x="92" y="103"/>
                  <a:pt x="92" y="103"/>
                  <a:pt x="92" y="103"/>
                </a:cubicBezTo>
                <a:cubicBezTo>
                  <a:pt x="98" y="103"/>
                  <a:pt x="102" y="98"/>
                  <a:pt x="102" y="93"/>
                </a:cubicBezTo>
                <a:cubicBezTo>
                  <a:pt x="102" y="90"/>
                  <a:pt x="102" y="88"/>
                  <a:pt x="100" y="86"/>
                </a:cubicBezTo>
                <a:cubicBezTo>
                  <a:pt x="103" y="84"/>
                  <a:pt x="105" y="81"/>
                  <a:pt x="105" y="78"/>
                </a:cubicBezTo>
                <a:cubicBezTo>
                  <a:pt x="105" y="75"/>
                  <a:pt x="104" y="73"/>
                  <a:pt x="103" y="71"/>
                </a:cubicBezTo>
                <a:cubicBezTo>
                  <a:pt x="105" y="69"/>
                  <a:pt x="107" y="66"/>
                  <a:pt x="107" y="62"/>
                </a:cubicBezTo>
                <a:cubicBezTo>
                  <a:pt x="107" y="60"/>
                  <a:pt x="106" y="57"/>
                  <a:pt x="105" y="55"/>
                </a:cubicBezTo>
                <a:cubicBezTo>
                  <a:pt x="107" y="54"/>
                  <a:pt x="109" y="51"/>
                  <a:pt x="109" y="47"/>
                </a:cubicBezTo>
                <a:cubicBezTo>
                  <a:pt x="109" y="42"/>
                  <a:pt x="105" y="37"/>
                  <a:pt x="99" y="37"/>
                </a:cubicBezTo>
                <a:cubicBezTo>
                  <a:pt x="66" y="37"/>
                  <a:pt x="66" y="37"/>
                  <a:pt x="66" y="37"/>
                </a:cubicBezTo>
                <a:cubicBezTo>
                  <a:pt x="66" y="10"/>
                  <a:pt x="66" y="10"/>
                  <a:pt x="66" y="10"/>
                </a:cubicBezTo>
                <a:cubicBezTo>
                  <a:pt x="66" y="5"/>
                  <a:pt x="61" y="0"/>
                  <a:pt x="56" y="0"/>
                </a:cubicBezTo>
                <a:cubicBezTo>
                  <a:pt x="50" y="0"/>
                  <a:pt x="46" y="5"/>
                  <a:pt x="46" y="10"/>
                </a:cubicBezTo>
                <a:cubicBezTo>
                  <a:pt x="46" y="21"/>
                  <a:pt x="46" y="21"/>
                  <a:pt x="46" y="21"/>
                </a:cubicBezTo>
                <a:cubicBezTo>
                  <a:pt x="40" y="38"/>
                  <a:pt x="40" y="38"/>
                  <a:pt x="40" y="38"/>
                </a:cubicBezTo>
                <a:cubicBezTo>
                  <a:pt x="35" y="42"/>
                  <a:pt x="35" y="42"/>
                  <a:pt x="35" y="42"/>
                </a:cubicBezTo>
                <a:cubicBezTo>
                  <a:pt x="34" y="40"/>
                  <a:pt x="32" y="38"/>
                  <a:pt x="30" y="38"/>
                </a:cubicBezTo>
                <a:cubicBezTo>
                  <a:pt x="6" y="38"/>
                  <a:pt x="6" y="38"/>
                  <a:pt x="6" y="38"/>
                </a:cubicBezTo>
                <a:cubicBezTo>
                  <a:pt x="3" y="38"/>
                  <a:pt x="0" y="40"/>
                  <a:pt x="0" y="43"/>
                </a:cubicBezTo>
                <a:cubicBezTo>
                  <a:pt x="0" y="97"/>
                  <a:pt x="0" y="97"/>
                  <a:pt x="0" y="97"/>
                </a:cubicBezTo>
                <a:cubicBezTo>
                  <a:pt x="0" y="100"/>
                  <a:pt x="3" y="103"/>
                  <a:pt x="6" y="103"/>
                </a:cubicBezTo>
                <a:close/>
                <a:moveTo>
                  <a:pt x="44" y="41"/>
                </a:moveTo>
                <a:cubicBezTo>
                  <a:pt x="50" y="23"/>
                  <a:pt x="50" y="23"/>
                  <a:pt x="50" y="23"/>
                </a:cubicBezTo>
                <a:cubicBezTo>
                  <a:pt x="51" y="10"/>
                  <a:pt x="51" y="10"/>
                  <a:pt x="51" y="10"/>
                </a:cubicBezTo>
                <a:cubicBezTo>
                  <a:pt x="51" y="8"/>
                  <a:pt x="53" y="5"/>
                  <a:pt x="56" y="5"/>
                </a:cubicBezTo>
                <a:cubicBezTo>
                  <a:pt x="59" y="5"/>
                  <a:pt x="61" y="8"/>
                  <a:pt x="61" y="10"/>
                </a:cubicBezTo>
                <a:cubicBezTo>
                  <a:pt x="61" y="37"/>
                  <a:pt x="61" y="37"/>
                  <a:pt x="61" y="37"/>
                </a:cubicBezTo>
                <a:cubicBezTo>
                  <a:pt x="54" y="37"/>
                  <a:pt x="54" y="37"/>
                  <a:pt x="54" y="37"/>
                </a:cubicBezTo>
                <a:cubicBezTo>
                  <a:pt x="54" y="42"/>
                  <a:pt x="54" y="42"/>
                  <a:pt x="54" y="42"/>
                </a:cubicBezTo>
                <a:cubicBezTo>
                  <a:pt x="99" y="42"/>
                  <a:pt x="99" y="42"/>
                  <a:pt x="99" y="42"/>
                </a:cubicBezTo>
                <a:cubicBezTo>
                  <a:pt x="102" y="42"/>
                  <a:pt x="104" y="44"/>
                  <a:pt x="104" y="47"/>
                </a:cubicBezTo>
                <a:cubicBezTo>
                  <a:pt x="104" y="50"/>
                  <a:pt x="102" y="52"/>
                  <a:pt x="99" y="52"/>
                </a:cubicBezTo>
                <a:cubicBezTo>
                  <a:pt x="97" y="52"/>
                  <a:pt x="97" y="52"/>
                  <a:pt x="97" y="52"/>
                </a:cubicBezTo>
                <a:cubicBezTo>
                  <a:pt x="88" y="52"/>
                  <a:pt x="88" y="52"/>
                  <a:pt x="88" y="52"/>
                </a:cubicBezTo>
                <a:cubicBezTo>
                  <a:pt x="86" y="52"/>
                  <a:pt x="86" y="52"/>
                  <a:pt x="86" y="52"/>
                </a:cubicBezTo>
                <a:cubicBezTo>
                  <a:pt x="86" y="57"/>
                  <a:pt x="86" y="57"/>
                  <a:pt x="86" y="57"/>
                </a:cubicBezTo>
                <a:cubicBezTo>
                  <a:pt x="88" y="57"/>
                  <a:pt x="88" y="57"/>
                  <a:pt x="88" y="57"/>
                </a:cubicBezTo>
                <a:cubicBezTo>
                  <a:pt x="97" y="57"/>
                  <a:pt x="97" y="57"/>
                  <a:pt x="97" y="57"/>
                </a:cubicBezTo>
                <a:cubicBezTo>
                  <a:pt x="100" y="57"/>
                  <a:pt x="103" y="59"/>
                  <a:pt x="103" y="62"/>
                </a:cubicBezTo>
                <a:cubicBezTo>
                  <a:pt x="103" y="65"/>
                  <a:pt x="100" y="68"/>
                  <a:pt x="97" y="68"/>
                </a:cubicBezTo>
                <a:cubicBezTo>
                  <a:pt x="95" y="68"/>
                  <a:pt x="95" y="68"/>
                  <a:pt x="95" y="68"/>
                </a:cubicBezTo>
                <a:cubicBezTo>
                  <a:pt x="86" y="68"/>
                  <a:pt x="86" y="68"/>
                  <a:pt x="86" y="68"/>
                </a:cubicBezTo>
                <a:cubicBezTo>
                  <a:pt x="84" y="68"/>
                  <a:pt x="84" y="68"/>
                  <a:pt x="84" y="68"/>
                </a:cubicBezTo>
                <a:cubicBezTo>
                  <a:pt x="84" y="72"/>
                  <a:pt x="84" y="72"/>
                  <a:pt x="84" y="72"/>
                </a:cubicBezTo>
                <a:cubicBezTo>
                  <a:pt x="86" y="72"/>
                  <a:pt x="86" y="72"/>
                  <a:pt x="86" y="72"/>
                </a:cubicBezTo>
                <a:cubicBezTo>
                  <a:pt x="95" y="72"/>
                  <a:pt x="95" y="72"/>
                  <a:pt x="95" y="72"/>
                </a:cubicBezTo>
                <a:cubicBezTo>
                  <a:pt x="98" y="72"/>
                  <a:pt x="100" y="75"/>
                  <a:pt x="100" y="78"/>
                </a:cubicBezTo>
                <a:cubicBezTo>
                  <a:pt x="100" y="80"/>
                  <a:pt x="98" y="83"/>
                  <a:pt x="95" y="83"/>
                </a:cubicBezTo>
                <a:cubicBezTo>
                  <a:pt x="92" y="83"/>
                  <a:pt x="92" y="83"/>
                  <a:pt x="92" y="83"/>
                </a:cubicBezTo>
                <a:cubicBezTo>
                  <a:pt x="84" y="83"/>
                  <a:pt x="84" y="83"/>
                  <a:pt x="84" y="83"/>
                </a:cubicBezTo>
                <a:cubicBezTo>
                  <a:pt x="81" y="83"/>
                  <a:pt x="81" y="83"/>
                  <a:pt x="81" y="83"/>
                </a:cubicBezTo>
                <a:cubicBezTo>
                  <a:pt x="81" y="87"/>
                  <a:pt x="81" y="87"/>
                  <a:pt x="81" y="87"/>
                </a:cubicBezTo>
                <a:cubicBezTo>
                  <a:pt x="84" y="87"/>
                  <a:pt x="84" y="87"/>
                  <a:pt x="84" y="87"/>
                </a:cubicBezTo>
                <a:cubicBezTo>
                  <a:pt x="92" y="87"/>
                  <a:pt x="92" y="87"/>
                  <a:pt x="92" y="87"/>
                </a:cubicBezTo>
                <a:cubicBezTo>
                  <a:pt x="95" y="87"/>
                  <a:pt x="98" y="90"/>
                  <a:pt x="98" y="93"/>
                </a:cubicBezTo>
                <a:cubicBezTo>
                  <a:pt x="98" y="96"/>
                  <a:pt x="95" y="98"/>
                  <a:pt x="92" y="98"/>
                </a:cubicBezTo>
                <a:cubicBezTo>
                  <a:pt x="48" y="98"/>
                  <a:pt x="48" y="98"/>
                  <a:pt x="48" y="98"/>
                </a:cubicBezTo>
                <a:cubicBezTo>
                  <a:pt x="35" y="92"/>
                  <a:pt x="35" y="92"/>
                  <a:pt x="35" y="92"/>
                </a:cubicBezTo>
                <a:cubicBezTo>
                  <a:pt x="35" y="48"/>
                  <a:pt x="35" y="48"/>
                  <a:pt x="35" y="48"/>
                </a:cubicBezTo>
                <a:lnTo>
                  <a:pt x="44" y="41"/>
                </a:lnTo>
                <a:close/>
                <a:moveTo>
                  <a:pt x="5" y="43"/>
                </a:moveTo>
                <a:cubicBezTo>
                  <a:pt x="5" y="43"/>
                  <a:pt x="5" y="43"/>
                  <a:pt x="6" y="43"/>
                </a:cubicBezTo>
                <a:cubicBezTo>
                  <a:pt x="30" y="43"/>
                  <a:pt x="30" y="43"/>
                  <a:pt x="30" y="43"/>
                </a:cubicBezTo>
                <a:cubicBezTo>
                  <a:pt x="30" y="43"/>
                  <a:pt x="30" y="43"/>
                  <a:pt x="30" y="43"/>
                </a:cubicBezTo>
                <a:cubicBezTo>
                  <a:pt x="30" y="45"/>
                  <a:pt x="30" y="45"/>
                  <a:pt x="30" y="45"/>
                </a:cubicBezTo>
                <a:cubicBezTo>
                  <a:pt x="30" y="95"/>
                  <a:pt x="30" y="95"/>
                  <a:pt x="30" y="95"/>
                </a:cubicBezTo>
                <a:cubicBezTo>
                  <a:pt x="30" y="97"/>
                  <a:pt x="30" y="97"/>
                  <a:pt x="30" y="97"/>
                </a:cubicBezTo>
                <a:cubicBezTo>
                  <a:pt x="30" y="98"/>
                  <a:pt x="30" y="98"/>
                  <a:pt x="30" y="98"/>
                </a:cubicBezTo>
                <a:cubicBezTo>
                  <a:pt x="6" y="98"/>
                  <a:pt x="6" y="98"/>
                  <a:pt x="6" y="98"/>
                </a:cubicBezTo>
                <a:cubicBezTo>
                  <a:pt x="5" y="98"/>
                  <a:pt x="5" y="98"/>
                  <a:pt x="5" y="97"/>
                </a:cubicBezTo>
                <a:lnTo>
                  <a:pt x="5" y="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aa-ET"/>
          </a:p>
        </p:txBody>
      </p:sp>
      <p:sp>
        <p:nvSpPr>
          <p:cNvPr id="36" name="TextBox 35">
            <a:extLst>
              <a:ext uri="{FF2B5EF4-FFF2-40B4-BE49-F238E27FC236}">
                <a16:creationId xmlns:a16="http://schemas.microsoft.com/office/drawing/2014/main" id="{2BD3814E-1704-F937-63DC-A4D9AD8B0481}"/>
              </a:ext>
            </a:extLst>
          </p:cNvPr>
          <p:cNvSpPr txBox="1"/>
          <p:nvPr/>
        </p:nvSpPr>
        <p:spPr>
          <a:xfrm>
            <a:off x="6836745" y="2966671"/>
            <a:ext cx="2014781" cy="461665"/>
          </a:xfrm>
          <a:prstGeom prst="rect">
            <a:avLst/>
          </a:prstGeom>
          <a:noFill/>
        </p:spPr>
        <p:txBody>
          <a:bodyPr wrap="square" rtlCol="0">
            <a:spAutoFit/>
          </a:bodyPr>
          <a:lstStyle/>
          <a:p>
            <a:r>
              <a:rPr lang="en-US" sz="2400" b="1" dirty="0">
                <a:solidFill>
                  <a:schemeClr val="bg1"/>
                </a:solidFill>
              </a:rPr>
              <a:t>Title 3</a:t>
            </a:r>
          </a:p>
        </p:txBody>
      </p:sp>
      <p:sp>
        <p:nvSpPr>
          <p:cNvPr id="37" name="Freeform 41">
            <a:extLst>
              <a:ext uri="{FF2B5EF4-FFF2-40B4-BE49-F238E27FC236}">
                <a16:creationId xmlns:a16="http://schemas.microsoft.com/office/drawing/2014/main" id="{75D4E49C-03D5-E1EE-0D5A-C134F5F27675}"/>
              </a:ext>
            </a:extLst>
          </p:cNvPr>
          <p:cNvSpPr>
            <a:spLocks noEditPoints="1"/>
          </p:cNvSpPr>
          <p:nvPr/>
        </p:nvSpPr>
        <p:spPr bwMode="auto">
          <a:xfrm>
            <a:off x="9267987" y="3045103"/>
            <a:ext cx="271463" cy="304800"/>
          </a:xfrm>
          <a:custGeom>
            <a:avLst/>
            <a:gdLst>
              <a:gd name="T0" fmla="*/ 171 w 171"/>
              <a:gd name="T1" fmla="*/ 24 h 192"/>
              <a:gd name="T2" fmla="*/ 123 w 171"/>
              <a:gd name="T3" fmla="*/ 24 h 192"/>
              <a:gd name="T4" fmla="*/ 123 w 171"/>
              <a:gd name="T5" fmla="*/ 0 h 192"/>
              <a:gd name="T6" fmla="*/ 111 w 171"/>
              <a:gd name="T7" fmla="*/ 0 h 192"/>
              <a:gd name="T8" fmla="*/ 111 w 171"/>
              <a:gd name="T9" fmla="*/ 24 h 192"/>
              <a:gd name="T10" fmla="*/ 61 w 171"/>
              <a:gd name="T11" fmla="*/ 24 h 192"/>
              <a:gd name="T12" fmla="*/ 61 w 171"/>
              <a:gd name="T13" fmla="*/ 0 h 192"/>
              <a:gd name="T14" fmla="*/ 49 w 171"/>
              <a:gd name="T15" fmla="*/ 0 h 192"/>
              <a:gd name="T16" fmla="*/ 49 w 171"/>
              <a:gd name="T17" fmla="*/ 24 h 192"/>
              <a:gd name="T18" fmla="*/ 0 w 171"/>
              <a:gd name="T19" fmla="*/ 24 h 192"/>
              <a:gd name="T20" fmla="*/ 0 w 171"/>
              <a:gd name="T21" fmla="*/ 192 h 192"/>
              <a:gd name="T22" fmla="*/ 171 w 171"/>
              <a:gd name="T23" fmla="*/ 192 h 192"/>
              <a:gd name="T24" fmla="*/ 171 w 171"/>
              <a:gd name="T25" fmla="*/ 24 h 192"/>
              <a:gd name="T26" fmla="*/ 159 w 171"/>
              <a:gd name="T27" fmla="*/ 180 h 192"/>
              <a:gd name="T28" fmla="*/ 12 w 171"/>
              <a:gd name="T29" fmla="*/ 180 h 192"/>
              <a:gd name="T30" fmla="*/ 12 w 171"/>
              <a:gd name="T31" fmla="*/ 87 h 192"/>
              <a:gd name="T32" fmla="*/ 159 w 171"/>
              <a:gd name="T33" fmla="*/ 87 h 192"/>
              <a:gd name="T34" fmla="*/ 159 w 171"/>
              <a:gd name="T35" fmla="*/ 180 h 192"/>
              <a:gd name="T36" fmla="*/ 159 w 171"/>
              <a:gd name="T37" fmla="*/ 75 h 192"/>
              <a:gd name="T38" fmla="*/ 12 w 171"/>
              <a:gd name="T39" fmla="*/ 75 h 192"/>
              <a:gd name="T40" fmla="*/ 12 w 171"/>
              <a:gd name="T41" fmla="*/ 34 h 192"/>
              <a:gd name="T42" fmla="*/ 49 w 171"/>
              <a:gd name="T43" fmla="*/ 34 h 192"/>
              <a:gd name="T44" fmla="*/ 49 w 171"/>
              <a:gd name="T45" fmla="*/ 58 h 192"/>
              <a:gd name="T46" fmla="*/ 61 w 171"/>
              <a:gd name="T47" fmla="*/ 58 h 192"/>
              <a:gd name="T48" fmla="*/ 61 w 171"/>
              <a:gd name="T49" fmla="*/ 34 h 192"/>
              <a:gd name="T50" fmla="*/ 111 w 171"/>
              <a:gd name="T51" fmla="*/ 34 h 192"/>
              <a:gd name="T52" fmla="*/ 111 w 171"/>
              <a:gd name="T53" fmla="*/ 58 h 192"/>
              <a:gd name="T54" fmla="*/ 123 w 171"/>
              <a:gd name="T55" fmla="*/ 58 h 192"/>
              <a:gd name="T56" fmla="*/ 123 w 171"/>
              <a:gd name="T57" fmla="*/ 34 h 192"/>
              <a:gd name="T58" fmla="*/ 159 w 171"/>
              <a:gd name="T59" fmla="*/ 34 h 192"/>
              <a:gd name="T60" fmla="*/ 159 w 171"/>
              <a:gd name="T61" fmla="*/ 7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1" h="192">
                <a:moveTo>
                  <a:pt x="171" y="24"/>
                </a:moveTo>
                <a:lnTo>
                  <a:pt x="123" y="24"/>
                </a:lnTo>
                <a:lnTo>
                  <a:pt x="123" y="0"/>
                </a:lnTo>
                <a:lnTo>
                  <a:pt x="111" y="0"/>
                </a:lnTo>
                <a:lnTo>
                  <a:pt x="111" y="24"/>
                </a:lnTo>
                <a:lnTo>
                  <a:pt x="61" y="24"/>
                </a:lnTo>
                <a:lnTo>
                  <a:pt x="61" y="0"/>
                </a:lnTo>
                <a:lnTo>
                  <a:pt x="49" y="0"/>
                </a:lnTo>
                <a:lnTo>
                  <a:pt x="49" y="24"/>
                </a:lnTo>
                <a:lnTo>
                  <a:pt x="0" y="24"/>
                </a:lnTo>
                <a:lnTo>
                  <a:pt x="0" y="192"/>
                </a:lnTo>
                <a:lnTo>
                  <a:pt x="171" y="192"/>
                </a:lnTo>
                <a:lnTo>
                  <a:pt x="171" y="24"/>
                </a:lnTo>
                <a:close/>
                <a:moveTo>
                  <a:pt x="159" y="180"/>
                </a:moveTo>
                <a:lnTo>
                  <a:pt x="12" y="180"/>
                </a:lnTo>
                <a:lnTo>
                  <a:pt x="12" y="87"/>
                </a:lnTo>
                <a:lnTo>
                  <a:pt x="159" y="87"/>
                </a:lnTo>
                <a:lnTo>
                  <a:pt x="159" y="180"/>
                </a:lnTo>
                <a:close/>
                <a:moveTo>
                  <a:pt x="159" y="75"/>
                </a:moveTo>
                <a:lnTo>
                  <a:pt x="12" y="75"/>
                </a:lnTo>
                <a:lnTo>
                  <a:pt x="12" y="34"/>
                </a:lnTo>
                <a:lnTo>
                  <a:pt x="49" y="34"/>
                </a:lnTo>
                <a:lnTo>
                  <a:pt x="49" y="58"/>
                </a:lnTo>
                <a:lnTo>
                  <a:pt x="61" y="58"/>
                </a:lnTo>
                <a:lnTo>
                  <a:pt x="61" y="34"/>
                </a:lnTo>
                <a:lnTo>
                  <a:pt x="111" y="34"/>
                </a:lnTo>
                <a:lnTo>
                  <a:pt x="111" y="58"/>
                </a:lnTo>
                <a:lnTo>
                  <a:pt x="123" y="58"/>
                </a:lnTo>
                <a:lnTo>
                  <a:pt x="123" y="34"/>
                </a:lnTo>
                <a:lnTo>
                  <a:pt x="159" y="34"/>
                </a:lnTo>
                <a:lnTo>
                  <a:pt x="159" y="75"/>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aa-ET"/>
          </a:p>
        </p:txBody>
      </p:sp>
      <p:sp>
        <p:nvSpPr>
          <p:cNvPr id="38" name="TextBox 37">
            <a:extLst>
              <a:ext uri="{FF2B5EF4-FFF2-40B4-BE49-F238E27FC236}">
                <a16:creationId xmlns:a16="http://schemas.microsoft.com/office/drawing/2014/main" id="{9601E139-FBD6-BD73-407B-2BD44E1E30CA}"/>
              </a:ext>
            </a:extLst>
          </p:cNvPr>
          <p:cNvSpPr txBox="1"/>
          <p:nvPr/>
        </p:nvSpPr>
        <p:spPr>
          <a:xfrm>
            <a:off x="9703931" y="2966671"/>
            <a:ext cx="2014781" cy="461665"/>
          </a:xfrm>
          <a:prstGeom prst="rect">
            <a:avLst/>
          </a:prstGeom>
          <a:noFill/>
        </p:spPr>
        <p:txBody>
          <a:bodyPr wrap="square" rtlCol="0">
            <a:spAutoFit/>
          </a:bodyPr>
          <a:lstStyle/>
          <a:p>
            <a:r>
              <a:rPr lang="en-US" sz="2400" b="1" dirty="0">
                <a:solidFill>
                  <a:schemeClr val="bg1"/>
                </a:solidFill>
              </a:rPr>
              <a:t>Title 4</a:t>
            </a:r>
          </a:p>
        </p:txBody>
      </p:sp>
      <p:sp>
        <p:nvSpPr>
          <p:cNvPr id="39" name="TextBox 38">
            <a:extLst>
              <a:ext uri="{FF2B5EF4-FFF2-40B4-BE49-F238E27FC236}">
                <a16:creationId xmlns:a16="http://schemas.microsoft.com/office/drawing/2014/main" id="{AE1FE75A-59C5-015E-B2AC-6B335A71D855}"/>
              </a:ext>
            </a:extLst>
          </p:cNvPr>
          <p:cNvSpPr txBox="1"/>
          <p:nvPr/>
        </p:nvSpPr>
        <p:spPr>
          <a:xfrm>
            <a:off x="495947" y="625036"/>
            <a:ext cx="2014781" cy="369332"/>
          </a:xfrm>
          <a:prstGeom prst="rect">
            <a:avLst/>
          </a:prstGeom>
          <a:noFill/>
        </p:spPr>
        <p:txBody>
          <a:bodyPr wrap="square" rtlCol="0">
            <a:spAutoFit/>
          </a:bodyPr>
          <a:lstStyle/>
          <a:p>
            <a:r>
              <a:rPr lang="en-US" b="1" dirty="0">
                <a:solidFill>
                  <a:schemeClr val="accent1"/>
                </a:solidFill>
              </a:rPr>
              <a:t>SECTION 1</a:t>
            </a:r>
          </a:p>
        </p:txBody>
      </p:sp>
      <p:sp>
        <p:nvSpPr>
          <p:cNvPr id="40" name="TextBox 39">
            <a:extLst>
              <a:ext uri="{FF2B5EF4-FFF2-40B4-BE49-F238E27FC236}">
                <a16:creationId xmlns:a16="http://schemas.microsoft.com/office/drawing/2014/main" id="{0C4FCBEC-1B6A-701F-2080-F8C2BA97163B}"/>
              </a:ext>
            </a:extLst>
          </p:cNvPr>
          <p:cNvSpPr txBox="1"/>
          <p:nvPr/>
        </p:nvSpPr>
        <p:spPr>
          <a:xfrm>
            <a:off x="7756312" y="6307810"/>
            <a:ext cx="3962400" cy="369332"/>
          </a:xfrm>
          <a:prstGeom prst="rect">
            <a:avLst/>
          </a:prstGeom>
          <a:noFill/>
        </p:spPr>
        <p:txBody>
          <a:bodyPr wrap="square" rtlCol="0">
            <a:spAutoFit/>
          </a:bodyPr>
          <a:lstStyle/>
          <a:p>
            <a:pPr algn="r"/>
            <a:r>
              <a:rPr lang="en-US" dirty="0" err="1">
                <a:solidFill>
                  <a:schemeClr val="bg1"/>
                </a:solidFill>
              </a:rPr>
              <a:t>www.ppthemes.com</a:t>
            </a:r>
            <a:endParaRPr lang="en-US" dirty="0">
              <a:solidFill>
                <a:schemeClr val="bg1"/>
              </a:solidFill>
            </a:endParaRPr>
          </a:p>
        </p:txBody>
      </p:sp>
    </p:spTree>
    <p:extLst>
      <p:ext uri="{BB962C8B-B14F-4D97-AF65-F5344CB8AC3E}">
        <p14:creationId xmlns:p14="http://schemas.microsoft.com/office/powerpoint/2010/main" val="24341846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5FD3A63-F8D5-E51F-69B0-541F6B30A48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804" b="26804"/>
          <a:stretch>
            <a:fillRect/>
          </a:stretch>
        </p:blipFill>
        <p:spPr/>
      </p:pic>
      <p:sp>
        <p:nvSpPr>
          <p:cNvPr id="4" name="Rectangle 3">
            <a:extLst>
              <a:ext uri="{FF2B5EF4-FFF2-40B4-BE49-F238E27FC236}">
                <a16:creationId xmlns:a16="http://schemas.microsoft.com/office/drawing/2014/main" id="{3639A5BE-9430-2068-3868-E27FB11AEF5C}"/>
              </a:ext>
            </a:extLst>
          </p:cNvPr>
          <p:cNvSpPr/>
          <p:nvPr/>
        </p:nvSpPr>
        <p:spPr>
          <a:xfrm>
            <a:off x="3954288" y="3429000"/>
            <a:ext cx="4144684" cy="3429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F9B37C-E784-F398-A73B-84F682C80A2A}"/>
              </a:ext>
            </a:extLst>
          </p:cNvPr>
          <p:cNvSpPr/>
          <p:nvPr/>
        </p:nvSpPr>
        <p:spPr>
          <a:xfrm>
            <a:off x="8098972" y="3429000"/>
            <a:ext cx="4124130" cy="3429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01EC08-3C65-5224-1715-E0FD5E4EFECF}"/>
              </a:ext>
            </a:extLst>
          </p:cNvPr>
          <p:cNvSpPr/>
          <p:nvPr/>
        </p:nvSpPr>
        <p:spPr>
          <a:xfrm>
            <a:off x="-18662" y="3429000"/>
            <a:ext cx="404948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17B34A-345B-E9D4-4CA0-D805BF02A51A}"/>
              </a:ext>
            </a:extLst>
          </p:cNvPr>
          <p:cNvSpPr/>
          <p:nvPr/>
        </p:nvSpPr>
        <p:spPr>
          <a:xfrm>
            <a:off x="18662" y="0"/>
            <a:ext cx="12192000" cy="3429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6B76FA-E5F3-E599-8FC5-106CB89D9A56}"/>
              </a:ext>
            </a:extLst>
          </p:cNvPr>
          <p:cNvSpPr txBox="1"/>
          <p:nvPr/>
        </p:nvSpPr>
        <p:spPr>
          <a:xfrm>
            <a:off x="533269" y="1220359"/>
            <a:ext cx="5377912" cy="954107"/>
          </a:xfrm>
          <a:prstGeom prst="rect">
            <a:avLst/>
          </a:prstGeom>
          <a:noFill/>
        </p:spPr>
        <p:txBody>
          <a:bodyPr wrap="square" rtlCol="0">
            <a:spAutoFit/>
          </a:bodyPr>
          <a:lstStyle/>
          <a:p>
            <a:r>
              <a:rPr lang="en-US" sz="2800" b="1" dirty="0">
                <a:solidFill>
                  <a:schemeClr val="bg1"/>
                </a:solidFill>
                <a:latin typeface="Lato" panose="020F0502020204030203" pitchFamily="34" charset="77"/>
              </a:rPr>
              <a:t>Attractive </a:t>
            </a:r>
          </a:p>
          <a:p>
            <a:r>
              <a:rPr lang="en-US" sz="2800" b="1" dirty="0">
                <a:solidFill>
                  <a:schemeClr val="bg1"/>
                </a:solidFill>
                <a:latin typeface="Lato" panose="020F0502020204030203" pitchFamily="34" charset="77"/>
              </a:rPr>
              <a:t>PowerPoint presentation</a:t>
            </a:r>
            <a:r>
              <a:rPr lang="en-US" sz="2800" b="1" dirty="0">
                <a:latin typeface="Lato" panose="020F0502020204030203" pitchFamily="34" charset="77"/>
              </a:rPr>
              <a:t> </a:t>
            </a:r>
          </a:p>
        </p:txBody>
      </p:sp>
      <p:sp>
        <p:nvSpPr>
          <p:cNvPr id="13" name="TextBox 12">
            <a:extLst>
              <a:ext uri="{FF2B5EF4-FFF2-40B4-BE49-F238E27FC236}">
                <a16:creationId xmlns:a16="http://schemas.microsoft.com/office/drawing/2014/main" id="{DAA46189-4FF0-A1BC-B480-FEE805672D8C}"/>
              </a:ext>
            </a:extLst>
          </p:cNvPr>
          <p:cNvSpPr txBox="1"/>
          <p:nvPr/>
        </p:nvSpPr>
        <p:spPr>
          <a:xfrm>
            <a:off x="533269" y="885203"/>
            <a:ext cx="2014781" cy="369332"/>
          </a:xfrm>
          <a:prstGeom prst="rect">
            <a:avLst/>
          </a:prstGeom>
          <a:noFill/>
        </p:spPr>
        <p:txBody>
          <a:bodyPr wrap="square" rtlCol="0">
            <a:spAutoFit/>
          </a:bodyPr>
          <a:lstStyle/>
          <a:p>
            <a:r>
              <a:rPr lang="en-US" b="1" dirty="0">
                <a:solidFill>
                  <a:schemeClr val="accent1"/>
                </a:solidFill>
              </a:rPr>
              <a:t>SECTION 1</a:t>
            </a:r>
          </a:p>
        </p:txBody>
      </p:sp>
      <p:sp>
        <p:nvSpPr>
          <p:cNvPr id="14" name="TextBox 13">
            <a:extLst>
              <a:ext uri="{FF2B5EF4-FFF2-40B4-BE49-F238E27FC236}">
                <a16:creationId xmlns:a16="http://schemas.microsoft.com/office/drawing/2014/main" id="{5967B62C-45A8-DB4B-AC95-BC217E8E09B1}"/>
              </a:ext>
            </a:extLst>
          </p:cNvPr>
          <p:cNvSpPr txBox="1"/>
          <p:nvPr/>
        </p:nvSpPr>
        <p:spPr>
          <a:xfrm>
            <a:off x="555988" y="4647917"/>
            <a:ext cx="2949950" cy="1881797"/>
          </a:xfrm>
          <a:prstGeom prst="rect">
            <a:avLst/>
          </a:prstGeom>
          <a:noFill/>
        </p:spPr>
        <p:txBody>
          <a:bodyPr wrap="square" lIns="0" rIns="0" rtlCol="0">
            <a:spAutoFit/>
          </a:bodyPr>
          <a:lstStyle/>
          <a:p>
            <a:pPr algn="ctr">
              <a:lnSpc>
                <a:spcPct val="120000"/>
              </a:lnSpc>
              <a:spcBef>
                <a:spcPts val="600"/>
              </a:spcBef>
            </a:pPr>
            <a:r>
              <a:rPr lang="en-US" sz="1400" dirty="0">
                <a:solidFill>
                  <a:srgbClr val="FFFFFF"/>
                </a:solidFill>
                <a:latin typeface="Montserrat Light" panose="00000400000000000000" pitchFamily="50" charset="0"/>
              </a:rPr>
              <a:t>Lorem ipsum dolor sit </a:t>
            </a:r>
            <a:r>
              <a:rPr lang="en-US" sz="1400" dirty="0" err="1">
                <a:solidFill>
                  <a:srgbClr val="FFFFFF"/>
                </a:solidFill>
                <a:latin typeface="Montserrat Light" panose="00000400000000000000" pitchFamily="50" charset="0"/>
              </a:rPr>
              <a:t>amet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adipiscing</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elit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Ut</a:t>
            </a:r>
            <a:r>
              <a:rPr lang="en-US" sz="1400" dirty="0">
                <a:solidFill>
                  <a:srgbClr val="FFFFFF"/>
                </a:solidFill>
                <a:latin typeface="Montserrat Light" panose="00000400000000000000" pitchFamily="50" charset="0"/>
              </a:rPr>
              <a:t> et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libero, </a:t>
            </a:r>
            <a:r>
              <a:rPr lang="en-US" sz="1400" dirty="0" err="1">
                <a:solidFill>
                  <a:srgbClr val="FFFFFF"/>
                </a:solidFill>
                <a:latin typeface="Montserrat Light" panose="00000400000000000000" pitchFamily="50" charset="0"/>
              </a:rPr>
              <a:t>vel</a:t>
            </a:r>
            <a:r>
              <a:rPr lang="en-US" sz="1400" dirty="0">
                <a:solidFill>
                  <a:srgbClr val="FFFFFF"/>
                </a:solidFill>
                <a:latin typeface="Montserrat Light" panose="00000400000000000000" pitchFamily="50" charset="0"/>
              </a:rPr>
              <a:t> tempus </a:t>
            </a:r>
            <a:r>
              <a:rPr lang="en-US" sz="1400" dirty="0" err="1">
                <a:solidFill>
                  <a:srgbClr val="FFFFFF"/>
                </a:solidFill>
                <a:latin typeface="Montserrat Light" panose="00000400000000000000" pitchFamily="50" charset="0"/>
              </a:rPr>
              <a:t>purus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Phasellus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enim</a:t>
            </a:r>
            <a:r>
              <a:rPr lang="en-US" sz="1400" dirty="0">
                <a:solidFill>
                  <a:srgbClr val="FFFFFF"/>
                </a:solidFill>
                <a:latin typeface="Montserrat Light" panose="00000400000000000000" pitchFamily="50" charset="0"/>
              </a:rPr>
              <a:t> vitae </a:t>
            </a:r>
            <a:r>
              <a:rPr lang="en-US" sz="1400" dirty="0" err="1">
                <a:solidFill>
                  <a:srgbClr val="FFFFFF"/>
                </a:solidFill>
                <a:latin typeface="Montserrat Light" panose="00000400000000000000" pitchFamily="50" charset="0"/>
              </a:rPr>
              <a:t>elit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sodales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faucibus</a:t>
            </a:r>
            <a:r>
              <a:rPr lang="en-US" sz="1400" dirty="0">
                <a:solidFill>
                  <a:srgbClr val="FFFFFF"/>
                </a:solidFill>
                <a:latin typeface="Montserrat Light" panose="00000400000000000000" pitchFamily="50" charset="0"/>
              </a:rPr>
              <a:t>. Nam in magna sit </a:t>
            </a:r>
            <a:r>
              <a:rPr lang="en-US" sz="1400" dirty="0" err="1">
                <a:solidFill>
                  <a:srgbClr val="FFFFFF"/>
                </a:solidFill>
                <a:latin typeface="Montserrat Light" panose="00000400000000000000" pitchFamily="50" charset="0"/>
              </a:rPr>
              <a:t>amet</a:t>
            </a:r>
            <a:r>
              <a:rPr lang="en-US" sz="1400" dirty="0">
                <a:solidFill>
                  <a:srgbClr val="FFFFFF"/>
                </a:solidFill>
                <a:latin typeface="Montserrat Light" panose="00000400000000000000" pitchFamily="50" charset="0"/>
              </a:rPr>
              <a:t> diam tempus vestibulum. </a:t>
            </a:r>
            <a:endParaRPr lang="en-US" sz="1050" dirty="0">
              <a:solidFill>
                <a:srgbClr val="FFFFFF"/>
              </a:solidFill>
              <a:latin typeface="Montserrat Light" panose="00000400000000000000" pitchFamily="50" charset="0"/>
            </a:endParaRPr>
          </a:p>
        </p:txBody>
      </p:sp>
      <p:sp>
        <p:nvSpPr>
          <p:cNvPr id="15" name="TextBox 14">
            <a:extLst>
              <a:ext uri="{FF2B5EF4-FFF2-40B4-BE49-F238E27FC236}">
                <a16:creationId xmlns:a16="http://schemas.microsoft.com/office/drawing/2014/main" id="{7622D104-9E8B-13FA-2100-46B4F6EB2941}"/>
              </a:ext>
            </a:extLst>
          </p:cNvPr>
          <p:cNvSpPr txBox="1"/>
          <p:nvPr/>
        </p:nvSpPr>
        <p:spPr>
          <a:xfrm>
            <a:off x="4561932" y="4647917"/>
            <a:ext cx="2949950" cy="1881797"/>
          </a:xfrm>
          <a:prstGeom prst="rect">
            <a:avLst/>
          </a:prstGeom>
          <a:noFill/>
        </p:spPr>
        <p:txBody>
          <a:bodyPr wrap="square" lIns="0" rIns="0" rtlCol="0">
            <a:spAutoFit/>
          </a:bodyPr>
          <a:lstStyle/>
          <a:p>
            <a:pPr algn="ctr">
              <a:lnSpc>
                <a:spcPct val="120000"/>
              </a:lnSpc>
              <a:spcBef>
                <a:spcPts val="600"/>
              </a:spcBef>
            </a:pPr>
            <a:r>
              <a:rPr lang="en-US" sz="1400" dirty="0">
                <a:solidFill>
                  <a:srgbClr val="FFFFFF"/>
                </a:solidFill>
                <a:latin typeface="Montserrat Light" panose="00000400000000000000" pitchFamily="50" charset="0"/>
              </a:rPr>
              <a:t>Lorem ipsum dolor sit </a:t>
            </a:r>
            <a:r>
              <a:rPr lang="en-US" sz="1400" dirty="0" err="1">
                <a:solidFill>
                  <a:srgbClr val="FFFFFF"/>
                </a:solidFill>
                <a:latin typeface="Montserrat Light" panose="00000400000000000000" pitchFamily="50" charset="0"/>
              </a:rPr>
              <a:t>amet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adipiscing</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elit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Ut</a:t>
            </a:r>
            <a:r>
              <a:rPr lang="en-US" sz="1400" dirty="0">
                <a:solidFill>
                  <a:srgbClr val="FFFFFF"/>
                </a:solidFill>
                <a:latin typeface="Montserrat Light" panose="00000400000000000000" pitchFamily="50" charset="0"/>
              </a:rPr>
              <a:t> et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libero, </a:t>
            </a:r>
            <a:r>
              <a:rPr lang="en-US" sz="1400" dirty="0" err="1">
                <a:solidFill>
                  <a:srgbClr val="FFFFFF"/>
                </a:solidFill>
                <a:latin typeface="Montserrat Light" panose="00000400000000000000" pitchFamily="50" charset="0"/>
              </a:rPr>
              <a:t>vel</a:t>
            </a:r>
            <a:r>
              <a:rPr lang="en-US" sz="1400" dirty="0">
                <a:solidFill>
                  <a:srgbClr val="FFFFFF"/>
                </a:solidFill>
                <a:latin typeface="Montserrat Light" panose="00000400000000000000" pitchFamily="50" charset="0"/>
              </a:rPr>
              <a:t> tempus </a:t>
            </a:r>
            <a:r>
              <a:rPr lang="en-US" sz="1400" dirty="0" err="1">
                <a:solidFill>
                  <a:srgbClr val="FFFFFF"/>
                </a:solidFill>
                <a:latin typeface="Montserrat Light" panose="00000400000000000000" pitchFamily="50" charset="0"/>
              </a:rPr>
              <a:t>purus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Phasellus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enim</a:t>
            </a:r>
            <a:r>
              <a:rPr lang="en-US" sz="1400" dirty="0">
                <a:solidFill>
                  <a:srgbClr val="FFFFFF"/>
                </a:solidFill>
                <a:latin typeface="Montserrat Light" panose="00000400000000000000" pitchFamily="50" charset="0"/>
              </a:rPr>
              <a:t> vitae </a:t>
            </a:r>
            <a:r>
              <a:rPr lang="en-US" sz="1400" dirty="0" err="1">
                <a:solidFill>
                  <a:srgbClr val="FFFFFF"/>
                </a:solidFill>
                <a:latin typeface="Montserrat Light" panose="00000400000000000000" pitchFamily="50" charset="0"/>
              </a:rPr>
              <a:t>elit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sodales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faucibus</a:t>
            </a:r>
            <a:r>
              <a:rPr lang="en-US" sz="1400" dirty="0">
                <a:solidFill>
                  <a:srgbClr val="FFFFFF"/>
                </a:solidFill>
                <a:latin typeface="Montserrat Light" panose="00000400000000000000" pitchFamily="50" charset="0"/>
              </a:rPr>
              <a:t>. Nam in magna sit </a:t>
            </a:r>
            <a:r>
              <a:rPr lang="en-US" sz="1400" dirty="0" err="1">
                <a:solidFill>
                  <a:srgbClr val="FFFFFF"/>
                </a:solidFill>
                <a:latin typeface="Montserrat Light" panose="00000400000000000000" pitchFamily="50" charset="0"/>
              </a:rPr>
              <a:t>amet</a:t>
            </a:r>
            <a:r>
              <a:rPr lang="en-US" sz="1400" dirty="0">
                <a:solidFill>
                  <a:srgbClr val="FFFFFF"/>
                </a:solidFill>
                <a:latin typeface="Montserrat Light" panose="00000400000000000000" pitchFamily="50" charset="0"/>
              </a:rPr>
              <a:t> diam tempus vestibulum. </a:t>
            </a:r>
            <a:endParaRPr lang="en-US" sz="1050" dirty="0">
              <a:solidFill>
                <a:srgbClr val="FFFFFF"/>
              </a:solidFill>
              <a:latin typeface="Montserrat Light" panose="00000400000000000000" pitchFamily="50" charset="0"/>
            </a:endParaRPr>
          </a:p>
        </p:txBody>
      </p:sp>
      <p:sp>
        <p:nvSpPr>
          <p:cNvPr id="16" name="TextBox 15">
            <a:extLst>
              <a:ext uri="{FF2B5EF4-FFF2-40B4-BE49-F238E27FC236}">
                <a16:creationId xmlns:a16="http://schemas.microsoft.com/office/drawing/2014/main" id="{F66AA006-0F6E-6D1A-926F-D605339A1976}"/>
              </a:ext>
            </a:extLst>
          </p:cNvPr>
          <p:cNvSpPr txBox="1"/>
          <p:nvPr/>
        </p:nvSpPr>
        <p:spPr>
          <a:xfrm>
            <a:off x="8861244" y="4647917"/>
            <a:ext cx="2949950" cy="1881797"/>
          </a:xfrm>
          <a:prstGeom prst="rect">
            <a:avLst/>
          </a:prstGeom>
          <a:noFill/>
        </p:spPr>
        <p:txBody>
          <a:bodyPr wrap="square" lIns="0" rIns="0" rtlCol="0">
            <a:spAutoFit/>
          </a:bodyPr>
          <a:lstStyle/>
          <a:p>
            <a:pPr algn="ctr">
              <a:lnSpc>
                <a:spcPct val="120000"/>
              </a:lnSpc>
              <a:spcBef>
                <a:spcPts val="600"/>
              </a:spcBef>
            </a:pPr>
            <a:r>
              <a:rPr lang="en-US" sz="1400" dirty="0">
                <a:solidFill>
                  <a:srgbClr val="FFFFFF"/>
                </a:solidFill>
                <a:latin typeface="Montserrat Light" panose="00000400000000000000" pitchFamily="50" charset="0"/>
              </a:rPr>
              <a:t>Lorem ipsum dolor sit </a:t>
            </a:r>
            <a:r>
              <a:rPr lang="en-US" sz="1400" dirty="0" err="1">
                <a:solidFill>
                  <a:srgbClr val="FFFFFF"/>
                </a:solidFill>
                <a:latin typeface="Montserrat Light" panose="00000400000000000000" pitchFamily="50" charset="0"/>
              </a:rPr>
              <a:t>amet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adipiscing</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elit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Ut</a:t>
            </a:r>
            <a:r>
              <a:rPr lang="en-US" sz="1400" dirty="0">
                <a:solidFill>
                  <a:srgbClr val="FFFFFF"/>
                </a:solidFill>
                <a:latin typeface="Montserrat Light" panose="00000400000000000000" pitchFamily="50" charset="0"/>
              </a:rPr>
              <a:t> et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libero, </a:t>
            </a:r>
            <a:r>
              <a:rPr lang="en-US" sz="1400" dirty="0" err="1">
                <a:solidFill>
                  <a:srgbClr val="FFFFFF"/>
                </a:solidFill>
                <a:latin typeface="Montserrat Light" panose="00000400000000000000" pitchFamily="50" charset="0"/>
              </a:rPr>
              <a:t>vel</a:t>
            </a:r>
            <a:r>
              <a:rPr lang="en-US" sz="1400" dirty="0">
                <a:solidFill>
                  <a:srgbClr val="FFFFFF"/>
                </a:solidFill>
                <a:latin typeface="Montserrat Light" panose="00000400000000000000" pitchFamily="50" charset="0"/>
              </a:rPr>
              <a:t> tempus </a:t>
            </a:r>
            <a:r>
              <a:rPr lang="en-US" sz="1400" dirty="0" err="1">
                <a:solidFill>
                  <a:srgbClr val="FFFFFF"/>
                </a:solidFill>
                <a:latin typeface="Montserrat Light" panose="00000400000000000000" pitchFamily="50" charset="0"/>
              </a:rPr>
              <a:t>purus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Phasellus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consectetur</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enim</a:t>
            </a:r>
            <a:r>
              <a:rPr lang="en-US" sz="1400" dirty="0">
                <a:solidFill>
                  <a:srgbClr val="FFFFFF"/>
                </a:solidFill>
                <a:latin typeface="Montserrat Light" panose="00000400000000000000" pitchFamily="50" charset="0"/>
              </a:rPr>
              <a:t> vitae </a:t>
            </a:r>
            <a:r>
              <a:rPr lang="en-US" sz="1400" dirty="0" err="1">
                <a:solidFill>
                  <a:srgbClr val="FFFFFF"/>
                </a:solidFill>
                <a:latin typeface="Montserrat Light" panose="00000400000000000000" pitchFamily="50" charset="0"/>
              </a:rPr>
              <a:t>elit</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sodales</a:t>
            </a:r>
            <a:r>
              <a:rPr lang="en-US" sz="1400" dirty="0">
                <a:solidFill>
                  <a:srgbClr val="FFFFFF"/>
                </a:solidFill>
                <a:latin typeface="Montserrat Light" panose="00000400000000000000" pitchFamily="50" charset="0"/>
              </a:rPr>
              <a:t> </a:t>
            </a:r>
            <a:r>
              <a:rPr lang="en-US" sz="1400" dirty="0" err="1">
                <a:solidFill>
                  <a:srgbClr val="FFFFFF"/>
                </a:solidFill>
                <a:latin typeface="Montserrat Light" panose="00000400000000000000" pitchFamily="50" charset="0"/>
              </a:rPr>
              <a:t>faucibus</a:t>
            </a:r>
            <a:r>
              <a:rPr lang="en-US" sz="1400" dirty="0">
                <a:solidFill>
                  <a:srgbClr val="FFFFFF"/>
                </a:solidFill>
                <a:latin typeface="Montserrat Light" panose="00000400000000000000" pitchFamily="50" charset="0"/>
              </a:rPr>
              <a:t>. Nam in magna sit </a:t>
            </a:r>
            <a:r>
              <a:rPr lang="en-US" sz="1400" dirty="0" err="1">
                <a:solidFill>
                  <a:srgbClr val="FFFFFF"/>
                </a:solidFill>
                <a:latin typeface="Montserrat Light" panose="00000400000000000000" pitchFamily="50" charset="0"/>
              </a:rPr>
              <a:t>amet</a:t>
            </a:r>
            <a:r>
              <a:rPr lang="en-US" sz="1400" dirty="0">
                <a:solidFill>
                  <a:srgbClr val="FFFFFF"/>
                </a:solidFill>
                <a:latin typeface="Montserrat Light" panose="00000400000000000000" pitchFamily="50" charset="0"/>
              </a:rPr>
              <a:t> diam tempus vestibulum. </a:t>
            </a:r>
            <a:endParaRPr lang="en-US" sz="1050" dirty="0">
              <a:solidFill>
                <a:srgbClr val="FFFFFF"/>
              </a:solidFill>
              <a:latin typeface="Montserrat Light" panose="00000400000000000000" pitchFamily="50" charset="0"/>
            </a:endParaRPr>
          </a:p>
        </p:txBody>
      </p:sp>
      <p:grpSp>
        <p:nvGrpSpPr>
          <p:cNvPr id="17" name="Group 16">
            <a:extLst>
              <a:ext uri="{FF2B5EF4-FFF2-40B4-BE49-F238E27FC236}">
                <a16:creationId xmlns:a16="http://schemas.microsoft.com/office/drawing/2014/main" id="{1E3AF5FE-3EE8-5727-6EB9-08F028A95A04}"/>
              </a:ext>
            </a:extLst>
          </p:cNvPr>
          <p:cNvGrpSpPr/>
          <p:nvPr/>
        </p:nvGrpSpPr>
        <p:grpSpPr>
          <a:xfrm>
            <a:off x="1396621" y="2837349"/>
            <a:ext cx="1218917" cy="1218917"/>
            <a:chOff x="1953491" y="1510146"/>
            <a:chExt cx="1787236" cy="1787236"/>
          </a:xfrm>
        </p:grpSpPr>
        <p:sp>
          <p:nvSpPr>
            <p:cNvPr id="18" name="Oval 17">
              <a:extLst>
                <a:ext uri="{FF2B5EF4-FFF2-40B4-BE49-F238E27FC236}">
                  <a16:creationId xmlns:a16="http://schemas.microsoft.com/office/drawing/2014/main" id="{F426B36E-DC60-70F6-0AFD-8F54AB7649FB}"/>
                </a:ext>
              </a:extLst>
            </p:cNvPr>
            <p:cNvSpPr/>
            <p:nvPr/>
          </p:nvSpPr>
          <p:spPr>
            <a:xfrm>
              <a:off x="1953491" y="1510146"/>
              <a:ext cx="1787236" cy="1787236"/>
            </a:xfrm>
            <a:prstGeom prst="ellipse">
              <a:avLst/>
            </a:prstGeom>
            <a:solidFill>
              <a:schemeClr val="accent1">
                <a:lumMod val="75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8CD9E1-A57C-A90C-757B-D57A8172B5E0}"/>
                </a:ext>
              </a:extLst>
            </p:cNvPr>
            <p:cNvSpPr/>
            <p:nvPr/>
          </p:nvSpPr>
          <p:spPr>
            <a:xfrm>
              <a:off x="2189019" y="1738746"/>
              <a:ext cx="1330036" cy="1330036"/>
            </a:xfrm>
            <a:prstGeom prst="ellipse">
              <a:avLst/>
            </a:prstGeom>
            <a:solidFill>
              <a:schemeClr val="accent1">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DAF836-13A5-6008-3CF3-5562D2EE451A}"/>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28E4655-0BA3-8F85-A48E-8DF18D0D3DC2}"/>
              </a:ext>
            </a:extLst>
          </p:cNvPr>
          <p:cNvGrpSpPr/>
          <p:nvPr/>
        </p:nvGrpSpPr>
        <p:grpSpPr>
          <a:xfrm>
            <a:off x="5486542" y="2837349"/>
            <a:ext cx="1218917" cy="1218917"/>
            <a:chOff x="1953491" y="1510146"/>
            <a:chExt cx="1787236" cy="1787236"/>
          </a:xfrm>
        </p:grpSpPr>
        <p:sp>
          <p:nvSpPr>
            <p:cNvPr id="22" name="Oval 21">
              <a:extLst>
                <a:ext uri="{FF2B5EF4-FFF2-40B4-BE49-F238E27FC236}">
                  <a16:creationId xmlns:a16="http://schemas.microsoft.com/office/drawing/2014/main" id="{14C08035-88B1-DE34-3475-F24A3B39B51E}"/>
                </a:ext>
              </a:extLst>
            </p:cNvPr>
            <p:cNvSpPr/>
            <p:nvPr/>
          </p:nvSpPr>
          <p:spPr>
            <a:xfrm>
              <a:off x="1953491" y="1510146"/>
              <a:ext cx="1787236" cy="1787236"/>
            </a:xfrm>
            <a:prstGeom prst="ellipse">
              <a:avLst/>
            </a:prstGeom>
            <a:solidFill>
              <a:schemeClr val="accent5">
                <a:lumMod val="5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6E6F5F-7658-6DDA-5201-2D5A3387031A}"/>
                </a:ext>
              </a:extLst>
            </p:cNvPr>
            <p:cNvSpPr/>
            <p:nvPr/>
          </p:nvSpPr>
          <p:spPr>
            <a:xfrm>
              <a:off x="2189019" y="1738746"/>
              <a:ext cx="1330036" cy="1330036"/>
            </a:xfrm>
            <a:prstGeom prst="ellipse">
              <a:avLst/>
            </a:prstGeom>
            <a:solidFill>
              <a:schemeClr val="accent5">
                <a:lumMod val="7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F8D211-BDA1-2A17-1241-96477BA0836E}"/>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0817A98-AE7B-E348-9BB3-2EB79FFCC21C}"/>
              </a:ext>
            </a:extLst>
          </p:cNvPr>
          <p:cNvGrpSpPr/>
          <p:nvPr/>
        </p:nvGrpSpPr>
        <p:grpSpPr>
          <a:xfrm>
            <a:off x="9719527" y="2837349"/>
            <a:ext cx="1218917" cy="1218917"/>
            <a:chOff x="1953491" y="1510146"/>
            <a:chExt cx="1787236" cy="1787236"/>
          </a:xfrm>
        </p:grpSpPr>
        <p:sp>
          <p:nvSpPr>
            <p:cNvPr id="26" name="Oval 25">
              <a:extLst>
                <a:ext uri="{FF2B5EF4-FFF2-40B4-BE49-F238E27FC236}">
                  <a16:creationId xmlns:a16="http://schemas.microsoft.com/office/drawing/2014/main" id="{4AD36647-3671-D034-A496-2CDB840A1398}"/>
                </a:ext>
              </a:extLst>
            </p:cNvPr>
            <p:cNvSpPr/>
            <p:nvPr/>
          </p:nvSpPr>
          <p:spPr>
            <a:xfrm>
              <a:off x="1953491" y="1510146"/>
              <a:ext cx="1787236" cy="1787236"/>
            </a:xfrm>
            <a:prstGeom prst="ellipse">
              <a:avLst/>
            </a:prstGeom>
            <a:solidFill>
              <a:schemeClr val="accent6">
                <a:lumMod val="5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C8CBD68-0E82-01C6-4136-F7F2C2D597FD}"/>
                </a:ext>
              </a:extLst>
            </p:cNvPr>
            <p:cNvSpPr/>
            <p:nvPr/>
          </p:nvSpPr>
          <p:spPr>
            <a:xfrm>
              <a:off x="2189019" y="1738746"/>
              <a:ext cx="1330036" cy="1330036"/>
            </a:xfrm>
            <a:prstGeom prst="ellipse">
              <a:avLst/>
            </a:prstGeom>
            <a:solidFill>
              <a:schemeClr val="accent4">
                <a:lumMod val="7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02E8057-8A3F-6F77-EEC2-04B6C4B36BAD}"/>
                </a:ext>
              </a:extLst>
            </p:cNvPr>
            <p:cNvSpPr/>
            <p:nvPr/>
          </p:nvSpPr>
          <p:spPr>
            <a:xfrm>
              <a:off x="2344882" y="1894609"/>
              <a:ext cx="1018309" cy="101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46">
            <a:extLst>
              <a:ext uri="{FF2B5EF4-FFF2-40B4-BE49-F238E27FC236}">
                <a16:creationId xmlns:a16="http://schemas.microsoft.com/office/drawing/2014/main" id="{4C22CDD5-67A1-9844-D649-3796A1728C5A}"/>
              </a:ext>
            </a:extLst>
          </p:cNvPr>
          <p:cNvSpPr>
            <a:spLocks noEditPoints="1"/>
          </p:cNvSpPr>
          <p:nvPr/>
        </p:nvSpPr>
        <p:spPr bwMode="auto">
          <a:xfrm>
            <a:off x="1869554" y="3268260"/>
            <a:ext cx="273050" cy="304800"/>
          </a:xfrm>
          <a:custGeom>
            <a:avLst/>
            <a:gdLst>
              <a:gd name="T0" fmla="*/ 24 w 72"/>
              <a:gd name="T1" fmla="*/ 80 h 80"/>
              <a:gd name="T2" fmla="*/ 24 w 72"/>
              <a:gd name="T3" fmla="*/ 75 h 80"/>
              <a:gd name="T4" fmla="*/ 48 w 72"/>
              <a:gd name="T5" fmla="*/ 75 h 80"/>
              <a:gd name="T6" fmla="*/ 48 w 72"/>
              <a:gd name="T7" fmla="*/ 80 h 80"/>
              <a:gd name="T8" fmla="*/ 24 w 72"/>
              <a:gd name="T9" fmla="*/ 80 h 80"/>
              <a:gd name="T10" fmla="*/ 3 w 72"/>
              <a:gd name="T11" fmla="*/ 66 h 80"/>
              <a:gd name="T12" fmla="*/ 0 w 72"/>
              <a:gd name="T13" fmla="*/ 66 h 80"/>
              <a:gd name="T14" fmla="*/ 0 w 72"/>
              <a:gd name="T15" fmla="*/ 61 h 80"/>
              <a:gd name="T16" fmla="*/ 3 w 72"/>
              <a:gd name="T17" fmla="*/ 61 h 80"/>
              <a:gd name="T18" fmla="*/ 15 w 72"/>
              <a:gd name="T19" fmla="*/ 29 h 80"/>
              <a:gd name="T20" fmla="*/ 15 w 72"/>
              <a:gd name="T21" fmla="*/ 29 h 80"/>
              <a:gd name="T22" fmla="*/ 33 w 72"/>
              <a:gd name="T23" fmla="*/ 8 h 80"/>
              <a:gd name="T24" fmla="*/ 33 w 72"/>
              <a:gd name="T25" fmla="*/ 0 h 80"/>
              <a:gd name="T26" fmla="*/ 38 w 72"/>
              <a:gd name="T27" fmla="*/ 0 h 80"/>
              <a:gd name="T28" fmla="*/ 38 w 72"/>
              <a:gd name="T29" fmla="*/ 8 h 80"/>
              <a:gd name="T30" fmla="*/ 56 w 72"/>
              <a:gd name="T31" fmla="*/ 29 h 80"/>
              <a:gd name="T32" fmla="*/ 56 w 72"/>
              <a:gd name="T33" fmla="*/ 29 h 80"/>
              <a:gd name="T34" fmla="*/ 68 w 72"/>
              <a:gd name="T35" fmla="*/ 61 h 80"/>
              <a:gd name="T36" fmla="*/ 72 w 72"/>
              <a:gd name="T37" fmla="*/ 61 h 80"/>
              <a:gd name="T38" fmla="*/ 72 w 72"/>
              <a:gd name="T39" fmla="*/ 66 h 80"/>
              <a:gd name="T40" fmla="*/ 3 w 72"/>
              <a:gd name="T41" fmla="*/ 66 h 80"/>
              <a:gd name="T42" fmla="*/ 3 w 72"/>
              <a:gd name="T43" fmla="*/ 66 h 80"/>
              <a:gd name="T44" fmla="*/ 3 w 72"/>
              <a:gd name="T45" fmla="*/ 66 h 80"/>
              <a:gd name="T46" fmla="*/ 12 w 72"/>
              <a:gd name="T47" fmla="*/ 61 h 80"/>
              <a:gd name="T48" fmla="*/ 59 w 72"/>
              <a:gd name="T49" fmla="*/ 61 h 80"/>
              <a:gd name="T50" fmla="*/ 51 w 72"/>
              <a:gd name="T51" fmla="*/ 29 h 80"/>
              <a:gd name="T52" fmla="*/ 36 w 72"/>
              <a:gd name="T53" fmla="*/ 13 h 80"/>
              <a:gd name="T54" fmla="*/ 20 w 72"/>
              <a:gd name="T55" fmla="*/ 29 h 80"/>
              <a:gd name="T56" fmla="*/ 12 w 72"/>
              <a:gd name="T57"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80">
                <a:moveTo>
                  <a:pt x="24" y="80"/>
                </a:moveTo>
                <a:cubicBezTo>
                  <a:pt x="24" y="75"/>
                  <a:pt x="24" y="75"/>
                  <a:pt x="24" y="75"/>
                </a:cubicBezTo>
                <a:cubicBezTo>
                  <a:pt x="48" y="75"/>
                  <a:pt x="48" y="75"/>
                  <a:pt x="48" y="75"/>
                </a:cubicBezTo>
                <a:cubicBezTo>
                  <a:pt x="48" y="80"/>
                  <a:pt x="48" y="80"/>
                  <a:pt x="48" y="80"/>
                </a:cubicBezTo>
                <a:lnTo>
                  <a:pt x="24" y="80"/>
                </a:lnTo>
                <a:close/>
                <a:moveTo>
                  <a:pt x="3" y="66"/>
                </a:moveTo>
                <a:cubicBezTo>
                  <a:pt x="0" y="66"/>
                  <a:pt x="0" y="66"/>
                  <a:pt x="0" y="66"/>
                </a:cubicBezTo>
                <a:cubicBezTo>
                  <a:pt x="0" y="61"/>
                  <a:pt x="0" y="61"/>
                  <a:pt x="0" y="61"/>
                </a:cubicBezTo>
                <a:cubicBezTo>
                  <a:pt x="3" y="61"/>
                  <a:pt x="3" y="61"/>
                  <a:pt x="3" y="61"/>
                </a:cubicBezTo>
                <a:cubicBezTo>
                  <a:pt x="11" y="61"/>
                  <a:pt x="15" y="44"/>
                  <a:pt x="15" y="29"/>
                </a:cubicBezTo>
                <a:cubicBezTo>
                  <a:pt x="15" y="29"/>
                  <a:pt x="15" y="29"/>
                  <a:pt x="15" y="29"/>
                </a:cubicBezTo>
                <a:cubicBezTo>
                  <a:pt x="16" y="18"/>
                  <a:pt x="24" y="9"/>
                  <a:pt x="33" y="8"/>
                </a:cubicBezTo>
                <a:cubicBezTo>
                  <a:pt x="33" y="0"/>
                  <a:pt x="33" y="0"/>
                  <a:pt x="33" y="0"/>
                </a:cubicBezTo>
                <a:cubicBezTo>
                  <a:pt x="38" y="0"/>
                  <a:pt x="38" y="0"/>
                  <a:pt x="38" y="0"/>
                </a:cubicBezTo>
                <a:cubicBezTo>
                  <a:pt x="38" y="8"/>
                  <a:pt x="38" y="8"/>
                  <a:pt x="38" y="8"/>
                </a:cubicBezTo>
                <a:cubicBezTo>
                  <a:pt x="47" y="9"/>
                  <a:pt x="55" y="18"/>
                  <a:pt x="56" y="29"/>
                </a:cubicBezTo>
                <a:cubicBezTo>
                  <a:pt x="56" y="29"/>
                  <a:pt x="56" y="29"/>
                  <a:pt x="56" y="29"/>
                </a:cubicBezTo>
                <a:cubicBezTo>
                  <a:pt x="57" y="44"/>
                  <a:pt x="60" y="61"/>
                  <a:pt x="68" y="61"/>
                </a:cubicBezTo>
                <a:cubicBezTo>
                  <a:pt x="72" y="61"/>
                  <a:pt x="72" y="61"/>
                  <a:pt x="72" y="61"/>
                </a:cubicBezTo>
                <a:cubicBezTo>
                  <a:pt x="72" y="66"/>
                  <a:pt x="72" y="66"/>
                  <a:pt x="72" y="66"/>
                </a:cubicBezTo>
                <a:cubicBezTo>
                  <a:pt x="3" y="66"/>
                  <a:pt x="3" y="66"/>
                  <a:pt x="3" y="66"/>
                </a:cubicBezTo>
                <a:cubicBezTo>
                  <a:pt x="3" y="66"/>
                  <a:pt x="3" y="66"/>
                  <a:pt x="3" y="66"/>
                </a:cubicBezTo>
                <a:cubicBezTo>
                  <a:pt x="3" y="66"/>
                  <a:pt x="3" y="66"/>
                  <a:pt x="3" y="66"/>
                </a:cubicBezTo>
                <a:close/>
                <a:moveTo>
                  <a:pt x="12" y="61"/>
                </a:moveTo>
                <a:cubicBezTo>
                  <a:pt x="59" y="61"/>
                  <a:pt x="59" y="61"/>
                  <a:pt x="59" y="61"/>
                </a:cubicBezTo>
                <a:cubicBezTo>
                  <a:pt x="53" y="53"/>
                  <a:pt x="52" y="37"/>
                  <a:pt x="51" y="29"/>
                </a:cubicBezTo>
                <a:cubicBezTo>
                  <a:pt x="50" y="20"/>
                  <a:pt x="44" y="13"/>
                  <a:pt x="36" y="13"/>
                </a:cubicBezTo>
                <a:cubicBezTo>
                  <a:pt x="28" y="13"/>
                  <a:pt x="21" y="20"/>
                  <a:pt x="20" y="29"/>
                </a:cubicBezTo>
                <a:cubicBezTo>
                  <a:pt x="20" y="37"/>
                  <a:pt x="18" y="53"/>
                  <a:pt x="12" y="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aa-ET"/>
          </a:p>
        </p:txBody>
      </p:sp>
      <p:sp>
        <p:nvSpPr>
          <p:cNvPr id="33" name="Freeform 45">
            <a:extLst>
              <a:ext uri="{FF2B5EF4-FFF2-40B4-BE49-F238E27FC236}">
                <a16:creationId xmlns:a16="http://schemas.microsoft.com/office/drawing/2014/main" id="{F20316E4-FE3E-238A-DF0B-82DC65D164C3}"/>
              </a:ext>
            </a:extLst>
          </p:cNvPr>
          <p:cNvSpPr>
            <a:spLocks noEditPoints="1"/>
          </p:cNvSpPr>
          <p:nvPr/>
        </p:nvSpPr>
        <p:spPr bwMode="auto">
          <a:xfrm>
            <a:off x="5939631" y="3288491"/>
            <a:ext cx="312738" cy="312738"/>
          </a:xfrm>
          <a:custGeom>
            <a:avLst/>
            <a:gdLst>
              <a:gd name="T0" fmla="*/ 41 w 82"/>
              <a:gd name="T1" fmla="*/ 82 h 82"/>
              <a:gd name="T2" fmla="*/ 82 w 82"/>
              <a:gd name="T3" fmla="*/ 41 h 82"/>
              <a:gd name="T4" fmla="*/ 41 w 82"/>
              <a:gd name="T5" fmla="*/ 0 h 82"/>
              <a:gd name="T6" fmla="*/ 0 w 82"/>
              <a:gd name="T7" fmla="*/ 41 h 82"/>
              <a:gd name="T8" fmla="*/ 41 w 82"/>
              <a:gd name="T9" fmla="*/ 82 h 82"/>
              <a:gd name="T10" fmla="*/ 41 w 82"/>
              <a:gd name="T11" fmla="*/ 77 h 82"/>
              <a:gd name="T12" fmla="*/ 31 w 82"/>
              <a:gd name="T13" fmla="*/ 55 h 82"/>
              <a:gd name="T14" fmla="*/ 50 w 82"/>
              <a:gd name="T15" fmla="*/ 55 h 82"/>
              <a:gd name="T16" fmla="*/ 41 w 82"/>
              <a:gd name="T17" fmla="*/ 77 h 82"/>
              <a:gd name="T18" fmla="*/ 31 w 82"/>
              <a:gd name="T19" fmla="*/ 50 h 82"/>
              <a:gd name="T20" fmla="*/ 31 w 82"/>
              <a:gd name="T21" fmla="*/ 41 h 82"/>
              <a:gd name="T22" fmla="*/ 31 w 82"/>
              <a:gd name="T23" fmla="*/ 32 h 82"/>
              <a:gd name="T24" fmla="*/ 50 w 82"/>
              <a:gd name="T25" fmla="*/ 32 h 82"/>
              <a:gd name="T26" fmla="*/ 51 w 82"/>
              <a:gd name="T27" fmla="*/ 41 h 82"/>
              <a:gd name="T28" fmla="*/ 50 w 82"/>
              <a:gd name="T29" fmla="*/ 50 h 82"/>
              <a:gd name="T30" fmla="*/ 41 w 82"/>
              <a:gd name="T31" fmla="*/ 50 h 82"/>
              <a:gd name="T32" fmla="*/ 31 w 82"/>
              <a:gd name="T33" fmla="*/ 50 h 82"/>
              <a:gd name="T34" fmla="*/ 49 w 82"/>
              <a:gd name="T35" fmla="*/ 76 h 82"/>
              <a:gd name="T36" fmla="*/ 55 w 82"/>
              <a:gd name="T37" fmla="*/ 56 h 82"/>
              <a:gd name="T38" fmla="*/ 72 w 82"/>
              <a:gd name="T39" fmla="*/ 59 h 82"/>
              <a:gd name="T40" fmla="*/ 49 w 82"/>
              <a:gd name="T41" fmla="*/ 76 h 82"/>
              <a:gd name="T42" fmla="*/ 77 w 82"/>
              <a:gd name="T43" fmla="*/ 41 h 82"/>
              <a:gd name="T44" fmla="*/ 74 w 82"/>
              <a:gd name="T45" fmla="*/ 55 h 82"/>
              <a:gd name="T46" fmla="*/ 55 w 82"/>
              <a:gd name="T47" fmla="*/ 51 h 82"/>
              <a:gd name="T48" fmla="*/ 56 w 82"/>
              <a:gd name="T49" fmla="*/ 41 h 82"/>
              <a:gd name="T50" fmla="*/ 55 w 82"/>
              <a:gd name="T51" fmla="*/ 31 h 82"/>
              <a:gd name="T52" fmla="*/ 74 w 82"/>
              <a:gd name="T53" fmla="*/ 27 h 82"/>
              <a:gd name="T54" fmla="*/ 77 w 82"/>
              <a:gd name="T55" fmla="*/ 41 h 82"/>
              <a:gd name="T56" fmla="*/ 72 w 82"/>
              <a:gd name="T57" fmla="*/ 23 h 82"/>
              <a:gd name="T58" fmla="*/ 55 w 82"/>
              <a:gd name="T59" fmla="*/ 26 h 82"/>
              <a:gd name="T60" fmla="*/ 49 w 82"/>
              <a:gd name="T61" fmla="*/ 6 h 82"/>
              <a:gd name="T62" fmla="*/ 72 w 82"/>
              <a:gd name="T63" fmla="*/ 23 h 82"/>
              <a:gd name="T64" fmla="*/ 41 w 82"/>
              <a:gd name="T65" fmla="*/ 5 h 82"/>
              <a:gd name="T66" fmla="*/ 50 w 82"/>
              <a:gd name="T67" fmla="*/ 27 h 82"/>
              <a:gd name="T68" fmla="*/ 31 w 82"/>
              <a:gd name="T69" fmla="*/ 27 h 82"/>
              <a:gd name="T70" fmla="*/ 41 w 82"/>
              <a:gd name="T71" fmla="*/ 5 h 82"/>
              <a:gd name="T72" fmla="*/ 33 w 82"/>
              <a:gd name="T73" fmla="*/ 6 h 82"/>
              <a:gd name="T74" fmla="*/ 27 w 82"/>
              <a:gd name="T75" fmla="*/ 26 h 82"/>
              <a:gd name="T76" fmla="*/ 9 w 82"/>
              <a:gd name="T77" fmla="*/ 23 h 82"/>
              <a:gd name="T78" fmla="*/ 33 w 82"/>
              <a:gd name="T79" fmla="*/ 6 h 82"/>
              <a:gd name="T80" fmla="*/ 4 w 82"/>
              <a:gd name="T81" fmla="*/ 41 h 82"/>
              <a:gd name="T82" fmla="*/ 7 w 82"/>
              <a:gd name="T83" fmla="*/ 27 h 82"/>
              <a:gd name="T84" fmla="*/ 26 w 82"/>
              <a:gd name="T85" fmla="*/ 31 h 82"/>
              <a:gd name="T86" fmla="*/ 26 w 82"/>
              <a:gd name="T87" fmla="*/ 41 h 82"/>
              <a:gd name="T88" fmla="*/ 26 w 82"/>
              <a:gd name="T89" fmla="*/ 51 h 82"/>
              <a:gd name="T90" fmla="*/ 7 w 82"/>
              <a:gd name="T91" fmla="*/ 55 h 82"/>
              <a:gd name="T92" fmla="*/ 4 w 82"/>
              <a:gd name="T93" fmla="*/ 41 h 82"/>
              <a:gd name="T94" fmla="*/ 27 w 82"/>
              <a:gd name="T95" fmla="*/ 56 h 82"/>
              <a:gd name="T96" fmla="*/ 33 w 82"/>
              <a:gd name="T97" fmla="*/ 76 h 82"/>
              <a:gd name="T98" fmla="*/ 9 w 82"/>
              <a:gd name="T99" fmla="*/ 59 h 82"/>
              <a:gd name="T100" fmla="*/ 27 w 82"/>
              <a:gd name="T101" fmla="*/ 5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 h="82">
                <a:moveTo>
                  <a:pt x="41" y="82"/>
                </a:moveTo>
                <a:cubicBezTo>
                  <a:pt x="63" y="82"/>
                  <a:pt x="82" y="64"/>
                  <a:pt x="82" y="41"/>
                </a:cubicBezTo>
                <a:cubicBezTo>
                  <a:pt x="82" y="18"/>
                  <a:pt x="63" y="0"/>
                  <a:pt x="41" y="0"/>
                </a:cubicBezTo>
                <a:cubicBezTo>
                  <a:pt x="18" y="0"/>
                  <a:pt x="0" y="18"/>
                  <a:pt x="0" y="41"/>
                </a:cubicBezTo>
                <a:cubicBezTo>
                  <a:pt x="0" y="64"/>
                  <a:pt x="18" y="82"/>
                  <a:pt x="41" y="82"/>
                </a:cubicBezTo>
                <a:close/>
                <a:moveTo>
                  <a:pt x="41" y="77"/>
                </a:moveTo>
                <a:cubicBezTo>
                  <a:pt x="37" y="77"/>
                  <a:pt x="33" y="69"/>
                  <a:pt x="31" y="55"/>
                </a:cubicBezTo>
                <a:cubicBezTo>
                  <a:pt x="38" y="55"/>
                  <a:pt x="44" y="55"/>
                  <a:pt x="50" y="55"/>
                </a:cubicBezTo>
                <a:cubicBezTo>
                  <a:pt x="48" y="69"/>
                  <a:pt x="44" y="77"/>
                  <a:pt x="41" y="77"/>
                </a:cubicBezTo>
                <a:close/>
                <a:moveTo>
                  <a:pt x="31" y="50"/>
                </a:moveTo>
                <a:cubicBezTo>
                  <a:pt x="31" y="47"/>
                  <a:pt x="31" y="44"/>
                  <a:pt x="31" y="41"/>
                </a:cubicBezTo>
                <a:cubicBezTo>
                  <a:pt x="31" y="38"/>
                  <a:pt x="31" y="35"/>
                  <a:pt x="31" y="32"/>
                </a:cubicBezTo>
                <a:cubicBezTo>
                  <a:pt x="37" y="32"/>
                  <a:pt x="44" y="32"/>
                  <a:pt x="50" y="32"/>
                </a:cubicBezTo>
                <a:cubicBezTo>
                  <a:pt x="51" y="35"/>
                  <a:pt x="51" y="38"/>
                  <a:pt x="51" y="41"/>
                </a:cubicBezTo>
                <a:cubicBezTo>
                  <a:pt x="51" y="44"/>
                  <a:pt x="51" y="47"/>
                  <a:pt x="50" y="50"/>
                </a:cubicBezTo>
                <a:cubicBezTo>
                  <a:pt x="47" y="50"/>
                  <a:pt x="44" y="50"/>
                  <a:pt x="41" y="50"/>
                </a:cubicBezTo>
                <a:cubicBezTo>
                  <a:pt x="37" y="50"/>
                  <a:pt x="34" y="50"/>
                  <a:pt x="31" y="50"/>
                </a:cubicBezTo>
                <a:close/>
                <a:moveTo>
                  <a:pt x="49" y="76"/>
                </a:moveTo>
                <a:cubicBezTo>
                  <a:pt x="52" y="72"/>
                  <a:pt x="54" y="64"/>
                  <a:pt x="55" y="56"/>
                </a:cubicBezTo>
                <a:cubicBezTo>
                  <a:pt x="61" y="56"/>
                  <a:pt x="67" y="58"/>
                  <a:pt x="72" y="59"/>
                </a:cubicBezTo>
                <a:cubicBezTo>
                  <a:pt x="67" y="68"/>
                  <a:pt x="59" y="74"/>
                  <a:pt x="49" y="76"/>
                </a:cubicBezTo>
                <a:close/>
                <a:moveTo>
                  <a:pt x="77" y="41"/>
                </a:moveTo>
                <a:cubicBezTo>
                  <a:pt x="77" y="46"/>
                  <a:pt x="76" y="51"/>
                  <a:pt x="74" y="55"/>
                </a:cubicBezTo>
                <a:cubicBezTo>
                  <a:pt x="68" y="53"/>
                  <a:pt x="62" y="52"/>
                  <a:pt x="55" y="51"/>
                </a:cubicBezTo>
                <a:cubicBezTo>
                  <a:pt x="55" y="48"/>
                  <a:pt x="56" y="44"/>
                  <a:pt x="56" y="41"/>
                </a:cubicBezTo>
                <a:cubicBezTo>
                  <a:pt x="56" y="38"/>
                  <a:pt x="55" y="34"/>
                  <a:pt x="55" y="31"/>
                </a:cubicBezTo>
                <a:cubicBezTo>
                  <a:pt x="62" y="30"/>
                  <a:pt x="68" y="29"/>
                  <a:pt x="74" y="27"/>
                </a:cubicBezTo>
                <a:cubicBezTo>
                  <a:pt x="76" y="31"/>
                  <a:pt x="77" y="36"/>
                  <a:pt x="77" y="41"/>
                </a:cubicBezTo>
                <a:close/>
                <a:moveTo>
                  <a:pt x="72" y="23"/>
                </a:moveTo>
                <a:cubicBezTo>
                  <a:pt x="67" y="24"/>
                  <a:pt x="61" y="26"/>
                  <a:pt x="55" y="26"/>
                </a:cubicBezTo>
                <a:cubicBezTo>
                  <a:pt x="54" y="18"/>
                  <a:pt x="52" y="10"/>
                  <a:pt x="49" y="6"/>
                </a:cubicBezTo>
                <a:cubicBezTo>
                  <a:pt x="59" y="8"/>
                  <a:pt x="67" y="14"/>
                  <a:pt x="72" y="23"/>
                </a:cubicBezTo>
                <a:close/>
                <a:moveTo>
                  <a:pt x="41" y="5"/>
                </a:moveTo>
                <a:cubicBezTo>
                  <a:pt x="44" y="5"/>
                  <a:pt x="48" y="13"/>
                  <a:pt x="50" y="27"/>
                </a:cubicBezTo>
                <a:cubicBezTo>
                  <a:pt x="44" y="27"/>
                  <a:pt x="38" y="27"/>
                  <a:pt x="31" y="27"/>
                </a:cubicBezTo>
                <a:cubicBezTo>
                  <a:pt x="33" y="13"/>
                  <a:pt x="37" y="5"/>
                  <a:pt x="41" y="5"/>
                </a:cubicBezTo>
                <a:close/>
                <a:moveTo>
                  <a:pt x="33" y="6"/>
                </a:moveTo>
                <a:cubicBezTo>
                  <a:pt x="30" y="10"/>
                  <a:pt x="28" y="18"/>
                  <a:pt x="27" y="26"/>
                </a:cubicBezTo>
                <a:cubicBezTo>
                  <a:pt x="21" y="26"/>
                  <a:pt x="15" y="24"/>
                  <a:pt x="9" y="23"/>
                </a:cubicBezTo>
                <a:cubicBezTo>
                  <a:pt x="14" y="14"/>
                  <a:pt x="23" y="8"/>
                  <a:pt x="33" y="6"/>
                </a:cubicBezTo>
                <a:close/>
                <a:moveTo>
                  <a:pt x="4" y="41"/>
                </a:moveTo>
                <a:cubicBezTo>
                  <a:pt x="4" y="36"/>
                  <a:pt x="5" y="31"/>
                  <a:pt x="7" y="27"/>
                </a:cubicBezTo>
                <a:cubicBezTo>
                  <a:pt x="13" y="29"/>
                  <a:pt x="20" y="30"/>
                  <a:pt x="26" y="31"/>
                </a:cubicBezTo>
                <a:cubicBezTo>
                  <a:pt x="26" y="34"/>
                  <a:pt x="26" y="38"/>
                  <a:pt x="26" y="41"/>
                </a:cubicBezTo>
                <a:cubicBezTo>
                  <a:pt x="26" y="44"/>
                  <a:pt x="26" y="48"/>
                  <a:pt x="26" y="51"/>
                </a:cubicBezTo>
                <a:cubicBezTo>
                  <a:pt x="20" y="52"/>
                  <a:pt x="13" y="53"/>
                  <a:pt x="7" y="55"/>
                </a:cubicBezTo>
                <a:cubicBezTo>
                  <a:pt x="5" y="51"/>
                  <a:pt x="4" y="46"/>
                  <a:pt x="4" y="41"/>
                </a:cubicBezTo>
                <a:close/>
                <a:moveTo>
                  <a:pt x="27" y="56"/>
                </a:moveTo>
                <a:cubicBezTo>
                  <a:pt x="28" y="64"/>
                  <a:pt x="30" y="72"/>
                  <a:pt x="33" y="76"/>
                </a:cubicBezTo>
                <a:cubicBezTo>
                  <a:pt x="23" y="74"/>
                  <a:pt x="14" y="68"/>
                  <a:pt x="9" y="59"/>
                </a:cubicBezTo>
                <a:cubicBezTo>
                  <a:pt x="15" y="58"/>
                  <a:pt x="21" y="56"/>
                  <a:pt x="27" y="56"/>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aa-ET"/>
          </a:p>
        </p:txBody>
      </p:sp>
      <p:sp>
        <p:nvSpPr>
          <p:cNvPr id="34" name="Freeform 69">
            <a:extLst>
              <a:ext uri="{FF2B5EF4-FFF2-40B4-BE49-F238E27FC236}">
                <a16:creationId xmlns:a16="http://schemas.microsoft.com/office/drawing/2014/main" id="{B6275C64-6DA6-5113-D0C7-9F4D15325E16}"/>
              </a:ext>
            </a:extLst>
          </p:cNvPr>
          <p:cNvSpPr>
            <a:spLocks noEditPoints="1"/>
          </p:cNvSpPr>
          <p:nvPr/>
        </p:nvSpPr>
        <p:spPr bwMode="auto">
          <a:xfrm>
            <a:off x="10038226" y="3292042"/>
            <a:ext cx="606425" cy="358775"/>
          </a:xfrm>
          <a:custGeom>
            <a:avLst/>
            <a:gdLst>
              <a:gd name="T0" fmla="*/ 110 w 159"/>
              <a:gd name="T1" fmla="*/ 15 h 94"/>
              <a:gd name="T2" fmla="*/ 75 w 159"/>
              <a:gd name="T3" fmla="*/ 22 h 94"/>
              <a:gd name="T4" fmla="*/ 40 w 159"/>
              <a:gd name="T5" fmla="*/ 4 h 94"/>
              <a:gd name="T6" fmla="*/ 3 w 159"/>
              <a:gd name="T7" fmla="*/ 50 h 94"/>
              <a:gd name="T8" fmla="*/ 23 w 159"/>
              <a:gd name="T9" fmla="*/ 61 h 94"/>
              <a:gd name="T10" fmla="*/ 39 w 159"/>
              <a:gd name="T11" fmla="*/ 79 h 94"/>
              <a:gd name="T12" fmla="*/ 48 w 159"/>
              <a:gd name="T13" fmla="*/ 86 h 94"/>
              <a:gd name="T14" fmla="*/ 58 w 159"/>
              <a:gd name="T15" fmla="*/ 90 h 94"/>
              <a:gd name="T16" fmla="*/ 70 w 159"/>
              <a:gd name="T17" fmla="*/ 92 h 94"/>
              <a:gd name="T18" fmla="*/ 80 w 159"/>
              <a:gd name="T19" fmla="*/ 93 h 94"/>
              <a:gd name="T20" fmla="*/ 98 w 159"/>
              <a:gd name="T21" fmla="*/ 91 h 94"/>
              <a:gd name="T22" fmla="*/ 109 w 159"/>
              <a:gd name="T23" fmla="*/ 84 h 94"/>
              <a:gd name="T24" fmla="*/ 119 w 159"/>
              <a:gd name="T25" fmla="*/ 77 h 94"/>
              <a:gd name="T26" fmla="*/ 127 w 159"/>
              <a:gd name="T27" fmla="*/ 59 h 94"/>
              <a:gd name="T28" fmla="*/ 155 w 159"/>
              <a:gd name="T29" fmla="*/ 49 h 94"/>
              <a:gd name="T30" fmla="*/ 21 w 159"/>
              <a:gd name="T31" fmla="*/ 56 h 94"/>
              <a:gd name="T32" fmla="*/ 6 w 159"/>
              <a:gd name="T33" fmla="*/ 43 h 94"/>
              <a:gd name="T34" fmla="*/ 49 w 159"/>
              <a:gd name="T35" fmla="*/ 18 h 94"/>
              <a:gd name="T36" fmla="*/ 37 w 159"/>
              <a:gd name="T37" fmla="*/ 71 h 94"/>
              <a:gd name="T38" fmla="*/ 46 w 159"/>
              <a:gd name="T39" fmla="*/ 62 h 94"/>
              <a:gd name="T40" fmla="*/ 43 w 159"/>
              <a:gd name="T41" fmla="*/ 70 h 94"/>
              <a:gd name="T42" fmla="*/ 38 w 159"/>
              <a:gd name="T43" fmla="*/ 73 h 94"/>
              <a:gd name="T44" fmla="*/ 44 w 159"/>
              <a:gd name="T45" fmla="*/ 77 h 94"/>
              <a:gd name="T46" fmla="*/ 55 w 159"/>
              <a:gd name="T47" fmla="*/ 64 h 94"/>
              <a:gd name="T48" fmla="*/ 59 w 159"/>
              <a:gd name="T49" fmla="*/ 68 h 94"/>
              <a:gd name="T50" fmla="*/ 54 w 159"/>
              <a:gd name="T51" fmla="*/ 85 h 94"/>
              <a:gd name="T52" fmla="*/ 66 w 159"/>
              <a:gd name="T53" fmla="*/ 69 h 94"/>
              <a:gd name="T54" fmla="*/ 65 w 159"/>
              <a:gd name="T55" fmla="*/ 75 h 94"/>
              <a:gd name="T56" fmla="*/ 56 w 159"/>
              <a:gd name="T57" fmla="*/ 86 h 94"/>
              <a:gd name="T58" fmla="*/ 69 w 159"/>
              <a:gd name="T59" fmla="*/ 79 h 94"/>
              <a:gd name="T60" fmla="*/ 73 w 159"/>
              <a:gd name="T61" fmla="*/ 82 h 94"/>
              <a:gd name="T62" fmla="*/ 113 w 159"/>
              <a:gd name="T63" fmla="*/ 75 h 94"/>
              <a:gd name="T64" fmla="*/ 107 w 159"/>
              <a:gd name="T65" fmla="*/ 77 h 94"/>
              <a:gd name="T66" fmla="*/ 89 w 159"/>
              <a:gd name="T67" fmla="*/ 71 h 94"/>
              <a:gd name="T68" fmla="*/ 94 w 159"/>
              <a:gd name="T69" fmla="*/ 87 h 94"/>
              <a:gd name="T70" fmla="*/ 80 w 159"/>
              <a:gd name="T71" fmla="*/ 85 h 94"/>
              <a:gd name="T72" fmla="*/ 74 w 159"/>
              <a:gd name="T73" fmla="*/ 87 h 94"/>
              <a:gd name="T74" fmla="*/ 70 w 159"/>
              <a:gd name="T75" fmla="*/ 66 h 94"/>
              <a:gd name="T76" fmla="*/ 56 w 159"/>
              <a:gd name="T77" fmla="*/ 59 h 94"/>
              <a:gd name="T78" fmla="*/ 40 w 159"/>
              <a:gd name="T79" fmla="*/ 59 h 94"/>
              <a:gd name="T80" fmla="*/ 62 w 159"/>
              <a:gd name="T81" fmla="*/ 28 h 94"/>
              <a:gd name="T82" fmla="*/ 81 w 159"/>
              <a:gd name="T83" fmla="*/ 41 h 94"/>
              <a:gd name="T84" fmla="*/ 118 w 159"/>
              <a:gd name="T85" fmla="*/ 67 h 94"/>
              <a:gd name="T86" fmla="*/ 121 w 159"/>
              <a:gd name="T87" fmla="*/ 59 h 94"/>
              <a:gd name="T88" fmla="*/ 80 w 159"/>
              <a:gd name="T89" fmla="*/ 36 h 94"/>
              <a:gd name="T90" fmla="*/ 77 w 159"/>
              <a:gd name="T91" fmla="*/ 26 h 94"/>
              <a:gd name="T92" fmla="*/ 86 w 159"/>
              <a:gd name="T93" fmla="*/ 26 h 94"/>
              <a:gd name="T94" fmla="*/ 129 w 159"/>
              <a:gd name="T95" fmla="*/ 52 h 94"/>
              <a:gd name="T96" fmla="*/ 138 w 159"/>
              <a:gd name="T97" fmla="*/ 53 h 94"/>
              <a:gd name="T98" fmla="*/ 115 w 159"/>
              <a:gd name="T99" fmla="*/ 16 h 94"/>
              <a:gd name="T100" fmla="*/ 132 w 159"/>
              <a:gd name="T101"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 h="94">
                <a:moveTo>
                  <a:pt x="138" y="5"/>
                </a:moveTo>
                <a:cubicBezTo>
                  <a:pt x="136" y="1"/>
                  <a:pt x="132" y="0"/>
                  <a:pt x="128" y="2"/>
                </a:cubicBezTo>
                <a:cubicBezTo>
                  <a:pt x="122" y="5"/>
                  <a:pt x="117" y="8"/>
                  <a:pt x="113" y="10"/>
                </a:cubicBezTo>
                <a:cubicBezTo>
                  <a:pt x="112" y="11"/>
                  <a:pt x="110" y="13"/>
                  <a:pt x="110" y="15"/>
                </a:cubicBezTo>
                <a:cubicBezTo>
                  <a:pt x="110" y="15"/>
                  <a:pt x="110" y="16"/>
                  <a:pt x="110" y="17"/>
                </a:cubicBezTo>
                <a:cubicBezTo>
                  <a:pt x="99" y="15"/>
                  <a:pt x="88" y="20"/>
                  <a:pt x="85" y="21"/>
                </a:cubicBezTo>
                <a:cubicBezTo>
                  <a:pt x="84" y="21"/>
                  <a:pt x="80" y="21"/>
                  <a:pt x="79" y="21"/>
                </a:cubicBezTo>
                <a:cubicBezTo>
                  <a:pt x="77" y="21"/>
                  <a:pt x="76" y="21"/>
                  <a:pt x="75" y="22"/>
                </a:cubicBezTo>
                <a:cubicBezTo>
                  <a:pt x="68" y="25"/>
                  <a:pt x="68" y="25"/>
                  <a:pt x="68" y="25"/>
                </a:cubicBezTo>
                <a:cubicBezTo>
                  <a:pt x="65" y="24"/>
                  <a:pt x="60" y="22"/>
                  <a:pt x="55" y="20"/>
                </a:cubicBezTo>
                <a:cubicBezTo>
                  <a:pt x="55" y="18"/>
                  <a:pt x="54" y="15"/>
                  <a:pt x="52" y="14"/>
                </a:cubicBezTo>
                <a:cubicBezTo>
                  <a:pt x="40" y="4"/>
                  <a:pt x="40" y="4"/>
                  <a:pt x="40" y="4"/>
                </a:cubicBezTo>
                <a:cubicBezTo>
                  <a:pt x="37" y="2"/>
                  <a:pt x="33" y="2"/>
                  <a:pt x="30" y="5"/>
                </a:cubicBezTo>
                <a:cubicBezTo>
                  <a:pt x="2" y="40"/>
                  <a:pt x="2" y="40"/>
                  <a:pt x="2" y="40"/>
                </a:cubicBezTo>
                <a:cubicBezTo>
                  <a:pt x="1" y="41"/>
                  <a:pt x="0" y="43"/>
                  <a:pt x="1" y="45"/>
                </a:cubicBezTo>
                <a:cubicBezTo>
                  <a:pt x="1" y="47"/>
                  <a:pt x="2" y="48"/>
                  <a:pt x="3" y="50"/>
                </a:cubicBezTo>
                <a:cubicBezTo>
                  <a:pt x="16" y="60"/>
                  <a:pt x="16" y="60"/>
                  <a:pt x="16" y="60"/>
                </a:cubicBezTo>
                <a:cubicBezTo>
                  <a:pt x="17" y="61"/>
                  <a:pt x="19" y="61"/>
                  <a:pt x="20" y="61"/>
                </a:cubicBezTo>
                <a:cubicBezTo>
                  <a:pt x="21" y="61"/>
                  <a:pt x="21" y="61"/>
                  <a:pt x="21" y="61"/>
                </a:cubicBezTo>
                <a:cubicBezTo>
                  <a:pt x="22" y="61"/>
                  <a:pt x="23" y="61"/>
                  <a:pt x="23" y="61"/>
                </a:cubicBezTo>
                <a:cubicBezTo>
                  <a:pt x="27" y="63"/>
                  <a:pt x="31" y="66"/>
                  <a:pt x="33" y="67"/>
                </a:cubicBezTo>
                <a:cubicBezTo>
                  <a:pt x="32" y="69"/>
                  <a:pt x="32" y="70"/>
                  <a:pt x="32" y="72"/>
                </a:cubicBezTo>
                <a:cubicBezTo>
                  <a:pt x="32" y="74"/>
                  <a:pt x="33" y="75"/>
                  <a:pt x="34" y="77"/>
                </a:cubicBezTo>
                <a:cubicBezTo>
                  <a:pt x="36" y="78"/>
                  <a:pt x="37" y="78"/>
                  <a:pt x="39" y="79"/>
                </a:cubicBezTo>
                <a:cubicBezTo>
                  <a:pt x="39" y="81"/>
                  <a:pt x="39" y="83"/>
                  <a:pt x="41" y="84"/>
                </a:cubicBezTo>
                <a:cubicBezTo>
                  <a:pt x="42" y="85"/>
                  <a:pt x="44" y="86"/>
                  <a:pt x="46" y="86"/>
                </a:cubicBezTo>
                <a:cubicBezTo>
                  <a:pt x="46" y="86"/>
                  <a:pt x="47" y="86"/>
                  <a:pt x="47" y="86"/>
                </a:cubicBezTo>
                <a:cubicBezTo>
                  <a:pt x="47" y="86"/>
                  <a:pt x="48" y="86"/>
                  <a:pt x="48" y="86"/>
                </a:cubicBezTo>
                <a:cubicBezTo>
                  <a:pt x="49" y="87"/>
                  <a:pt x="49" y="88"/>
                  <a:pt x="50" y="89"/>
                </a:cubicBezTo>
                <a:cubicBezTo>
                  <a:pt x="52" y="90"/>
                  <a:pt x="53" y="90"/>
                  <a:pt x="55" y="90"/>
                </a:cubicBezTo>
                <a:cubicBezTo>
                  <a:pt x="56" y="90"/>
                  <a:pt x="56" y="90"/>
                  <a:pt x="56" y="90"/>
                </a:cubicBezTo>
                <a:cubicBezTo>
                  <a:pt x="57" y="90"/>
                  <a:pt x="58" y="90"/>
                  <a:pt x="58" y="90"/>
                </a:cubicBezTo>
                <a:cubicBezTo>
                  <a:pt x="59" y="91"/>
                  <a:pt x="59" y="92"/>
                  <a:pt x="60" y="92"/>
                </a:cubicBezTo>
                <a:cubicBezTo>
                  <a:pt x="61" y="94"/>
                  <a:pt x="63" y="94"/>
                  <a:pt x="65" y="94"/>
                </a:cubicBezTo>
                <a:cubicBezTo>
                  <a:pt x="65" y="94"/>
                  <a:pt x="66" y="94"/>
                  <a:pt x="66" y="94"/>
                </a:cubicBezTo>
                <a:cubicBezTo>
                  <a:pt x="68" y="94"/>
                  <a:pt x="69" y="93"/>
                  <a:pt x="70" y="92"/>
                </a:cubicBezTo>
                <a:cubicBezTo>
                  <a:pt x="71" y="91"/>
                  <a:pt x="71" y="91"/>
                  <a:pt x="71" y="91"/>
                </a:cubicBezTo>
                <a:cubicBezTo>
                  <a:pt x="73" y="92"/>
                  <a:pt x="73" y="92"/>
                  <a:pt x="73" y="92"/>
                </a:cubicBezTo>
                <a:cubicBezTo>
                  <a:pt x="74" y="93"/>
                  <a:pt x="76" y="93"/>
                  <a:pt x="78" y="93"/>
                </a:cubicBezTo>
                <a:cubicBezTo>
                  <a:pt x="79" y="93"/>
                  <a:pt x="80" y="93"/>
                  <a:pt x="80" y="93"/>
                </a:cubicBezTo>
                <a:cubicBezTo>
                  <a:pt x="82" y="93"/>
                  <a:pt x="84" y="93"/>
                  <a:pt x="86" y="91"/>
                </a:cubicBezTo>
                <a:cubicBezTo>
                  <a:pt x="88" y="92"/>
                  <a:pt x="89" y="93"/>
                  <a:pt x="91" y="93"/>
                </a:cubicBezTo>
                <a:cubicBezTo>
                  <a:pt x="91" y="93"/>
                  <a:pt x="91" y="93"/>
                  <a:pt x="92" y="93"/>
                </a:cubicBezTo>
                <a:cubicBezTo>
                  <a:pt x="94" y="93"/>
                  <a:pt x="96" y="92"/>
                  <a:pt x="98" y="91"/>
                </a:cubicBezTo>
                <a:cubicBezTo>
                  <a:pt x="99" y="89"/>
                  <a:pt x="100" y="88"/>
                  <a:pt x="100" y="86"/>
                </a:cubicBezTo>
                <a:cubicBezTo>
                  <a:pt x="101" y="86"/>
                  <a:pt x="101" y="86"/>
                  <a:pt x="102" y="86"/>
                </a:cubicBezTo>
                <a:cubicBezTo>
                  <a:pt x="102" y="86"/>
                  <a:pt x="102" y="86"/>
                  <a:pt x="103" y="86"/>
                </a:cubicBezTo>
                <a:cubicBezTo>
                  <a:pt x="105" y="86"/>
                  <a:pt x="107" y="86"/>
                  <a:pt x="109" y="84"/>
                </a:cubicBezTo>
                <a:cubicBezTo>
                  <a:pt x="110" y="83"/>
                  <a:pt x="111" y="81"/>
                  <a:pt x="111" y="79"/>
                </a:cubicBezTo>
                <a:cubicBezTo>
                  <a:pt x="112" y="79"/>
                  <a:pt x="112" y="79"/>
                  <a:pt x="112" y="79"/>
                </a:cubicBezTo>
                <a:cubicBezTo>
                  <a:pt x="113" y="79"/>
                  <a:pt x="113" y="79"/>
                  <a:pt x="113" y="79"/>
                </a:cubicBezTo>
                <a:cubicBezTo>
                  <a:pt x="116" y="79"/>
                  <a:pt x="117" y="78"/>
                  <a:pt x="119" y="77"/>
                </a:cubicBezTo>
                <a:cubicBezTo>
                  <a:pt x="121" y="75"/>
                  <a:pt x="122" y="73"/>
                  <a:pt x="122" y="70"/>
                </a:cubicBezTo>
                <a:cubicBezTo>
                  <a:pt x="122" y="69"/>
                  <a:pt x="121" y="68"/>
                  <a:pt x="121" y="67"/>
                </a:cubicBezTo>
                <a:cubicBezTo>
                  <a:pt x="122" y="66"/>
                  <a:pt x="124" y="64"/>
                  <a:pt x="125" y="62"/>
                </a:cubicBezTo>
                <a:cubicBezTo>
                  <a:pt x="126" y="61"/>
                  <a:pt x="126" y="59"/>
                  <a:pt x="127" y="59"/>
                </a:cubicBezTo>
                <a:cubicBezTo>
                  <a:pt x="127" y="59"/>
                  <a:pt x="129" y="57"/>
                  <a:pt x="132" y="56"/>
                </a:cubicBezTo>
                <a:cubicBezTo>
                  <a:pt x="133" y="57"/>
                  <a:pt x="135" y="58"/>
                  <a:pt x="137" y="58"/>
                </a:cubicBezTo>
                <a:cubicBezTo>
                  <a:pt x="138" y="58"/>
                  <a:pt x="139" y="58"/>
                  <a:pt x="140" y="57"/>
                </a:cubicBezTo>
                <a:cubicBezTo>
                  <a:pt x="155" y="49"/>
                  <a:pt x="155" y="49"/>
                  <a:pt x="155" y="49"/>
                </a:cubicBezTo>
                <a:cubicBezTo>
                  <a:pt x="157" y="48"/>
                  <a:pt x="158" y="47"/>
                  <a:pt x="158" y="45"/>
                </a:cubicBezTo>
                <a:cubicBezTo>
                  <a:pt x="159" y="43"/>
                  <a:pt x="159" y="41"/>
                  <a:pt x="158" y="40"/>
                </a:cubicBezTo>
                <a:lnTo>
                  <a:pt x="138" y="5"/>
                </a:lnTo>
                <a:close/>
                <a:moveTo>
                  <a:pt x="21" y="56"/>
                </a:moveTo>
                <a:cubicBezTo>
                  <a:pt x="20" y="56"/>
                  <a:pt x="19" y="56"/>
                  <a:pt x="19" y="56"/>
                </a:cubicBezTo>
                <a:cubicBezTo>
                  <a:pt x="6" y="46"/>
                  <a:pt x="6" y="46"/>
                  <a:pt x="6" y="46"/>
                </a:cubicBezTo>
                <a:cubicBezTo>
                  <a:pt x="6" y="46"/>
                  <a:pt x="6" y="45"/>
                  <a:pt x="5" y="44"/>
                </a:cubicBezTo>
                <a:cubicBezTo>
                  <a:pt x="5" y="44"/>
                  <a:pt x="6" y="43"/>
                  <a:pt x="6" y="43"/>
                </a:cubicBezTo>
                <a:cubicBezTo>
                  <a:pt x="34" y="8"/>
                  <a:pt x="34" y="8"/>
                  <a:pt x="34" y="8"/>
                </a:cubicBezTo>
                <a:cubicBezTo>
                  <a:pt x="35" y="8"/>
                  <a:pt x="35" y="7"/>
                  <a:pt x="36" y="7"/>
                </a:cubicBezTo>
                <a:cubicBezTo>
                  <a:pt x="36" y="7"/>
                  <a:pt x="37" y="7"/>
                  <a:pt x="37" y="8"/>
                </a:cubicBezTo>
                <a:cubicBezTo>
                  <a:pt x="49" y="18"/>
                  <a:pt x="49" y="18"/>
                  <a:pt x="49" y="18"/>
                </a:cubicBezTo>
                <a:cubicBezTo>
                  <a:pt x="50" y="18"/>
                  <a:pt x="50" y="20"/>
                  <a:pt x="50" y="21"/>
                </a:cubicBezTo>
                <a:cubicBezTo>
                  <a:pt x="22" y="56"/>
                  <a:pt x="22" y="56"/>
                  <a:pt x="22" y="56"/>
                </a:cubicBezTo>
                <a:cubicBezTo>
                  <a:pt x="22" y="56"/>
                  <a:pt x="21" y="56"/>
                  <a:pt x="21" y="56"/>
                </a:cubicBezTo>
                <a:close/>
                <a:moveTo>
                  <a:pt x="37" y="71"/>
                </a:moveTo>
                <a:cubicBezTo>
                  <a:pt x="37" y="71"/>
                  <a:pt x="37" y="70"/>
                  <a:pt x="37" y="70"/>
                </a:cubicBezTo>
                <a:cubicBezTo>
                  <a:pt x="44" y="62"/>
                  <a:pt x="44" y="62"/>
                  <a:pt x="44" y="62"/>
                </a:cubicBezTo>
                <a:cubicBezTo>
                  <a:pt x="44" y="62"/>
                  <a:pt x="45" y="62"/>
                  <a:pt x="45" y="62"/>
                </a:cubicBezTo>
                <a:cubicBezTo>
                  <a:pt x="45" y="62"/>
                  <a:pt x="46" y="62"/>
                  <a:pt x="46" y="62"/>
                </a:cubicBezTo>
                <a:cubicBezTo>
                  <a:pt x="46" y="62"/>
                  <a:pt x="47" y="62"/>
                  <a:pt x="47" y="62"/>
                </a:cubicBezTo>
                <a:cubicBezTo>
                  <a:pt x="48" y="63"/>
                  <a:pt x="48" y="63"/>
                  <a:pt x="48" y="64"/>
                </a:cubicBezTo>
                <a:cubicBezTo>
                  <a:pt x="48" y="65"/>
                  <a:pt x="48" y="65"/>
                  <a:pt x="48" y="66"/>
                </a:cubicBezTo>
                <a:cubicBezTo>
                  <a:pt x="43" y="70"/>
                  <a:pt x="43" y="70"/>
                  <a:pt x="43" y="70"/>
                </a:cubicBezTo>
                <a:cubicBezTo>
                  <a:pt x="41" y="73"/>
                  <a:pt x="41" y="73"/>
                  <a:pt x="41" y="73"/>
                </a:cubicBezTo>
                <a:cubicBezTo>
                  <a:pt x="41" y="73"/>
                  <a:pt x="40" y="74"/>
                  <a:pt x="40" y="74"/>
                </a:cubicBezTo>
                <a:cubicBezTo>
                  <a:pt x="40" y="74"/>
                  <a:pt x="40" y="74"/>
                  <a:pt x="40" y="74"/>
                </a:cubicBezTo>
                <a:cubicBezTo>
                  <a:pt x="39" y="74"/>
                  <a:pt x="38" y="74"/>
                  <a:pt x="38" y="73"/>
                </a:cubicBezTo>
                <a:cubicBezTo>
                  <a:pt x="37" y="73"/>
                  <a:pt x="37" y="72"/>
                  <a:pt x="37" y="71"/>
                </a:cubicBezTo>
                <a:close/>
                <a:moveTo>
                  <a:pt x="46" y="81"/>
                </a:moveTo>
                <a:cubicBezTo>
                  <a:pt x="45" y="81"/>
                  <a:pt x="45" y="81"/>
                  <a:pt x="44" y="81"/>
                </a:cubicBezTo>
                <a:cubicBezTo>
                  <a:pt x="43" y="80"/>
                  <a:pt x="43" y="78"/>
                  <a:pt x="44" y="77"/>
                </a:cubicBezTo>
                <a:cubicBezTo>
                  <a:pt x="46" y="75"/>
                  <a:pt x="46" y="75"/>
                  <a:pt x="46" y="75"/>
                </a:cubicBezTo>
                <a:cubicBezTo>
                  <a:pt x="51" y="69"/>
                  <a:pt x="51" y="69"/>
                  <a:pt x="51" y="69"/>
                </a:cubicBezTo>
                <a:cubicBezTo>
                  <a:pt x="51" y="69"/>
                  <a:pt x="51" y="69"/>
                  <a:pt x="51" y="69"/>
                </a:cubicBezTo>
                <a:cubicBezTo>
                  <a:pt x="55" y="64"/>
                  <a:pt x="55" y="64"/>
                  <a:pt x="55" y="64"/>
                </a:cubicBezTo>
                <a:cubicBezTo>
                  <a:pt x="56" y="64"/>
                  <a:pt x="56" y="64"/>
                  <a:pt x="57" y="64"/>
                </a:cubicBezTo>
                <a:cubicBezTo>
                  <a:pt x="57" y="64"/>
                  <a:pt x="57" y="64"/>
                  <a:pt x="57" y="64"/>
                </a:cubicBezTo>
                <a:cubicBezTo>
                  <a:pt x="58" y="64"/>
                  <a:pt x="58" y="64"/>
                  <a:pt x="59" y="64"/>
                </a:cubicBezTo>
                <a:cubicBezTo>
                  <a:pt x="60" y="65"/>
                  <a:pt x="60" y="67"/>
                  <a:pt x="59" y="68"/>
                </a:cubicBezTo>
                <a:cubicBezTo>
                  <a:pt x="48" y="80"/>
                  <a:pt x="48" y="80"/>
                  <a:pt x="48" y="80"/>
                </a:cubicBezTo>
                <a:cubicBezTo>
                  <a:pt x="47" y="81"/>
                  <a:pt x="47" y="81"/>
                  <a:pt x="46" y="81"/>
                </a:cubicBezTo>
                <a:close/>
                <a:moveTo>
                  <a:pt x="56" y="86"/>
                </a:moveTo>
                <a:cubicBezTo>
                  <a:pt x="55" y="86"/>
                  <a:pt x="54" y="86"/>
                  <a:pt x="54" y="85"/>
                </a:cubicBezTo>
                <a:cubicBezTo>
                  <a:pt x="52" y="84"/>
                  <a:pt x="52" y="82"/>
                  <a:pt x="53" y="81"/>
                </a:cubicBezTo>
                <a:cubicBezTo>
                  <a:pt x="64" y="70"/>
                  <a:pt x="64" y="70"/>
                  <a:pt x="64" y="70"/>
                </a:cubicBezTo>
                <a:cubicBezTo>
                  <a:pt x="64" y="69"/>
                  <a:pt x="65" y="69"/>
                  <a:pt x="65" y="69"/>
                </a:cubicBezTo>
                <a:cubicBezTo>
                  <a:pt x="65" y="69"/>
                  <a:pt x="65" y="69"/>
                  <a:pt x="66" y="69"/>
                </a:cubicBezTo>
                <a:cubicBezTo>
                  <a:pt x="66" y="69"/>
                  <a:pt x="67" y="69"/>
                  <a:pt x="67" y="70"/>
                </a:cubicBezTo>
                <a:cubicBezTo>
                  <a:pt x="68" y="71"/>
                  <a:pt x="68" y="72"/>
                  <a:pt x="67" y="73"/>
                </a:cubicBezTo>
                <a:cubicBezTo>
                  <a:pt x="66" y="75"/>
                  <a:pt x="66" y="75"/>
                  <a:pt x="66" y="75"/>
                </a:cubicBezTo>
                <a:cubicBezTo>
                  <a:pt x="66" y="75"/>
                  <a:pt x="66" y="75"/>
                  <a:pt x="65" y="75"/>
                </a:cubicBezTo>
                <a:cubicBezTo>
                  <a:pt x="59" y="82"/>
                  <a:pt x="59" y="82"/>
                  <a:pt x="59" y="82"/>
                </a:cubicBezTo>
                <a:cubicBezTo>
                  <a:pt x="59" y="82"/>
                  <a:pt x="59" y="82"/>
                  <a:pt x="59" y="82"/>
                </a:cubicBezTo>
                <a:cubicBezTo>
                  <a:pt x="57" y="85"/>
                  <a:pt x="57" y="85"/>
                  <a:pt x="57" y="85"/>
                </a:cubicBezTo>
                <a:cubicBezTo>
                  <a:pt x="57" y="85"/>
                  <a:pt x="56" y="86"/>
                  <a:pt x="56" y="86"/>
                </a:cubicBezTo>
                <a:close/>
                <a:moveTo>
                  <a:pt x="65" y="90"/>
                </a:moveTo>
                <a:cubicBezTo>
                  <a:pt x="64" y="90"/>
                  <a:pt x="64" y="89"/>
                  <a:pt x="63" y="89"/>
                </a:cubicBezTo>
                <a:cubicBezTo>
                  <a:pt x="62" y="88"/>
                  <a:pt x="62" y="86"/>
                  <a:pt x="63" y="85"/>
                </a:cubicBezTo>
                <a:cubicBezTo>
                  <a:pt x="69" y="79"/>
                  <a:pt x="69" y="79"/>
                  <a:pt x="69" y="79"/>
                </a:cubicBezTo>
                <a:cubicBezTo>
                  <a:pt x="70" y="78"/>
                  <a:pt x="70" y="78"/>
                  <a:pt x="71" y="78"/>
                </a:cubicBezTo>
                <a:cubicBezTo>
                  <a:pt x="71" y="78"/>
                  <a:pt x="71" y="78"/>
                  <a:pt x="71" y="78"/>
                </a:cubicBezTo>
                <a:cubicBezTo>
                  <a:pt x="72" y="78"/>
                  <a:pt x="72" y="78"/>
                  <a:pt x="73" y="78"/>
                </a:cubicBezTo>
                <a:cubicBezTo>
                  <a:pt x="74" y="79"/>
                  <a:pt x="74" y="81"/>
                  <a:pt x="73" y="82"/>
                </a:cubicBezTo>
                <a:cubicBezTo>
                  <a:pt x="67" y="89"/>
                  <a:pt x="67" y="89"/>
                  <a:pt x="67" y="89"/>
                </a:cubicBezTo>
                <a:cubicBezTo>
                  <a:pt x="66" y="89"/>
                  <a:pt x="66" y="89"/>
                  <a:pt x="65" y="90"/>
                </a:cubicBezTo>
                <a:close/>
                <a:moveTo>
                  <a:pt x="115" y="74"/>
                </a:moveTo>
                <a:cubicBezTo>
                  <a:pt x="114" y="75"/>
                  <a:pt x="114" y="75"/>
                  <a:pt x="113" y="75"/>
                </a:cubicBezTo>
                <a:cubicBezTo>
                  <a:pt x="111" y="74"/>
                  <a:pt x="104" y="69"/>
                  <a:pt x="99" y="65"/>
                </a:cubicBezTo>
                <a:cubicBezTo>
                  <a:pt x="96" y="68"/>
                  <a:pt x="96" y="68"/>
                  <a:pt x="96" y="68"/>
                </a:cubicBezTo>
                <a:cubicBezTo>
                  <a:pt x="98" y="70"/>
                  <a:pt x="103" y="74"/>
                  <a:pt x="107" y="77"/>
                </a:cubicBezTo>
                <a:cubicBezTo>
                  <a:pt x="107" y="77"/>
                  <a:pt x="107" y="77"/>
                  <a:pt x="107" y="77"/>
                </a:cubicBezTo>
                <a:cubicBezTo>
                  <a:pt x="107" y="78"/>
                  <a:pt x="106" y="80"/>
                  <a:pt x="105" y="81"/>
                </a:cubicBezTo>
                <a:cubicBezTo>
                  <a:pt x="105" y="81"/>
                  <a:pt x="103" y="82"/>
                  <a:pt x="102" y="82"/>
                </a:cubicBezTo>
                <a:cubicBezTo>
                  <a:pt x="101" y="81"/>
                  <a:pt x="100" y="81"/>
                  <a:pt x="99" y="80"/>
                </a:cubicBezTo>
                <a:cubicBezTo>
                  <a:pt x="89" y="71"/>
                  <a:pt x="89" y="71"/>
                  <a:pt x="89" y="71"/>
                </a:cubicBezTo>
                <a:cubicBezTo>
                  <a:pt x="86" y="75"/>
                  <a:pt x="86" y="75"/>
                  <a:pt x="86" y="75"/>
                </a:cubicBezTo>
                <a:cubicBezTo>
                  <a:pt x="96" y="83"/>
                  <a:pt x="96" y="83"/>
                  <a:pt x="96" y="83"/>
                </a:cubicBezTo>
                <a:cubicBezTo>
                  <a:pt x="96" y="83"/>
                  <a:pt x="96" y="83"/>
                  <a:pt x="96" y="84"/>
                </a:cubicBezTo>
                <a:cubicBezTo>
                  <a:pt x="96" y="85"/>
                  <a:pt x="95" y="86"/>
                  <a:pt x="94" y="87"/>
                </a:cubicBezTo>
                <a:cubicBezTo>
                  <a:pt x="94" y="88"/>
                  <a:pt x="92" y="88"/>
                  <a:pt x="91" y="88"/>
                </a:cubicBezTo>
                <a:cubicBezTo>
                  <a:pt x="90" y="88"/>
                  <a:pt x="89" y="87"/>
                  <a:pt x="88" y="86"/>
                </a:cubicBezTo>
                <a:cubicBezTo>
                  <a:pt x="84" y="82"/>
                  <a:pt x="84" y="82"/>
                  <a:pt x="84" y="82"/>
                </a:cubicBezTo>
                <a:cubicBezTo>
                  <a:pt x="80" y="85"/>
                  <a:pt x="80" y="85"/>
                  <a:pt x="80" y="85"/>
                </a:cubicBezTo>
                <a:cubicBezTo>
                  <a:pt x="83" y="88"/>
                  <a:pt x="83" y="88"/>
                  <a:pt x="83" y="88"/>
                </a:cubicBezTo>
                <a:cubicBezTo>
                  <a:pt x="82" y="88"/>
                  <a:pt x="81" y="88"/>
                  <a:pt x="80" y="88"/>
                </a:cubicBezTo>
                <a:cubicBezTo>
                  <a:pt x="78" y="89"/>
                  <a:pt x="76" y="88"/>
                  <a:pt x="75" y="88"/>
                </a:cubicBezTo>
                <a:cubicBezTo>
                  <a:pt x="74" y="87"/>
                  <a:pt x="74" y="87"/>
                  <a:pt x="74" y="87"/>
                </a:cubicBezTo>
                <a:cubicBezTo>
                  <a:pt x="76" y="85"/>
                  <a:pt x="76" y="85"/>
                  <a:pt x="76" y="85"/>
                </a:cubicBezTo>
                <a:cubicBezTo>
                  <a:pt x="79" y="82"/>
                  <a:pt x="79" y="78"/>
                  <a:pt x="76" y="75"/>
                </a:cubicBezTo>
                <a:cubicBezTo>
                  <a:pt x="75" y="74"/>
                  <a:pt x="74" y="74"/>
                  <a:pt x="73" y="73"/>
                </a:cubicBezTo>
                <a:cubicBezTo>
                  <a:pt x="73" y="71"/>
                  <a:pt x="73" y="68"/>
                  <a:pt x="70" y="66"/>
                </a:cubicBezTo>
                <a:cubicBezTo>
                  <a:pt x="69" y="65"/>
                  <a:pt x="67" y="64"/>
                  <a:pt x="65" y="64"/>
                </a:cubicBezTo>
                <a:cubicBezTo>
                  <a:pt x="64" y="64"/>
                  <a:pt x="64" y="64"/>
                  <a:pt x="64" y="64"/>
                </a:cubicBezTo>
                <a:cubicBezTo>
                  <a:pt x="64" y="63"/>
                  <a:pt x="63" y="62"/>
                  <a:pt x="62" y="61"/>
                </a:cubicBezTo>
                <a:cubicBezTo>
                  <a:pt x="60" y="59"/>
                  <a:pt x="58" y="59"/>
                  <a:pt x="56" y="59"/>
                </a:cubicBezTo>
                <a:cubicBezTo>
                  <a:pt x="55" y="59"/>
                  <a:pt x="53" y="60"/>
                  <a:pt x="52" y="61"/>
                </a:cubicBezTo>
                <a:cubicBezTo>
                  <a:pt x="52" y="60"/>
                  <a:pt x="51" y="59"/>
                  <a:pt x="51" y="59"/>
                </a:cubicBezTo>
                <a:cubicBezTo>
                  <a:pt x="49" y="57"/>
                  <a:pt x="47" y="57"/>
                  <a:pt x="45" y="57"/>
                </a:cubicBezTo>
                <a:cubicBezTo>
                  <a:pt x="43" y="57"/>
                  <a:pt x="41" y="58"/>
                  <a:pt x="40" y="59"/>
                </a:cubicBezTo>
                <a:cubicBezTo>
                  <a:pt x="36" y="64"/>
                  <a:pt x="36" y="64"/>
                  <a:pt x="36" y="64"/>
                </a:cubicBezTo>
                <a:cubicBezTo>
                  <a:pt x="34" y="62"/>
                  <a:pt x="31" y="60"/>
                  <a:pt x="27" y="57"/>
                </a:cubicBezTo>
                <a:cubicBezTo>
                  <a:pt x="53" y="25"/>
                  <a:pt x="53" y="25"/>
                  <a:pt x="53" y="25"/>
                </a:cubicBezTo>
                <a:cubicBezTo>
                  <a:pt x="56" y="26"/>
                  <a:pt x="60" y="27"/>
                  <a:pt x="62" y="28"/>
                </a:cubicBezTo>
                <a:cubicBezTo>
                  <a:pt x="53" y="33"/>
                  <a:pt x="53" y="33"/>
                  <a:pt x="53" y="33"/>
                </a:cubicBezTo>
                <a:cubicBezTo>
                  <a:pt x="46" y="37"/>
                  <a:pt x="47" y="42"/>
                  <a:pt x="47" y="43"/>
                </a:cubicBezTo>
                <a:cubicBezTo>
                  <a:pt x="49" y="47"/>
                  <a:pt x="54" y="51"/>
                  <a:pt x="58" y="50"/>
                </a:cubicBezTo>
                <a:cubicBezTo>
                  <a:pt x="63" y="49"/>
                  <a:pt x="76" y="43"/>
                  <a:pt x="81" y="41"/>
                </a:cubicBezTo>
                <a:cubicBezTo>
                  <a:pt x="94" y="51"/>
                  <a:pt x="114" y="66"/>
                  <a:pt x="116" y="68"/>
                </a:cubicBezTo>
                <a:cubicBezTo>
                  <a:pt x="117" y="69"/>
                  <a:pt x="117" y="69"/>
                  <a:pt x="117" y="70"/>
                </a:cubicBezTo>
                <a:cubicBezTo>
                  <a:pt x="117" y="71"/>
                  <a:pt x="116" y="73"/>
                  <a:pt x="115" y="74"/>
                </a:cubicBezTo>
                <a:close/>
                <a:moveTo>
                  <a:pt x="118" y="67"/>
                </a:moveTo>
                <a:cubicBezTo>
                  <a:pt x="118" y="67"/>
                  <a:pt x="118" y="67"/>
                  <a:pt x="118" y="67"/>
                </a:cubicBezTo>
                <a:cubicBezTo>
                  <a:pt x="118" y="67"/>
                  <a:pt x="118" y="67"/>
                  <a:pt x="118" y="67"/>
                </a:cubicBezTo>
                <a:close/>
                <a:moveTo>
                  <a:pt x="123" y="56"/>
                </a:moveTo>
                <a:cubicBezTo>
                  <a:pt x="123" y="56"/>
                  <a:pt x="122" y="58"/>
                  <a:pt x="121" y="59"/>
                </a:cubicBezTo>
                <a:cubicBezTo>
                  <a:pt x="120" y="60"/>
                  <a:pt x="119" y="62"/>
                  <a:pt x="118" y="63"/>
                </a:cubicBezTo>
                <a:cubicBezTo>
                  <a:pt x="111" y="58"/>
                  <a:pt x="88" y="40"/>
                  <a:pt x="82" y="37"/>
                </a:cubicBezTo>
                <a:cubicBezTo>
                  <a:pt x="81" y="36"/>
                  <a:pt x="81" y="36"/>
                  <a:pt x="81" y="36"/>
                </a:cubicBezTo>
                <a:cubicBezTo>
                  <a:pt x="80" y="36"/>
                  <a:pt x="80" y="36"/>
                  <a:pt x="80" y="36"/>
                </a:cubicBezTo>
                <a:cubicBezTo>
                  <a:pt x="72" y="40"/>
                  <a:pt x="60" y="44"/>
                  <a:pt x="57" y="45"/>
                </a:cubicBezTo>
                <a:cubicBezTo>
                  <a:pt x="56" y="46"/>
                  <a:pt x="52" y="44"/>
                  <a:pt x="52" y="41"/>
                </a:cubicBezTo>
                <a:cubicBezTo>
                  <a:pt x="51" y="40"/>
                  <a:pt x="52" y="39"/>
                  <a:pt x="55" y="37"/>
                </a:cubicBezTo>
                <a:cubicBezTo>
                  <a:pt x="77" y="26"/>
                  <a:pt x="77" y="26"/>
                  <a:pt x="77" y="26"/>
                </a:cubicBezTo>
                <a:cubicBezTo>
                  <a:pt x="77" y="26"/>
                  <a:pt x="78" y="26"/>
                  <a:pt x="78" y="26"/>
                </a:cubicBezTo>
                <a:cubicBezTo>
                  <a:pt x="79" y="26"/>
                  <a:pt x="79" y="26"/>
                  <a:pt x="79" y="26"/>
                </a:cubicBezTo>
                <a:cubicBezTo>
                  <a:pt x="79" y="26"/>
                  <a:pt x="79" y="26"/>
                  <a:pt x="79" y="26"/>
                </a:cubicBezTo>
                <a:cubicBezTo>
                  <a:pt x="80" y="26"/>
                  <a:pt x="86" y="26"/>
                  <a:pt x="86" y="26"/>
                </a:cubicBezTo>
                <a:cubicBezTo>
                  <a:pt x="87" y="26"/>
                  <a:pt x="87" y="26"/>
                  <a:pt x="87" y="26"/>
                </a:cubicBezTo>
                <a:cubicBezTo>
                  <a:pt x="87" y="25"/>
                  <a:pt x="87" y="25"/>
                  <a:pt x="87" y="25"/>
                </a:cubicBezTo>
                <a:cubicBezTo>
                  <a:pt x="87" y="25"/>
                  <a:pt x="100" y="19"/>
                  <a:pt x="112" y="23"/>
                </a:cubicBezTo>
                <a:cubicBezTo>
                  <a:pt x="117" y="31"/>
                  <a:pt x="125" y="44"/>
                  <a:pt x="129" y="52"/>
                </a:cubicBezTo>
                <a:cubicBezTo>
                  <a:pt x="127" y="53"/>
                  <a:pt x="124" y="55"/>
                  <a:pt x="123" y="56"/>
                </a:cubicBezTo>
                <a:close/>
                <a:moveTo>
                  <a:pt x="154" y="44"/>
                </a:moveTo>
                <a:cubicBezTo>
                  <a:pt x="154" y="44"/>
                  <a:pt x="153" y="45"/>
                  <a:pt x="153" y="45"/>
                </a:cubicBezTo>
                <a:cubicBezTo>
                  <a:pt x="138" y="53"/>
                  <a:pt x="138" y="53"/>
                  <a:pt x="138" y="53"/>
                </a:cubicBezTo>
                <a:cubicBezTo>
                  <a:pt x="137" y="54"/>
                  <a:pt x="136" y="53"/>
                  <a:pt x="135" y="52"/>
                </a:cubicBezTo>
                <a:cubicBezTo>
                  <a:pt x="134" y="51"/>
                  <a:pt x="134" y="51"/>
                  <a:pt x="134" y="51"/>
                </a:cubicBezTo>
                <a:cubicBezTo>
                  <a:pt x="129" y="42"/>
                  <a:pt x="119" y="25"/>
                  <a:pt x="115" y="17"/>
                </a:cubicBezTo>
                <a:cubicBezTo>
                  <a:pt x="114" y="17"/>
                  <a:pt x="114" y="16"/>
                  <a:pt x="115" y="16"/>
                </a:cubicBezTo>
                <a:cubicBezTo>
                  <a:pt x="115" y="15"/>
                  <a:pt x="115" y="15"/>
                  <a:pt x="116" y="15"/>
                </a:cubicBezTo>
                <a:cubicBezTo>
                  <a:pt x="119" y="13"/>
                  <a:pt x="125" y="9"/>
                  <a:pt x="131" y="6"/>
                </a:cubicBezTo>
                <a:cubicBezTo>
                  <a:pt x="131" y="6"/>
                  <a:pt x="131" y="6"/>
                  <a:pt x="131" y="6"/>
                </a:cubicBezTo>
                <a:cubicBezTo>
                  <a:pt x="131" y="6"/>
                  <a:pt x="131" y="6"/>
                  <a:pt x="132" y="6"/>
                </a:cubicBezTo>
                <a:cubicBezTo>
                  <a:pt x="132" y="6"/>
                  <a:pt x="133" y="6"/>
                  <a:pt x="134" y="7"/>
                </a:cubicBezTo>
                <a:cubicBezTo>
                  <a:pt x="154" y="42"/>
                  <a:pt x="154" y="42"/>
                  <a:pt x="154" y="42"/>
                </a:cubicBezTo>
                <a:cubicBezTo>
                  <a:pt x="154" y="43"/>
                  <a:pt x="154" y="43"/>
                  <a:pt x="154" y="44"/>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aa-ET"/>
          </a:p>
        </p:txBody>
      </p:sp>
      <p:sp>
        <p:nvSpPr>
          <p:cNvPr id="35" name="TextBox 34">
            <a:extLst>
              <a:ext uri="{FF2B5EF4-FFF2-40B4-BE49-F238E27FC236}">
                <a16:creationId xmlns:a16="http://schemas.microsoft.com/office/drawing/2014/main" id="{61FFE68D-470E-6659-3AE9-8D52D9BCED01}"/>
              </a:ext>
            </a:extLst>
          </p:cNvPr>
          <p:cNvSpPr txBox="1"/>
          <p:nvPr/>
        </p:nvSpPr>
        <p:spPr>
          <a:xfrm>
            <a:off x="862163" y="4118098"/>
            <a:ext cx="2014781" cy="461665"/>
          </a:xfrm>
          <a:prstGeom prst="rect">
            <a:avLst/>
          </a:prstGeom>
          <a:noFill/>
        </p:spPr>
        <p:txBody>
          <a:bodyPr wrap="square" rtlCol="0">
            <a:spAutoFit/>
          </a:bodyPr>
          <a:lstStyle/>
          <a:p>
            <a:pPr algn="ctr"/>
            <a:r>
              <a:rPr lang="en-US" sz="2400" b="1" dirty="0">
                <a:solidFill>
                  <a:schemeClr val="bg1"/>
                </a:solidFill>
              </a:rPr>
              <a:t>Title 2</a:t>
            </a:r>
          </a:p>
        </p:txBody>
      </p:sp>
      <p:sp>
        <p:nvSpPr>
          <p:cNvPr id="36" name="TextBox 35">
            <a:extLst>
              <a:ext uri="{FF2B5EF4-FFF2-40B4-BE49-F238E27FC236}">
                <a16:creationId xmlns:a16="http://schemas.microsoft.com/office/drawing/2014/main" id="{DF3F83CB-0731-384A-92A2-797ED1AAD631}"/>
              </a:ext>
            </a:extLst>
          </p:cNvPr>
          <p:cNvSpPr txBox="1"/>
          <p:nvPr/>
        </p:nvSpPr>
        <p:spPr>
          <a:xfrm>
            <a:off x="5029517" y="4118098"/>
            <a:ext cx="2014781" cy="461665"/>
          </a:xfrm>
          <a:prstGeom prst="rect">
            <a:avLst/>
          </a:prstGeom>
          <a:noFill/>
        </p:spPr>
        <p:txBody>
          <a:bodyPr wrap="square" rtlCol="0">
            <a:spAutoFit/>
          </a:bodyPr>
          <a:lstStyle/>
          <a:p>
            <a:pPr algn="ctr"/>
            <a:r>
              <a:rPr lang="en-US" sz="2400" b="1" dirty="0">
                <a:solidFill>
                  <a:schemeClr val="bg1"/>
                </a:solidFill>
              </a:rPr>
              <a:t>Title 2</a:t>
            </a:r>
          </a:p>
        </p:txBody>
      </p:sp>
      <p:sp>
        <p:nvSpPr>
          <p:cNvPr id="37" name="TextBox 36">
            <a:extLst>
              <a:ext uri="{FF2B5EF4-FFF2-40B4-BE49-F238E27FC236}">
                <a16:creationId xmlns:a16="http://schemas.microsoft.com/office/drawing/2014/main" id="{4C343D1F-BE83-BDAA-A3FB-00A169F25947}"/>
              </a:ext>
            </a:extLst>
          </p:cNvPr>
          <p:cNvSpPr txBox="1"/>
          <p:nvPr/>
        </p:nvSpPr>
        <p:spPr>
          <a:xfrm>
            <a:off x="9328829" y="4118098"/>
            <a:ext cx="2014781" cy="461665"/>
          </a:xfrm>
          <a:prstGeom prst="rect">
            <a:avLst/>
          </a:prstGeom>
          <a:noFill/>
        </p:spPr>
        <p:txBody>
          <a:bodyPr wrap="square" rtlCol="0">
            <a:spAutoFit/>
          </a:bodyPr>
          <a:lstStyle/>
          <a:p>
            <a:pPr algn="ctr"/>
            <a:r>
              <a:rPr lang="en-US" sz="2400" b="1" dirty="0">
                <a:solidFill>
                  <a:schemeClr val="bg1"/>
                </a:solidFill>
              </a:rPr>
              <a:t>Title 2</a:t>
            </a:r>
          </a:p>
        </p:txBody>
      </p:sp>
    </p:spTree>
    <p:extLst>
      <p:ext uri="{BB962C8B-B14F-4D97-AF65-F5344CB8AC3E}">
        <p14:creationId xmlns:p14="http://schemas.microsoft.com/office/powerpoint/2010/main" val="3542917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CAC8EE-1F36-8654-459E-79524B1EE581}"/>
              </a:ext>
            </a:extLst>
          </p:cNvPr>
          <p:cNvSpPr/>
          <p:nvPr/>
        </p:nvSpPr>
        <p:spPr>
          <a:xfrm>
            <a:off x="1473200" y="-16932"/>
            <a:ext cx="3979332" cy="4758265"/>
          </a:xfrm>
          <a:custGeom>
            <a:avLst/>
            <a:gdLst>
              <a:gd name="connsiteX0" fmla="*/ 60591 w 3979332"/>
              <a:gd name="connsiteY0" fmla="*/ 0 h 4758265"/>
              <a:gd name="connsiteX1" fmla="*/ 3918741 w 3979332"/>
              <a:gd name="connsiteY1" fmla="*/ 0 h 4758265"/>
              <a:gd name="connsiteX2" fmla="*/ 3927212 w 3979332"/>
              <a:gd name="connsiteY2" fmla="*/ 15606 h 4758265"/>
              <a:gd name="connsiteX3" fmla="*/ 3979332 w 3979332"/>
              <a:gd name="connsiteY3" fmla="*/ 273767 h 4758265"/>
              <a:gd name="connsiteX4" fmla="*/ 3979332 w 3979332"/>
              <a:gd name="connsiteY4" fmla="*/ 4095030 h 4758265"/>
              <a:gd name="connsiteX5" fmla="*/ 3316097 w 3979332"/>
              <a:gd name="connsiteY5" fmla="*/ 4758265 h 4758265"/>
              <a:gd name="connsiteX6" fmla="*/ 663235 w 3979332"/>
              <a:gd name="connsiteY6" fmla="*/ 4758265 h 4758265"/>
              <a:gd name="connsiteX7" fmla="*/ 0 w 3979332"/>
              <a:gd name="connsiteY7" fmla="*/ 4095030 h 4758265"/>
              <a:gd name="connsiteX8" fmla="*/ 0 w 3979332"/>
              <a:gd name="connsiteY8" fmla="*/ 273767 h 4758265"/>
              <a:gd name="connsiteX9" fmla="*/ 52120 w 3979332"/>
              <a:gd name="connsiteY9" fmla="*/ 15606 h 47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9332" h="4758265">
                <a:moveTo>
                  <a:pt x="60591" y="0"/>
                </a:moveTo>
                <a:lnTo>
                  <a:pt x="3918741" y="0"/>
                </a:lnTo>
                <a:lnTo>
                  <a:pt x="3927212" y="15606"/>
                </a:lnTo>
                <a:cubicBezTo>
                  <a:pt x="3960773" y="94954"/>
                  <a:pt x="3979332" y="182193"/>
                  <a:pt x="3979332" y="273767"/>
                </a:cubicBezTo>
                <a:lnTo>
                  <a:pt x="3979332" y="4095030"/>
                </a:lnTo>
                <a:cubicBezTo>
                  <a:pt x="3979332" y="4461325"/>
                  <a:pt x="3682392" y="4758265"/>
                  <a:pt x="3316097" y="4758265"/>
                </a:cubicBezTo>
                <a:lnTo>
                  <a:pt x="663235" y="4758265"/>
                </a:lnTo>
                <a:cubicBezTo>
                  <a:pt x="296940" y="4758265"/>
                  <a:pt x="0" y="4461325"/>
                  <a:pt x="0" y="4095030"/>
                </a:cubicBezTo>
                <a:lnTo>
                  <a:pt x="0" y="273767"/>
                </a:lnTo>
                <a:cubicBezTo>
                  <a:pt x="0" y="182193"/>
                  <a:pt x="18559" y="94954"/>
                  <a:pt x="52120" y="15606"/>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Placeholder 8">
            <a:extLst>
              <a:ext uri="{FF2B5EF4-FFF2-40B4-BE49-F238E27FC236}">
                <a16:creationId xmlns:a16="http://schemas.microsoft.com/office/drawing/2014/main" id="{0AD85E35-5BBA-E179-EDDC-16DC23E0A9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446" r="13446"/>
          <a:stretch>
            <a:fillRect/>
          </a:stretch>
        </p:blipFill>
        <p:spPr/>
      </p:pic>
      <p:sp>
        <p:nvSpPr>
          <p:cNvPr id="6" name="TextBox 5">
            <a:extLst>
              <a:ext uri="{FF2B5EF4-FFF2-40B4-BE49-F238E27FC236}">
                <a16:creationId xmlns:a16="http://schemas.microsoft.com/office/drawing/2014/main" id="{244848B7-975C-C5AC-1D2D-FEA8E6E36812}"/>
              </a:ext>
            </a:extLst>
          </p:cNvPr>
          <p:cNvSpPr txBox="1"/>
          <p:nvPr/>
        </p:nvSpPr>
        <p:spPr>
          <a:xfrm>
            <a:off x="5086889" y="1813985"/>
            <a:ext cx="5377912" cy="954107"/>
          </a:xfrm>
          <a:prstGeom prst="rect">
            <a:avLst/>
          </a:prstGeom>
          <a:noFill/>
        </p:spPr>
        <p:txBody>
          <a:bodyPr wrap="square" rtlCol="0">
            <a:spAutoFit/>
          </a:bodyPr>
          <a:lstStyle/>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Attractive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PowerPoint presentation</a:t>
            </a:r>
            <a:r>
              <a:rPr lang="en-US" sz="2800" b="1" dirty="0">
                <a:effectLst>
                  <a:outerShdw blurRad="187573" dist="53379" dir="5400000" algn="ctr" rotWithShape="0">
                    <a:srgbClr val="000000">
                      <a:alpha val="69000"/>
                    </a:srgbClr>
                  </a:outerShdw>
                </a:effectLst>
                <a:latin typeface="Lato" panose="020F0502020204030203" pitchFamily="34" charset="77"/>
              </a:rPr>
              <a:t> </a:t>
            </a:r>
          </a:p>
        </p:txBody>
      </p:sp>
      <p:sp>
        <p:nvSpPr>
          <p:cNvPr id="7" name="TextBox 6">
            <a:extLst>
              <a:ext uri="{FF2B5EF4-FFF2-40B4-BE49-F238E27FC236}">
                <a16:creationId xmlns:a16="http://schemas.microsoft.com/office/drawing/2014/main" id="{337D3336-8757-CDD0-D2D8-66B4372BCEB6}"/>
              </a:ext>
            </a:extLst>
          </p:cNvPr>
          <p:cNvSpPr txBox="1"/>
          <p:nvPr/>
        </p:nvSpPr>
        <p:spPr>
          <a:xfrm>
            <a:off x="5088609" y="1568542"/>
            <a:ext cx="2014781" cy="369332"/>
          </a:xfrm>
          <a:prstGeom prst="rect">
            <a:avLst/>
          </a:prstGeom>
          <a:noFill/>
        </p:spPr>
        <p:txBody>
          <a:bodyPr wrap="square" rtlCol="0">
            <a:spAutoFit/>
          </a:bodyPr>
          <a:lstStyle/>
          <a:p>
            <a:r>
              <a:rPr lang="en-US" b="1" dirty="0">
                <a:solidFill>
                  <a:schemeClr val="accent1"/>
                </a:solidFill>
              </a:rPr>
              <a:t>SECTION</a:t>
            </a:r>
            <a:r>
              <a:rPr lang="en-US" b="1" dirty="0">
                <a:solidFill>
                  <a:schemeClr val="accent1"/>
                </a:solidFill>
                <a:effectLst>
                  <a:outerShdw blurRad="187573" dist="53379" dir="5400000" algn="ctr" rotWithShape="0">
                    <a:srgbClr val="000000">
                      <a:alpha val="69000"/>
                    </a:srgbClr>
                  </a:outerShdw>
                </a:effectLst>
              </a:rPr>
              <a:t> 1</a:t>
            </a:r>
          </a:p>
        </p:txBody>
      </p:sp>
      <p:sp>
        <p:nvSpPr>
          <p:cNvPr id="10" name="TextBox 9">
            <a:extLst>
              <a:ext uri="{FF2B5EF4-FFF2-40B4-BE49-F238E27FC236}">
                <a16:creationId xmlns:a16="http://schemas.microsoft.com/office/drawing/2014/main" id="{F29D6784-8B46-8B1C-4DCD-1DB7DFA24207}"/>
              </a:ext>
            </a:extLst>
          </p:cNvPr>
          <p:cNvSpPr txBox="1"/>
          <p:nvPr/>
        </p:nvSpPr>
        <p:spPr>
          <a:xfrm>
            <a:off x="6054671" y="4800153"/>
            <a:ext cx="4814806" cy="9613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11" name="TextBox 10">
            <a:extLst>
              <a:ext uri="{FF2B5EF4-FFF2-40B4-BE49-F238E27FC236}">
                <a16:creationId xmlns:a16="http://schemas.microsoft.com/office/drawing/2014/main" id="{41661E07-0A7B-2CCF-4D07-BABC983FCC16}"/>
              </a:ext>
            </a:extLst>
          </p:cNvPr>
          <p:cNvSpPr txBox="1"/>
          <p:nvPr/>
        </p:nvSpPr>
        <p:spPr>
          <a:xfrm>
            <a:off x="6096000" y="3138570"/>
            <a:ext cx="4814807" cy="9613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12" name="Rectangle 11">
            <a:extLst>
              <a:ext uri="{FF2B5EF4-FFF2-40B4-BE49-F238E27FC236}">
                <a16:creationId xmlns:a16="http://schemas.microsoft.com/office/drawing/2014/main" id="{C9DE6BBA-23E3-7A3E-BBE6-9CEE6025B068}"/>
              </a:ext>
            </a:extLst>
          </p:cNvPr>
          <p:cNvSpPr/>
          <p:nvPr/>
        </p:nvSpPr>
        <p:spPr>
          <a:xfrm>
            <a:off x="6096000" y="4301067"/>
            <a:ext cx="2794000" cy="2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Since 2020</a:t>
            </a:r>
          </a:p>
        </p:txBody>
      </p:sp>
      <p:sp>
        <p:nvSpPr>
          <p:cNvPr id="13" name="TextBox 12">
            <a:extLst>
              <a:ext uri="{FF2B5EF4-FFF2-40B4-BE49-F238E27FC236}">
                <a16:creationId xmlns:a16="http://schemas.microsoft.com/office/drawing/2014/main" id="{5C34E70B-F45C-22F1-4CD5-BB3E24338148}"/>
              </a:ext>
            </a:extLst>
          </p:cNvPr>
          <p:cNvSpPr txBox="1"/>
          <p:nvPr/>
        </p:nvSpPr>
        <p:spPr>
          <a:xfrm>
            <a:off x="7756312" y="6307810"/>
            <a:ext cx="3962400" cy="369332"/>
          </a:xfrm>
          <a:prstGeom prst="rect">
            <a:avLst/>
          </a:prstGeom>
          <a:noFill/>
        </p:spPr>
        <p:txBody>
          <a:bodyPr wrap="square" rtlCol="0">
            <a:spAutoFit/>
          </a:bodyPr>
          <a:lstStyle/>
          <a:p>
            <a:pPr algn="r"/>
            <a:r>
              <a:rPr lang="en-US" dirty="0" err="1">
                <a:solidFill>
                  <a:schemeClr val="bg1"/>
                </a:solidFill>
              </a:rPr>
              <a:t>www.ppthemes.com</a:t>
            </a:r>
            <a:endParaRPr lang="en-US" dirty="0">
              <a:solidFill>
                <a:schemeClr val="bg1"/>
              </a:solidFill>
            </a:endParaRPr>
          </a:p>
        </p:txBody>
      </p:sp>
    </p:spTree>
    <p:extLst>
      <p:ext uri="{BB962C8B-B14F-4D97-AF65-F5344CB8AC3E}">
        <p14:creationId xmlns:p14="http://schemas.microsoft.com/office/powerpoint/2010/main" val="2551775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15E839A-EBBD-1B47-2BF3-BA5E63EEA26E}"/>
              </a:ext>
            </a:extLst>
          </p:cNvPr>
          <p:cNvSpPr/>
          <p:nvPr/>
        </p:nvSpPr>
        <p:spPr>
          <a:xfrm>
            <a:off x="2743200" y="1032933"/>
            <a:ext cx="8686800" cy="43687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6AC43623-913B-CB21-A650-9E54301D85FD}"/>
              </a:ext>
            </a:extLst>
          </p:cNvPr>
          <p:cNvSpPr/>
          <p:nvPr/>
        </p:nvSpPr>
        <p:spPr>
          <a:xfrm>
            <a:off x="931334" y="541867"/>
            <a:ext cx="4165600" cy="5401733"/>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22733" dist="416123" dir="444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ECA30D1-3C4B-249C-8A7C-62A7FBCC81C0}"/>
              </a:ext>
            </a:extLst>
          </p:cNvPr>
          <p:cNvGrpSpPr/>
          <p:nvPr/>
        </p:nvGrpSpPr>
        <p:grpSpPr>
          <a:xfrm>
            <a:off x="1202430" y="1142827"/>
            <a:ext cx="1822755" cy="1822755"/>
            <a:chOff x="1202430" y="1142827"/>
            <a:chExt cx="1822755" cy="1822755"/>
          </a:xfrm>
        </p:grpSpPr>
        <p:sp>
          <p:nvSpPr>
            <p:cNvPr id="10" name="Oval 9">
              <a:extLst>
                <a:ext uri="{FF2B5EF4-FFF2-40B4-BE49-F238E27FC236}">
                  <a16:creationId xmlns:a16="http://schemas.microsoft.com/office/drawing/2014/main" id="{13B7ED13-CA82-86F6-35A1-236FB3F10EB1}"/>
                </a:ext>
              </a:extLst>
            </p:cNvPr>
            <p:cNvSpPr/>
            <p:nvPr/>
          </p:nvSpPr>
          <p:spPr>
            <a:xfrm>
              <a:off x="1202430" y="1142827"/>
              <a:ext cx="1822755" cy="1822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877BA1-1FFE-CC52-4B2C-7A60E28A6BA2}"/>
                </a:ext>
              </a:extLst>
            </p:cNvPr>
            <p:cNvSpPr/>
            <p:nvPr/>
          </p:nvSpPr>
          <p:spPr>
            <a:xfrm>
              <a:off x="1404898" y="1328503"/>
              <a:ext cx="1451399" cy="1451399"/>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4B28C07-1A35-3224-C01F-E13299FE0E2B}"/>
              </a:ext>
            </a:extLst>
          </p:cNvPr>
          <p:cNvSpPr txBox="1"/>
          <p:nvPr/>
        </p:nvSpPr>
        <p:spPr>
          <a:xfrm>
            <a:off x="5574511" y="1825290"/>
            <a:ext cx="5377912" cy="954107"/>
          </a:xfrm>
          <a:prstGeom prst="rect">
            <a:avLst/>
          </a:prstGeom>
          <a:noFill/>
        </p:spPr>
        <p:txBody>
          <a:bodyPr wrap="square" rtlCol="0">
            <a:spAutoFit/>
          </a:bodyPr>
          <a:lstStyle/>
          <a:p>
            <a:r>
              <a:rPr lang="en-US" sz="2800" b="1" dirty="0">
                <a:solidFill>
                  <a:schemeClr val="accent4">
                    <a:lumMod val="50000"/>
                  </a:schemeClr>
                </a:solidFill>
                <a:latin typeface="Lato" panose="020F0502020204030203" pitchFamily="34" charset="77"/>
              </a:rPr>
              <a:t>Attractive </a:t>
            </a:r>
          </a:p>
          <a:p>
            <a:r>
              <a:rPr lang="en-US" sz="2800" b="1" dirty="0">
                <a:solidFill>
                  <a:schemeClr val="accent4">
                    <a:lumMod val="50000"/>
                  </a:schemeClr>
                </a:solidFill>
                <a:latin typeface="Lato" panose="020F0502020204030203" pitchFamily="34" charset="77"/>
              </a:rPr>
              <a:t>PowerPoint presentation </a:t>
            </a:r>
          </a:p>
        </p:txBody>
      </p:sp>
      <p:sp>
        <p:nvSpPr>
          <p:cNvPr id="5" name="TextBox 4">
            <a:extLst>
              <a:ext uri="{FF2B5EF4-FFF2-40B4-BE49-F238E27FC236}">
                <a16:creationId xmlns:a16="http://schemas.microsoft.com/office/drawing/2014/main" id="{9F3C931F-6F7D-A32C-2345-0B26F8B25E06}"/>
              </a:ext>
            </a:extLst>
          </p:cNvPr>
          <p:cNvSpPr txBox="1"/>
          <p:nvPr/>
        </p:nvSpPr>
        <p:spPr>
          <a:xfrm>
            <a:off x="5574511" y="1490134"/>
            <a:ext cx="2014781" cy="369332"/>
          </a:xfrm>
          <a:prstGeom prst="rect">
            <a:avLst/>
          </a:prstGeom>
          <a:noFill/>
        </p:spPr>
        <p:txBody>
          <a:bodyPr wrap="square" rtlCol="0">
            <a:spAutoFit/>
          </a:bodyPr>
          <a:lstStyle/>
          <a:p>
            <a:r>
              <a:rPr lang="en-US" b="1" dirty="0">
                <a:solidFill>
                  <a:schemeClr val="accent1"/>
                </a:solidFill>
              </a:rPr>
              <a:t>SECTION 1</a:t>
            </a:r>
          </a:p>
        </p:txBody>
      </p:sp>
      <p:sp>
        <p:nvSpPr>
          <p:cNvPr id="6" name="TextBox 5">
            <a:extLst>
              <a:ext uri="{FF2B5EF4-FFF2-40B4-BE49-F238E27FC236}">
                <a16:creationId xmlns:a16="http://schemas.microsoft.com/office/drawing/2014/main" id="{7174B630-6374-8A44-2433-2F7038E8C858}"/>
              </a:ext>
            </a:extLst>
          </p:cNvPr>
          <p:cNvSpPr txBox="1"/>
          <p:nvPr/>
        </p:nvSpPr>
        <p:spPr>
          <a:xfrm>
            <a:off x="5662336" y="3831824"/>
            <a:ext cx="2550331" cy="1182953"/>
          </a:xfrm>
          <a:prstGeom prst="rect">
            <a:avLst/>
          </a:prstGeom>
          <a:noFill/>
        </p:spPr>
        <p:txBody>
          <a:bodyPr wrap="square" lIns="0" rIns="0" rtlCol="0">
            <a:spAutoFit/>
          </a:bodyPr>
          <a:lstStyle/>
          <a:p>
            <a:pPr>
              <a:lnSpc>
                <a:spcPct val="120000"/>
              </a:lnSpc>
              <a:spcBef>
                <a:spcPts val="600"/>
              </a:spcBef>
            </a:pPr>
            <a:r>
              <a:rPr lang="en-US" sz="1200" dirty="0">
                <a:solidFill>
                  <a:schemeClr val="accent4">
                    <a:lumMod val="50000"/>
                  </a:schemeClr>
                </a:solidFill>
                <a:latin typeface="Montserrat Light" panose="00000400000000000000" pitchFamily="50" charset="0"/>
              </a:rPr>
              <a:t>Lorem ipsum dolor sit </a:t>
            </a:r>
            <a:r>
              <a:rPr lang="en-US" sz="1200" dirty="0" err="1">
                <a:solidFill>
                  <a:schemeClr val="accent4">
                    <a:lumMod val="50000"/>
                  </a:schemeClr>
                </a:solidFill>
                <a:latin typeface="Montserrat Light" panose="00000400000000000000" pitchFamily="50" charset="0"/>
              </a:rPr>
              <a:t>amet</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consectetur</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adipiscing</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elit</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Ut</a:t>
            </a:r>
            <a:r>
              <a:rPr lang="en-US" sz="1200" dirty="0">
                <a:solidFill>
                  <a:schemeClr val="accent4">
                    <a:lumMod val="50000"/>
                  </a:schemeClr>
                </a:solidFill>
                <a:latin typeface="Montserrat Light" panose="00000400000000000000" pitchFamily="50" charset="0"/>
              </a:rPr>
              <a:t> et </a:t>
            </a:r>
            <a:r>
              <a:rPr lang="en-US" sz="1200" dirty="0" err="1">
                <a:solidFill>
                  <a:schemeClr val="accent4">
                    <a:lumMod val="50000"/>
                  </a:schemeClr>
                </a:solidFill>
                <a:latin typeface="Montserrat Light" panose="00000400000000000000" pitchFamily="50" charset="0"/>
              </a:rPr>
              <a:t>consectetur</a:t>
            </a:r>
            <a:r>
              <a:rPr lang="en-US" sz="1200" dirty="0">
                <a:solidFill>
                  <a:schemeClr val="accent4">
                    <a:lumMod val="50000"/>
                  </a:schemeClr>
                </a:solidFill>
                <a:latin typeface="Montserrat Light" panose="00000400000000000000" pitchFamily="50" charset="0"/>
              </a:rPr>
              <a:t> libero, </a:t>
            </a:r>
            <a:r>
              <a:rPr lang="en-US" sz="1200" dirty="0" err="1">
                <a:solidFill>
                  <a:schemeClr val="accent4">
                    <a:lumMod val="50000"/>
                  </a:schemeClr>
                </a:solidFill>
                <a:latin typeface="Montserrat Light" panose="00000400000000000000" pitchFamily="50" charset="0"/>
              </a:rPr>
              <a:t>vel</a:t>
            </a:r>
            <a:r>
              <a:rPr lang="en-US" sz="1200" dirty="0">
                <a:solidFill>
                  <a:schemeClr val="accent4">
                    <a:lumMod val="50000"/>
                  </a:schemeClr>
                </a:solidFill>
                <a:latin typeface="Montserrat Light" panose="00000400000000000000" pitchFamily="50" charset="0"/>
              </a:rPr>
              <a:t> tempus </a:t>
            </a:r>
            <a:r>
              <a:rPr lang="en-US" sz="1200" dirty="0" err="1">
                <a:solidFill>
                  <a:schemeClr val="accent4">
                    <a:lumMod val="50000"/>
                  </a:schemeClr>
                </a:solidFill>
                <a:latin typeface="Montserrat Light" panose="00000400000000000000" pitchFamily="50" charset="0"/>
              </a:rPr>
              <a:t>purus</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Phasellus</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consectetur</a:t>
            </a:r>
            <a:r>
              <a:rPr lang="en-US" sz="1200" dirty="0">
                <a:solidFill>
                  <a:schemeClr val="accent4">
                    <a:lumMod val="50000"/>
                  </a:schemeClr>
                </a:solidFill>
                <a:latin typeface="Montserrat Light" panose="00000400000000000000" pitchFamily="50" charset="0"/>
              </a:rPr>
              <a:t> </a:t>
            </a:r>
            <a:r>
              <a:rPr lang="en-US" sz="1200" dirty="0" err="1">
                <a:solidFill>
                  <a:schemeClr val="accent4">
                    <a:lumMod val="50000"/>
                  </a:schemeClr>
                </a:solidFill>
                <a:latin typeface="Montserrat Light" panose="00000400000000000000" pitchFamily="50" charset="0"/>
              </a:rPr>
              <a:t>enim</a:t>
            </a:r>
            <a:r>
              <a:rPr lang="en-US" sz="1200" dirty="0">
                <a:solidFill>
                  <a:schemeClr val="accent4">
                    <a:lumMod val="50000"/>
                  </a:schemeClr>
                </a:solidFill>
                <a:latin typeface="Montserrat Light" panose="00000400000000000000" pitchFamily="50" charset="0"/>
              </a:rPr>
              <a:t> vitae</a:t>
            </a:r>
            <a:endParaRPr lang="en-US" sz="1000" dirty="0">
              <a:solidFill>
                <a:schemeClr val="accent4">
                  <a:lumMod val="50000"/>
                </a:schemeClr>
              </a:solidFill>
              <a:latin typeface="Montserrat Light" panose="00000400000000000000" pitchFamily="50" charset="0"/>
            </a:endParaRPr>
          </a:p>
        </p:txBody>
      </p:sp>
      <p:sp>
        <p:nvSpPr>
          <p:cNvPr id="7" name="Rectangle 6">
            <a:extLst>
              <a:ext uri="{FF2B5EF4-FFF2-40B4-BE49-F238E27FC236}">
                <a16:creationId xmlns:a16="http://schemas.microsoft.com/office/drawing/2014/main" id="{8B7FE18E-1E44-17B5-23C9-DF342D1E818C}"/>
              </a:ext>
            </a:extLst>
          </p:cNvPr>
          <p:cNvSpPr/>
          <p:nvPr/>
        </p:nvSpPr>
        <p:spPr>
          <a:xfrm>
            <a:off x="5662336" y="2965582"/>
            <a:ext cx="2794000" cy="297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Since 2020</a:t>
            </a:r>
          </a:p>
        </p:txBody>
      </p:sp>
      <p:sp>
        <p:nvSpPr>
          <p:cNvPr id="8" name="TextBox 7">
            <a:extLst>
              <a:ext uri="{FF2B5EF4-FFF2-40B4-BE49-F238E27FC236}">
                <a16:creationId xmlns:a16="http://schemas.microsoft.com/office/drawing/2014/main" id="{E6AB23C2-B5E4-7C8C-E418-4019E7DFF7D2}"/>
              </a:ext>
            </a:extLst>
          </p:cNvPr>
          <p:cNvSpPr txBox="1"/>
          <p:nvPr/>
        </p:nvSpPr>
        <p:spPr>
          <a:xfrm>
            <a:off x="1404898" y="3571754"/>
            <a:ext cx="3184035" cy="1703095"/>
          </a:xfrm>
          <a:prstGeom prst="rect">
            <a:avLst/>
          </a:prstGeom>
          <a:noFill/>
        </p:spPr>
        <p:txBody>
          <a:bodyPr wrap="square" lIns="0" rIns="0" rtlCol="0">
            <a:spAutoFit/>
          </a:bodyPr>
          <a:lstStyle/>
          <a:p>
            <a:pPr>
              <a:lnSpc>
                <a:spcPct val="120000"/>
              </a:lnSpc>
              <a:spcBef>
                <a:spcPts val="600"/>
              </a:spcBef>
            </a:pPr>
            <a:r>
              <a:rPr lang="en-US" sz="1200" dirty="0">
                <a:solidFill>
                  <a:schemeClr val="bg1"/>
                </a:solidFill>
                <a:latin typeface="Montserrat Light" panose="00000400000000000000" pitchFamily="50" charset="0"/>
              </a:rPr>
              <a:t>Lorem ipsum dolor sit </a:t>
            </a:r>
            <a:r>
              <a:rPr lang="en-US" sz="1200" dirty="0" err="1">
                <a:solidFill>
                  <a:schemeClr val="bg1"/>
                </a:solidFill>
                <a:latin typeface="Montserrat Light" panose="00000400000000000000" pitchFamily="50" charset="0"/>
              </a:rPr>
              <a:t>amet</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consectetur</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adipiscing</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elit</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Ut</a:t>
            </a:r>
            <a:r>
              <a:rPr lang="en-US" sz="1200" dirty="0">
                <a:solidFill>
                  <a:schemeClr val="bg1"/>
                </a:solidFill>
                <a:latin typeface="Montserrat Light" panose="00000400000000000000" pitchFamily="50" charset="0"/>
              </a:rPr>
              <a:t> et </a:t>
            </a:r>
            <a:r>
              <a:rPr lang="en-US" sz="1200" dirty="0" err="1">
                <a:solidFill>
                  <a:schemeClr val="bg1"/>
                </a:solidFill>
                <a:latin typeface="Montserrat Light" panose="00000400000000000000" pitchFamily="50" charset="0"/>
              </a:rPr>
              <a:t>consectetur</a:t>
            </a:r>
            <a:r>
              <a:rPr lang="en-US" sz="1200" dirty="0">
                <a:solidFill>
                  <a:schemeClr val="bg1"/>
                </a:solidFill>
                <a:latin typeface="Montserrat Light" panose="00000400000000000000" pitchFamily="50" charset="0"/>
              </a:rPr>
              <a:t> libero, </a:t>
            </a:r>
            <a:r>
              <a:rPr lang="en-US" sz="1200" dirty="0" err="1">
                <a:solidFill>
                  <a:schemeClr val="bg1"/>
                </a:solidFill>
                <a:latin typeface="Montserrat Light" panose="00000400000000000000" pitchFamily="50" charset="0"/>
              </a:rPr>
              <a:t>vel</a:t>
            </a:r>
            <a:r>
              <a:rPr lang="en-US" sz="1200" dirty="0">
                <a:solidFill>
                  <a:schemeClr val="bg1"/>
                </a:solidFill>
                <a:latin typeface="Montserrat Light" panose="00000400000000000000" pitchFamily="50" charset="0"/>
              </a:rPr>
              <a:t> tempus </a:t>
            </a:r>
            <a:r>
              <a:rPr lang="en-US" sz="1200" dirty="0" err="1">
                <a:solidFill>
                  <a:schemeClr val="bg1"/>
                </a:solidFill>
                <a:latin typeface="Montserrat Light" panose="00000400000000000000" pitchFamily="50" charset="0"/>
              </a:rPr>
              <a:t>purus</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Phasellus</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consectetur</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enim</a:t>
            </a:r>
            <a:r>
              <a:rPr lang="en-US" sz="1200" dirty="0">
                <a:solidFill>
                  <a:schemeClr val="bg1"/>
                </a:solidFill>
                <a:latin typeface="Montserrat Light" panose="00000400000000000000" pitchFamily="50" charset="0"/>
              </a:rPr>
              <a:t> vitae </a:t>
            </a:r>
            <a:r>
              <a:rPr lang="en-US" sz="1200" dirty="0" err="1">
                <a:solidFill>
                  <a:schemeClr val="bg1"/>
                </a:solidFill>
                <a:latin typeface="Montserrat Light" panose="00000400000000000000" pitchFamily="50" charset="0"/>
              </a:rPr>
              <a:t>elit</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sodales</a:t>
            </a:r>
            <a:r>
              <a:rPr lang="en-US" sz="1200" dirty="0">
                <a:solidFill>
                  <a:schemeClr val="bg1"/>
                </a:solidFill>
                <a:latin typeface="Montserrat Light" panose="00000400000000000000" pitchFamily="50" charset="0"/>
              </a:rPr>
              <a:t> </a:t>
            </a:r>
            <a:r>
              <a:rPr lang="en-US" sz="1200" dirty="0" err="1">
                <a:solidFill>
                  <a:schemeClr val="bg1"/>
                </a:solidFill>
                <a:latin typeface="Montserrat Light" panose="00000400000000000000" pitchFamily="50" charset="0"/>
              </a:rPr>
              <a:t>faucibus</a:t>
            </a:r>
            <a:r>
              <a:rPr lang="en-US" sz="1200" dirty="0">
                <a:solidFill>
                  <a:schemeClr val="bg1"/>
                </a:solidFill>
                <a:latin typeface="Montserrat Light" panose="00000400000000000000" pitchFamily="50" charset="0"/>
              </a:rPr>
              <a:t>. Nam in magna sit </a:t>
            </a:r>
            <a:r>
              <a:rPr lang="en-US" sz="1200" dirty="0" err="1">
                <a:solidFill>
                  <a:schemeClr val="bg1"/>
                </a:solidFill>
                <a:latin typeface="Montserrat Light" panose="00000400000000000000" pitchFamily="50" charset="0"/>
              </a:rPr>
              <a:t>amet</a:t>
            </a:r>
            <a:r>
              <a:rPr lang="en-US" sz="1200" dirty="0">
                <a:solidFill>
                  <a:schemeClr val="bg1"/>
                </a:solidFill>
                <a:latin typeface="Montserrat Light" panose="00000400000000000000" pitchFamily="50" charset="0"/>
              </a:rPr>
              <a:t> diam tempus vestibulum. </a:t>
            </a:r>
          </a:p>
          <a:p>
            <a:pPr>
              <a:lnSpc>
                <a:spcPct val="120000"/>
              </a:lnSpc>
              <a:spcBef>
                <a:spcPts val="600"/>
              </a:spcBef>
            </a:pPr>
            <a:endParaRPr lang="en-US" sz="1200" dirty="0">
              <a:solidFill>
                <a:schemeClr val="bg1"/>
              </a:solidFill>
              <a:latin typeface="Montserrat Light" panose="00000400000000000000" pitchFamily="50" charset="0"/>
            </a:endParaRPr>
          </a:p>
        </p:txBody>
      </p:sp>
      <p:sp>
        <p:nvSpPr>
          <p:cNvPr id="9" name="TextBox 8">
            <a:extLst>
              <a:ext uri="{FF2B5EF4-FFF2-40B4-BE49-F238E27FC236}">
                <a16:creationId xmlns:a16="http://schemas.microsoft.com/office/drawing/2014/main" id="{A9818E64-E3FF-8456-333F-1FE0C206F36C}"/>
              </a:ext>
            </a:extLst>
          </p:cNvPr>
          <p:cNvSpPr txBox="1"/>
          <p:nvPr/>
        </p:nvSpPr>
        <p:spPr>
          <a:xfrm>
            <a:off x="1404898" y="3133738"/>
            <a:ext cx="2014781" cy="369332"/>
          </a:xfrm>
          <a:prstGeom prst="rect">
            <a:avLst/>
          </a:prstGeom>
          <a:noFill/>
        </p:spPr>
        <p:txBody>
          <a:bodyPr wrap="square" rtlCol="0">
            <a:spAutoFit/>
          </a:bodyPr>
          <a:lstStyle/>
          <a:p>
            <a:r>
              <a:rPr lang="en-US" b="1" dirty="0">
                <a:solidFill>
                  <a:schemeClr val="bg1"/>
                </a:solidFill>
              </a:rPr>
              <a:t>About</a:t>
            </a:r>
          </a:p>
        </p:txBody>
      </p:sp>
      <p:sp>
        <p:nvSpPr>
          <p:cNvPr id="11" name="TextBox 10">
            <a:extLst>
              <a:ext uri="{FF2B5EF4-FFF2-40B4-BE49-F238E27FC236}">
                <a16:creationId xmlns:a16="http://schemas.microsoft.com/office/drawing/2014/main" id="{C7B18C3B-CBC3-6331-D862-BF72B49D46C4}"/>
              </a:ext>
            </a:extLst>
          </p:cNvPr>
          <p:cNvSpPr txBox="1"/>
          <p:nvPr/>
        </p:nvSpPr>
        <p:spPr>
          <a:xfrm>
            <a:off x="3363425" y="1438044"/>
            <a:ext cx="1496442" cy="954107"/>
          </a:xfrm>
          <a:prstGeom prst="rect">
            <a:avLst/>
          </a:prstGeom>
          <a:noFill/>
        </p:spPr>
        <p:txBody>
          <a:bodyPr wrap="square" rtlCol="0">
            <a:spAutoFit/>
          </a:bodyPr>
          <a:lstStyle/>
          <a:p>
            <a:r>
              <a:rPr lang="en-US" sz="2800" b="1" dirty="0">
                <a:solidFill>
                  <a:schemeClr val="bg1"/>
                </a:solidFill>
                <a:latin typeface="Lato" panose="020F0502020204030203" pitchFamily="34" charset="77"/>
              </a:rPr>
              <a:t>Jolie </a:t>
            </a:r>
          </a:p>
          <a:p>
            <a:r>
              <a:rPr lang="en-US" sz="2800" b="1" dirty="0">
                <a:solidFill>
                  <a:schemeClr val="bg1"/>
                </a:solidFill>
                <a:latin typeface="Lato" panose="020F0502020204030203" pitchFamily="34" charset="77"/>
              </a:rPr>
              <a:t>Serrano</a:t>
            </a:r>
          </a:p>
        </p:txBody>
      </p:sp>
      <p:sp>
        <p:nvSpPr>
          <p:cNvPr id="12" name="Rectangle 11">
            <a:extLst>
              <a:ext uri="{FF2B5EF4-FFF2-40B4-BE49-F238E27FC236}">
                <a16:creationId xmlns:a16="http://schemas.microsoft.com/office/drawing/2014/main" id="{89561F07-604B-B29A-60E4-B325F0DD00AD}"/>
              </a:ext>
            </a:extLst>
          </p:cNvPr>
          <p:cNvSpPr/>
          <p:nvPr/>
        </p:nvSpPr>
        <p:spPr>
          <a:xfrm>
            <a:off x="3419679" y="2423713"/>
            <a:ext cx="1440188" cy="47928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Publicist</a:t>
            </a:r>
          </a:p>
        </p:txBody>
      </p:sp>
      <p:pic>
        <p:nvPicPr>
          <p:cNvPr id="19" name="Picture Placeholder 18">
            <a:extLst>
              <a:ext uri="{FF2B5EF4-FFF2-40B4-BE49-F238E27FC236}">
                <a16:creationId xmlns:a16="http://schemas.microsoft.com/office/drawing/2014/main" id="{2FC67B2B-8CFE-84AF-1D9C-72EEAD7D3CF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417" t="954" r="24546" b="39054"/>
          <a:stretch/>
        </p:blipFill>
        <p:spPr>
          <a:xfrm>
            <a:off x="1455738" y="1377135"/>
            <a:ext cx="1355725" cy="1354137"/>
          </a:xfrm>
        </p:spPr>
      </p:pic>
      <p:sp>
        <p:nvSpPr>
          <p:cNvPr id="22" name="Freeform 42">
            <a:extLst>
              <a:ext uri="{FF2B5EF4-FFF2-40B4-BE49-F238E27FC236}">
                <a16:creationId xmlns:a16="http://schemas.microsoft.com/office/drawing/2014/main" id="{A11E2FC4-6FA9-F5D3-FD5E-A9A3971BCCDA}"/>
              </a:ext>
            </a:extLst>
          </p:cNvPr>
          <p:cNvSpPr>
            <a:spLocks noEditPoints="1"/>
          </p:cNvSpPr>
          <p:nvPr/>
        </p:nvSpPr>
        <p:spPr bwMode="auto">
          <a:xfrm>
            <a:off x="5658515" y="3358867"/>
            <a:ext cx="437485" cy="478804"/>
          </a:xfrm>
          <a:custGeom>
            <a:avLst/>
            <a:gdLst>
              <a:gd name="T0" fmla="*/ 75 w 75"/>
              <a:gd name="T1" fmla="*/ 54 h 82"/>
              <a:gd name="T2" fmla="*/ 38 w 75"/>
              <a:gd name="T3" fmla="*/ 46 h 82"/>
              <a:gd name="T4" fmla="*/ 0 w 75"/>
              <a:gd name="T5" fmla="*/ 54 h 82"/>
              <a:gd name="T6" fmla="*/ 0 w 75"/>
              <a:gd name="T7" fmla="*/ 82 h 82"/>
              <a:gd name="T8" fmla="*/ 75 w 75"/>
              <a:gd name="T9" fmla="*/ 82 h 82"/>
              <a:gd name="T10" fmla="*/ 75 w 75"/>
              <a:gd name="T11" fmla="*/ 54 h 82"/>
              <a:gd name="T12" fmla="*/ 71 w 75"/>
              <a:gd name="T13" fmla="*/ 77 h 82"/>
              <a:gd name="T14" fmla="*/ 5 w 75"/>
              <a:gd name="T15" fmla="*/ 77 h 82"/>
              <a:gd name="T16" fmla="*/ 5 w 75"/>
              <a:gd name="T17" fmla="*/ 58 h 82"/>
              <a:gd name="T18" fmla="*/ 38 w 75"/>
              <a:gd name="T19" fmla="*/ 51 h 82"/>
              <a:gd name="T20" fmla="*/ 71 w 75"/>
              <a:gd name="T21" fmla="*/ 58 h 82"/>
              <a:gd name="T22" fmla="*/ 71 w 75"/>
              <a:gd name="T23" fmla="*/ 77 h 82"/>
              <a:gd name="T24" fmla="*/ 38 w 75"/>
              <a:gd name="T25" fmla="*/ 38 h 82"/>
              <a:gd name="T26" fmla="*/ 57 w 75"/>
              <a:gd name="T27" fmla="*/ 19 h 82"/>
              <a:gd name="T28" fmla="*/ 38 w 75"/>
              <a:gd name="T29" fmla="*/ 0 h 82"/>
              <a:gd name="T30" fmla="*/ 19 w 75"/>
              <a:gd name="T31" fmla="*/ 19 h 82"/>
              <a:gd name="T32" fmla="*/ 38 w 75"/>
              <a:gd name="T33" fmla="*/ 38 h 82"/>
              <a:gd name="T34" fmla="*/ 38 w 75"/>
              <a:gd name="T35" fmla="*/ 5 h 82"/>
              <a:gd name="T36" fmla="*/ 52 w 75"/>
              <a:gd name="T37" fmla="*/ 19 h 82"/>
              <a:gd name="T38" fmla="*/ 38 w 75"/>
              <a:gd name="T39" fmla="*/ 33 h 82"/>
              <a:gd name="T40" fmla="*/ 24 w 75"/>
              <a:gd name="T41" fmla="*/ 19 h 82"/>
              <a:gd name="T42" fmla="*/ 38 w 75"/>
              <a:gd name="T43"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2">
                <a:moveTo>
                  <a:pt x="75" y="54"/>
                </a:moveTo>
                <a:cubicBezTo>
                  <a:pt x="38" y="46"/>
                  <a:pt x="38" y="46"/>
                  <a:pt x="38" y="46"/>
                </a:cubicBezTo>
                <a:cubicBezTo>
                  <a:pt x="0" y="54"/>
                  <a:pt x="0" y="54"/>
                  <a:pt x="0" y="54"/>
                </a:cubicBezTo>
                <a:cubicBezTo>
                  <a:pt x="0" y="82"/>
                  <a:pt x="0" y="82"/>
                  <a:pt x="0" y="82"/>
                </a:cubicBezTo>
                <a:cubicBezTo>
                  <a:pt x="75" y="82"/>
                  <a:pt x="75" y="82"/>
                  <a:pt x="75" y="82"/>
                </a:cubicBezTo>
                <a:lnTo>
                  <a:pt x="75" y="54"/>
                </a:lnTo>
                <a:close/>
                <a:moveTo>
                  <a:pt x="71" y="77"/>
                </a:moveTo>
                <a:cubicBezTo>
                  <a:pt x="5" y="77"/>
                  <a:pt x="5" y="77"/>
                  <a:pt x="5" y="77"/>
                </a:cubicBezTo>
                <a:cubicBezTo>
                  <a:pt x="5" y="58"/>
                  <a:pt x="5" y="58"/>
                  <a:pt x="5" y="58"/>
                </a:cubicBezTo>
                <a:cubicBezTo>
                  <a:pt x="38" y="51"/>
                  <a:pt x="38" y="51"/>
                  <a:pt x="38" y="51"/>
                </a:cubicBezTo>
                <a:cubicBezTo>
                  <a:pt x="71" y="58"/>
                  <a:pt x="71" y="58"/>
                  <a:pt x="71" y="58"/>
                </a:cubicBezTo>
                <a:lnTo>
                  <a:pt x="71" y="77"/>
                </a:lnTo>
                <a:close/>
                <a:moveTo>
                  <a:pt x="38" y="38"/>
                </a:moveTo>
                <a:cubicBezTo>
                  <a:pt x="48" y="38"/>
                  <a:pt x="57" y="29"/>
                  <a:pt x="57" y="19"/>
                </a:cubicBezTo>
                <a:cubicBezTo>
                  <a:pt x="57" y="8"/>
                  <a:pt x="48" y="0"/>
                  <a:pt x="38" y="0"/>
                </a:cubicBezTo>
                <a:cubicBezTo>
                  <a:pt x="27" y="0"/>
                  <a:pt x="19" y="8"/>
                  <a:pt x="19" y="19"/>
                </a:cubicBezTo>
                <a:cubicBezTo>
                  <a:pt x="19" y="29"/>
                  <a:pt x="27" y="38"/>
                  <a:pt x="38" y="38"/>
                </a:cubicBezTo>
                <a:close/>
                <a:moveTo>
                  <a:pt x="38" y="5"/>
                </a:moveTo>
                <a:cubicBezTo>
                  <a:pt x="45" y="5"/>
                  <a:pt x="52" y="11"/>
                  <a:pt x="52" y="19"/>
                </a:cubicBezTo>
                <a:cubicBezTo>
                  <a:pt x="52" y="27"/>
                  <a:pt x="45" y="33"/>
                  <a:pt x="38" y="33"/>
                </a:cubicBezTo>
                <a:cubicBezTo>
                  <a:pt x="30" y="33"/>
                  <a:pt x="24" y="27"/>
                  <a:pt x="24" y="19"/>
                </a:cubicBezTo>
                <a:cubicBezTo>
                  <a:pt x="24" y="11"/>
                  <a:pt x="30" y="5"/>
                  <a:pt x="38" y="5"/>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aa-ET"/>
          </a:p>
        </p:txBody>
      </p:sp>
      <p:sp>
        <p:nvSpPr>
          <p:cNvPr id="23" name="Rectangle 22">
            <a:extLst>
              <a:ext uri="{FF2B5EF4-FFF2-40B4-BE49-F238E27FC236}">
                <a16:creationId xmlns:a16="http://schemas.microsoft.com/office/drawing/2014/main" id="{B5A2175A-5CE4-7D27-0D97-414A2D4388BC}"/>
              </a:ext>
            </a:extLst>
          </p:cNvPr>
          <p:cNvSpPr/>
          <p:nvPr/>
        </p:nvSpPr>
        <p:spPr>
          <a:xfrm>
            <a:off x="8356437" y="3831824"/>
            <a:ext cx="2794000" cy="1331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1765F796-9491-D3F3-5BF9-718C63822A5B}"/>
              </a:ext>
            </a:extLst>
          </p:cNvPr>
          <p:cNvSpPr/>
          <p:nvPr/>
        </p:nvSpPr>
        <p:spPr>
          <a:xfrm>
            <a:off x="8356437" y="3754590"/>
            <a:ext cx="2550331" cy="297942"/>
          </a:xfrm>
          <a:custGeom>
            <a:avLst/>
            <a:gdLst>
              <a:gd name="connsiteX0" fmla="*/ 2226435 w 2414023"/>
              <a:gd name="connsiteY0" fmla="*/ 0 h 375176"/>
              <a:gd name="connsiteX1" fmla="*/ 2414023 w 2414023"/>
              <a:gd name="connsiteY1" fmla="*/ 187588 h 375176"/>
              <a:gd name="connsiteX2" fmla="*/ 2226435 w 2414023"/>
              <a:gd name="connsiteY2" fmla="*/ 375176 h 375176"/>
              <a:gd name="connsiteX3" fmla="*/ 2093790 w 2414023"/>
              <a:gd name="connsiteY3" fmla="*/ 320233 h 375176"/>
              <a:gd name="connsiteX4" fmla="*/ 2057233 w 2414023"/>
              <a:gd name="connsiteY4" fmla="*/ 266011 h 375176"/>
              <a:gd name="connsiteX5" fmla="*/ 0 w 2414023"/>
              <a:gd name="connsiteY5" fmla="*/ 266011 h 375176"/>
              <a:gd name="connsiteX6" fmla="*/ 0 w 2414023"/>
              <a:gd name="connsiteY6" fmla="*/ 77234 h 375176"/>
              <a:gd name="connsiteX7" fmla="*/ 2078761 w 2414023"/>
              <a:gd name="connsiteY7" fmla="*/ 77234 h 375176"/>
              <a:gd name="connsiteX8" fmla="*/ 2093790 w 2414023"/>
              <a:gd name="connsiteY8" fmla="*/ 54943 h 375176"/>
              <a:gd name="connsiteX9" fmla="*/ 2226435 w 2414023"/>
              <a:gd name="connsiteY9" fmla="*/ 0 h 37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023" h="375176">
                <a:moveTo>
                  <a:pt x="2226435" y="0"/>
                </a:moveTo>
                <a:cubicBezTo>
                  <a:pt x="2330037" y="0"/>
                  <a:pt x="2414023" y="83986"/>
                  <a:pt x="2414023" y="187588"/>
                </a:cubicBezTo>
                <a:cubicBezTo>
                  <a:pt x="2414023" y="291190"/>
                  <a:pt x="2330037" y="375176"/>
                  <a:pt x="2226435" y="375176"/>
                </a:cubicBezTo>
                <a:cubicBezTo>
                  <a:pt x="2174634" y="375176"/>
                  <a:pt x="2127737" y="354180"/>
                  <a:pt x="2093790" y="320233"/>
                </a:cubicBezTo>
                <a:lnTo>
                  <a:pt x="2057233" y="266011"/>
                </a:lnTo>
                <a:lnTo>
                  <a:pt x="0" y="266011"/>
                </a:lnTo>
                <a:lnTo>
                  <a:pt x="0" y="77234"/>
                </a:lnTo>
                <a:lnTo>
                  <a:pt x="2078761" y="77234"/>
                </a:lnTo>
                <a:lnTo>
                  <a:pt x="2093790" y="54943"/>
                </a:lnTo>
                <a:cubicBezTo>
                  <a:pt x="2127737" y="20997"/>
                  <a:pt x="2174634" y="0"/>
                  <a:pt x="22264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BBBA403A-35B5-F098-DB3B-DDCDB4413226}"/>
              </a:ext>
            </a:extLst>
          </p:cNvPr>
          <p:cNvSpPr/>
          <p:nvPr/>
        </p:nvSpPr>
        <p:spPr>
          <a:xfrm>
            <a:off x="8356437" y="4192771"/>
            <a:ext cx="2794000" cy="1331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1B124274-59D6-CBC9-8B3C-A39075013BF9}"/>
              </a:ext>
            </a:extLst>
          </p:cNvPr>
          <p:cNvSpPr/>
          <p:nvPr/>
        </p:nvSpPr>
        <p:spPr>
          <a:xfrm>
            <a:off x="8356438" y="4115537"/>
            <a:ext cx="2022804" cy="297942"/>
          </a:xfrm>
          <a:custGeom>
            <a:avLst/>
            <a:gdLst>
              <a:gd name="connsiteX0" fmla="*/ 2226435 w 2414023"/>
              <a:gd name="connsiteY0" fmla="*/ 0 h 375176"/>
              <a:gd name="connsiteX1" fmla="*/ 2414023 w 2414023"/>
              <a:gd name="connsiteY1" fmla="*/ 187588 h 375176"/>
              <a:gd name="connsiteX2" fmla="*/ 2226435 w 2414023"/>
              <a:gd name="connsiteY2" fmla="*/ 375176 h 375176"/>
              <a:gd name="connsiteX3" fmla="*/ 2093790 w 2414023"/>
              <a:gd name="connsiteY3" fmla="*/ 320233 h 375176"/>
              <a:gd name="connsiteX4" fmla="*/ 2057233 w 2414023"/>
              <a:gd name="connsiteY4" fmla="*/ 266011 h 375176"/>
              <a:gd name="connsiteX5" fmla="*/ 0 w 2414023"/>
              <a:gd name="connsiteY5" fmla="*/ 266011 h 375176"/>
              <a:gd name="connsiteX6" fmla="*/ 0 w 2414023"/>
              <a:gd name="connsiteY6" fmla="*/ 77234 h 375176"/>
              <a:gd name="connsiteX7" fmla="*/ 2078761 w 2414023"/>
              <a:gd name="connsiteY7" fmla="*/ 77234 h 375176"/>
              <a:gd name="connsiteX8" fmla="*/ 2093790 w 2414023"/>
              <a:gd name="connsiteY8" fmla="*/ 54943 h 375176"/>
              <a:gd name="connsiteX9" fmla="*/ 2226435 w 2414023"/>
              <a:gd name="connsiteY9" fmla="*/ 0 h 37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023" h="375176">
                <a:moveTo>
                  <a:pt x="2226435" y="0"/>
                </a:moveTo>
                <a:cubicBezTo>
                  <a:pt x="2330037" y="0"/>
                  <a:pt x="2414023" y="83986"/>
                  <a:pt x="2414023" y="187588"/>
                </a:cubicBezTo>
                <a:cubicBezTo>
                  <a:pt x="2414023" y="291190"/>
                  <a:pt x="2330037" y="375176"/>
                  <a:pt x="2226435" y="375176"/>
                </a:cubicBezTo>
                <a:cubicBezTo>
                  <a:pt x="2174634" y="375176"/>
                  <a:pt x="2127737" y="354180"/>
                  <a:pt x="2093790" y="320233"/>
                </a:cubicBezTo>
                <a:lnTo>
                  <a:pt x="2057233" y="266011"/>
                </a:lnTo>
                <a:lnTo>
                  <a:pt x="0" y="266011"/>
                </a:lnTo>
                <a:lnTo>
                  <a:pt x="0" y="77234"/>
                </a:lnTo>
                <a:lnTo>
                  <a:pt x="2078761" y="77234"/>
                </a:lnTo>
                <a:lnTo>
                  <a:pt x="2093790" y="54943"/>
                </a:lnTo>
                <a:cubicBezTo>
                  <a:pt x="2127737" y="20997"/>
                  <a:pt x="2174634" y="0"/>
                  <a:pt x="22264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5BC50375-EAC2-BD45-C16D-87266A45FFA0}"/>
              </a:ext>
            </a:extLst>
          </p:cNvPr>
          <p:cNvSpPr/>
          <p:nvPr/>
        </p:nvSpPr>
        <p:spPr>
          <a:xfrm>
            <a:off x="8356437" y="4569760"/>
            <a:ext cx="2794000" cy="1331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D7727BE1-129A-4EFC-878A-60B864D57E97}"/>
              </a:ext>
            </a:extLst>
          </p:cNvPr>
          <p:cNvSpPr/>
          <p:nvPr/>
        </p:nvSpPr>
        <p:spPr>
          <a:xfrm>
            <a:off x="8356437" y="4492526"/>
            <a:ext cx="1557583" cy="297942"/>
          </a:xfrm>
          <a:custGeom>
            <a:avLst/>
            <a:gdLst>
              <a:gd name="connsiteX0" fmla="*/ 2226435 w 2414023"/>
              <a:gd name="connsiteY0" fmla="*/ 0 h 375176"/>
              <a:gd name="connsiteX1" fmla="*/ 2414023 w 2414023"/>
              <a:gd name="connsiteY1" fmla="*/ 187588 h 375176"/>
              <a:gd name="connsiteX2" fmla="*/ 2226435 w 2414023"/>
              <a:gd name="connsiteY2" fmla="*/ 375176 h 375176"/>
              <a:gd name="connsiteX3" fmla="*/ 2093790 w 2414023"/>
              <a:gd name="connsiteY3" fmla="*/ 320233 h 375176"/>
              <a:gd name="connsiteX4" fmla="*/ 2057233 w 2414023"/>
              <a:gd name="connsiteY4" fmla="*/ 266011 h 375176"/>
              <a:gd name="connsiteX5" fmla="*/ 0 w 2414023"/>
              <a:gd name="connsiteY5" fmla="*/ 266011 h 375176"/>
              <a:gd name="connsiteX6" fmla="*/ 0 w 2414023"/>
              <a:gd name="connsiteY6" fmla="*/ 77234 h 375176"/>
              <a:gd name="connsiteX7" fmla="*/ 2078761 w 2414023"/>
              <a:gd name="connsiteY7" fmla="*/ 77234 h 375176"/>
              <a:gd name="connsiteX8" fmla="*/ 2093790 w 2414023"/>
              <a:gd name="connsiteY8" fmla="*/ 54943 h 375176"/>
              <a:gd name="connsiteX9" fmla="*/ 2226435 w 2414023"/>
              <a:gd name="connsiteY9" fmla="*/ 0 h 37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023" h="375176">
                <a:moveTo>
                  <a:pt x="2226435" y="0"/>
                </a:moveTo>
                <a:cubicBezTo>
                  <a:pt x="2330037" y="0"/>
                  <a:pt x="2414023" y="83986"/>
                  <a:pt x="2414023" y="187588"/>
                </a:cubicBezTo>
                <a:cubicBezTo>
                  <a:pt x="2414023" y="291190"/>
                  <a:pt x="2330037" y="375176"/>
                  <a:pt x="2226435" y="375176"/>
                </a:cubicBezTo>
                <a:cubicBezTo>
                  <a:pt x="2174634" y="375176"/>
                  <a:pt x="2127737" y="354180"/>
                  <a:pt x="2093790" y="320233"/>
                </a:cubicBezTo>
                <a:lnTo>
                  <a:pt x="2057233" y="266011"/>
                </a:lnTo>
                <a:lnTo>
                  <a:pt x="0" y="266011"/>
                </a:lnTo>
                <a:lnTo>
                  <a:pt x="0" y="77234"/>
                </a:lnTo>
                <a:lnTo>
                  <a:pt x="2078761" y="77234"/>
                </a:lnTo>
                <a:lnTo>
                  <a:pt x="2093790" y="54943"/>
                </a:lnTo>
                <a:cubicBezTo>
                  <a:pt x="2127737" y="20997"/>
                  <a:pt x="2174634" y="0"/>
                  <a:pt x="2226435"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695A7C6E-6F9A-CEA0-2B89-C896010BF79A}"/>
              </a:ext>
            </a:extLst>
          </p:cNvPr>
          <p:cNvSpPr txBox="1"/>
          <p:nvPr/>
        </p:nvSpPr>
        <p:spPr>
          <a:xfrm>
            <a:off x="8334765" y="3537043"/>
            <a:ext cx="856470" cy="276999"/>
          </a:xfrm>
          <a:prstGeom prst="rect">
            <a:avLst/>
          </a:prstGeom>
          <a:noFill/>
        </p:spPr>
        <p:txBody>
          <a:bodyPr wrap="square" rtlCol="0">
            <a:spAutoFit/>
          </a:bodyPr>
          <a:lstStyle/>
          <a:p>
            <a:r>
              <a:rPr lang="en-US" sz="1200" dirty="0">
                <a:solidFill>
                  <a:schemeClr val="accent4">
                    <a:lumMod val="50000"/>
                  </a:schemeClr>
                </a:solidFill>
                <a:latin typeface="Montserrat Light" panose="00000400000000000000" pitchFamily="50" charset="0"/>
              </a:rPr>
              <a:t>Adobe</a:t>
            </a:r>
          </a:p>
        </p:txBody>
      </p:sp>
      <p:sp>
        <p:nvSpPr>
          <p:cNvPr id="36" name="TextBox 35">
            <a:extLst>
              <a:ext uri="{FF2B5EF4-FFF2-40B4-BE49-F238E27FC236}">
                <a16:creationId xmlns:a16="http://schemas.microsoft.com/office/drawing/2014/main" id="{E5646DB5-07ED-91E1-B709-1A321BD16CA2}"/>
              </a:ext>
            </a:extLst>
          </p:cNvPr>
          <p:cNvSpPr txBox="1"/>
          <p:nvPr/>
        </p:nvSpPr>
        <p:spPr>
          <a:xfrm>
            <a:off x="8334765" y="3970180"/>
            <a:ext cx="1418672" cy="276999"/>
          </a:xfrm>
          <a:prstGeom prst="rect">
            <a:avLst/>
          </a:prstGeom>
          <a:noFill/>
        </p:spPr>
        <p:txBody>
          <a:bodyPr wrap="square" rtlCol="0">
            <a:spAutoFit/>
          </a:bodyPr>
          <a:lstStyle/>
          <a:p>
            <a:r>
              <a:rPr lang="en-US" sz="1200" dirty="0">
                <a:solidFill>
                  <a:schemeClr val="accent4">
                    <a:lumMod val="50000"/>
                  </a:schemeClr>
                </a:solidFill>
                <a:latin typeface="Montserrat Light" panose="00000400000000000000" pitchFamily="50" charset="0"/>
              </a:rPr>
              <a:t>PowerPoint</a:t>
            </a:r>
          </a:p>
        </p:txBody>
      </p:sp>
      <p:sp>
        <p:nvSpPr>
          <p:cNvPr id="37" name="TextBox 36">
            <a:extLst>
              <a:ext uri="{FF2B5EF4-FFF2-40B4-BE49-F238E27FC236}">
                <a16:creationId xmlns:a16="http://schemas.microsoft.com/office/drawing/2014/main" id="{5F611D79-8758-6596-0D59-2314540F507E}"/>
              </a:ext>
            </a:extLst>
          </p:cNvPr>
          <p:cNvSpPr txBox="1"/>
          <p:nvPr/>
        </p:nvSpPr>
        <p:spPr>
          <a:xfrm>
            <a:off x="8334765" y="4323106"/>
            <a:ext cx="1418672" cy="276999"/>
          </a:xfrm>
          <a:prstGeom prst="rect">
            <a:avLst/>
          </a:prstGeom>
          <a:noFill/>
        </p:spPr>
        <p:txBody>
          <a:bodyPr wrap="square" rtlCol="0">
            <a:spAutoFit/>
          </a:bodyPr>
          <a:lstStyle/>
          <a:p>
            <a:r>
              <a:rPr lang="en-US" sz="1200" dirty="0">
                <a:solidFill>
                  <a:schemeClr val="accent4">
                    <a:lumMod val="50000"/>
                  </a:schemeClr>
                </a:solidFill>
                <a:latin typeface="Montserrat Light" panose="00000400000000000000" pitchFamily="50" charset="0"/>
              </a:rPr>
              <a:t>Design Web</a:t>
            </a:r>
          </a:p>
        </p:txBody>
      </p:sp>
      <p:sp>
        <p:nvSpPr>
          <p:cNvPr id="38" name="TextBox 37">
            <a:extLst>
              <a:ext uri="{FF2B5EF4-FFF2-40B4-BE49-F238E27FC236}">
                <a16:creationId xmlns:a16="http://schemas.microsoft.com/office/drawing/2014/main" id="{940B9E9C-3461-DB2D-9A2E-18F6FFBA44C1}"/>
              </a:ext>
            </a:extLst>
          </p:cNvPr>
          <p:cNvSpPr txBox="1"/>
          <p:nvPr/>
        </p:nvSpPr>
        <p:spPr>
          <a:xfrm>
            <a:off x="7756312" y="6307810"/>
            <a:ext cx="3962400" cy="369332"/>
          </a:xfrm>
          <a:prstGeom prst="rect">
            <a:avLst/>
          </a:prstGeom>
          <a:noFill/>
        </p:spPr>
        <p:txBody>
          <a:bodyPr wrap="square" rtlCol="0">
            <a:spAutoFit/>
          </a:bodyPr>
          <a:lstStyle/>
          <a:p>
            <a:pPr algn="r"/>
            <a:r>
              <a:rPr lang="en-US" dirty="0" err="1">
                <a:solidFill>
                  <a:schemeClr val="bg1"/>
                </a:solidFill>
              </a:rPr>
              <a:t>www.ppthemes.com</a:t>
            </a:r>
            <a:endParaRPr lang="en-US" dirty="0">
              <a:solidFill>
                <a:schemeClr val="bg1"/>
              </a:solidFill>
            </a:endParaRPr>
          </a:p>
        </p:txBody>
      </p:sp>
    </p:spTree>
    <p:extLst>
      <p:ext uri="{BB962C8B-B14F-4D97-AF65-F5344CB8AC3E}">
        <p14:creationId xmlns:p14="http://schemas.microsoft.com/office/powerpoint/2010/main" val="14793504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4">
            <a:extLst>
              <a:ext uri="{FF2B5EF4-FFF2-40B4-BE49-F238E27FC236}">
                <a16:creationId xmlns:a16="http://schemas.microsoft.com/office/drawing/2014/main" id="{14E39720-F433-BC7A-4999-6B2B80594FA6}"/>
              </a:ext>
            </a:extLst>
          </p:cNvPr>
          <p:cNvSpPr/>
          <p:nvPr/>
        </p:nvSpPr>
        <p:spPr>
          <a:xfrm rot="19965330">
            <a:off x="4922548" y="1106208"/>
            <a:ext cx="6337504" cy="4188104"/>
          </a:xfrm>
          <a:custGeom>
            <a:avLst/>
            <a:gdLst>
              <a:gd name="connsiteX0" fmla="*/ 0 w 5374105"/>
              <a:gd name="connsiteY0" fmla="*/ 4632849 h 4632849"/>
              <a:gd name="connsiteX1" fmla="*/ 2687053 w 5374105"/>
              <a:gd name="connsiteY1" fmla="*/ 0 h 4632849"/>
              <a:gd name="connsiteX2" fmla="*/ 5374105 w 5374105"/>
              <a:gd name="connsiteY2" fmla="*/ 4632849 h 4632849"/>
              <a:gd name="connsiteX3" fmla="*/ 0 w 5374105"/>
              <a:gd name="connsiteY3" fmla="*/ 4632849 h 4632849"/>
              <a:gd name="connsiteX0" fmla="*/ 58563 w 5491231"/>
              <a:gd name="connsiteY0" fmla="*/ 4632849 h 4632849"/>
              <a:gd name="connsiteX1" fmla="*/ 2745616 w 5491231"/>
              <a:gd name="connsiteY1" fmla="*/ 0 h 4632849"/>
              <a:gd name="connsiteX2" fmla="*/ 5432668 w 5491231"/>
              <a:gd name="connsiteY2" fmla="*/ 4632849 h 4632849"/>
              <a:gd name="connsiteX3" fmla="*/ 58563 w 5491231"/>
              <a:gd name="connsiteY3" fmla="*/ 4632849 h 4632849"/>
              <a:gd name="connsiteX0" fmla="*/ 58563 w 5927340"/>
              <a:gd name="connsiteY0" fmla="*/ 4632849 h 4632849"/>
              <a:gd name="connsiteX1" fmla="*/ 2745616 w 5927340"/>
              <a:gd name="connsiteY1" fmla="*/ 0 h 4632849"/>
              <a:gd name="connsiteX2" fmla="*/ 5432668 w 5927340"/>
              <a:gd name="connsiteY2" fmla="*/ 4632849 h 4632849"/>
              <a:gd name="connsiteX3" fmla="*/ 58563 w 5927340"/>
              <a:gd name="connsiteY3" fmla="*/ 4632849 h 4632849"/>
              <a:gd name="connsiteX0" fmla="*/ 494672 w 6363449"/>
              <a:gd name="connsiteY0" fmla="*/ 4632849 h 4632849"/>
              <a:gd name="connsiteX1" fmla="*/ 3181725 w 6363449"/>
              <a:gd name="connsiteY1" fmla="*/ 0 h 4632849"/>
              <a:gd name="connsiteX2" fmla="*/ 5868777 w 6363449"/>
              <a:gd name="connsiteY2" fmla="*/ 4632849 h 4632849"/>
              <a:gd name="connsiteX3" fmla="*/ 494672 w 6363449"/>
              <a:gd name="connsiteY3" fmla="*/ 4632849 h 4632849"/>
              <a:gd name="connsiteX0" fmla="*/ 30 w 6092139"/>
              <a:gd name="connsiteY0" fmla="*/ 4536596 h 5103670"/>
              <a:gd name="connsiteX1" fmla="*/ 5454346 w 6092139"/>
              <a:gd name="connsiteY1" fmla="*/ 0 h 5103670"/>
              <a:gd name="connsiteX2" fmla="*/ 5374135 w 6092139"/>
              <a:gd name="connsiteY2" fmla="*/ 4536596 h 5103670"/>
              <a:gd name="connsiteX3" fmla="*/ 30 w 6092139"/>
              <a:gd name="connsiteY3" fmla="*/ 4536596 h 5103670"/>
              <a:gd name="connsiteX0" fmla="*/ 189820 w 6281929"/>
              <a:gd name="connsiteY0" fmla="*/ 4536596 h 5076937"/>
              <a:gd name="connsiteX1" fmla="*/ 5644136 w 6281929"/>
              <a:gd name="connsiteY1" fmla="*/ 0 h 5076937"/>
              <a:gd name="connsiteX2" fmla="*/ 5563925 w 6281929"/>
              <a:gd name="connsiteY2" fmla="*/ 4536596 h 5076937"/>
              <a:gd name="connsiteX3" fmla="*/ 189820 w 6281929"/>
              <a:gd name="connsiteY3" fmla="*/ 4536596 h 5076937"/>
              <a:gd name="connsiteX0" fmla="*/ 189820 w 7158030"/>
              <a:gd name="connsiteY0" fmla="*/ 4536596 h 4694558"/>
              <a:gd name="connsiteX1" fmla="*/ 5644136 w 7158030"/>
              <a:gd name="connsiteY1" fmla="*/ 0 h 4694558"/>
              <a:gd name="connsiteX2" fmla="*/ 5563925 w 7158030"/>
              <a:gd name="connsiteY2" fmla="*/ 4536596 h 4694558"/>
              <a:gd name="connsiteX3" fmla="*/ 189820 w 7158030"/>
              <a:gd name="connsiteY3" fmla="*/ 4536596 h 4694558"/>
              <a:gd name="connsiteX0" fmla="*/ 386882 w 7355092"/>
              <a:gd name="connsiteY0" fmla="*/ 4536596 h 4884644"/>
              <a:gd name="connsiteX1" fmla="*/ 5841198 w 7355092"/>
              <a:gd name="connsiteY1" fmla="*/ 0 h 4884644"/>
              <a:gd name="connsiteX2" fmla="*/ 5760987 w 7355092"/>
              <a:gd name="connsiteY2" fmla="*/ 4536596 h 4884644"/>
              <a:gd name="connsiteX3" fmla="*/ 386882 w 7355092"/>
              <a:gd name="connsiteY3" fmla="*/ 4536596 h 4884644"/>
              <a:gd name="connsiteX0" fmla="*/ 477537 w 7978098"/>
              <a:gd name="connsiteY0" fmla="*/ 4548139 h 4896187"/>
              <a:gd name="connsiteX1" fmla="*/ 5931853 w 7978098"/>
              <a:gd name="connsiteY1" fmla="*/ 11543 h 4896187"/>
              <a:gd name="connsiteX2" fmla="*/ 5851642 w 7978098"/>
              <a:gd name="connsiteY2" fmla="*/ 4548139 h 4896187"/>
              <a:gd name="connsiteX3" fmla="*/ 477537 w 7978098"/>
              <a:gd name="connsiteY3" fmla="*/ 4548139 h 4896187"/>
              <a:gd name="connsiteX0" fmla="*/ 452903 w 7953464"/>
              <a:gd name="connsiteY0" fmla="*/ 4548139 h 4896187"/>
              <a:gd name="connsiteX1" fmla="*/ 5907219 w 7953464"/>
              <a:gd name="connsiteY1" fmla="*/ 11543 h 4896187"/>
              <a:gd name="connsiteX2" fmla="*/ 5827008 w 7953464"/>
              <a:gd name="connsiteY2" fmla="*/ 4548139 h 4896187"/>
              <a:gd name="connsiteX3" fmla="*/ 452903 w 7953464"/>
              <a:gd name="connsiteY3" fmla="*/ 4548139 h 4896187"/>
              <a:gd name="connsiteX0" fmla="*/ 425724 w 7926285"/>
              <a:gd name="connsiteY0" fmla="*/ 4548474 h 4939507"/>
              <a:gd name="connsiteX1" fmla="*/ 5880040 w 7926285"/>
              <a:gd name="connsiteY1" fmla="*/ 11878 h 4939507"/>
              <a:gd name="connsiteX2" fmla="*/ 5799829 w 7926285"/>
              <a:gd name="connsiteY2" fmla="*/ 4548474 h 4939507"/>
              <a:gd name="connsiteX3" fmla="*/ 425724 w 7926285"/>
              <a:gd name="connsiteY3" fmla="*/ 4548474 h 4939507"/>
              <a:gd name="connsiteX0" fmla="*/ 425724 w 7733548"/>
              <a:gd name="connsiteY0" fmla="*/ 4548474 h 4972685"/>
              <a:gd name="connsiteX1" fmla="*/ 5880040 w 7733548"/>
              <a:gd name="connsiteY1" fmla="*/ 11878 h 4972685"/>
              <a:gd name="connsiteX2" fmla="*/ 5799829 w 7733548"/>
              <a:gd name="connsiteY2" fmla="*/ 4548474 h 4972685"/>
              <a:gd name="connsiteX3" fmla="*/ 425724 w 7733548"/>
              <a:gd name="connsiteY3" fmla="*/ 4548474 h 4972685"/>
              <a:gd name="connsiteX0" fmla="*/ 425724 w 7895278"/>
              <a:gd name="connsiteY0" fmla="*/ 4548474 h 4955479"/>
              <a:gd name="connsiteX1" fmla="*/ 5880040 w 7895278"/>
              <a:gd name="connsiteY1" fmla="*/ 11878 h 4955479"/>
              <a:gd name="connsiteX2" fmla="*/ 5799829 w 7895278"/>
              <a:gd name="connsiteY2" fmla="*/ 4548474 h 4955479"/>
              <a:gd name="connsiteX3" fmla="*/ 425724 w 7895278"/>
              <a:gd name="connsiteY3" fmla="*/ 4548474 h 4955479"/>
              <a:gd name="connsiteX0" fmla="*/ 425724 w 7895278"/>
              <a:gd name="connsiteY0" fmla="*/ 4548474 h 4676282"/>
              <a:gd name="connsiteX1" fmla="*/ 5880040 w 7895278"/>
              <a:gd name="connsiteY1" fmla="*/ 11878 h 4676282"/>
              <a:gd name="connsiteX2" fmla="*/ 5799829 w 7895278"/>
              <a:gd name="connsiteY2" fmla="*/ 4548474 h 4676282"/>
              <a:gd name="connsiteX3" fmla="*/ 425724 w 7895278"/>
              <a:gd name="connsiteY3" fmla="*/ 4548474 h 4676282"/>
            </a:gdLst>
            <a:ahLst/>
            <a:cxnLst>
              <a:cxn ang="0">
                <a:pos x="connsiteX0" y="connsiteY0"/>
              </a:cxn>
              <a:cxn ang="0">
                <a:pos x="connsiteX1" y="connsiteY1"/>
              </a:cxn>
              <a:cxn ang="0">
                <a:pos x="connsiteX2" y="connsiteY2"/>
              </a:cxn>
              <a:cxn ang="0">
                <a:pos x="connsiteX3" y="connsiteY3"/>
              </a:cxn>
            </a:cxnLst>
            <a:rect l="l" t="t" r="r" b="b"/>
            <a:pathLst>
              <a:path w="7895278" h="4676282">
                <a:moveTo>
                  <a:pt x="425724" y="4548474"/>
                </a:moveTo>
                <a:cubicBezTo>
                  <a:pt x="-1453485" y="3251766"/>
                  <a:pt x="3348061" y="-228753"/>
                  <a:pt x="5880040" y="11878"/>
                </a:cubicBezTo>
                <a:cubicBezTo>
                  <a:pt x="8412019" y="252509"/>
                  <a:pt x="8745837" y="5559023"/>
                  <a:pt x="5799829" y="4548474"/>
                </a:cubicBezTo>
                <a:cubicBezTo>
                  <a:pt x="2853821" y="3537925"/>
                  <a:pt x="2009385" y="5039142"/>
                  <a:pt x="425724" y="4548474"/>
                </a:cubicBezTo>
                <a:close/>
              </a:path>
            </a:pathLst>
          </a:cu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D7C0DF18-6A32-D7A4-D7BD-F0C85F332A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5" r="1365"/>
          <a:stretch>
            <a:fillRect/>
          </a:stretch>
        </p:blipFill>
        <p:spPr/>
      </p:pic>
      <p:sp>
        <p:nvSpPr>
          <p:cNvPr id="7" name="TextBox 6">
            <a:extLst>
              <a:ext uri="{FF2B5EF4-FFF2-40B4-BE49-F238E27FC236}">
                <a16:creationId xmlns:a16="http://schemas.microsoft.com/office/drawing/2014/main" id="{EC0001D2-B639-BAE7-4EDC-5B136F40A641}"/>
              </a:ext>
            </a:extLst>
          </p:cNvPr>
          <p:cNvSpPr txBox="1"/>
          <p:nvPr/>
        </p:nvSpPr>
        <p:spPr>
          <a:xfrm>
            <a:off x="761785" y="1439798"/>
            <a:ext cx="5377912" cy="954107"/>
          </a:xfrm>
          <a:prstGeom prst="rect">
            <a:avLst/>
          </a:prstGeom>
          <a:noFill/>
        </p:spPr>
        <p:txBody>
          <a:bodyPr wrap="square" rtlCol="0">
            <a:spAutoFit/>
          </a:bodyPr>
          <a:lstStyle/>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Attractive </a:t>
            </a:r>
          </a:p>
          <a:p>
            <a:r>
              <a:rPr lang="en-US" sz="2800" b="1" dirty="0">
                <a:solidFill>
                  <a:schemeClr val="bg1"/>
                </a:solidFill>
                <a:effectLst>
                  <a:outerShdw blurRad="187573" dist="53379" dir="5400000" algn="ctr" rotWithShape="0">
                    <a:srgbClr val="000000">
                      <a:alpha val="69000"/>
                    </a:srgbClr>
                  </a:outerShdw>
                </a:effectLst>
                <a:latin typeface="Lato" panose="020F0502020204030203" pitchFamily="34" charset="77"/>
              </a:rPr>
              <a:t>PowerPoint presentation</a:t>
            </a:r>
            <a:r>
              <a:rPr lang="en-US" sz="2800" b="1" dirty="0">
                <a:effectLst>
                  <a:outerShdw blurRad="187573" dist="53379" dir="5400000" algn="ctr" rotWithShape="0">
                    <a:srgbClr val="000000">
                      <a:alpha val="69000"/>
                    </a:srgbClr>
                  </a:outerShdw>
                </a:effectLst>
                <a:latin typeface="Lato" panose="020F0502020204030203" pitchFamily="34" charset="77"/>
              </a:rPr>
              <a:t> </a:t>
            </a:r>
          </a:p>
        </p:txBody>
      </p:sp>
      <p:sp>
        <p:nvSpPr>
          <p:cNvPr id="8" name="TextBox 7">
            <a:extLst>
              <a:ext uri="{FF2B5EF4-FFF2-40B4-BE49-F238E27FC236}">
                <a16:creationId xmlns:a16="http://schemas.microsoft.com/office/drawing/2014/main" id="{628A46AE-90A7-4998-D8F9-25E3F8898F7C}"/>
              </a:ext>
            </a:extLst>
          </p:cNvPr>
          <p:cNvSpPr txBox="1"/>
          <p:nvPr/>
        </p:nvSpPr>
        <p:spPr>
          <a:xfrm>
            <a:off x="763505" y="1194355"/>
            <a:ext cx="2014781" cy="369332"/>
          </a:xfrm>
          <a:prstGeom prst="rect">
            <a:avLst/>
          </a:prstGeom>
          <a:noFill/>
        </p:spPr>
        <p:txBody>
          <a:bodyPr wrap="square" rtlCol="0">
            <a:spAutoFit/>
          </a:bodyPr>
          <a:lstStyle/>
          <a:p>
            <a:r>
              <a:rPr lang="en-US" b="1" dirty="0">
                <a:solidFill>
                  <a:schemeClr val="accent1"/>
                </a:solidFill>
              </a:rPr>
              <a:t>SECTION</a:t>
            </a:r>
            <a:r>
              <a:rPr lang="en-US" b="1" dirty="0">
                <a:solidFill>
                  <a:schemeClr val="accent1"/>
                </a:solidFill>
                <a:effectLst>
                  <a:outerShdw blurRad="187573" dist="53379" dir="5400000" algn="ctr" rotWithShape="0">
                    <a:srgbClr val="000000">
                      <a:alpha val="69000"/>
                    </a:srgbClr>
                  </a:outerShdw>
                </a:effectLst>
              </a:rPr>
              <a:t> 2</a:t>
            </a:r>
          </a:p>
        </p:txBody>
      </p:sp>
      <p:sp>
        <p:nvSpPr>
          <p:cNvPr id="9" name="TextBox 8">
            <a:extLst>
              <a:ext uri="{FF2B5EF4-FFF2-40B4-BE49-F238E27FC236}">
                <a16:creationId xmlns:a16="http://schemas.microsoft.com/office/drawing/2014/main" id="{DE9966F6-9A23-03A5-C986-D18C629645F2}"/>
              </a:ext>
            </a:extLst>
          </p:cNvPr>
          <p:cNvSpPr txBox="1"/>
          <p:nvPr/>
        </p:nvSpPr>
        <p:spPr>
          <a:xfrm>
            <a:off x="761785" y="4239640"/>
            <a:ext cx="3794173" cy="11829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10" name="TextBox 9">
            <a:extLst>
              <a:ext uri="{FF2B5EF4-FFF2-40B4-BE49-F238E27FC236}">
                <a16:creationId xmlns:a16="http://schemas.microsoft.com/office/drawing/2014/main" id="{370E0499-D47B-574A-2A58-9ED86664C415}"/>
              </a:ext>
            </a:extLst>
          </p:cNvPr>
          <p:cNvSpPr txBox="1"/>
          <p:nvPr/>
        </p:nvSpPr>
        <p:spPr>
          <a:xfrm>
            <a:off x="803114" y="2947703"/>
            <a:ext cx="4076191" cy="1182953"/>
          </a:xfrm>
          <a:prstGeom prst="rect">
            <a:avLst/>
          </a:prstGeom>
          <a:noFill/>
        </p:spPr>
        <p:txBody>
          <a:bodyPr wrap="square" lIns="0" rIns="0" rtlCol="0">
            <a:spAutoFit/>
          </a:bodyPr>
          <a:lstStyle/>
          <a:p>
            <a:pPr>
              <a:lnSpc>
                <a:spcPct val="120000"/>
              </a:lnSpc>
              <a:spcBef>
                <a:spcPts val="600"/>
              </a:spcBef>
            </a:pPr>
            <a:r>
              <a:rPr lang="en-US" sz="1200" dirty="0">
                <a:solidFill>
                  <a:srgbClr val="FFFFFF"/>
                </a:solidFill>
                <a:latin typeface="Montserrat Light" panose="00000400000000000000" pitchFamily="50" charset="0"/>
              </a:rPr>
              <a:t>Lorem ipsum dolor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adipiscing</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Ut</a:t>
            </a:r>
            <a:r>
              <a:rPr lang="en-US" sz="1200" dirty="0">
                <a:solidFill>
                  <a:srgbClr val="FFFFFF"/>
                </a:solidFill>
                <a:latin typeface="Montserrat Light" panose="00000400000000000000" pitchFamily="50" charset="0"/>
              </a:rPr>
              <a:t> et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libero, </a:t>
            </a:r>
            <a:r>
              <a:rPr lang="en-US" sz="1200" dirty="0" err="1">
                <a:solidFill>
                  <a:srgbClr val="FFFFFF"/>
                </a:solidFill>
                <a:latin typeface="Montserrat Light" panose="00000400000000000000" pitchFamily="50" charset="0"/>
              </a:rPr>
              <a:t>vel</a:t>
            </a:r>
            <a:r>
              <a:rPr lang="en-US" sz="1200" dirty="0">
                <a:solidFill>
                  <a:srgbClr val="FFFFFF"/>
                </a:solidFill>
                <a:latin typeface="Montserrat Light" panose="00000400000000000000" pitchFamily="50" charset="0"/>
              </a:rPr>
              <a:t> tempus </a:t>
            </a:r>
            <a:r>
              <a:rPr lang="en-US" sz="1200" dirty="0" err="1">
                <a:solidFill>
                  <a:srgbClr val="FFFFFF"/>
                </a:solidFill>
                <a:latin typeface="Montserrat Light" panose="00000400000000000000" pitchFamily="50" charset="0"/>
              </a:rPr>
              <a:t>purus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Phasellus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consectetur</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enim</a:t>
            </a:r>
            <a:r>
              <a:rPr lang="en-US" sz="1200" dirty="0">
                <a:solidFill>
                  <a:srgbClr val="FFFFFF"/>
                </a:solidFill>
                <a:latin typeface="Montserrat Light" panose="00000400000000000000" pitchFamily="50" charset="0"/>
              </a:rPr>
              <a:t> vitae </a:t>
            </a:r>
            <a:r>
              <a:rPr lang="en-US" sz="1200" dirty="0" err="1">
                <a:solidFill>
                  <a:srgbClr val="FFFFFF"/>
                </a:solidFill>
                <a:latin typeface="Montserrat Light" panose="00000400000000000000" pitchFamily="50" charset="0"/>
              </a:rPr>
              <a:t>elit</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sodales</a:t>
            </a:r>
            <a:r>
              <a:rPr lang="en-US" sz="1200" dirty="0">
                <a:solidFill>
                  <a:srgbClr val="FFFFFF"/>
                </a:solidFill>
                <a:latin typeface="Montserrat Light" panose="00000400000000000000" pitchFamily="50" charset="0"/>
              </a:rPr>
              <a:t> </a:t>
            </a:r>
            <a:r>
              <a:rPr lang="en-US" sz="1200" dirty="0" err="1">
                <a:solidFill>
                  <a:srgbClr val="FFFFFF"/>
                </a:solidFill>
                <a:latin typeface="Montserrat Light" panose="00000400000000000000" pitchFamily="50" charset="0"/>
              </a:rPr>
              <a:t>faucibus</a:t>
            </a:r>
            <a:r>
              <a:rPr lang="en-US" sz="1200" dirty="0">
                <a:solidFill>
                  <a:srgbClr val="FFFFFF"/>
                </a:solidFill>
                <a:latin typeface="Montserrat Light" panose="00000400000000000000" pitchFamily="50" charset="0"/>
              </a:rPr>
              <a:t>. Nam in magna sit </a:t>
            </a:r>
            <a:r>
              <a:rPr lang="en-US" sz="1200" dirty="0" err="1">
                <a:solidFill>
                  <a:srgbClr val="FFFFFF"/>
                </a:solidFill>
                <a:latin typeface="Montserrat Light" panose="00000400000000000000" pitchFamily="50" charset="0"/>
              </a:rPr>
              <a:t>amet</a:t>
            </a:r>
            <a:r>
              <a:rPr lang="en-US" sz="1200" dirty="0">
                <a:solidFill>
                  <a:srgbClr val="FFFFFF"/>
                </a:solidFill>
                <a:latin typeface="Montserrat Light" panose="00000400000000000000" pitchFamily="50" charset="0"/>
              </a:rPr>
              <a:t> diam tempus vestibulum. </a:t>
            </a:r>
            <a:endParaRPr lang="en-US" sz="1000" dirty="0">
              <a:solidFill>
                <a:srgbClr val="FFFFFF"/>
              </a:solidFill>
              <a:latin typeface="Montserrat Light" panose="00000400000000000000" pitchFamily="50" charset="0"/>
            </a:endParaRPr>
          </a:p>
        </p:txBody>
      </p:sp>
      <p:sp>
        <p:nvSpPr>
          <p:cNvPr id="11" name="Rectangle 10">
            <a:extLst>
              <a:ext uri="{FF2B5EF4-FFF2-40B4-BE49-F238E27FC236}">
                <a16:creationId xmlns:a16="http://schemas.microsoft.com/office/drawing/2014/main" id="{12283437-4952-0B36-5D56-06CCAED50A18}"/>
              </a:ext>
            </a:extLst>
          </p:cNvPr>
          <p:cNvSpPr/>
          <p:nvPr/>
        </p:nvSpPr>
        <p:spPr>
          <a:xfrm>
            <a:off x="803114" y="2612873"/>
            <a:ext cx="2794000" cy="2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Since 2020</a:t>
            </a:r>
          </a:p>
        </p:txBody>
      </p:sp>
      <p:sp>
        <p:nvSpPr>
          <p:cNvPr id="12" name="TextBox 11">
            <a:extLst>
              <a:ext uri="{FF2B5EF4-FFF2-40B4-BE49-F238E27FC236}">
                <a16:creationId xmlns:a16="http://schemas.microsoft.com/office/drawing/2014/main" id="{2CAB32B9-5472-DB58-0814-26AA6402193F}"/>
              </a:ext>
            </a:extLst>
          </p:cNvPr>
          <p:cNvSpPr txBox="1"/>
          <p:nvPr/>
        </p:nvSpPr>
        <p:spPr>
          <a:xfrm>
            <a:off x="7756312" y="6307810"/>
            <a:ext cx="3962400" cy="369332"/>
          </a:xfrm>
          <a:prstGeom prst="rect">
            <a:avLst/>
          </a:prstGeom>
          <a:noFill/>
        </p:spPr>
        <p:txBody>
          <a:bodyPr wrap="square" rtlCol="0">
            <a:spAutoFit/>
          </a:bodyPr>
          <a:lstStyle/>
          <a:p>
            <a:pPr algn="r"/>
            <a:r>
              <a:rPr lang="en-US" dirty="0" err="1">
                <a:solidFill>
                  <a:schemeClr val="bg1"/>
                </a:solidFill>
              </a:rPr>
              <a:t>www.ppthemes.com</a:t>
            </a:r>
            <a:endParaRPr lang="en-US" dirty="0">
              <a:solidFill>
                <a:schemeClr val="bg1"/>
              </a:solidFill>
            </a:endParaRPr>
          </a:p>
        </p:txBody>
      </p:sp>
    </p:spTree>
    <p:extLst>
      <p:ext uri="{BB962C8B-B14F-4D97-AF65-F5344CB8AC3E}">
        <p14:creationId xmlns:p14="http://schemas.microsoft.com/office/powerpoint/2010/main" val="3683588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Company Introduction PPThemes">
  <a:themeElements>
    <a:clrScheme name="New presentation">
      <a:dk1>
        <a:srgbClr val="000000"/>
      </a:dk1>
      <a:lt1>
        <a:srgbClr val="FFFFFF"/>
      </a:lt1>
      <a:dk2>
        <a:srgbClr val="5B9BD5"/>
      </a:dk2>
      <a:lt2>
        <a:srgbClr val="E7E6E6"/>
      </a:lt2>
      <a:accent1>
        <a:srgbClr val="E6A421"/>
      </a:accent1>
      <a:accent2>
        <a:srgbClr val="A0CA3E"/>
      </a:accent2>
      <a:accent3>
        <a:srgbClr val="56ACFE"/>
      </a:accent3>
      <a:accent4>
        <a:srgbClr val="974184"/>
      </a:accent4>
      <a:accent5>
        <a:srgbClr val="DE5890"/>
      </a:accent5>
      <a:accent6>
        <a:srgbClr val="9662A8"/>
      </a:accent6>
      <a:hlink>
        <a:srgbClr val="ABCCD5"/>
      </a:hlink>
      <a:folHlink>
        <a:srgbClr val="7E77BA"/>
      </a:folHlink>
    </a:clrScheme>
    <a:fontScheme name="Company introduction Font">
      <a:majorFont>
        <a:latin typeface="Montserrat Black"/>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mpany Introduction PPThemes" id="{015749B7-A49E-4510-A81F-D6988EC311C4}" vid="{49F573B0-F5ED-4792-A962-BC1BA2C38D8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 dockstate="right" visibility="0" width="350" row="6">
    <wetp:webextensionref xmlns:r="http://schemas.openxmlformats.org/officeDocument/2006/relationships" r:id="rId2"/>
  </wetp:taskpane>
  <wetp:taskpane dockstate="right" visibility="0" width="350" row="7">
    <wetp:webextensionref xmlns:r="http://schemas.openxmlformats.org/officeDocument/2006/relationships" r:id="rId3"/>
  </wetp:taskpane>
  <wetp:taskpane dockstate="right" visibility="0" width="350" row="8">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710DF37B-39F9-4993-A6F1-04016D8497DF}">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03BD25C-6E12-48D5-9CE1-6D456C52C2E8}">
  <we:reference id="wa104380907" version="3.0.0.0" store="en-US"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42C0D6B0-2A6B-4092-8B0F-07D241863A0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8224C668-B6FA-4100-A20C-1DE857E1615D}">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Company Introduction PPThemes</Template>
  <TotalTime>8196</TotalTime>
  <Words>1352</Words>
  <Application>Microsoft Office PowerPoint</Application>
  <PresentationFormat>Widescreen</PresentationFormat>
  <Paragraphs>133</Paragraphs>
  <Slides>17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Aharoni</vt:lpstr>
      <vt:lpstr>Arial</vt:lpstr>
      <vt:lpstr>Calibri</vt:lpstr>
      <vt:lpstr>Calibri Light</vt:lpstr>
      <vt:lpstr>Gill Sans</vt:lpstr>
      <vt:lpstr>Lato</vt:lpstr>
      <vt:lpstr>Lato Black</vt:lpstr>
      <vt:lpstr>Lato Light</vt:lpstr>
      <vt:lpstr>Lobster 1.4</vt:lpstr>
      <vt:lpstr>Montserrat ExtraBold</vt:lpstr>
      <vt:lpstr>Montserrat Light</vt:lpstr>
      <vt:lpstr>Montserrat-Bold</vt:lpstr>
      <vt:lpstr>Company Introduction PPThemes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473</cp:revision>
  <dcterms:created xsi:type="dcterms:W3CDTF">2020-03-21T22:03:23Z</dcterms:created>
  <dcterms:modified xsi:type="dcterms:W3CDTF">2025-04-27T21:43:23Z</dcterms:modified>
</cp:coreProperties>
</file>