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1482" r:id="rId2"/>
    <p:sldId id="332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3328" r:id="rId21"/>
    <p:sldId id="1780" r:id="rId22"/>
  </p:sldIdLst>
  <p:sldSz cx="12192000" cy="6858000"/>
  <p:notesSz cx="6858000" cy="9144000"/>
  <p:custDataLst>
    <p:tags r:id="rId25"/>
  </p:custData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D4D4"/>
    <a:srgbClr val="B83B76"/>
    <a:srgbClr val="6D316A"/>
    <a:srgbClr val="361835"/>
    <a:srgbClr val="B5FDFD"/>
    <a:srgbClr val="00D4B2"/>
    <a:srgbClr val="FFB6CE"/>
    <a:srgbClr val="FFE5CC"/>
    <a:srgbClr val="BE6DB9"/>
    <a:srgbClr val="D39E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3703B-F0FF-48D3-809B-1B9747ECA2B5}" v="1" dt="2025-04-29T19:23:40.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84" autoAdjust="0"/>
    <p:restoredTop sz="94660"/>
  </p:normalViewPr>
  <p:slideViewPr>
    <p:cSldViewPr snapToGrid="0">
      <p:cViewPr varScale="1">
        <p:scale>
          <a:sx n="112" d="100"/>
          <a:sy n="112" d="100"/>
        </p:scale>
        <p:origin x="756" y="108"/>
      </p:cViewPr>
      <p:guideLst/>
    </p:cSldViewPr>
  </p:slideViewPr>
  <p:notesTextViewPr>
    <p:cViewPr>
      <p:scale>
        <a:sx n="3" d="2"/>
        <a:sy n="3" d="2"/>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0F23703B-F0FF-48D3-809B-1B9747ECA2B5}"/>
    <pc:docChg chg="undo custSel addSld delSld modSld sldOrd">
      <pc:chgData name="Jolie Serrano Delgado" userId="d52b4219-5c60-4a0c-87ad-b1ec335c0c37" providerId="ADAL" clId="{0F23703B-F0FF-48D3-809B-1B9747ECA2B5}" dt="2025-04-29T19:25:02.817" v="9" actId="1076"/>
      <pc:docMkLst>
        <pc:docMk/>
      </pc:docMkLst>
      <pc:sldChg chg="modSp mod">
        <pc:chgData name="Jolie Serrano Delgado" userId="d52b4219-5c60-4a0c-87ad-b1ec335c0c37" providerId="ADAL" clId="{0F23703B-F0FF-48D3-809B-1B9747ECA2B5}" dt="2025-04-29T19:25:02.817" v="9" actId="1076"/>
        <pc:sldMkLst>
          <pc:docMk/>
          <pc:sldMk cId="2697133595" sldId="259"/>
        </pc:sldMkLst>
        <pc:spChg chg="mod">
          <ac:chgData name="Jolie Serrano Delgado" userId="d52b4219-5c60-4a0c-87ad-b1ec335c0c37" providerId="ADAL" clId="{0F23703B-F0FF-48D3-809B-1B9747ECA2B5}" dt="2025-04-29T19:25:02.817" v="9" actId="1076"/>
          <ac:spMkLst>
            <pc:docMk/>
            <pc:sldMk cId="2697133595" sldId="259"/>
            <ac:spMk id="56" creationId="{07E1EA45-001C-C6B1-CC79-61BF18DC09B7}"/>
          </ac:spMkLst>
        </pc:spChg>
        <pc:grpChg chg="mod">
          <ac:chgData name="Jolie Serrano Delgado" userId="d52b4219-5c60-4a0c-87ad-b1ec335c0c37" providerId="ADAL" clId="{0F23703B-F0FF-48D3-809B-1B9747ECA2B5}" dt="2025-04-29T19:25:02.817" v="9" actId="1076"/>
          <ac:grpSpMkLst>
            <pc:docMk/>
            <pc:sldMk cId="2697133595" sldId="259"/>
            <ac:grpSpMk id="57" creationId="{2028DB62-AC63-3808-542A-50150064AAEF}"/>
          </ac:grpSpMkLst>
        </pc:grpChg>
      </pc:sldChg>
      <pc:sldChg chg="add ord">
        <pc:chgData name="Jolie Serrano Delgado" userId="d52b4219-5c60-4a0c-87ad-b1ec335c0c37" providerId="ADAL" clId="{0F23703B-F0FF-48D3-809B-1B9747ECA2B5}" dt="2025-04-29T19:23:46.534" v="3"/>
        <pc:sldMkLst>
          <pc:docMk/>
          <pc:sldMk cId="0" sldId="1482"/>
        </pc:sldMkLst>
      </pc:sldChg>
      <pc:sldChg chg="del">
        <pc:chgData name="Jolie Serrano Delgado" userId="d52b4219-5c60-4a0c-87ad-b1ec335c0c37" providerId="ADAL" clId="{0F23703B-F0FF-48D3-809B-1B9747ECA2B5}" dt="2025-04-29T19:23:42.133" v="1" actId="47"/>
        <pc:sldMkLst>
          <pc:docMk/>
          <pc:sldMk cId="0" sldId="1772"/>
        </pc:sldMkLst>
      </pc:sldChg>
      <pc:sldChg chg="del">
        <pc:chgData name="Jolie Serrano Delgado" userId="d52b4219-5c60-4a0c-87ad-b1ec335c0c37" providerId="ADAL" clId="{0F23703B-F0FF-48D3-809B-1B9747ECA2B5}" dt="2025-04-29T19:23:49.799" v="4" actId="47"/>
        <pc:sldMkLst>
          <pc:docMk/>
          <pc:sldMk cId="0" sldId="1778"/>
        </pc:sldMkLst>
      </pc:sldChg>
      <pc:sldChg chg="add">
        <pc:chgData name="Jolie Serrano Delgado" userId="d52b4219-5c60-4a0c-87ad-b1ec335c0c37" providerId="ADAL" clId="{0F23703B-F0FF-48D3-809B-1B9747ECA2B5}" dt="2025-04-29T19:23:40.237" v="0"/>
        <pc:sldMkLst>
          <pc:docMk/>
          <pc:sldMk cId="3313802975" sldId="1780"/>
        </pc:sldMkLst>
      </pc:sldChg>
      <pc:sldMasterChg chg="delSldLayout">
        <pc:chgData name="Jolie Serrano Delgado" userId="d52b4219-5c60-4a0c-87ad-b1ec335c0c37" providerId="ADAL" clId="{0F23703B-F0FF-48D3-809B-1B9747ECA2B5}" dt="2025-04-29T19:23:42.133" v="1" actId="47"/>
        <pc:sldMasterMkLst>
          <pc:docMk/>
          <pc:sldMasterMk cId="2284916533" sldId="2147483648"/>
        </pc:sldMasterMkLst>
        <pc:sldLayoutChg chg="del">
          <pc:chgData name="Jolie Serrano Delgado" userId="d52b4219-5c60-4a0c-87ad-b1ec335c0c37" providerId="ADAL" clId="{0F23703B-F0FF-48D3-809B-1B9747ECA2B5}" dt="2025-04-29T19:23:42.133" v="1" actId="47"/>
          <pc:sldLayoutMkLst>
            <pc:docMk/>
            <pc:sldMasterMk cId="2284916533" sldId="2147483648"/>
            <pc:sldLayoutMk cId="2916071126" sldId="214748366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FB946F-DFC9-45DE-A4F7-740A0664231B}" type="datetimeFigureOut">
              <a:rPr lang="es-CO" smtClean="0"/>
              <a:t>29/04/2025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1EBF69-C6F0-4680-811B-5FD963E7431E}" type="slidenum">
              <a:rPr lang="es-CO" smtClean="0"/>
              <a:t>‹#›</a:t>
            </a:fld>
            <a:endParaRPr lang="es-CO"/>
          </a:p>
        </p:txBody>
      </p:sp>
    </p:spTree>
    <p:extLst>
      <p:ext uri="{BB962C8B-B14F-4D97-AF65-F5344CB8AC3E}">
        <p14:creationId xmlns:p14="http://schemas.microsoft.com/office/powerpoint/2010/main" val="4122946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8DA30-62D6-41BB-A9A7-6BA238B1C9EB}" type="datetimeFigureOut">
              <a:rPr lang="en-US" smtClean="0"/>
              <a:t>4/29/2025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13E6E-64DE-4C7E-B45B-D082734BF67E}" type="slidenum">
              <a:rPr lang="en-US" smtClean="0"/>
              <a:t>‹#›</a:t>
            </a:fld>
            <a:endParaRPr lang="en-US"/>
          </a:p>
        </p:txBody>
      </p:sp>
    </p:spTree>
    <p:extLst>
      <p:ext uri="{BB962C8B-B14F-4D97-AF65-F5344CB8AC3E}">
        <p14:creationId xmlns:p14="http://schemas.microsoft.com/office/powerpoint/2010/main" val="333956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D0532A-23DC-4481-A041-7C0BC3468A98}"/>
              </a:ext>
            </a:extLst>
          </p:cNvPr>
          <p:cNvSpPr>
            <a:spLocks noGrp="1" noChangeArrowheads="1"/>
          </p:cNvSpPr>
          <p:nvPr>
            <p:ph type="sldNum"/>
          </p:nvPr>
        </p:nvSpPr>
        <p:spPr>
          <a:ln/>
        </p:spPr>
        <p:txBody>
          <a:bodyPr/>
          <a:lstStyle/>
          <a:p>
            <a:fld id="{BB72CB5D-0595-4340-AA93-0306719FEC94}" type="slidenum">
              <a:rPr lang="en-US" altLang="en-US"/>
              <a:pPr/>
              <a:t>20</a:t>
            </a:fld>
            <a:endParaRPr lang="en-US" altLang="en-US"/>
          </a:p>
        </p:txBody>
      </p:sp>
      <p:sp>
        <p:nvSpPr>
          <p:cNvPr id="33793" name="Rectangle 1">
            <a:extLst>
              <a:ext uri="{FF2B5EF4-FFF2-40B4-BE49-F238E27FC236}">
                <a16:creationId xmlns:a16="http://schemas.microsoft.com/office/drawing/2014/main" id="{EDD70F6A-6B80-4612-8C0D-593562780172}"/>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a:extLst>
              <a:ext uri="{FF2B5EF4-FFF2-40B4-BE49-F238E27FC236}">
                <a16:creationId xmlns:a16="http://schemas.microsoft.com/office/drawing/2014/main" id="{E64AFDBB-4945-4455-95F8-7EF7AD30D1D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4C83591-C2DC-01C5-3C5D-585BC6AAA212}"/>
              </a:ext>
            </a:extLst>
          </p:cNvPr>
          <p:cNvSpPr>
            <a:spLocks noGrp="1"/>
          </p:cNvSpPr>
          <p:nvPr>
            <p:ph type="pic" sz="quarter" idx="10"/>
          </p:nvPr>
        </p:nvSpPr>
        <p:spPr>
          <a:xfrm>
            <a:off x="6649702" y="1009977"/>
            <a:ext cx="4274972" cy="4277364"/>
          </a:xfrm>
          <a:prstGeom prst="ellipse">
            <a:avLst/>
          </a:prstGeom>
          <a:solidFill>
            <a:schemeClr val="accent2">
              <a:lumMod val="40000"/>
              <a:lumOff val="60000"/>
            </a:schemeClr>
          </a:solidFill>
        </p:spPr>
        <p:txBody>
          <a:bodyPr/>
          <a:lstStyle/>
          <a:p>
            <a:endParaRPr lang="en-US"/>
          </a:p>
        </p:txBody>
      </p:sp>
    </p:spTree>
    <p:extLst>
      <p:ext uri="{BB962C8B-B14F-4D97-AF65-F5344CB8AC3E}">
        <p14:creationId xmlns:p14="http://schemas.microsoft.com/office/powerpoint/2010/main" val="315240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830BE3E-5B25-1E92-4CC2-ECF057C22627}"/>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22E85A1-FB9D-A461-2B58-3B2F2C91A3D7}"/>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5" name="Picture Placeholder 4">
            <a:extLst>
              <a:ext uri="{FF2B5EF4-FFF2-40B4-BE49-F238E27FC236}">
                <a16:creationId xmlns:a16="http://schemas.microsoft.com/office/drawing/2014/main" id="{C222288C-5965-0CDC-26B1-1E26F97DC07E}"/>
              </a:ext>
            </a:extLst>
          </p:cNvPr>
          <p:cNvSpPr>
            <a:spLocks noGrp="1"/>
          </p:cNvSpPr>
          <p:nvPr>
            <p:ph type="pic" sz="quarter" idx="10"/>
          </p:nvPr>
        </p:nvSpPr>
        <p:spPr>
          <a:xfrm>
            <a:off x="0" y="0"/>
            <a:ext cx="5652655" cy="6858000"/>
          </a:xfrm>
          <a:prstGeom prst="rect">
            <a:avLst/>
          </a:prstGeom>
          <a:solidFill>
            <a:schemeClr val="accent2">
              <a:lumMod val="20000"/>
              <a:lumOff val="80000"/>
            </a:schemeClr>
          </a:solidFill>
        </p:spPr>
        <p:txBody>
          <a:bodyPr/>
          <a:lstStyle/>
          <a:p>
            <a:endParaRPr lang="en-US"/>
          </a:p>
        </p:txBody>
      </p:sp>
    </p:spTree>
    <p:extLst>
      <p:ext uri="{BB962C8B-B14F-4D97-AF65-F5344CB8AC3E}">
        <p14:creationId xmlns:p14="http://schemas.microsoft.com/office/powerpoint/2010/main" val="1065818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77ABCF0E-C834-78F8-6AE9-C380379BB9A8}"/>
              </a:ext>
            </a:extLst>
          </p:cNvPr>
          <p:cNvSpPr>
            <a:spLocks noGrp="1"/>
          </p:cNvSpPr>
          <p:nvPr>
            <p:ph type="pic" sz="quarter" idx="10"/>
          </p:nvPr>
        </p:nvSpPr>
        <p:spPr>
          <a:xfrm>
            <a:off x="3805238" y="1992313"/>
            <a:ext cx="2138362" cy="2530475"/>
          </a:xfrm>
          <a:prstGeom prst="rect">
            <a:avLst/>
          </a:prstGeom>
          <a:solidFill>
            <a:schemeClr val="accent2">
              <a:lumMod val="20000"/>
              <a:lumOff val="80000"/>
            </a:schemeClr>
          </a:solidFill>
        </p:spPr>
        <p:txBody>
          <a:bodyPr/>
          <a:lstStyle/>
          <a:p>
            <a:endParaRPr lang="en-US"/>
          </a:p>
        </p:txBody>
      </p:sp>
    </p:spTree>
    <p:extLst>
      <p:ext uri="{BB962C8B-B14F-4D97-AF65-F5344CB8AC3E}">
        <p14:creationId xmlns:p14="http://schemas.microsoft.com/office/powerpoint/2010/main" val="115185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97AADC-110B-343C-1030-E46D17B90BDA}"/>
              </a:ext>
            </a:extLst>
          </p:cNvPr>
          <p:cNvSpPr>
            <a:spLocks noGrp="1"/>
          </p:cNvSpPr>
          <p:nvPr>
            <p:ph type="pic" sz="quarter" idx="10"/>
          </p:nvPr>
        </p:nvSpPr>
        <p:spPr>
          <a:xfrm>
            <a:off x="3844749" y="1058324"/>
            <a:ext cx="2399169" cy="4568291"/>
          </a:xfrm>
          <a:prstGeom prst="rect">
            <a:avLst/>
          </a:prstGeom>
          <a:solidFill>
            <a:schemeClr val="accent2">
              <a:lumMod val="40000"/>
              <a:lumOff val="60000"/>
            </a:schemeClr>
          </a:solidFill>
        </p:spPr>
        <p:txBody>
          <a:bodyPr/>
          <a:lstStyle/>
          <a:p>
            <a:endParaRPr lang="en-US" dirty="0"/>
          </a:p>
        </p:txBody>
      </p:sp>
    </p:spTree>
    <p:extLst>
      <p:ext uri="{BB962C8B-B14F-4D97-AF65-F5344CB8AC3E}">
        <p14:creationId xmlns:p14="http://schemas.microsoft.com/office/powerpoint/2010/main" val="339557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67E5CE-188A-BC4E-9CF7-23CBA4044C4A}"/>
              </a:ext>
            </a:extLst>
          </p:cNvPr>
          <p:cNvSpPr>
            <a:spLocks noGrp="1"/>
          </p:cNvSpPr>
          <p:nvPr>
            <p:ph type="pic" sz="quarter" idx="10"/>
          </p:nvPr>
        </p:nvSpPr>
        <p:spPr>
          <a:xfrm>
            <a:off x="3888921" y="1016949"/>
            <a:ext cx="4587841" cy="4586646"/>
          </a:xfrm>
          <a:prstGeom prst="ellipse">
            <a:avLst/>
          </a:prstGeom>
        </p:spPr>
        <p:txBody>
          <a:bodyPr/>
          <a:lstStyle/>
          <a:p>
            <a:endParaRPr lang="en-US"/>
          </a:p>
        </p:txBody>
      </p:sp>
      <p:sp>
        <p:nvSpPr>
          <p:cNvPr id="9" name="Picture Placeholder 7">
            <a:extLst>
              <a:ext uri="{FF2B5EF4-FFF2-40B4-BE49-F238E27FC236}">
                <a16:creationId xmlns:a16="http://schemas.microsoft.com/office/drawing/2014/main" id="{7062D07B-E48E-7347-9063-CCEF990FD5B6}"/>
              </a:ext>
            </a:extLst>
          </p:cNvPr>
          <p:cNvSpPr>
            <a:spLocks noGrp="1"/>
          </p:cNvSpPr>
          <p:nvPr>
            <p:ph type="pic" sz="quarter" idx="11"/>
          </p:nvPr>
        </p:nvSpPr>
        <p:spPr>
          <a:xfrm>
            <a:off x="2670077" y="752475"/>
            <a:ext cx="2375519" cy="2374107"/>
          </a:xfrm>
          <a:prstGeom prst="ellipse">
            <a:avLst/>
          </a:prstGeom>
        </p:spPr>
        <p:txBody>
          <a:bodyPr/>
          <a:lstStyle/>
          <a:p>
            <a:endParaRPr lang="en-US"/>
          </a:p>
        </p:txBody>
      </p:sp>
    </p:spTree>
    <p:extLst>
      <p:ext uri="{BB962C8B-B14F-4D97-AF65-F5344CB8AC3E}">
        <p14:creationId xmlns:p14="http://schemas.microsoft.com/office/powerpoint/2010/main" val="231902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991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7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Diseño personalizado">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2558545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slidesgratis.com/"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free-powerpoint-templates-download.com/" TargetMode="Externa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9FC919-A0D9-38A7-6AC8-1E92ABA97512}"/>
              </a:ext>
            </a:extLst>
          </p:cNvPr>
          <p:cNvGrpSpPr/>
          <p:nvPr userDrawn="1"/>
        </p:nvGrpSpPr>
        <p:grpSpPr>
          <a:xfrm>
            <a:off x="0" y="-893341"/>
            <a:ext cx="12192000" cy="893342"/>
            <a:chOff x="-1" y="-1778709"/>
            <a:chExt cx="24377651" cy="1778709"/>
          </a:xfrm>
        </p:grpSpPr>
        <p:sp>
          <p:nvSpPr>
            <p:cNvPr id="2" name="Rectángulo 3">
              <a:extLst>
                <a:ext uri="{FF2B5EF4-FFF2-40B4-BE49-F238E27FC236}">
                  <a16:creationId xmlns:a16="http://schemas.microsoft.com/office/drawing/2014/main" id="{9ADF7406-EBD6-38ED-0FC6-AEF7B75B66BD}"/>
                </a:ext>
              </a:extLst>
            </p:cNvPr>
            <p:cNvSpPr/>
            <p:nvPr userDrawn="1"/>
          </p:nvSpPr>
          <p:spPr>
            <a:xfrm>
              <a:off x="-1" y="-1778709"/>
              <a:ext cx="24377651" cy="1778709"/>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4">
              <a:extLst>
                <a:ext uri="{FF2B5EF4-FFF2-40B4-BE49-F238E27FC236}">
                  <a16:creationId xmlns:a16="http://schemas.microsoft.com/office/drawing/2014/main" id="{BA65DAA7-66F1-4CBF-8ABA-B2963026CB48}"/>
                </a:ext>
              </a:extLst>
            </p:cNvPr>
            <p:cNvSpPr txBox="1"/>
            <p:nvPr userDrawn="1"/>
          </p:nvSpPr>
          <p:spPr>
            <a:xfrm>
              <a:off x="3351928" y="-1193240"/>
              <a:ext cx="5623233" cy="646331"/>
            </a:xfrm>
            <a:prstGeom prst="rect">
              <a:avLst/>
            </a:prstGeom>
            <a:noFill/>
          </p:spPr>
          <p:txBody>
            <a:bodyPr wrap="square" rtlCol="0">
              <a:spAutoFit/>
            </a:bodyPr>
            <a:lstStyle/>
            <a:p>
              <a:r>
                <a:rPr lang="en-US" dirty="0">
                  <a:solidFill>
                    <a:schemeClr val="bg1"/>
                  </a:solidFill>
                  <a:hlinkClick r:id="rId10">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4" name="Imagen 5">
              <a:extLst>
                <a:ext uri="{FF2B5EF4-FFF2-40B4-BE49-F238E27FC236}">
                  <a16:creationId xmlns:a16="http://schemas.microsoft.com/office/drawing/2014/main" id="{92CB193B-CFA5-7F84-2BE7-4A2B986021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131060" y="-1688646"/>
              <a:ext cx="2706359" cy="1688646"/>
            </a:xfrm>
            <a:prstGeom prst="rect">
              <a:avLst/>
            </a:prstGeom>
          </p:spPr>
        </p:pic>
        <p:sp>
          <p:nvSpPr>
            <p:cNvPr id="5" name="CuadroTexto 6">
              <a:extLst>
                <a:ext uri="{FF2B5EF4-FFF2-40B4-BE49-F238E27FC236}">
                  <a16:creationId xmlns:a16="http://schemas.microsoft.com/office/drawing/2014/main" id="{B7E24930-A5B3-69CD-348A-DB2D460AB655}"/>
                </a:ext>
              </a:extLst>
            </p:cNvPr>
            <p:cNvSpPr txBox="1"/>
            <p:nvPr userDrawn="1"/>
          </p:nvSpPr>
          <p:spPr>
            <a:xfrm>
              <a:off x="19076730" y="-1205517"/>
              <a:ext cx="5300920" cy="735367"/>
            </a:xfrm>
            <a:prstGeom prst="rect">
              <a:avLst/>
            </a:prstGeom>
            <a:noFill/>
          </p:spPr>
          <p:txBody>
            <a:bodyPr wrap="square" rtlCol="0">
              <a:spAutoFit/>
            </a:bodyPr>
            <a:lstStyle/>
            <a:p>
              <a:r>
                <a:rPr lang="en-US" dirty="0">
                  <a:solidFill>
                    <a:schemeClr val="bg1"/>
                  </a:solidFill>
                  <a:hlinkClick r:id="rId12">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6" name="Imagen 7">
              <a:extLst>
                <a:ext uri="{FF2B5EF4-FFF2-40B4-BE49-F238E27FC236}">
                  <a16:creationId xmlns:a16="http://schemas.microsoft.com/office/drawing/2014/main" id="{82879315-FDA3-171A-50D8-41EEAABDC7B3}"/>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6389" r="12615" b="30833"/>
            <a:stretch/>
          </p:blipFill>
          <p:spPr>
            <a:xfrm>
              <a:off x="322094" y="-1698368"/>
              <a:ext cx="2707739" cy="1325534"/>
            </a:xfrm>
            <a:prstGeom prst="rect">
              <a:avLst/>
            </a:prstGeom>
          </p:spPr>
        </p:pic>
      </p:grpSp>
    </p:spTree>
    <p:extLst>
      <p:ext uri="{BB962C8B-B14F-4D97-AF65-F5344CB8AC3E}">
        <p14:creationId xmlns:p14="http://schemas.microsoft.com/office/powerpoint/2010/main" val="228491653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9" r:id="rId7"/>
    <p:sldLayoutId id="2147483670"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Montserrat" TargetMode="External"/><Relationship Id="rId2" Type="http://schemas.openxmlformats.org/officeDocument/2006/relationships/hyperlink" Target="https://fonts.google.com/specimen/Lato"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8.xml"/><Relationship Id="rId6" Type="http://schemas.openxmlformats.org/officeDocument/2006/relationships/hyperlink" Target="https://www.facebook.com/ppthemess"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 Id="rId9" Type="http://schemas.openxmlformats.org/officeDocument/2006/relationships/hyperlink" Target="https://www.facebook.com/ppthem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935273"/>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953389"/>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969918"/>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90" y="1962568"/>
            <a:ext cx="7321229"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and install</a:t>
            </a:r>
            <a:r>
              <a:rPr lang="en-US" altLang="ja-JP" sz="1400" dirty="0">
                <a:solidFill>
                  <a:schemeClr val="bg1"/>
                </a:solidFill>
                <a:cs typeface="Arial" panose="020B0604020202020204" pitchFamily="34" charset="0"/>
              </a:rPr>
              <a:t> </a:t>
            </a:r>
            <a:r>
              <a:rPr lang="en-US" altLang="ja-JP" sz="1400" b="1" dirty="0">
                <a:solidFill>
                  <a:schemeClr val="bg1"/>
                </a:solidFill>
                <a:latin typeface="+mj-lt"/>
                <a:cs typeface="Calibri" panose="020F0502020204030204" pitchFamily="34" charset="0"/>
                <a:hlinkClick r:id="rId2">
                  <a:extLst>
                    <a:ext uri="{A12FA001-AC4F-418D-AE19-62706E023703}">
                      <ahyp:hlinkClr xmlns:ahyp="http://schemas.microsoft.com/office/drawing/2018/hyperlinkcolor" val="tx"/>
                    </a:ext>
                  </a:extLst>
                </a:hlinkClick>
              </a:rPr>
              <a:t>Lato</a:t>
            </a:r>
            <a:r>
              <a:rPr lang="en-US" altLang="ja-JP" sz="1400" b="1" dirty="0">
                <a:solidFill>
                  <a:schemeClr val="tx2"/>
                </a:solidFill>
                <a:latin typeface="+mj-lt"/>
                <a:cs typeface="Calibri" panose="020F0502020204030204" pitchFamily="34" charset="0"/>
              </a:rPr>
              <a:t> </a:t>
            </a:r>
            <a:r>
              <a:rPr lang="en-US" altLang="ja-JP" sz="1400" b="1" dirty="0">
                <a:latin typeface="+mj-lt"/>
                <a:cs typeface="Calibri" panose="020F0502020204030204" pitchFamily="34" charset="0"/>
              </a:rPr>
              <a:t> </a:t>
            </a:r>
            <a:r>
              <a:rPr lang="fr-FR" sz="1400" dirty="0">
                <a:solidFill>
                  <a:schemeClr val="bg1"/>
                </a:solidFill>
                <a:latin typeface="+mj-lt"/>
              </a:rPr>
              <a:t>and</a:t>
            </a:r>
            <a:r>
              <a:rPr lang="fr-FR" sz="1400" dirty="0">
                <a:latin typeface="+mj-lt"/>
              </a:rPr>
              <a:t> </a:t>
            </a:r>
            <a:r>
              <a:rPr lang="fr-FR" sz="1400" b="1" dirty="0">
                <a:solidFill>
                  <a:schemeClr val="bg1"/>
                </a:solidFill>
                <a:latin typeface="+mj-lt"/>
                <a:hlinkClick r:id="rId3">
                  <a:extLst>
                    <a:ext uri="{A12FA001-AC4F-418D-AE19-62706E023703}">
                      <ahyp:hlinkClr xmlns:ahyp="http://schemas.microsoft.com/office/drawing/2018/hyperlinkcolor" val="tx"/>
                    </a:ext>
                  </a:extLst>
                </a:hlinkClick>
              </a:rPr>
              <a:t>Monserrat</a:t>
            </a:r>
            <a:r>
              <a:rPr lang="fr-FR" sz="1400" b="1" dirty="0">
                <a:solidFill>
                  <a:schemeClr val="tx2"/>
                </a:solidFill>
                <a:latin typeface="+mj-lt"/>
                <a:hlinkClick r:id="rId3">
                  <a:extLst>
                    <a:ext uri="{A12FA001-AC4F-418D-AE19-62706E023703}">
                      <ahyp:hlinkClr xmlns:ahyp="http://schemas.microsoft.com/office/drawing/2018/hyperlinkcolor" val="tx"/>
                    </a:ext>
                  </a:extLst>
                </a:hlinkClick>
              </a:rPr>
              <a:t> Font </a:t>
            </a:r>
            <a:r>
              <a:rPr lang="en-US" altLang="ja-JP" sz="1400" dirty="0">
                <a:solidFill>
                  <a:schemeClr val="bg1"/>
                </a:solidFill>
                <a:cs typeface="Arial" panose="020B0604020202020204" pitchFamily="34" charset="0"/>
              </a:rPr>
              <a:t>before editing this template to ensure it looks just as you found it on PPTThemes.com.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5001093"/>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90" y="4018749"/>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4"/>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3043012" y="3034908"/>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50357956-EEF3-6FA1-7229-95F512414708}"/>
              </a:ext>
            </a:extLst>
          </p:cNvPr>
          <p:cNvSpPr/>
          <p:nvPr/>
        </p:nvSpPr>
        <p:spPr>
          <a:xfrm>
            <a:off x="0" y="0"/>
            <a:ext cx="2138082" cy="6858000"/>
          </a:xfrm>
          <a:custGeom>
            <a:avLst/>
            <a:gdLst>
              <a:gd name="connsiteX0" fmla="*/ 0 w 2138082"/>
              <a:gd name="connsiteY0" fmla="*/ 0 h 6858000"/>
              <a:gd name="connsiteX1" fmla="*/ 2138082 w 2138082"/>
              <a:gd name="connsiteY1" fmla="*/ 0 h 6858000"/>
              <a:gd name="connsiteX2" fmla="*/ 2138082 w 2138082"/>
              <a:gd name="connsiteY2" fmla="*/ 4716050 h 6858000"/>
              <a:gd name="connsiteX3" fmla="*/ 2070845 w 2138082"/>
              <a:gd name="connsiteY3" fmla="*/ 4709272 h 6858000"/>
              <a:gd name="connsiteX4" fmla="*/ 1364874 w 2138082"/>
              <a:gd name="connsiteY4" fmla="*/ 5415243 h 6858000"/>
              <a:gd name="connsiteX5" fmla="*/ 2070845 w 2138082"/>
              <a:gd name="connsiteY5" fmla="*/ 6121214 h 6858000"/>
              <a:gd name="connsiteX6" fmla="*/ 2138082 w 2138082"/>
              <a:gd name="connsiteY6" fmla="*/ 6114436 h 6858000"/>
              <a:gd name="connsiteX7" fmla="*/ 2138082 w 2138082"/>
              <a:gd name="connsiteY7" fmla="*/ 6858000 h 6858000"/>
              <a:gd name="connsiteX8" fmla="*/ 0 w 2138082"/>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082" h="6858000">
                <a:moveTo>
                  <a:pt x="0" y="0"/>
                </a:moveTo>
                <a:lnTo>
                  <a:pt x="2138082" y="0"/>
                </a:lnTo>
                <a:lnTo>
                  <a:pt x="2138082" y="4716050"/>
                </a:lnTo>
                <a:lnTo>
                  <a:pt x="2070845" y="4709272"/>
                </a:lnTo>
                <a:cubicBezTo>
                  <a:pt x="1680948" y="4709272"/>
                  <a:pt x="1364874" y="5025346"/>
                  <a:pt x="1364874" y="5415243"/>
                </a:cubicBezTo>
                <a:cubicBezTo>
                  <a:pt x="1364874" y="5805140"/>
                  <a:pt x="1680948" y="6121214"/>
                  <a:pt x="2070845" y="6121214"/>
                </a:cubicBezTo>
                <a:lnTo>
                  <a:pt x="2138082" y="6114436"/>
                </a:lnTo>
                <a:lnTo>
                  <a:pt x="2138082" y="6858000"/>
                </a:lnTo>
                <a:lnTo>
                  <a:pt x="0" y="685800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Oval 2">
            <a:extLst>
              <a:ext uri="{FF2B5EF4-FFF2-40B4-BE49-F238E27FC236}">
                <a16:creationId xmlns:a16="http://schemas.microsoft.com/office/drawing/2014/main" id="{304E94A6-B6C5-ECCF-B060-ED88C97AF2D8}"/>
              </a:ext>
            </a:extLst>
          </p:cNvPr>
          <p:cNvSpPr/>
          <p:nvPr/>
        </p:nvSpPr>
        <p:spPr>
          <a:xfrm>
            <a:off x="1517556" y="4820864"/>
            <a:ext cx="1133475" cy="113347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2">
            <a:extLst>
              <a:ext uri="{FF2B5EF4-FFF2-40B4-BE49-F238E27FC236}">
                <a16:creationId xmlns:a16="http://schemas.microsoft.com/office/drawing/2014/main" id="{3AE3BCA4-A65D-CEB4-0D00-14F319C869E0}"/>
              </a:ext>
            </a:extLst>
          </p:cNvPr>
          <p:cNvSpPr>
            <a:spLocks/>
          </p:cNvSpPr>
          <p:nvPr/>
        </p:nvSpPr>
        <p:spPr bwMode="auto">
          <a:xfrm>
            <a:off x="1650905" y="5170907"/>
            <a:ext cx="866775" cy="433388"/>
          </a:xfrm>
          <a:custGeom>
            <a:avLst/>
            <a:gdLst>
              <a:gd name="T0" fmla="*/ 629088 w 825173"/>
              <a:gd name="T1" fmla="*/ 408940 h 434340"/>
              <a:gd name="T2" fmla="*/ 589709 w 825173"/>
              <a:gd name="T3" fmla="*/ 421640 h 434340"/>
              <a:gd name="T4" fmla="*/ 445545 w 825173"/>
              <a:gd name="T5" fmla="*/ 434340 h 434340"/>
              <a:gd name="T6" fmla="*/ 301381 w 825173"/>
              <a:gd name="T7" fmla="*/ 421640 h 434340"/>
              <a:gd name="T8" fmla="*/ 262003 w 825173"/>
              <a:gd name="T9" fmla="*/ 408940 h 434340"/>
              <a:gd name="T10" fmla="*/ 245317 w 825173"/>
              <a:gd name="T11" fmla="*/ 342900 h 434340"/>
              <a:gd name="T12" fmla="*/ 326744 w 825173"/>
              <a:gd name="T13" fmla="*/ 292100 h 434340"/>
              <a:gd name="T14" fmla="*/ 367456 w 825173"/>
              <a:gd name="T15" fmla="*/ 276225 h 434340"/>
              <a:gd name="T16" fmla="*/ 381472 w 825173"/>
              <a:gd name="T17" fmla="*/ 224155 h 434340"/>
              <a:gd name="T18" fmla="*/ 330748 w 825173"/>
              <a:gd name="T19" fmla="*/ 94615 h 434340"/>
              <a:gd name="T20" fmla="*/ 414844 w 825173"/>
              <a:gd name="T21" fmla="*/ 3810 h 434340"/>
              <a:gd name="T22" fmla="*/ 446213 w 825173"/>
              <a:gd name="T23" fmla="*/ 0 h 434340"/>
              <a:gd name="T24" fmla="*/ 477582 w 825173"/>
              <a:gd name="T25" fmla="*/ 3810 h 434340"/>
              <a:gd name="T26" fmla="*/ 561677 w 825173"/>
              <a:gd name="T27" fmla="*/ 94615 h 434340"/>
              <a:gd name="T28" fmla="*/ 510953 w 825173"/>
              <a:gd name="T29" fmla="*/ 224155 h 434340"/>
              <a:gd name="T30" fmla="*/ 524969 w 825173"/>
              <a:gd name="T31" fmla="*/ 276225 h 434340"/>
              <a:gd name="T32" fmla="*/ 565683 w 825173"/>
              <a:gd name="T33" fmla="*/ 292100 h 434340"/>
              <a:gd name="T34" fmla="*/ 647109 w 825173"/>
              <a:gd name="T35" fmla="*/ 342900 h 434340"/>
              <a:gd name="T36" fmla="*/ 629088 w 825173"/>
              <a:gd name="T37" fmla="*/ 408940 h 434340"/>
              <a:gd name="T38" fmla="*/ 859350 w 825173"/>
              <a:gd name="T39" fmla="*/ 370840 h 434340"/>
              <a:gd name="T40" fmla="*/ 802619 w 825173"/>
              <a:gd name="T41" fmla="*/ 335280 h 434340"/>
              <a:gd name="T42" fmla="*/ 774586 w 825173"/>
              <a:gd name="T43" fmla="*/ 324485 h 434340"/>
              <a:gd name="T44" fmla="*/ 765242 w 825173"/>
              <a:gd name="T45" fmla="*/ 288290 h 434340"/>
              <a:gd name="T46" fmla="*/ 800617 w 825173"/>
              <a:gd name="T47" fmla="*/ 198120 h 434340"/>
              <a:gd name="T48" fmla="*/ 741882 w 825173"/>
              <a:gd name="T49" fmla="*/ 134620 h 434340"/>
              <a:gd name="T50" fmla="*/ 719857 w 825173"/>
              <a:gd name="T51" fmla="*/ 132080 h 434340"/>
              <a:gd name="T52" fmla="*/ 697832 w 825173"/>
              <a:gd name="T53" fmla="*/ 134620 h 434340"/>
              <a:gd name="T54" fmla="*/ 639100 w 825173"/>
              <a:gd name="T55" fmla="*/ 198120 h 434340"/>
              <a:gd name="T56" fmla="*/ 674472 w 825173"/>
              <a:gd name="T57" fmla="*/ 288290 h 434340"/>
              <a:gd name="T58" fmla="*/ 665128 w 825173"/>
              <a:gd name="T59" fmla="*/ 324485 h 434340"/>
              <a:gd name="T60" fmla="*/ 663126 w 825173"/>
              <a:gd name="T61" fmla="*/ 325120 h 434340"/>
              <a:gd name="T62" fmla="*/ 671135 w 825173"/>
              <a:gd name="T63" fmla="*/ 332105 h 434340"/>
              <a:gd name="T64" fmla="*/ 685820 w 825173"/>
              <a:gd name="T65" fmla="*/ 379730 h 434340"/>
              <a:gd name="T66" fmla="*/ 649777 w 825173"/>
              <a:gd name="T67" fmla="*/ 422275 h 434340"/>
              <a:gd name="T68" fmla="*/ 634427 w 825173"/>
              <a:gd name="T69" fmla="*/ 428625 h 434340"/>
              <a:gd name="T70" fmla="*/ 720526 w 825173"/>
              <a:gd name="T71" fmla="*/ 434340 h 434340"/>
              <a:gd name="T72" fmla="*/ 820640 w 825173"/>
              <a:gd name="T73" fmla="*/ 425450 h 434340"/>
              <a:gd name="T74" fmla="*/ 848003 w 825173"/>
              <a:gd name="T75" fmla="*/ 416560 h 434340"/>
              <a:gd name="T76" fmla="*/ 859350 w 825173"/>
              <a:gd name="T77" fmla="*/ 370840 h 434340"/>
              <a:gd name="T78" fmla="*/ 201935 w 825173"/>
              <a:gd name="T79" fmla="*/ 379730 h 434340"/>
              <a:gd name="T80" fmla="*/ 219956 w 825173"/>
              <a:gd name="T81" fmla="*/ 332105 h 434340"/>
              <a:gd name="T82" fmla="*/ 237976 w 825173"/>
              <a:gd name="T83" fmla="*/ 316230 h 434340"/>
              <a:gd name="T84" fmla="*/ 226631 w 825173"/>
              <a:gd name="T85" fmla="*/ 311785 h 434340"/>
              <a:gd name="T86" fmla="*/ 215951 w 825173"/>
              <a:gd name="T87" fmla="*/ 271780 h 434340"/>
              <a:gd name="T88" fmla="*/ 254661 w 825173"/>
              <a:gd name="T89" fmla="*/ 172085 h 434340"/>
              <a:gd name="T90" fmla="*/ 189922 w 825173"/>
              <a:gd name="T91" fmla="*/ 102235 h 434340"/>
              <a:gd name="T92" fmla="*/ 165894 w 825173"/>
              <a:gd name="T93" fmla="*/ 99060 h 434340"/>
              <a:gd name="T94" fmla="*/ 141866 w 825173"/>
              <a:gd name="T95" fmla="*/ 102235 h 434340"/>
              <a:gd name="T96" fmla="*/ 77126 w 825173"/>
              <a:gd name="T97" fmla="*/ 172085 h 434340"/>
              <a:gd name="T98" fmla="*/ 115837 w 825173"/>
              <a:gd name="T99" fmla="*/ 271780 h 434340"/>
              <a:gd name="T100" fmla="*/ 105158 w 825173"/>
              <a:gd name="T101" fmla="*/ 311785 h 434340"/>
              <a:gd name="T102" fmla="*/ 73789 w 825173"/>
              <a:gd name="T103" fmla="*/ 323850 h 434340"/>
              <a:gd name="T104" fmla="*/ 11051 w 825173"/>
              <a:gd name="T105" fmla="*/ 363220 h 434340"/>
              <a:gd name="T106" fmla="*/ 23732 w 825173"/>
              <a:gd name="T107" fmla="*/ 414020 h 434340"/>
              <a:gd name="T108" fmla="*/ 54434 w 825173"/>
              <a:gd name="T109" fmla="*/ 424180 h 434340"/>
              <a:gd name="T110" fmla="*/ 165894 w 825173"/>
              <a:gd name="T111" fmla="*/ 433705 h 434340"/>
              <a:gd name="T112" fmla="*/ 256665 w 825173"/>
              <a:gd name="T113" fmla="*/ 427990 h 434340"/>
              <a:gd name="T114" fmla="*/ 240645 w 825173"/>
              <a:gd name="T115" fmla="*/ 421640 h 434340"/>
              <a:gd name="T116" fmla="*/ 201935 w 825173"/>
              <a:gd name="T117" fmla="*/ 379730 h 4343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5173" h="434340">
                <a:moveTo>
                  <a:pt x="598525" y="408940"/>
                </a:moveTo>
                <a:cubicBezTo>
                  <a:pt x="586459" y="414655"/>
                  <a:pt x="573759" y="418465"/>
                  <a:pt x="561059" y="421640"/>
                </a:cubicBezTo>
                <a:cubicBezTo>
                  <a:pt x="519149" y="431800"/>
                  <a:pt x="476604" y="433070"/>
                  <a:pt x="423899" y="434340"/>
                </a:cubicBezTo>
                <a:cubicBezTo>
                  <a:pt x="370559" y="433070"/>
                  <a:pt x="328014" y="431800"/>
                  <a:pt x="286739" y="421640"/>
                </a:cubicBezTo>
                <a:cubicBezTo>
                  <a:pt x="274039" y="418465"/>
                  <a:pt x="260704" y="414655"/>
                  <a:pt x="249274" y="408940"/>
                </a:cubicBezTo>
                <a:cubicBezTo>
                  <a:pt x="213714" y="391795"/>
                  <a:pt x="213079" y="362585"/>
                  <a:pt x="233399" y="342900"/>
                </a:cubicBezTo>
                <a:cubicBezTo>
                  <a:pt x="255624" y="320675"/>
                  <a:pt x="282295" y="305435"/>
                  <a:pt x="310870" y="292100"/>
                </a:cubicBezTo>
                <a:cubicBezTo>
                  <a:pt x="323570" y="286385"/>
                  <a:pt x="336270" y="281305"/>
                  <a:pt x="349604" y="276225"/>
                </a:cubicBezTo>
                <a:cubicBezTo>
                  <a:pt x="373734" y="266700"/>
                  <a:pt x="380720" y="242570"/>
                  <a:pt x="362939" y="224155"/>
                </a:cubicBezTo>
                <a:cubicBezTo>
                  <a:pt x="326745" y="187325"/>
                  <a:pt x="312774" y="143510"/>
                  <a:pt x="314679" y="94615"/>
                </a:cubicBezTo>
                <a:cubicBezTo>
                  <a:pt x="316584" y="43180"/>
                  <a:pt x="347064" y="15240"/>
                  <a:pt x="394689" y="3810"/>
                </a:cubicBezTo>
                <a:cubicBezTo>
                  <a:pt x="404849" y="1270"/>
                  <a:pt x="415009" y="0"/>
                  <a:pt x="424534" y="0"/>
                </a:cubicBezTo>
                <a:cubicBezTo>
                  <a:pt x="434059" y="0"/>
                  <a:pt x="444220" y="1270"/>
                  <a:pt x="454379" y="3810"/>
                </a:cubicBezTo>
                <a:cubicBezTo>
                  <a:pt x="502004" y="15240"/>
                  <a:pt x="532484" y="43180"/>
                  <a:pt x="534389" y="94615"/>
                </a:cubicBezTo>
                <a:cubicBezTo>
                  <a:pt x="536295" y="143510"/>
                  <a:pt x="522324" y="188595"/>
                  <a:pt x="486129" y="224155"/>
                </a:cubicBezTo>
                <a:cubicBezTo>
                  <a:pt x="467714" y="241935"/>
                  <a:pt x="475334" y="266700"/>
                  <a:pt x="499464" y="276225"/>
                </a:cubicBezTo>
                <a:cubicBezTo>
                  <a:pt x="512164" y="281305"/>
                  <a:pt x="525500" y="286385"/>
                  <a:pt x="538200" y="292100"/>
                </a:cubicBezTo>
                <a:cubicBezTo>
                  <a:pt x="566775" y="305435"/>
                  <a:pt x="593445" y="320675"/>
                  <a:pt x="615670" y="342900"/>
                </a:cubicBezTo>
                <a:cubicBezTo>
                  <a:pt x="628370" y="356235"/>
                  <a:pt x="634720" y="391795"/>
                  <a:pt x="598525" y="408940"/>
                </a:cubicBezTo>
                <a:close/>
                <a:moveTo>
                  <a:pt x="817600" y="370840"/>
                </a:moveTo>
                <a:cubicBezTo>
                  <a:pt x="802359" y="355600"/>
                  <a:pt x="783309" y="344805"/>
                  <a:pt x="763625" y="335280"/>
                </a:cubicBezTo>
                <a:cubicBezTo>
                  <a:pt x="754734" y="331470"/>
                  <a:pt x="745845" y="327660"/>
                  <a:pt x="736954" y="324485"/>
                </a:cubicBezTo>
                <a:cubicBezTo>
                  <a:pt x="720445" y="318135"/>
                  <a:pt x="715364" y="300990"/>
                  <a:pt x="728064" y="288290"/>
                </a:cubicBezTo>
                <a:cubicBezTo>
                  <a:pt x="753464" y="263525"/>
                  <a:pt x="762989" y="232410"/>
                  <a:pt x="761720" y="198120"/>
                </a:cubicBezTo>
                <a:cubicBezTo>
                  <a:pt x="760450" y="161925"/>
                  <a:pt x="739495" y="142875"/>
                  <a:pt x="705839" y="134620"/>
                </a:cubicBezTo>
                <a:cubicBezTo>
                  <a:pt x="698854" y="132715"/>
                  <a:pt x="691870" y="132080"/>
                  <a:pt x="684884" y="132080"/>
                </a:cubicBezTo>
                <a:cubicBezTo>
                  <a:pt x="677900" y="132080"/>
                  <a:pt x="670914" y="132715"/>
                  <a:pt x="663929" y="134620"/>
                </a:cubicBezTo>
                <a:cubicBezTo>
                  <a:pt x="630909" y="142875"/>
                  <a:pt x="609954" y="161925"/>
                  <a:pt x="608050" y="198120"/>
                </a:cubicBezTo>
                <a:cubicBezTo>
                  <a:pt x="606779" y="232410"/>
                  <a:pt x="616304" y="262890"/>
                  <a:pt x="641704" y="288290"/>
                </a:cubicBezTo>
                <a:cubicBezTo>
                  <a:pt x="654404" y="300990"/>
                  <a:pt x="649325" y="318135"/>
                  <a:pt x="632814" y="324485"/>
                </a:cubicBezTo>
                <a:cubicBezTo>
                  <a:pt x="632179" y="324485"/>
                  <a:pt x="631545" y="325120"/>
                  <a:pt x="630909" y="325120"/>
                </a:cubicBezTo>
                <a:cubicBezTo>
                  <a:pt x="633450" y="327660"/>
                  <a:pt x="635989" y="329565"/>
                  <a:pt x="638529" y="332105"/>
                </a:cubicBezTo>
                <a:cubicBezTo>
                  <a:pt x="649959" y="343535"/>
                  <a:pt x="655675" y="362585"/>
                  <a:pt x="652500" y="379730"/>
                </a:cubicBezTo>
                <a:cubicBezTo>
                  <a:pt x="649325" y="398145"/>
                  <a:pt x="637259" y="412750"/>
                  <a:pt x="618209" y="422275"/>
                </a:cubicBezTo>
                <a:cubicBezTo>
                  <a:pt x="613764" y="424815"/>
                  <a:pt x="608684" y="426720"/>
                  <a:pt x="603604" y="428625"/>
                </a:cubicBezTo>
                <a:cubicBezTo>
                  <a:pt x="628370" y="433070"/>
                  <a:pt x="654404" y="433705"/>
                  <a:pt x="685520" y="434340"/>
                </a:cubicBezTo>
                <a:cubicBezTo>
                  <a:pt x="722350" y="433705"/>
                  <a:pt x="752195" y="432435"/>
                  <a:pt x="780770" y="425450"/>
                </a:cubicBezTo>
                <a:cubicBezTo>
                  <a:pt x="789659" y="423545"/>
                  <a:pt x="798550" y="420370"/>
                  <a:pt x="806804" y="416560"/>
                </a:cubicBezTo>
                <a:cubicBezTo>
                  <a:pt x="831570" y="405130"/>
                  <a:pt x="827125" y="380365"/>
                  <a:pt x="817600" y="370840"/>
                </a:cubicBezTo>
                <a:close/>
                <a:moveTo>
                  <a:pt x="192124" y="379730"/>
                </a:moveTo>
                <a:cubicBezTo>
                  <a:pt x="189584" y="363220"/>
                  <a:pt x="195299" y="346075"/>
                  <a:pt x="209270" y="332105"/>
                </a:cubicBezTo>
                <a:cubicBezTo>
                  <a:pt x="214984" y="326390"/>
                  <a:pt x="220699" y="321310"/>
                  <a:pt x="226414" y="316230"/>
                </a:cubicBezTo>
                <a:cubicBezTo>
                  <a:pt x="222604" y="314960"/>
                  <a:pt x="219429" y="313690"/>
                  <a:pt x="215620" y="311785"/>
                </a:cubicBezTo>
                <a:cubicBezTo>
                  <a:pt x="197204" y="304800"/>
                  <a:pt x="191489" y="285750"/>
                  <a:pt x="205459" y="271780"/>
                </a:cubicBezTo>
                <a:cubicBezTo>
                  <a:pt x="233399" y="243840"/>
                  <a:pt x="244195" y="209550"/>
                  <a:pt x="242289" y="172085"/>
                </a:cubicBezTo>
                <a:cubicBezTo>
                  <a:pt x="241020" y="132080"/>
                  <a:pt x="217524" y="111125"/>
                  <a:pt x="180695" y="102235"/>
                </a:cubicBezTo>
                <a:cubicBezTo>
                  <a:pt x="173074" y="100330"/>
                  <a:pt x="164820" y="99060"/>
                  <a:pt x="157834" y="99060"/>
                </a:cubicBezTo>
                <a:cubicBezTo>
                  <a:pt x="150214" y="99060"/>
                  <a:pt x="142595" y="100330"/>
                  <a:pt x="134974" y="102235"/>
                </a:cubicBezTo>
                <a:cubicBezTo>
                  <a:pt x="98145" y="111125"/>
                  <a:pt x="74649" y="132715"/>
                  <a:pt x="73379" y="172085"/>
                </a:cubicBezTo>
                <a:cubicBezTo>
                  <a:pt x="72109" y="210185"/>
                  <a:pt x="82270" y="243840"/>
                  <a:pt x="110209" y="271780"/>
                </a:cubicBezTo>
                <a:cubicBezTo>
                  <a:pt x="124179" y="285750"/>
                  <a:pt x="118464" y="304800"/>
                  <a:pt x="100049" y="311785"/>
                </a:cubicBezTo>
                <a:cubicBezTo>
                  <a:pt x="89889" y="315595"/>
                  <a:pt x="79729" y="319405"/>
                  <a:pt x="70204" y="323850"/>
                </a:cubicBezTo>
                <a:cubicBezTo>
                  <a:pt x="47979" y="334010"/>
                  <a:pt x="27659" y="346075"/>
                  <a:pt x="10514" y="363220"/>
                </a:cubicBezTo>
                <a:cubicBezTo>
                  <a:pt x="-5361" y="379095"/>
                  <a:pt x="-4726" y="401320"/>
                  <a:pt x="22579" y="414020"/>
                </a:cubicBezTo>
                <a:cubicBezTo>
                  <a:pt x="31470" y="418465"/>
                  <a:pt x="41629" y="421640"/>
                  <a:pt x="51789" y="424180"/>
                </a:cubicBezTo>
                <a:cubicBezTo>
                  <a:pt x="83539" y="431800"/>
                  <a:pt x="116559" y="433070"/>
                  <a:pt x="157834" y="433705"/>
                </a:cubicBezTo>
                <a:cubicBezTo>
                  <a:pt x="190854" y="433070"/>
                  <a:pt x="218159" y="431800"/>
                  <a:pt x="244195" y="427990"/>
                </a:cubicBezTo>
                <a:cubicBezTo>
                  <a:pt x="239114" y="426085"/>
                  <a:pt x="234034" y="424180"/>
                  <a:pt x="228954" y="421640"/>
                </a:cubicBezTo>
                <a:cubicBezTo>
                  <a:pt x="208634" y="412115"/>
                  <a:pt x="195299" y="397510"/>
                  <a:pt x="192124" y="379730"/>
                </a:cubicBezTo>
                <a:close/>
              </a:path>
            </a:pathLst>
          </a:custGeom>
          <a:solidFill>
            <a:schemeClr val="bg2"/>
          </a:solidFill>
          <a:ln>
            <a:noFill/>
          </a:ln>
        </p:spPr>
        <p:txBody>
          <a:bodyPr anchor="ctr"/>
          <a:lstStyle/>
          <a:p>
            <a:endParaRPr lang="en-US"/>
          </a:p>
        </p:txBody>
      </p:sp>
      <p:sp>
        <p:nvSpPr>
          <p:cNvPr id="86" name="Rectangle 85">
            <a:extLst>
              <a:ext uri="{FF2B5EF4-FFF2-40B4-BE49-F238E27FC236}">
                <a16:creationId xmlns:a16="http://schemas.microsoft.com/office/drawing/2014/main" id="{CAD793C0-4EB3-96F3-9EB2-227D47CC415D}"/>
              </a:ext>
            </a:extLst>
          </p:cNvPr>
          <p:cNvSpPr/>
          <p:nvPr/>
        </p:nvSpPr>
        <p:spPr>
          <a:xfrm>
            <a:off x="4027423" y="1284630"/>
            <a:ext cx="3792071" cy="18271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 Placeholder 9">
            <a:extLst>
              <a:ext uri="{FF2B5EF4-FFF2-40B4-BE49-F238E27FC236}">
                <a16:creationId xmlns:a16="http://schemas.microsoft.com/office/drawing/2014/main" id="{169C96E4-1CC7-C29F-0641-14162DAD0BD7}"/>
              </a:ext>
            </a:extLst>
          </p:cNvPr>
          <p:cNvSpPr txBox="1">
            <a:spLocks/>
          </p:cNvSpPr>
          <p:nvPr/>
        </p:nvSpPr>
        <p:spPr>
          <a:xfrm>
            <a:off x="4211319" y="2124642"/>
            <a:ext cx="3433363" cy="758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Integer </a:t>
            </a:r>
            <a:r>
              <a:rPr lang="en-US" sz="1400" dirty="0" err="1">
                <a:solidFill>
                  <a:schemeClr val="bg1"/>
                </a:solidFill>
              </a:rPr>
              <a:t>sollicitudin</a:t>
            </a:r>
            <a:r>
              <a:rPr lang="en-US" sz="1400" dirty="0">
                <a:solidFill>
                  <a:schemeClr val="bg1"/>
                </a:solidFill>
              </a:rPr>
              <a:t> </a:t>
            </a:r>
            <a:r>
              <a:rPr lang="en-US" sz="1400" dirty="0" err="1">
                <a:solidFill>
                  <a:schemeClr val="bg1"/>
                </a:solidFill>
              </a:rPr>
              <a:t>urna</a:t>
            </a:r>
            <a:r>
              <a:rPr lang="en-US" sz="1400" dirty="0">
                <a:solidFill>
                  <a:schemeClr val="bg1"/>
                </a:solidFill>
              </a:rPr>
              <a:t> vitae</a:t>
            </a:r>
          </a:p>
        </p:txBody>
      </p:sp>
      <p:sp>
        <p:nvSpPr>
          <p:cNvPr id="88" name="Text Placeholder 12">
            <a:extLst>
              <a:ext uri="{FF2B5EF4-FFF2-40B4-BE49-F238E27FC236}">
                <a16:creationId xmlns:a16="http://schemas.microsoft.com/office/drawing/2014/main" id="{10E7AAD3-41DB-7521-34E1-1B7165CAC7F1}"/>
              </a:ext>
            </a:extLst>
          </p:cNvPr>
          <p:cNvSpPr txBox="1">
            <a:spLocks/>
          </p:cNvSpPr>
          <p:nvPr/>
        </p:nvSpPr>
        <p:spPr>
          <a:xfrm>
            <a:off x="4066432" y="1419835"/>
            <a:ext cx="3247382" cy="351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bg1"/>
                </a:solidFill>
                <a:latin typeface="Montserrat ExtraBold" pitchFamily="2" charset="77"/>
              </a:rPr>
              <a:t>TITLE 1</a:t>
            </a:r>
          </a:p>
        </p:txBody>
      </p:sp>
      <p:sp>
        <p:nvSpPr>
          <p:cNvPr id="89" name="Round Diagonal Corner Rectangle 88">
            <a:extLst>
              <a:ext uri="{FF2B5EF4-FFF2-40B4-BE49-F238E27FC236}">
                <a16:creationId xmlns:a16="http://schemas.microsoft.com/office/drawing/2014/main" id="{77CF2862-92F2-F4E4-623E-95CD0DAAFD4A}"/>
              </a:ext>
            </a:extLst>
          </p:cNvPr>
          <p:cNvSpPr/>
          <p:nvPr/>
        </p:nvSpPr>
        <p:spPr>
          <a:xfrm>
            <a:off x="8049747" y="994779"/>
            <a:ext cx="2624697" cy="4868441"/>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9">
            <a:extLst>
              <a:ext uri="{FF2B5EF4-FFF2-40B4-BE49-F238E27FC236}">
                <a16:creationId xmlns:a16="http://schemas.microsoft.com/office/drawing/2014/main" id="{4ADB475D-9A66-F927-2367-EE9F4A6A498E}"/>
              </a:ext>
            </a:extLst>
          </p:cNvPr>
          <p:cNvSpPr txBox="1">
            <a:spLocks/>
          </p:cNvSpPr>
          <p:nvPr/>
        </p:nvSpPr>
        <p:spPr>
          <a:xfrm>
            <a:off x="8324334" y="2036497"/>
            <a:ext cx="2011413" cy="32915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Integer </a:t>
            </a:r>
            <a:r>
              <a:rPr lang="en-US" sz="1400" dirty="0" err="1">
                <a:solidFill>
                  <a:schemeClr val="bg1"/>
                </a:solidFill>
              </a:rPr>
              <a:t>sollicitudin</a:t>
            </a:r>
            <a:r>
              <a:rPr lang="en-US" sz="1400" dirty="0">
                <a:solidFill>
                  <a:schemeClr val="bg1"/>
                </a:solidFill>
              </a:rPr>
              <a:t> </a:t>
            </a:r>
            <a:r>
              <a:rPr lang="en-US" sz="1400" dirty="0" err="1">
                <a:solidFill>
                  <a:schemeClr val="bg1"/>
                </a:solidFill>
              </a:rPr>
              <a:t>urna</a:t>
            </a:r>
            <a:r>
              <a:rPr lang="en-US" sz="1400" dirty="0">
                <a:solidFill>
                  <a:schemeClr val="bg1"/>
                </a:solidFill>
              </a:rPr>
              <a:t> vitae</a:t>
            </a:r>
          </a:p>
          <a:p>
            <a:pPr marL="0" indent="0">
              <a:buNone/>
            </a:pPr>
            <a:endParaRPr lang="en-US" sz="1400" dirty="0">
              <a:solidFill>
                <a:schemeClr val="bg1"/>
              </a:solidFill>
            </a:endParaRPr>
          </a:p>
          <a:p>
            <a:pPr marL="0" indent="0">
              <a:buNone/>
            </a:pPr>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Integer </a:t>
            </a:r>
            <a:r>
              <a:rPr lang="en-US" sz="1400" dirty="0" err="1">
                <a:solidFill>
                  <a:schemeClr val="bg1"/>
                </a:solidFill>
              </a:rPr>
              <a:t>sollicitudin</a:t>
            </a:r>
            <a:r>
              <a:rPr lang="en-US" sz="1400" dirty="0">
                <a:solidFill>
                  <a:schemeClr val="bg1"/>
                </a:solidFill>
              </a:rPr>
              <a:t> </a:t>
            </a:r>
            <a:r>
              <a:rPr lang="en-US" sz="1400" dirty="0" err="1">
                <a:solidFill>
                  <a:schemeClr val="bg1"/>
                </a:solidFill>
              </a:rPr>
              <a:t>urna</a:t>
            </a:r>
            <a:r>
              <a:rPr lang="en-US" sz="1400" dirty="0">
                <a:solidFill>
                  <a:schemeClr val="bg1"/>
                </a:solidFill>
              </a:rPr>
              <a:t> vitae</a:t>
            </a:r>
          </a:p>
          <a:p>
            <a:pPr marL="0" indent="0">
              <a:buNone/>
            </a:pPr>
            <a:endParaRPr lang="en-US" sz="1400" dirty="0">
              <a:solidFill>
                <a:schemeClr val="bg1"/>
              </a:solidFill>
            </a:endParaRPr>
          </a:p>
        </p:txBody>
      </p:sp>
      <p:sp>
        <p:nvSpPr>
          <p:cNvPr id="91" name="Text Placeholder 12">
            <a:extLst>
              <a:ext uri="{FF2B5EF4-FFF2-40B4-BE49-F238E27FC236}">
                <a16:creationId xmlns:a16="http://schemas.microsoft.com/office/drawing/2014/main" id="{E34F9B39-4207-4FC5-6338-3EF0B498F915}"/>
              </a:ext>
            </a:extLst>
          </p:cNvPr>
          <p:cNvSpPr txBox="1">
            <a:spLocks/>
          </p:cNvSpPr>
          <p:nvPr/>
        </p:nvSpPr>
        <p:spPr>
          <a:xfrm>
            <a:off x="8325712" y="1621541"/>
            <a:ext cx="1902457" cy="351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bg1"/>
                </a:solidFill>
                <a:latin typeface="Montserrat ExtraBold" pitchFamily="2" charset="77"/>
              </a:rPr>
              <a:t>TITLE 1</a:t>
            </a:r>
          </a:p>
        </p:txBody>
      </p:sp>
      <p:sp>
        <p:nvSpPr>
          <p:cNvPr id="93" name="TextBox 92">
            <a:extLst>
              <a:ext uri="{FF2B5EF4-FFF2-40B4-BE49-F238E27FC236}">
                <a16:creationId xmlns:a16="http://schemas.microsoft.com/office/drawing/2014/main" id="{0BB210BA-DCC9-617A-047D-1AAC0A321131}"/>
              </a:ext>
            </a:extLst>
          </p:cNvPr>
          <p:cNvSpPr txBox="1"/>
          <p:nvPr/>
        </p:nvSpPr>
        <p:spPr>
          <a:xfrm rot="16200000">
            <a:off x="-2424489" y="2475139"/>
            <a:ext cx="6266330" cy="584775"/>
          </a:xfrm>
          <a:prstGeom prst="rect">
            <a:avLst/>
          </a:prstGeom>
          <a:noFill/>
        </p:spPr>
        <p:txBody>
          <a:bodyPr wrap="square" rtlCol="0">
            <a:spAutoFit/>
          </a:bodyPr>
          <a:lstStyle/>
          <a:p>
            <a:r>
              <a:rPr lang="en-US" sz="3200" b="1" dirty="0">
                <a:solidFill>
                  <a:schemeClr val="bg1"/>
                </a:solidFill>
                <a:latin typeface="Montserrat ExtraBold" pitchFamily="2" charset="77"/>
              </a:rPr>
              <a:t>YOUR TITLE </a:t>
            </a:r>
            <a:r>
              <a:rPr lang="en-US" sz="3200" b="1" dirty="0">
                <a:solidFill>
                  <a:schemeClr val="accent6"/>
                </a:solidFill>
                <a:latin typeface="Montserrat ExtraBold" pitchFamily="2" charset="77"/>
              </a:rPr>
              <a:t>GOES HERE </a:t>
            </a:r>
          </a:p>
        </p:txBody>
      </p:sp>
      <p:sp>
        <p:nvSpPr>
          <p:cNvPr id="94" name="Round Diagonal Corner Rectangle 93">
            <a:extLst>
              <a:ext uri="{FF2B5EF4-FFF2-40B4-BE49-F238E27FC236}">
                <a16:creationId xmlns:a16="http://schemas.microsoft.com/office/drawing/2014/main" id="{7186F6D7-D8BB-5420-7EA1-7C6E24AF1BD5}"/>
              </a:ext>
            </a:extLst>
          </p:cNvPr>
          <p:cNvSpPr/>
          <p:nvPr/>
        </p:nvSpPr>
        <p:spPr>
          <a:xfrm rot="5400000">
            <a:off x="4277026" y="2320752"/>
            <a:ext cx="2481712" cy="4603224"/>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EF466B48-4649-2D2A-A858-5EB2FE2340C0}"/>
              </a:ext>
            </a:extLst>
          </p:cNvPr>
          <p:cNvSpPr txBox="1"/>
          <p:nvPr/>
        </p:nvSpPr>
        <p:spPr>
          <a:xfrm>
            <a:off x="3659045" y="4087683"/>
            <a:ext cx="3576918" cy="1446550"/>
          </a:xfrm>
          <a:prstGeom prst="rect">
            <a:avLst/>
          </a:prstGeom>
          <a:noFill/>
        </p:spPr>
        <p:txBody>
          <a:bodyPr wrap="square" rtlCol="0">
            <a:spAutoFit/>
          </a:bodyPr>
          <a:lstStyle/>
          <a:p>
            <a:r>
              <a:rPr lang="en-US" sz="8800" b="1" dirty="0">
                <a:solidFill>
                  <a:schemeClr val="bg1"/>
                </a:solidFill>
                <a:latin typeface="Montserrat ExtraBold" pitchFamily="2" charset="77"/>
              </a:rPr>
              <a:t>30%</a:t>
            </a:r>
          </a:p>
        </p:txBody>
      </p:sp>
      <p:sp>
        <p:nvSpPr>
          <p:cNvPr id="97" name="Text Placeholder 12">
            <a:extLst>
              <a:ext uri="{FF2B5EF4-FFF2-40B4-BE49-F238E27FC236}">
                <a16:creationId xmlns:a16="http://schemas.microsoft.com/office/drawing/2014/main" id="{A9C14199-EC3B-1BE7-BACF-DF1C785B42B1}"/>
              </a:ext>
            </a:extLst>
          </p:cNvPr>
          <p:cNvSpPr txBox="1">
            <a:spLocks/>
          </p:cNvSpPr>
          <p:nvPr/>
        </p:nvSpPr>
        <p:spPr>
          <a:xfrm>
            <a:off x="3659045" y="3962990"/>
            <a:ext cx="3247382" cy="351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bg1"/>
                </a:solidFill>
                <a:latin typeface="Montserrat ExtraBold" pitchFamily="2" charset="77"/>
              </a:rPr>
              <a:t>RESULTS TITLE</a:t>
            </a:r>
          </a:p>
        </p:txBody>
      </p:sp>
    </p:spTree>
    <p:extLst>
      <p:ext uri="{BB962C8B-B14F-4D97-AF65-F5344CB8AC3E}">
        <p14:creationId xmlns:p14="http://schemas.microsoft.com/office/powerpoint/2010/main" val="3286021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386A3F7-32A1-1F8D-1AB2-35BBD6837BF4}"/>
              </a:ext>
            </a:extLst>
          </p:cNvPr>
          <p:cNvGrpSpPr/>
          <p:nvPr/>
        </p:nvGrpSpPr>
        <p:grpSpPr>
          <a:xfrm>
            <a:off x="-3063642" y="109859"/>
            <a:ext cx="6302188" cy="6340894"/>
            <a:chOff x="-3063642" y="109859"/>
            <a:chExt cx="6302188" cy="6340894"/>
          </a:xfrm>
        </p:grpSpPr>
        <p:sp>
          <p:nvSpPr>
            <p:cNvPr id="26" name="Freeform 25">
              <a:extLst>
                <a:ext uri="{FF2B5EF4-FFF2-40B4-BE49-F238E27FC236}">
                  <a16:creationId xmlns:a16="http://schemas.microsoft.com/office/drawing/2014/main" id="{2EB00041-3D8D-03E7-F594-04D4A171F142}"/>
                </a:ext>
              </a:extLst>
            </p:cNvPr>
            <p:cNvSpPr/>
            <p:nvPr/>
          </p:nvSpPr>
          <p:spPr>
            <a:xfrm>
              <a:off x="-2513180" y="686530"/>
              <a:ext cx="5174370" cy="5174105"/>
            </a:xfrm>
            <a:custGeom>
              <a:avLst/>
              <a:gdLst>
                <a:gd name="connsiteX0" fmla="*/ 2587138 w 5174370"/>
                <a:gd name="connsiteY0" fmla="*/ 773711 h 5174105"/>
                <a:gd name="connsiteX1" fmla="*/ 773018 w 5174370"/>
                <a:gd name="connsiteY1" fmla="*/ 2587830 h 5174105"/>
                <a:gd name="connsiteX2" fmla="*/ 2587138 w 5174370"/>
                <a:gd name="connsiteY2" fmla="*/ 4401950 h 5174105"/>
                <a:gd name="connsiteX3" fmla="*/ 4401258 w 5174370"/>
                <a:gd name="connsiteY3" fmla="*/ 2587830 h 5174105"/>
                <a:gd name="connsiteX4" fmla="*/ 2587138 w 5174370"/>
                <a:gd name="connsiteY4" fmla="*/ 773711 h 5174105"/>
                <a:gd name="connsiteX5" fmla="*/ 3183061 w 5174370"/>
                <a:gd name="connsiteY5" fmla="*/ 0 h 5174105"/>
                <a:gd name="connsiteX6" fmla="*/ 3337782 w 5174370"/>
                <a:gd name="connsiteY6" fmla="*/ 39603 h 5174105"/>
                <a:gd name="connsiteX7" fmla="*/ 4005088 w 5174370"/>
                <a:gd name="connsiteY7" fmla="*/ 341837 h 5174105"/>
                <a:gd name="connsiteX8" fmla="*/ 4095987 w 5174370"/>
                <a:gd name="connsiteY8" fmla="*/ 404442 h 5174105"/>
                <a:gd name="connsiteX9" fmla="*/ 4080079 w 5174370"/>
                <a:gd name="connsiteY9" fmla="*/ 417567 h 5174105"/>
                <a:gd name="connsiteX10" fmla="*/ 3903828 w 5174370"/>
                <a:gd name="connsiteY10" fmla="*/ 843073 h 5174105"/>
                <a:gd name="connsiteX11" fmla="*/ 4505585 w 5174370"/>
                <a:gd name="connsiteY11" fmla="*/ 1444830 h 5174105"/>
                <a:gd name="connsiteX12" fmla="*/ 4842033 w 5174370"/>
                <a:gd name="connsiteY12" fmla="*/ 1342060 h 5174105"/>
                <a:gd name="connsiteX13" fmla="*/ 4903388 w 5174370"/>
                <a:gd name="connsiteY13" fmla="*/ 1291438 h 5174105"/>
                <a:gd name="connsiteX14" fmla="*/ 4966887 w 5174370"/>
                <a:gd name="connsiteY14" fmla="*/ 1407506 h 5174105"/>
                <a:gd name="connsiteX15" fmla="*/ 5123535 w 5174370"/>
                <a:gd name="connsiteY15" fmla="*/ 1798078 h 5174105"/>
                <a:gd name="connsiteX16" fmla="*/ 5173668 w 5174370"/>
                <a:gd name="connsiteY16" fmla="*/ 1993055 h 5174105"/>
                <a:gd name="connsiteX17" fmla="*/ 5121658 w 5174370"/>
                <a:gd name="connsiteY17" fmla="*/ 1998298 h 5174105"/>
                <a:gd name="connsiteX18" fmla="*/ 4641176 w 5174370"/>
                <a:gd name="connsiteY18" fmla="*/ 2587829 h 5174105"/>
                <a:gd name="connsiteX19" fmla="*/ 5121658 w 5174370"/>
                <a:gd name="connsiteY19" fmla="*/ 3177361 h 5174105"/>
                <a:gd name="connsiteX20" fmla="*/ 5174370 w 5174370"/>
                <a:gd name="connsiteY20" fmla="*/ 3182674 h 5174105"/>
                <a:gd name="connsiteX21" fmla="*/ 5163368 w 5174370"/>
                <a:gd name="connsiteY21" fmla="*/ 3235625 h 5174105"/>
                <a:gd name="connsiteX22" fmla="*/ 4826155 w 5174370"/>
                <a:gd name="connsiteY22" fmla="*/ 4016750 h 5174105"/>
                <a:gd name="connsiteX23" fmla="*/ 4816986 w 5174370"/>
                <a:gd name="connsiteY23" fmla="*/ 4030132 h 5174105"/>
                <a:gd name="connsiteX24" fmla="*/ 4796093 w 5174370"/>
                <a:gd name="connsiteY24" fmla="*/ 4012894 h 5174105"/>
                <a:gd name="connsiteX25" fmla="*/ 4459645 w 5174370"/>
                <a:gd name="connsiteY25" fmla="*/ 3910123 h 5174105"/>
                <a:gd name="connsiteX26" fmla="*/ 3857888 w 5174370"/>
                <a:gd name="connsiteY26" fmla="*/ 4511880 h 5174105"/>
                <a:gd name="connsiteX27" fmla="*/ 3960659 w 5174370"/>
                <a:gd name="connsiteY27" fmla="*/ 4848328 h 5174105"/>
                <a:gd name="connsiteX28" fmla="*/ 3967269 w 5174370"/>
                <a:gd name="connsiteY28" fmla="*/ 4856339 h 5174105"/>
                <a:gd name="connsiteX29" fmla="*/ 3848636 w 5174370"/>
                <a:gd name="connsiteY29" fmla="*/ 4925477 h 5174105"/>
                <a:gd name="connsiteX30" fmla="*/ 3376891 w 5174370"/>
                <a:gd name="connsiteY30" fmla="*/ 5124226 h 5174105"/>
                <a:gd name="connsiteX31" fmla="*/ 3182904 w 5174370"/>
                <a:gd name="connsiteY31" fmla="*/ 5174105 h 5174105"/>
                <a:gd name="connsiteX32" fmla="*/ 3176670 w 5174370"/>
                <a:gd name="connsiteY32" fmla="*/ 5112263 h 5174105"/>
                <a:gd name="connsiteX33" fmla="*/ 2587138 w 5174370"/>
                <a:gd name="connsiteY33" fmla="*/ 4631781 h 5174105"/>
                <a:gd name="connsiteX34" fmla="*/ 1997607 w 5174370"/>
                <a:gd name="connsiteY34" fmla="*/ 5112263 h 5174105"/>
                <a:gd name="connsiteX35" fmla="*/ 1991373 w 5174370"/>
                <a:gd name="connsiteY35" fmla="*/ 5174105 h 5174105"/>
                <a:gd name="connsiteX36" fmla="*/ 1797387 w 5174370"/>
                <a:gd name="connsiteY36" fmla="*/ 5124226 h 5174105"/>
                <a:gd name="connsiteX37" fmla="*/ 1179350 w 5174370"/>
                <a:gd name="connsiteY37" fmla="*/ 4840219 h 5174105"/>
                <a:gd name="connsiteX38" fmla="*/ 1066742 w 5174370"/>
                <a:gd name="connsiteY38" fmla="*/ 4764608 h 5174105"/>
                <a:gd name="connsiteX39" fmla="*/ 1121185 w 5174370"/>
                <a:gd name="connsiteY39" fmla="*/ 4664305 h 5174105"/>
                <a:gd name="connsiteX40" fmla="*/ 1168474 w 5174370"/>
                <a:gd name="connsiteY40" fmla="*/ 4430074 h 5174105"/>
                <a:gd name="connsiteX41" fmla="*/ 566717 w 5174370"/>
                <a:gd name="connsiteY41" fmla="*/ 3828317 h 5174105"/>
                <a:gd name="connsiteX42" fmla="*/ 332486 w 5174370"/>
                <a:gd name="connsiteY42" fmla="*/ 3875606 h 5174105"/>
                <a:gd name="connsiteX43" fmla="*/ 280784 w 5174370"/>
                <a:gd name="connsiteY43" fmla="*/ 3903669 h 5174105"/>
                <a:gd name="connsiteX44" fmla="*/ 261531 w 5174370"/>
                <a:gd name="connsiteY44" fmla="*/ 3871339 h 5174105"/>
                <a:gd name="connsiteX45" fmla="*/ 10910 w 5174370"/>
                <a:gd name="connsiteY45" fmla="*/ 3235625 h 5174105"/>
                <a:gd name="connsiteX46" fmla="*/ 0 w 5174370"/>
                <a:gd name="connsiteY46" fmla="*/ 3183117 h 5174105"/>
                <a:gd name="connsiteX47" fmla="*/ 57101 w 5174370"/>
                <a:gd name="connsiteY47" fmla="*/ 3177361 h 5174105"/>
                <a:gd name="connsiteX48" fmla="*/ 537583 w 5174370"/>
                <a:gd name="connsiteY48" fmla="*/ 2587829 h 5174105"/>
                <a:gd name="connsiteX49" fmla="*/ 57101 w 5174370"/>
                <a:gd name="connsiteY49" fmla="*/ 1998298 h 5174105"/>
                <a:gd name="connsiteX50" fmla="*/ 723 w 5174370"/>
                <a:gd name="connsiteY50" fmla="*/ 1992614 h 5174105"/>
                <a:gd name="connsiteX51" fmla="*/ 50744 w 5174370"/>
                <a:gd name="connsiteY51" fmla="*/ 1798078 h 5174105"/>
                <a:gd name="connsiteX52" fmla="*/ 307555 w 5174370"/>
                <a:gd name="connsiteY52" fmla="*/ 1224421 h 5174105"/>
                <a:gd name="connsiteX53" fmla="*/ 321928 w 5174370"/>
                <a:gd name="connsiteY53" fmla="*/ 1202439 h 5174105"/>
                <a:gd name="connsiteX54" fmla="*/ 332243 w 5174370"/>
                <a:gd name="connsiteY54" fmla="*/ 1210950 h 5174105"/>
                <a:gd name="connsiteX55" fmla="*/ 668691 w 5174370"/>
                <a:gd name="connsiteY55" fmla="*/ 1313721 h 5174105"/>
                <a:gd name="connsiteX56" fmla="*/ 1270448 w 5174370"/>
                <a:gd name="connsiteY56" fmla="*/ 711964 h 5174105"/>
                <a:gd name="connsiteX57" fmla="*/ 1167678 w 5174370"/>
                <a:gd name="connsiteY57" fmla="*/ 375516 h 5174105"/>
                <a:gd name="connsiteX58" fmla="*/ 1150507 w 5174370"/>
                <a:gd name="connsiteY58" fmla="*/ 354705 h 5174105"/>
                <a:gd name="connsiteX59" fmla="*/ 1169191 w 5174370"/>
                <a:gd name="connsiteY59" fmla="*/ 341837 h 5174105"/>
                <a:gd name="connsiteX60" fmla="*/ 1836496 w 5174370"/>
                <a:gd name="connsiteY60" fmla="*/ 39603 h 5174105"/>
                <a:gd name="connsiteX61" fmla="*/ 1991216 w 5174370"/>
                <a:gd name="connsiteY61" fmla="*/ 0 h 5174105"/>
                <a:gd name="connsiteX62" fmla="*/ 1997607 w 5174370"/>
                <a:gd name="connsiteY62" fmla="*/ 63396 h 5174105"/>
                <a:gd name="connsiteX63" fmla="*/ 2587138 w 5174370"/>
                <a:gd name="connsiteY63" fmla="*/ 543878 h 5174105"/>
                <a:gd name="connsiteX64" fmla="*/ 3176670 w 5174370"/>
                <a:gd name="connsiteY64" fmla="*/ 63396 h 51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74370" h="5174105">
                  <a:moveTo>
                    <a:pt x="2587138" y="773711"/>
                  </a:moveTo>
                  <a:cubicBezTo>
                    <a:pt x="1585227" y="773711"/>
                    <a:pt x="773018" y="1585919"/>
                    <a:pt x="773018" y="2587830"/>
                  </a:cubicBezTo>
                  <a:cubicBezTo>
                    <a:pt x="773018" y="3589741"/>
                    <a:pt x="1585227" y="4401950"/>
                    <a:pt x="2587138" y="4401950"/>
                  </a:cubicBezTo>
                  <a:cubicBezTo>
                    <a:pt x="3589049" y="4401950"/>
                    <a:pt x="4401258" y="3589741"/>
                    <a:pt x="4401258" y="2587830"/>
                  </a:cubicBezTo>
                  <a:cubicBezTo>
                    <a:pt x="4401258" y="1585919"/>
                    <a:pt x="3589049" y="773711"/>
                    <a:pt x="2587138" y="773711"/>
                  </a:cubicBezTo>
                  <a:close/>
                  <a:moveTo>
                    <a:pt x="3183061" y="0"/>
                  </a:moveTo>
                  <a:lnTo>
                    <a:pt x="3337782" y="39603"/>
                  </a:lnTo>
                  <a:cubicBezTo>
                    <a:pt x="3575813" y="109608"/>
                    <a:pt x="3799953" y="212059"/>
                    <a:pt x="4005088" y="341837"/>
                  </a:cubicBezTo>
                  <a:lnTo>
                    <a:pt x="4095987" y="404442"/>
                  </a:lnTo>
                  <a:lnTo>
                    <a:pt x="4080079" y="417567"/>
                  </a:lnTo>
                  <a:cubicBezTo>
                    <a:pt x="3971182" y="526464"/>
                    <a:pt x="3903828" y="676903"/>
                    <a:pt x="3903828" y="843073"/>
                  </a:cubicBezTo>
                  <a:cubicBezTo>
                    <a:pt x="3903828" y="1175415"/>
                    <a:pt x="4173244" y="1444830"/>
                    <a:pt x="4505585" y="1444830"/>
                  </a:cubicBezTo>
                  <a:cubicBezTo>
                    <a:pt x="4630213" y="1444830"/>
                    <a:pt x="4745992" y="1406944"/>
                    <a:pt x="4842033" y="1342060"/>
                  </a:cubicBezTo>
                  <a:lnTo>
                    <a:pt x="4903388" y="1291438"/>
                  </a:lnTo>
                  <a:lnTo>
                    <a:pt x="4966887" y="1407506"/>
                  </a:lnTo>
                  <a:cubicBezTo>
                    <a:pt x="5028969" y="1532433"/>
                    <a:pt x="5081503" y="1662942"/>
                    <a:pt x="5123535" y="1798078"/>
                  </a:cubicBezTo>
                  <a:lnTo>
                    <a:pt x="5173668" y="1993055"/>
                  </a:lnTo>
                  <a:lnTo>
                    <a:pt x="5121658" y="1998298"/>
                  </a:lnTo>
                  <a:cubicBezTo>
                    <a:pt x="4847448" y="2054409"/>
                    <a:pt x="4641176" y="2297031"/>
                    <a:pt x="4641176" y="2587829"/>
                  </a:cubicBezTo>
                  <a:cubicBezTo>
                    <a:pt x="4641176" y="2878627"/>
                    <a:pt x="4847448" y="3121249"/>
                    <a:pt x="5121658" y="3177361"/>
                  </a:cubicBezTo>
                  <a:lnTo>
                    <a:pt x="5174370" y="3182674"/>
                  </a:lnTo>
                  <a:lnTo>
                    <a:pt x="5163368" y="3235625"/>
                  </a:lnTo>
                  <a:cubicBezTo>
                    <a:pt x="5092993" y="3516395"/>
                    <a:pt x="4977921" y="3779437"/>
                    <a:pt x="4826155" y="4016750"/>
                  </a:cubicBezTo>
                  <a:lnTo>
                    <a:pt x="4816986" y="4030132"/>
                  </a:lnTo>
                  <a:lnTo>
                    <a:pt x="4796093" y="4012894"/>
                  </a:lnTo>
                  <a:cubicBezTo>
                    <a:pt x="4700052" y="3948010"/>
                    <a:pt x="4584273" y="3910123"/>
                    <a:pt x="4459645" y="3910123"/>
                  </a:cubicBezTo>
                  <a:cubicBezTo>
                    <a:pt x="4127304" y="3910123"/>
                    <a:pt x="3857888" y="4179539"/>
                    <a:pt x="3857888" y="4511880"/>
                  </a:cubicBezTo>
                  <a:cubicBezTo>
                    <a:pt x="3857888" y="4636508"/>
                    <a:pt x="3895775" y="4752287"/>
                    <a:pt x="3960659" y="4848328"/>
                  </a:cubicBezTo>
                  <a:lnTo>
                    <a:pt x="3967269" y="4856339"/>
                  </a:lnTo>
                  <a:lnTo>
                    <a:pt x="3848636" y="4925477"/>
                  </a:lnTo>
                  <a:cubicBezTo>
                    <a:pt x="3699413" y="5006174"/>
                    <a:pt x="3541589" y="5073000"/>
                    <a:pt x="3376891" y="5124226"/>
                  </a:cubicBezTo>
                  <a:lnTo>
                    <a:pt x="3182904" y="5174105"/>
                  </a:lnTo>
                  <a:lnTo>
                    <a:pt x="3176670" y="5112263"/>
                  </a:lnTo>
                  <a:cubicBezTo>
                    <a:pt x="3120558" y="4838053"/>
                    <a:pt x="2877937" y="4631781"/>
                    <a:pt x="2587138" y="4631781"/>
                  </a:cubicBezTo>
                  <a:cubicBezTo>
                    <a:pt x="2296340" y="4631781"/>
                    <a:pt x="2053719" y="4838053"/>
                    <a:pt x="1997607" y="5112263"/>
                  </a:cubicBezTo>
                  <a:lnTo>
                    <a:pt x="1991373" y="5174105"/>
                  </a:lnTo>
                  <a:lnTo>
                    <a:pt x="1797387" y="5124226"/>
                  </a:lnTo>
                  <a:cubicBezTo>
                    <a:pt x="1577791" y="5055924"/>
                    <a:pt x="1370413" y="4959890"/>
                    <a:pt x="1179350" y="4840219"/>
                  </a:cubicBezTo>
                  <a:lnTo>
                    <a:pt x="1066742" y="4764608"/>
                  </a:lnTo>
                  <a:lnTo>
                    <a:pt x="1121185" y="4664305"/>
                  </a:lnTo>
                  <a:cubicBezTo>
                    <a:pt x="1151636" y="4592312"/>
                    <a:pt x="1168474" y="4513160"/>
                    <a:pt x="1168474" y="4430074"/>
                  </a:cubicBezTo>
                  <a:cubicBezTo>
                    <a:pt x="1168474" y="4097733"/>
                    <a:pt x="899058" y="3828317"/>
                    <a:pt x="566717" y="3828317"/>
                  </a:cubicBezTo>
                  <a:cubicBezTo>
                    <a:pt x="483632" y="3828317"/>
                    <a:pt x="404480" y="3845156"/>
                    <a:pt x="332486" y="3875606"/>
                  </a:cubicBezTo>
                  <a:lnTo>
                    <a:pt x="280784" y="3903669"/>
                  </a:lnTo>
                  <a:lnTo>
                    <a:pt x="261531" y="3871339"/>
                  </a:lnTo>
                  <a:cubicBezTo>
                    <a:pt x="152117" y="3673511"/>
                    <a:pt x="67211" y="3460241"/>
                    <a:pt x="10910" y="3235625"/>
                  </a:cubicBezTo>
                  <a:lnTo>
                    <a:pt x="0" y="3183117"/>
                  </a:lnTo>
                  <a:lnTo>
                    <a:pt x="57101" y="3177361"/>
                  </a:lnTo>
                  <a:cubicBezTo>
                    <a:pt x="331312" y="3121249"/>
                    <a:pt x="537583" y="2878628"/>
                    <a:pt x="537583" y="2587829"/>
                  </a:cubicBezTo>
                  <a:cubicBezTo>
                    <a:pt x="537583" y="2297031"/>
                    <a:pt x="331312" y="2054409"/>
                    <a:pt x="57101" y="1998298"/>
                  </a:cubicBezTo>
                  <a:lnTo>
                    <a:pt x="723" y="1992614"/>
                  </a:lnTo>
                  <a:lnTo>
                    <a:pt x="50744" y="1798078"/>
                  </a:lnTo>
                  <a:cubicBezTo>
                    <a:pt x="113791" y="1595374"/>
                    <a:pt x="200469" y="1403081"/>
                    <a:pt x="307555" y="1224421"/>
                  </a:cubicBezTo>
                  <a:lnTo>
                    <a:pt x="321928" y="1202439"/>
                  </a:lnTo>
                  <a:lnTo>
                    <a:pt x="332243" y="1210950"/>
                  </a:lnTo>
                  <a:cubicBezTo>
                    <a:pt x="428284" y="1275834"/>
                    <a:pt x="544063" y="1313721"/>
                    <a:pt x="668691" y="1313721"/>
                  </a:cubicBezTo>
                  <a:cubicBezTo>
                    <a:pt x="1001032" y="1313721"/>
                    <a:pt x="1270448" y="1044304"/>
                    <a:pt x="1270448" y="711964"/>
                  </a:cubicBezTo>
                  <a:cubicBezTo>
                    <a:pt x="1270448" y="587336"/>
                    <a:pt x="1232562" y="471557"/>
                    <a:pt x="1167678" y="375516"/>
                  </a:cubicBezTo>
                  <a:lnTo>
                    <a:pt x="1150507" y="354705"/>
                  </a:lnTo>
                  <a:lnTo>
                    <a:pt x="1169191" y="341837"/>
                  </a:lnTo>
                  <a:cubicBezTo>
                    <a:pt x="1374325" y="212059"/>
                    <a:pt x="1598466" y="109608"/>
                    <a:pt x="1836496" y="39603"/>
                  </a:cubicBezTo>
                  <a:lnTo>
                    <a:pt x="1991216" y="0"/>
                  </a:lnTo>
                  <a:lnTo>
                    <a:pt x="1997607" y="63396"/>
                  </a:lnTo>
                  <a:cubicBezTo>
                    <a:pt x="2053719" y="337606"/>
                    <a:pt x="2296340" y="543878"/>
                    <a:pt x="2587138" y="543878"/>
                  </a:cubicBezTo>
                  <a:cubicBezTo>
                    <a:pt x="2877937" y="543878"/>
                    <a:pt x="3120558" y="337606"/>
                    <a:pt x="3176670" y="63396"/>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7" name="Oval 26">
              <a:extLst>
                <a:ext uri="{FF2B5EF4-FFF2-40B4-BE49-F238E27FC236}">
                  <a16:creationId xmlns:a16="http://schemas.microsoft.com/office/drawing/2014/main" id="{2B902115-63EB-FCC3-C6B7-9B50432035EE}"/>
                </a:ext>
              </a:extLst>
            </p:cNvPr>
            <p:cNvSpPr/>
            <p:nvPr/>
          </p:nvSpPr>
          <p:spPr>
            <a:xfrm>
              <a:off x="-396642" y="109859"/>
              <a:ext cx="941294" cy="9412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659FE2E-BF81-BA5E-627B-619C30A96344}"/>
                </a:ext>
              </a:extLst>
            </p:cNvPr>
            <p:cNvSpPr/>
            <p:nvPr/>
          </p:nvSpPr>
          <p:spPr>
            <a:xfrm>
              <a:off x="-396642" y="5509459"/>
              <a:ext cx="941294" cy="9412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908FC97-AA14-3D50-6B9D-EBC149B4D042}"/>
                </a:ext>
              </a:extLst>
            </p:cNvPr>
            <p:cNvSpPr/>
            <p:nvPr/>
          </p:nvSpPr>
          <p:spPr>
            <a:xfrm>
              <a:off x="1530769" y="1037706"/>
              <a:ext cx="941294" cy="9412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Oval 29">
              <a:extLst>
                <a:ext uri="{FF2B5EF4-FFF2-40B4-BE49-F238E27FC236}">
                  <a16:creationId xmlns:a16="http://schemas.microsoft.com/office/drawing/2014/main" id="{38A13243-B455-89F5-BD97-8DEBE4C08B81}"/>
                </a:ext>
              </a:extLst>
            </p:cNvPr>
            <p:cNvSpPr/>
            <p:nvPr/>
          </p:nvSpPr>
          <p:spPr>
            <a:xfrm>
              <a:off x="2297252" y="2802935"/>
              <a:ext cx="941294" cy="9412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C009201-9040-61C2-93A3-F3DE920006A4}"/>
                </a:ext>
              </a:extLst>
            </p:cNvPr>
            <p:cNvSpPr/>
            <p:nvPr/>
          </p:nvSpPr>
          <p:spPr>
            <a:xfrm>
              <a:off x="1517322" y="4737030"/>
              <a:ext cx="941294" cy="941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42EF919-EFAB-C62B-7C74-E3D649E871E5}"/>
                </a:ext>
              </a:extLst>
            </p:cNvPr>
            <p:cNvSpPr/>
            <p:nvPr/>
          </p:nvSpPr>
          <p:spPr>
            <a:xfrm>
              <a:off x="-2409652" y="4636130"/>
              <a:ext cx="941294" cy="941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AD1CD3-07D5-AAD9-ABC4-414B36633313}"/>
                </a:ext>
              </a:extLst>
            </p:cNvPr>
            <p:cNvSpPr/>
            <p:nvPr/>
          </p:nvSpPr>
          <p:spPr>
            <a:xfrm>
              <a:off x="-3063642" y="2802935"/>
              <a:ext cx="941294" cy="94129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8F4C638-316E-4954-EF0F-BB6EE7E19C03}"/>
                </a:ext>
              </a:extLst>
            </p:cNvPr>
            <p:cNvSpPr/>
            <p:nvPr/>
          </p:nvSpPr>
          <p:spPr>
            <a:xfrm>
              <a:off x="-2324053" y="918880"/>
              <a:ext cx="941294" cy="941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Graphic 34" descr="Bullseye">
            <a:extLst>
              <a:ext uri="{FF2B5EF4-FFF2-40B4-BE49-F238E27FC236}">
                <a16:creationId xmlns:a16="http://schemas.microsoft.com/office/drawing/2014/main" id="{285BBA91-E7C6-FFC6-9FFD-F0AF533C58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58616" y="2925542"/>
            <a:ext cx="696079" cy="696079"/>
          </a:xfrm>
          <a:prstGeom prst="rect">
            <a:avLst/>
          </a:prstGeom>
        </p:spPr>
      </p:pic>
      <p:sp>
        <p:nvSpPr>
          <p:cNvPr id="55" name="TextBox 54">
            <a:extLst>
              <a:ext uri="{FF2B5EF4-FFF2-40B4-BE49-F238E27FC236}">
                <a16:creationId xmlns:a16="http://schemas.microsoft.com/office/drawing/2014/main" id="{DCAFD84D-3EC3-BE5C-4909-649562E40B21}"/>
              </a:ext>
            </a:extLst>
          </p:cNvPr>
          <p:cNvSpPr txBox="1"/>
          <p:nvPr/>
        </p:nvSpPr>
        <p:spPr>
          <a:xfrm>
            <a:off x="7519024" y="1001065"/>
            <a:ext cx="1388522" cy="338554"/>
          </a:xfrm>
          <a:prstGeom prst="rect">
            <a:avLst/>
          </a:prstGeom>
          <a:noFill/>
          <a:ln>
            <a:noFill/>
          </a:ln>
        </p:spPr>
        <p:txBody>
          <a:bodyPr wrap="none" rtlCol="0" anchor="b">
            <a:spAutoFit/>
          </a:bodyPr>
          <a:lstStyle/>
          <a:p>
            <a:r>
              <a:rPr lang="en-US" sz="1600" b="1" spc="75" dirty="0">
                <a:solidFill>
                  <a:schemeClr val="accent1"/>
                </a:solidFill>
                <a:latin typeface="Montserrat" pitchFamily="2" charset="77"/>
                <a:ea typeface="Source Sans Pro" panose="020B0503030403020204" pitchFamily="34" charset="0"/>
                <a:cs typeface="Lato Heavy" panose="020F0502020204030203" pitchFamily="34" charset="0"/>
              </a:rPr>
              <a:t>ABOUT US</a:t>
            </a:r>
          </a:p>
        </p:txBody>
      </p:sp>
      <p:sp>
        <p:nvSpPr>
          <p:cNvPr id="56" name="Subtitle 2">
            <a:extLst>
              <a:ext uri="{FF2B5EF4-FFF2-40B4-BE49-F238E27FC236}">
                <a16:creationId xmlns:a16="http://schemas.microsoft.com/office/drawing/2014/main" id="{EAE87F80-00CA-6262-46EF-8C5DFB40A238}"/>
              </a:ext>
            </a:extLst>
          </p:cNvPr>
          <p:cNvSpPr txBox="1">
            <a:spLocks/>
          </p:cNvSpPr>
          <p:nvPr/>
        </p:nvSpPr>
        <p:spPr>
          <a:xfrm>
            <a:off x="7519024" y="1376535"/>
            <a:ext cx="2930157" cy="54117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100" dirty="0">
                <a:solidFill>
                  <a:schemeClr val="tx1"/>
                </a:solidFill>
                <a:latin typeface="Montserrat Light" panose="00000400000000000000" pitchFamily="50" charset="0"/>
                <a:cs typeface="+mn-cs"/>
              </a:rPr>
              <a:t>A business plan is a written document that describes in detail how a business.</a:t>
            </a:r>
          </a:p>
        </p:txBody>
      </p:sp>
      <p:sp>
        <p:nvSpPr>
          <p:cNvPr id="57" name="TextBox 56">
            <a:extLst>
              <a:ext uri="{FF2B5EF4-FFF2-40B4-BE49-F238E27FC236}">
                <a16:creationId xmlns:a16="http://schemas.microsoft.com/office/drawing/2014/main" id="{D3246A5F-B2B8-230A-0979-437327B60146}"/>
              </a:ext>
            </a:extLst>
          </p:cNvPr>
          <p:cNvSpPr txBox="1"/>
          <p:nvPr/>
        </p:nvSpPr>
        <p:spPr>
          <a:xfrm>
            <a:off x="7519024" y="2773708"/>
            <a:ext cx="3142207" cy="338554"/>
          </a:xfrm>
          <a:prstGeom prst="rect">
            <a:avLst/>
          </a:prstGeom>
          <a:noFill/>
          <a:ln>
            <a:noFill/>
          </a:ln>
        </p:spPr>
        <p:txBody>
          <a:bodyPr wrap="none" rtlCol="0" anchor="b">
            <a:spAutoFit/>
          </a:bodyPr>
          <a:lstStyle/>
          <a:p>
            <a:r>
              <a:rPr lang="en-US" sz="1600" b="1" spc="75" dirty="0">
                <a:solidFill>
                  <a:schemeClr val="accent1"/>
                </a:solidFill>
                <a:latin typeface="Montserrat" pitchFamily="2" charset="77"/>
                <a:ea typeface="Source Sans Pro" panose="020B0503030403020204" pitchFamily="34" charset="0"/>
                <a:cs typeface="Lato Heavy" panose="020F0502020204030203" pitchFamily="34" charset="0"/>
              </a:rPr>
              <a:t>MESSAGE FROM THE CEO</a:t>
            </a:r>
          </a:p>
        </p:txBody>
      </p:sp>
      <p:sp>
        <p:nvSpPr>
          <p:cNvPr id="58" name="Subtitle 2">
            <a:extLst>
              <a:ext uri="{FF2B5EF4-FFF2-40B4-BE49-F238E27FC236}">
                <a16:creationId xmlns:a16="http://schemas.microsoft.com/office/drawing/2014/main" id="{982BE80E-B56B-E227-8D13-C77EBBF4D1F9}"/>
              </a:ext>
            </a:extLst>
          </p:cNvPr>
          <p:cNvSpPr txBox="1">
            <a:spLocks/>
          </p:cNvSpPr>
          <p:nvPr/>
        </p:nvSpPr>
        <p:spPr>
          <a:xfrm>
            <a:off x="7519024" y="3149178"/>
            <a:ext cx="2930157" cy="54117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100" dirty="0">
                <a:solidFill>
                  <a:schemeClr val="tx1"/>
                </a:solidFill>
                <a:latin typeface="Montserrat Light" panose="00000400000000000000" pitchFamily="50" charset="0"/>
                <a:cs typeface="+mn-cs"/>
              </a:rPr>
              <a:t>A business plan is a written document that describes in detail how a business.</a:t>
            </a:r>
          </a:p>
        </p:txBody>
      </p:sp>
      <p:sp>
        <p:nvSpPr>
          <p:cNvPr id="59" name="TextBox 58">
            <a:extLst>
              <a:ext uri="{FF2B5EF4-FFF2-40B4-BE49-F238E27FC236}">
                <a16:creationId xmlns:a16="http://schemas.microsoft.com/office/drawing/2014/main" id="{69BE894C-71A8-3825-2CCF-36D77C6B44DE}"/>
              </a:ext>
            </a:extLst>
          </p:cNvPr>
          <p:cNvSpPr txBox="1"/>
          <p:nvPr/>
        </p:nvSpPr>
        <p:spPr>
          <a:xfrm>
            <a:off x="7519024" y="4546351"/>
            <a:ext cx="1765227" cy="338554"/>
          </a:xfrm>
          <a:prstGeom prst="rect">
            <a:avLst/>
          </a:prstGeom>
          <a:noFill/>
          <a:ln>
            <a:noFill/>
          </a:ln>
        </p:spPr>
        <p:txBody>
          <a:bodyPr wrap="none" rtlCol="0" anchor="b">
            <a:spAutoFit/>
          </a:bodyPr>
          <a:lstStyle/>
          <a:p>
            <a:r>
              <a:rPr lang="en-US" sz="1600" b="1" spc="75" dirty="0">
                <a:solidFill>
                  <a:schemeClr val="accent1"/>
                </a:solidFill>
                <a:latin typeface="Montserrat" pitchFamily="2" charset="77"/>
                <a:ea typeface="Source Sans Pro" panose="020B0503030403020204" pitchFamily="34" charset="0"/>
                <a:cs typeface="Lato Heavy" panose="020F0502020204030203" pitchFamily="34" charset="0"/>
              </a:rPr>
              <a:t>OUR MISSION</a:t>
            </a:r>
          </a:p>
        </p:txBody>
      </p:sp>
      <p:sp>
        <p:nvSpPr>
          <p:cNvPr id="60" name="Subtitle 2">
            <a:extLst>
              <a:ext uri="{FF2B5EF4-FFF2-40B4-BE49-F238E27FC236}">
                <a16:creationId xmlns:a16="http://schemas.microsoft.com/office/drawing/2014/main" id="{5A1E825D-FC50-5CDD-1D37-6732EDC83F16}"/>
              </a:ext>
            </a:extLst>
          </p:cNvPr>
          <p:cNvSpPr txBox="1">
            <a:spLocks/>
          </p:cNvSpPr>
          <p:nvPr/>
        </p:nvSpPr>
        <p:spPr>
          <a:xfrm>
            <a:off x="7519024" y="4921821"/>
            <a:ext cx="2930157" cy="54117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100" dirty="0">
                <a:solidFill>
                  <a:schemeClr val="tx1"/>
                </a:solidFill>
                <a:latin typeface="Montserrat Light" panose="00000400000000000000" pitchFamily="50" charset="0"/>
                <a:cs typeface="+mn-cs"/>
              </a:rPr>
              <a:t>A business plan is a written document that describes in detail how a business.</a:t>
            </a:r>
          </a:p>
        </p:txBody>
      </p:sp>
      <p:sp>
        <p:nvSpPr>
          <p:cNvPr id="67" name="Oval 66">
            <a:extLst>
              <a:ext uri="{FF2B5EF4-FFF2-40B4-BE49-F238E27FC236}">
                <a16:creationId xmlns:a16="http://schemas.microsoft.com/office/drawing/2014/main" id="{561E8BCA-1D2F-A6C4-690B-49C24EDCA1D8}"/>
              </a:ext>
            </a:extLst>
          </p:cNvPr>
          <p:cNvSpPr/>
          <p:nvPr/>
        </p:nvSpPr>
        <p:spPr>
          <a:xfrm>
            <a:off x="6409253" y="878107"/>
            <a:ext cx="923024" cy="923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CB74C1D-9F2B-8794-51A8-C07F19107BC9}"/>
              </a:ext>
            </a:extLst>
          </p:cNvPr>
          <p:cNvSpPr/>
          <p:nvPr/>
        </p:nvSpPr>
        <p:spPr>
          <a:xfrm>
            <a:off x="6409253" y="2539062"/>
            <a:ext cx="923024" cy="923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F039BEF-0AFE-1D7D-143C-C3B3F0A51B13}"/>
              </a:ext>
            </a:extLst>
          </p:cNvPr>
          <p:cNvSpPr/>
          <p:nvPr/>
        </p:nvSpPr>
        <p:spPr>
          <a:xfrm>
            <a:off x="6403700" y="4288573"/>
            <a:ext cx="923024" cy="923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F2FE67B-D73C-A367-FC15-593A82A02F57}"/>
              </a:ext>
            </a:extLst>
          </p:cNvPr>
          <p:cNvSpPr txBox="1"/>
          <p:nvPr/>
        </p:nvSpPr>
        <p:spPr>
          <a:xfrm>
            <a:off x="6614631" y="876019"/>
            <a:ext cx="428322" cy="861774"/>
          </a:xfrm>
          <a:prstGeom prst="rect">
            <a:avLst/>
          </a:prstGeom>
          <a:noFill/>
        </p:spPr>
        <p:txBody>
          <a:bodyPr wrap="none" rtlCol="0">
            <a:spAutoFit/>
          </a:bodyPr>
          <a:lstStyle/>
          <a:p>
            <a:r>
              <a:rPr lang="en-US" sz="5000" b="1" dirty="0">
                <a:solidFill>
                  <a:schemeClr val="bg1">
                    <a:alpha val="50000"/>
                  </a:schemeClr>
                </a:solidFill>
                <a:latin typeface="Montserrat SemiBold" pitchFamily="2" charset="77"/>
              </a:rPr>
              <a:t>1</a:t>
            </a:r>
          </a:p>
        </p:txBody>
      </p:sp>
      <p:sp>
        <p:nvSpPr>
          <p:cNvPr id="74" name="TextBox 73">
            <a:extLst>
              <a:ext uri="{FF2B5EF4-FFF2-40B4-BE49-F238E27FC236}">
                <a16:creationId xmlns:a16="http://schemas.microsoft.com/office/drawing/2014/main" id="{77A23CD4-1073-C7E2-6D8C-3F5CEE98BAEA}"/>
              </a:ext>
            </a:extLst>
          </p:cNvPr>
          <p:cNvSpPr txBox="1"/>
          <p:nvPr/>
        </p:nvSpPr>
        <p:spPr>
          <a:xfrm>
            <a:off x="6614631" y="2648662"/>
            <a:ext cx="569387" cy="861774"/>
          </a:xfrm>
          <a:prstGeom prst="rect">
            <a:avLst/>
          </a:prstGeom>
          <a:noFill/>
        </p:spPr>
        <p:txBody>
          <a:bodyPr wrap="none" rtlCol="0">
            <a:spAutoFit/>
          </a:bodyPr>
          <a:lstStyle/>
          <a:p>
            <a:r>
              <a:rPr lang="en-US" sz="5000" b="1" dirty="0">
                <a:solidFill>
                  <a:schemeClr val="bg1">
                    <a:alpha val="50000"/>
                  </a:schemeClr>
                </a:solidFill>
                <a:latin typeface="Montserrat SemiBold" pitchFamily="2" charset="77"/>
              </a:rPr>
              <a:t>2</a:t>
            </a:r>
          </a:p>
        </p:txBody>
      </p:sp>
      <p:sp>
        <p:nvSpPr>
          <p:cNvPr id="75" name="TextBox 74">
            <a:extLst>
              <a:ext uri="{FF2B5EF4-FFF2-40B4-BE49-F238E27FC236}">
                <a16:creationId xmlns:a16="http://schemas.microsoft.com/office/drawing/2014/main" id="{E3F5763B-6C90-F3E3-E14F-71A9F525AA0A}"/>
              </a:ext>
            </a:extLst>
          </p:cNvPr>
          <p:cNvSpPr txBox="1"/>
          <p:nvPr/>
        </p:nvSpPr>
        <p:spPr>
          <a:xfrm>
            <a:off x="6614631" y="4421305"/>
            <a:ext cx="569387" cy="861774"/>
          </a:xfrm>
          <a:prstGeom prst="rect">
            <a:avLst/>
          </a:prstGeom>
          <a:noFill/>
        </p:spPr>
        <p:txBody>
          <a:bodyPr wrap="none" rtlCol="0">
            <a:spAutoFit/>
          </a:bodyPr>
          <a:lstStyle/>
          <a:p>
            <a:r>
              <a:rPr lang="en-US" sz="5000" b="1" dirty="0">
                <a:solidFill>
                  <a:schemeClr val="bg1">
                    <a:alpha val="50000"/>
                  </a:schemeClr>
                </a:solidFill>
                <a:latin typeface="Montserrat SemiBold" pitchFamily="2" charset="77"/>
              </a:rPr>
              <a:t>3</a:t>
            </a:r>
          </a:p>
        </p:txBody>
      </p:sp>
      <p:sp>
        <p:nvSpPr>
          <p:cNvPr id="79" name="Rectangle 78">
            <a:extLst>
              <a:ext uri="{FF2B5EF4-FFF2-40B4-BE49-F238E27FC236}">
                <a16:creationId xmlns:a16="http://schemas.microsoft.com/office/drawing/2014/main" id="{CF9C5C1D-D8ED-17E3-EF90-62C8640B158C}"/>
              </a:ext>
            </a:extLst>
          </p:cNvPr>
          <p:cNvSpPr/>
          <p:nvPr/>
        </p:nvSpPr>
        <p:spPr>
          <a:xfrm>
            <a:off x="3415744" y="3112262"/>
            <a:ext cx="2536911" cy="2530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CDE23544-3101-CF4B-269D-A680A91554A3}"/>
              </a:ext>
            </a:extLst>
          </p:cNvPr>
          <p:cNvSpPr txBox="1"/>
          <p:nvPr/>
        </p:nvSpPr>
        <p:spPr>
          <a:xfrm>
            <a:off x="3935587" y="3088328"/>
            <a:ext cx="2828882" cy="738664"/>
          </a:xfrm>
          <a:prstGeom prst="rect">
            <a:avLst/>
          </a:prstGeom>
          <a:noFill/>
        </p:spPr>
        <p:txBody>
          <a:bodyPr wrap="square" rtlCol="0">
            <a:spAutoFit/>
          </a:bodyPr>
          <a:lstStyle/>
          <a:p>
            <a:r>
              <a:rPr lang="en-US" sz="1400" dirty="0">
                <a:solidFill>
                  <a:schemeClr val="bg1"/>
                </a:solidFill>
                <a:latin typeface="Montserrat" pitchFamily="2" charset="77"/>
              </a:rPr>
              <a:t>YOUR TITLE</a:t>
            </a:r>
          </a:p>
          <a:p>
            <a:r>
              <a:rPr lang="en-US" sz="2800" b="1" i="1" dirty="0">
                <a:solidFill>
                  <a:schemeClr val="accent5"/>
                </a:solidFill>
                <a:latin typeface="Montserrat Black" pitchFamily="2" charset="77"/>
              </a:rPr>
              <a:t>GOES HERE</a:t>
            </a:r>
          </a:p>
        </p:txBody>
      </p:sp>
    </p:spTree>
    <p:extLst>
      <p:ext uri="{BB962C8B-B14F-4D97-AF65-F5344CB8AC3E}">
        <p14:creationId xmlns:p14="http://schemas.microsoft.com/office/powerpoint/2010/main" val="75951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171C29-AF5E-328F-0022-3DA7B5CF269C}"/>
              </a:ext>
            </a:extLst>
          </p:cNvPr>
          <p:cNvGrpSpPr/>
          <p:nvPr/>
        </p:nvGrpSpPr>
        <p:grpSpPr>
          <a:xfrm rot="2700000">
            <a:off x="-3063642" y="109859"/>
            <a:ext cx="6302188" cy="6340894"/>
            <a:chOff x="-3063642" y="109859"/>
            <a:chExt cx="6302188" cy="6340894"/>
          </a:xfrm>
        </p:grpSpPr>
        <p:sp>
          <p:nvSpPr>
            <p:cNvPr id="16" name="Freeform 15">
              <a:extLst>
                <a:ext uri="{FF2B5EF4-FFF2-40B4-BE49-F238E27FC236}">
                  <a16:creationId xmlns:a16="http://schemas.microsoft.com/office/drawing/2014/main" id="{79BD6AB1-F824-1C9D-49E7-7633BE4FC212}"/>
                </a:ext>
              </a:extLst>
            </p:cNvPr>
            <p:cNvSpPr/>
            <p:nvPr/>
          </p:nvSpPr>
          <p:spPr>
            <a:xfrm>
              <a:off x="-2513180" y="686530"/>
              <a:ext cx="5174370" cy="5174105"/>
            </a:xfrm>
            <a:custGeom>
              <a:avLst/>
              <a:gdLst>
                <a:gd name="connsiteX0" fmla="*/ 2587138 w 5174370"/>
                <a:gd name="connsiteY0" fmla="*/ 773711 h 5174105"/>
                <a:gd name="connsiteX1" fmla="*/ 773018 w 5174370"/>
                <a:gd name="connsiteY1" fmla="*/ 2587830 h 5174105"/>
                <a:gd name="connsiteX2" fmla="*/ 2587138 w 5174370"/>
                <a:gd name="connsiteY2" fmla="*/ 4401950 h 5174105"/>
                <a:gd name="connsiteX3" fmla="*/ 4401258 w 5174370"/>
                <a:gd name="connsiteY3" fmla="*/ 2587830 h 5174105"/>
                <a:gd name="connsiteX4" fmla="*/ 2587138 w 5174370"/>
                <a:gd name="connsiteY4" fmla="*/ 773711 h 5174105"/>
                <a:gd name="connsiteX5" fmla="*/ 3183061 w 5174370"/>
                <a:gd name="connsiteY5" fmla="*/ 0 h 5174105"/>
                <a:gd name="connsiteX6" fmla="*/ 3337782 w 5174370"/>
                <a:gd name="connsiteY6" fmla="*/ 39603 h 5174105"/>
                <a:gd name="connsiteX7" fmla="*/ 4005088 w 5174370"/>
                <a:gd name="connsiteY7" fmla="*/ 341837 h 5174105"/>
                <a:gd name="connsiteX8" fmla="*/ 4095987 w 5174370"/>
                <a:gd name="connsiteY8" fmla="*/ 404442 h 5174105"/>
                <a:gd name="connsiteX9" fmla="*/ 4080079 w 5174370"/>
                <a:gd name="connsiteY9" fmla="*/ 417567 h 5174105"/>
                <a:gd name="connsiteX10" fmla="*/ 3903828 w 5174370"/>
                <a:gd name="connsiteY10" fmla="*/ 843073 h 5174105"/>
                <a:gd name="connsiteX11" fmla="*/ 4505585 w 5174370"/>
                <a:gd name="connsiteY11" fmla="*/ 1444830 h 5174105"/>
                <a:gd name="connsiteX12" fmla="*/ 4842033 w 5174370"/>
                <a:gd name="connsiteY12" fmla="*/ 1342060 h 5174105"/>
                <a:gd name="connsiteX13" fmla="*/ 4903388 w 5174370"/>
                <a:gd name="connsiteY13" fmla="*/ 1291438 h 5174105"/>
                <a:gd name="connsiteX14" fmla="*/ 4966887 w 5174370"/>
                <a:gd name="connsiteY14" fmla="*/ 1407506 h 5174105"/>
                <a:gd name="connsiteX15" fmla="*/ 5123535 w 5174370"/>
                <a:gd name="connsiteY15" fmla="*/ 1798078 h 5174105"/>
                <a:gd name="connsiteX16" fmla="*/ 5173668 w 5174370"/>
                <a:gd name="connsiteY16" fmla="*/ 1993055 h 5174105"/>
                <a:gd name="connsiteX17" fmla="*/ 5121658 w 5174370"/>
                <a:gd name="connsiteY17" fmla="*/ 1998298 h 5174105"/>
                <a:gd name="connsiteX18" fmla="*/ 4641176 w 5174370"/>
                <a:gd name="connsiteY18" fmla="*/ 2587829 h 5174105"/>
                <a:gd name="connsiteX19" fmla="*/ 5121658 w 5174370"/>
                <a:gd name="connsiteY19" fmla="*/ 3177361 h 5174105"/>
                <a:gd name="connsiteX20" fmla="*/ 5174370 w 5174370"/>
                <a:gd name="connsiteY20" fmla="*/ 3182674 h 5174105"/>
                <a:gd name="connsiteX21" fmla="*/ 5163368 w 5174370"/>
                <a:gd name="connsiteY21" fmla="*/ 3235625 h 5174105"/>
                <a:gd name="connsiteX22" fmla="*/ 4826155 w 5174370"/>
                <a:gd name="connsiteY22" fmla="*/ 4016750 h 5174105"/>
                <a:gd name="connsiteX23" fmla="*/ 4816986 w 5174370"/>
                <a:gd name="connsiteY23" fmla="*/ 4030132 h 5174105"/>
                <a:gd name="connsiteX24" fmla="*/ 4796093 w 5174370"/>
                <a:gd name="connsiteY24" fmla="*/ 4012894 h 5174105"/>
                <a:gd name="connsiteX25" fmla="*/ 4459645 w 5174370"/>
                <a:gd name="connsiteY25" fmla="*/ 3910123 h 5174105"/>
                <a:gd name="connsiteX26" fmla="*/ 3857888 w 5174370"/>
                <a:gd name="connsiteY26" fmla="*/ 4511880 h 5174105"/>
                <a:gd name="connsiteX27" fmla="*/ 3960659 w 5174370"/>
                <a:gd name="connsiteY27" fmla="*/ 4848328 h 5174105"/>
                <a:gd name="connsiteX28" fmla="*/ 3967269 w 5174370"/>
                <a:gd name="connsiteY28" fmla="*/ 4856339 h 5174105"/>
                <a:gd name="connsiteX29" fmla="*/ 3848636 w 5174370"/>
                <a:gd name="connsiteY29" fmla="*/ 4925477 h 5174105"/>
                <a:gd name="connsiteX30" fmla="*/ 3376891 w 5174370"/>
                <a:gd name="connsiteY30" fmla="*/ 5124226 h 5174105"/>
                <a:gd name="connsiteX31" fmla="*/ 3182904 w 5174370"/>
                <a:gd name="connsiteY31" fmla="*/ 5174105 h 5174105"/>
                <a:gd name="connsiteX32" fmla="*/ 3176670 w 5174370"/>
                <a:gd name="connsiteY32" fmla="*/ 5112263 h 5174105"/>
                <a:gd name="connsiteX33" fmla="*/ 2587138 w 5174370"/>
                <a:gd name="connsiteY33" fmla="*/ 4631781 h 5174105"/>
                <a:gd name="connsiteX34" fmla="*/ 1997607 w 5174370"/>
                <a:gd name="connsiteY34" fmla="*/ 5112263 h 5174105"/>
                <a:gd name="connsiteX35" fmla="*/ 1991373 w 5174370"/>
                <a:gd name="connsiteY35" fmla="*/ 5174105 h 5174105"/>
                <a:gd name="connsiteX36" fmla="*/ 1797387 w 5174370"/>
                <a:gd name="connsiteY36" fmla="*/ 5124226 h 5174105"/>
                <a:gd name="connsiteX37" fmla="*/ 1179350 w 5174370"/>
                <a:gd name="connsiteY37" fmla="*/ 4840219 h 5174105"/>
                <a:gd name="connsiteX38" fmla="*/ 1066742 w 5174370"/>
                <a:gd name="connsiteY38" fmla="*/ 4764608 h 5174105"/>
                <a:gd name="connsiteX39" fmla="*/ 1121185 w 5174370"/>
                <a:gd name="connsiteY39" fmla="*/ 4664305 h 5174105"/>
                <a:gd name="connsiteX40" fmla="*/ 1168474 w 5174370"/>
                <a:gd name="connsiteY40" fmla="*/ 4430074 h 5174105"/>
                <a:gd name="connsiteX41" fmla="*/ 566717 w 5174370"/>
                <a:gd name="connsiteY41" fmla="*/ 3828317 h 5174105"/>
                <a:gd name="connsiteX42" fmla="*/ 332486 w 5174370"/>
                <a:gd name="connsiteY42" fmla="*/ 3875606 h 5174105"/>
                <a:gd name="connsiteX43" fmla="*/ 280784 w 5174370"/>
                <a:gd name="connsiteY43" fmla="*/ 3903669 h 5174105"/>
                <a:gd name="connsiteX44" fmla="*/ 261531 w 5174370"/>
                <a:gd name="connsiteY44" fmla="*/ 3871339 h 5174105"/>
                <a:gd name="connsiteX45" fmla="*/ 10910 w 5174370"/>
                <a:gd name="connsiteY45" fmla="*/ 3235625 h 5174105"/>
                <a:gd name="connsiteX46" fmla="*/ 0 w 5174370"/>
                <a:gd name="connsiteY46" fmla="*/ 3183117 h 5174105"/>
                <a:gd name="connsiteX47" fmla="*/ 57101 w 5174370"/>
                <a:gd name="connsiteY47" fmla="*/ 3177361 h 5174105"/>
                <a:gd name="connsiteX48" fmla="*/ 537583 w 5174370"/>
                <a:gd name="connsiteY48" fmla="*/ 2587829 h 5174105"/>
                <a:gd name="connsiteX49" fmla="*/ 57101 w 5174370"/>
                <a:gd name="connsiteY49" fmla="*/ 1998298 h 5174105"/>
                <a:gd name="connsiteX50" fmla="*/ 723 w 5174370"/>
                <a:gd name="connsiteY50" fmla="*/ 1992614 h 5174105"/>
                <a:gd name="connsiteX51" fmla="*/ 50744 w 5174370"/>
                <a:gd name="connsiteY51" fmla="*/ 1798078 h 5174105"/>
                <a:gd name="connsiteX52" fmla="*/ 307555 w 5174370"/>
                <a:gd name="connsiteY52" fmla="*/ 1224421 h 5174105"/>
                <a:gd name="connsiteX53" fmla="*/ 321928 w 5174370"/>
                <a:gd name="connsiteY53" fmla="*/ 1202439 h 5174105"/>
                <a:gd name="connsiteX54" fmla="*/ 332243 w 5174370"/>
                <a:gd name="connsiteY54" fmla="*/ 1210950 h 5174105"/>
                <a:gd name="connsiteX55" fmla="*/ 668691 w 5174370"/>
                <a:gd name="connsiteY55" fmla="*/ 1313721 h 5174105"/>
                <a:gd name="connsiteX56" fmla="*/ 1270448 w 5174370"/>
                <a:gd name="connsiteY56" fmla="*/ 711964 h 5174105"/>
                <a:gd name="connsiteX57" fmla="*/ 1167678 w 5174370"/>
                <a:gd name="connsiteY57" fmla="*/ 375516 h 5174105"/>
                <a:gd name="connsiteX58" fmla="*/ 1150507 w 5174370"/>
                <a:gd name="connsiteY58" fmla="*/ 354705 h 5174105"/>
                <a:gd name="connsiteX59" fmla="*/ 1169191 w 5174370"/>
                <a:gd name="connsiteY59" fmla="*/ 341837 h 5174105"/>
                <a:gd name="connsiteX60" fmla="*/ 1836496 w 5174370"/>
                <a:gd name="connsiteY60" fmla="*/ 39603 h 5174105"/>
                <a:gd name="connsiteX61" fmla="*/ 1991216 w 5174370"/>
                <a:gd name="connsiteY61" fmla="*/ 0 h 5174105"/>
                <a:gd name="connsiteX62" fmla="*/ 1997607 w 5174370"/>
                <a:gd name="connsiteY62" fmla="*/ 63396 h 5174105"/>
                <a:gd name="connsiteX63" fmla="*/ 2587138 w 5174370"/>
                <a:gd name="connsiteY63" fmla="*/ 543878 h 5174105"/>
                <a:gd name="connsiteX64" fmla="*/ 3176670 w 5174370"/>
                <a:gd name="connsiteY64" fmla="*/ 63396 h 51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74370" h="5174105">
                  <a:moveTo>
                    <a:pt x="2587138" y="773711"/>
                  </a:moveTo>
                  <a:cubicBezTo>
                    <a:pt x="1585227" y="773711"/>
                    <a:pt x="773018" y="1585919"/>
                    <a:pt x="773018" y="2587830"/>
                  </a:cubicBezTo>
                  <a:cubicBezTo>
                    <a:pt x="773018" y="3589741"/>
                    <a:pt x="1585227" y="4401950"/>
                    <a:pt x="2587138" y="4401950"/>
                  </a:cubicBezTo>
                  <a:cubicBezTo>
                    <a:pt x="3589049" y="4401950"/>
                    <a:pt x="4401258" y="3589741"/>
                    <a:pt x="4401258" y="2587830"/>
                  </a:cubicBezTo>
                  <a:cubicBezTo>
                    <a:pt x="4401258" y="1585919"/>
                    <a:pt x="3589049" y="773711"/>
                    <a:pt x="2587138" y="773711"/>
                  </a:cubicBezTo>
                  <a:close/>
                  <a:moveTo>
                    <a:pt x="3183061" y="0"/>
                  </a:moveTo>
                  <a:lnTo>
                    <a:pt x="3337782" y="39603"/>
                  </a:lnTo>
                  <a:cubicBezTo>
                    <a:pt x="3575813" y="109608"/>
                    <a:pt x="3799953" y="212059"/>
                    <a:pt x="4005088" y="341837"/>
                  </a:cubicBezTo>
                  <a:lnTo>
                    <a:pt x="4095987" y="404442"/>
                  </a:lnTo>
                  <a:lnTo>
                    <a:pt x="4080079" y="417567"/>
                  </a:lnTo>
                  <a:cubicBezTo>
                    <a:pt x="3971182" y="526464"/>
                    <a:pt x="3903828" y="676903"/>
                    <a:pt x="3903828" y="843073"/>
                  </a:cubicBezTo>
                  <a:cubicBezTo>
                    <a:pt x="3903828" y="1175415"/>
                    <a:pt x="4173244" y="1444830"/>
                    <a:pt x="4505585" y="1444830"/>
                  </a:cubicBezTo>
                  <a:cubicBezTo>
                    <a:pt x="4630213" y="1444830"/>
                    <a:pt x="4745992" y="1406944"/>
                    <a:pt x="4842033" y="1342060"/>
                  </a:cubicBezTo>
                  <a:lnTo>
                    <a:pt x="4903388" y="1291438"/>
                  </a:lnTo>
                  <a:lnTo>
                    <a:pt x="4966887" y="1407506"/>
                  </a:lnTo>
                  <a:cubicBezTo>
                    <a:pt x="5028969" y="1532433"/>
                    <a:pt x="5081503" y="1662942"/>
                    <a:pt x="5123535" y="1798078"/>
                  </a:cubicBezTo>
                  <a:lnTo>
                    <a:pt x="5173668" y="1993055"/>
                  </a:lnTo>
                  <a:lnTo>
                    <a:pt x="5121658" y="1998298"/>
                  </a:lnTo>
                  <a:cubicBezTo>
                    <a:pt x="4847448" y="2054409"/>
                    <a:pt x="4641176" y="2297031"/>
                    <a:pt x="4641176" y="2587829"/>
                  </a:cubicBezTo>
                  <a:cubicBezTo>
                    <a:pt x="4641176" y="2878627"/>
                    <a:pt x="4847448" y="3121249"/>
                    <a:pt x="5121658" y="3177361"/>
                  </a:cubicBezTo>
                  <a:lnTo>
                    <a:pt x="5174370" y="3182674"/>
                  </a:lnTo>
                  <a:lnTo>
                    <a:pt x="5163368" y="3235625"/>
                  </a:lnTo>
                  <a:cubicBezTo>
                    <a:pt x="5092993" y="3516395"/>
                    <a:pt x="4977921" y="3779437"/>
                    <a:pt x="4826155" y="4016750"/>
                  </a:cubicBezTo>
                  <a:lnTo>
                    <a:pt x="4816986" y="4030132"/>
                  </a:lnTo>
                  <a:lnTo>
                    <a:pt x="4796093" y="4012894"/>
                  </a:lnTo>
                  <a:cubicBezTo>
                    <a:pt x="4700052" y="3948010"/>
                    <a:pt x="4584273" y="3910123"/>
                    <a:pt x="4459645" y="3910123"/>
                  </a:cubicBezTo>
                  <a:cubicBezTo>
                    <a:pt x="4127304" y="3910123"/>
                    <a:pt x="3857888" y="4179539"/>
                    <a:pt x="3857888" y="4511880"/>
                  </a:cubicBezTo>
                  <a:cubicBezTo>
                    <a:pt x="3857888" y="4636508"/>
                    <a:pt x="3895775" y="4752287"/>
                    <a:pt x="3960659" y="4848328"/>
                  </a:cubicBezTo>
                  <a:lnTo>
                    <a:pt x="3967269" y="4856339"/>
                  </a:lnTo>
                  <a:lnTo>
                    <a:pt x="3848636" y="4925477"/>
                  </a:lnTo>
                  <a:cubicBezTo>
                    <a:pt x="3699413" y="5006174"/>
                    <a:pt x="3541589" y="5073000"/>
                    <a:pt x="3376891" y="5124226"/>
                  </a:cubicBezTo>
                  <a:lnTo>
                    <a:pt x="3182904" y="5174105"/>
                  </a:lnTo>
                  <a:lnTo>
                    <a:pt x="3176670" y="5112263"/>
                  </a:lnTo>
                  <a:cubicBezTo>
                    <a:pt x="3120558" y="4838053"/>
                    <a:pt x="2877937" y="4631781"/>
                    <a:pt x="2587138" y="4631781"/>
                  </a:cubicBezTo>
                  <a:cubicBezTo>
                    <a:pt x="2296340" y="4631781"/>
                    <a:pt x="2053719" y="4838053"/>
                    <a:pt x="1997607" y="5112263"/>
                  </a:cubicBezTo>
                  <a:lnTo>
                    <a:pt x="1991373" y="5174105"/>
                  </a:lnTo>
                  <a:lnTo>
                    <a:pt x="1797387" y="5124226"/>
                  </a:lnTo>
                  <a:cubicBezTo>
                    <a:pt x="1577791" y="5055924"/>
                    <a:pt x="1370413" y="4959890"/>
                    <a:pt x="1179350" y="4840219"/>
                  </a:cubicBezTo>
                  <a:lnTo>
                    <a:pt x="1066742" y="4764608"/>
                  </a:lnTo>
                  <a:lnTo>
                    <a:pt x="1121185" y="4664305"/>
                  </a:lnTo>
                  <a:cubicBezTo>
                    <a:pt x="1151636" y="4592312"/>
                    <a:pt x="1168474" y="4513160"/>
                    <a:pt x="1168474" y="4430074"/>
                  </a:cubicBezTo>
                  <a:cubicBezTo>
                    <a:pt x="1168474" y="4097733"/>
                    <a:pt x="899058" y="3828317"/>
                    <a:pt x="566717" y="3828317"/>
                  </a:cubicBezTo>
                  <a:cubicBezTo>
                    <a:pt x="483632" y="3828317"/>
                    <a:pt x="404480" y="3845156"/>
                    <a:pt x="332486" y="3875606"/>
                  </a:cubicBezTo>
                  <a:lnTo>
                    <a:pt x="280784" y="3903669"/>
                  </a:lnTo>
                  <a:lnTo>
                    <a:pt x="261531" y="3871339"/>
                  </a:lnTo>
                  <a:cubicBezTo>
                    <a:pt x="152117" y="3673511"/>
                    <a:pt x="67211" y="3460241"/>
                    <a:pt x="10910" y="3235625"/>
                  </a:cubicBezTo>
                  <a:lnTo>
                    <a:pt x="0" y="3183117"/>
                  </a:lnTo>
                  <a:lnTo>
                    <a:pt x="57101" y="3177361"/>
                  </a:lnTo>
                  <a:cubicBezTo>
                    <a:pt x="331312" y="3121249"/>
                    <a:pt x="537583" y="2878628"/>
                    <a:pt x="537583" y="2587829"/>
                  </a:cubicBezTo>
                  <a:cubicBezTo>
                    <a:pt x="537583" y="2297031"/>
                    <a:pt x="331312" y="2054409"/>
                    <a:pt x="57101" y="1998298"/>
                  </a:cubicBezTo>
                  <a:lnTo>
                    <a:pt x="723" y="1992614"/>
                  </a:lnTo>
                  <a:lnTo>
                    <a:pt x="50744" y="1798078"/>
                  </a:lnTo>
                  <a:cubicBezTo>
                    <a:pt x="113791" y="1595374"/>
                    <a:pt x="200469" y="1403081"/>
                    <a:pt x="307555" y="1224421"/>
                  </a:cubicBezTo>
                  <a:lnTo>
                    <a:pt x="321928" y="1202439"/>
                  </a:lnTo>
                  <a:lnTo>
                    <a:pt x="332243" y="1210950"/>
                  </a:lnTo>
                  <a:cubicBezTo>
                    <a:pt x="428284" y="1275834"/>
                    <a:pt x="544063" y="1313721"/>
                    <a:pt x="668691" y="1313721"/>
                  </a:cubicBezTo>
                  <a:cubicBezTo>
                    <a:pt x="1001032" y="1313721"/>
                    <a:pt x="1270448" y="1044304"/>
                    <a:pt x="1270448" y="711964"/>
                  </a:cubicBezTo>
                  <a:cubicBezTo>
                    <a:pt x="1270448" y="587336"/>
                    <a:pt x="1232562" y="471557"/>
                    <a:pt x="1167678" y="375516"/>
                  </a:cubicBezTo>
                  <a:lnTo>
                    <a:pt x="1150507" y="354705"/>
                  </a:lnTo>
                  <a:lnTo>
                    <a:pt x="1169191" y="341837"/>
                  </a:lnTo>
                  <a:cubicBezTo>
                    <a:pt x="1374325" y="212059"/>
                    <a:pt x="1598466" y="109608"/>
                    <a:pt x="1836496" y="39603"/>
                  </a:cubicBezTo>
                  <a:lnTo>
                    <a:pt x="1991216" y="0"/>
                  </a:lnTo>
                  <a:lnTo>
                    <a:pt x="1997607" y="63396"/>
                  </a:lnTo>
                  <a:cubicBezTo>
                    <a:pt x="2053719" y="337606"/>
                    <a:pt x="2296340" y="543878"/>
                    <a:pt x="2587138" y="543878"/>
                  </a:cubicBezTo>
                  <a:cubicBezTo>
                    <a:pt x="2877937" y="543878"/>
                    <a:pt x="3120558" y="337606"/>
                    <a:pt x="3176670" y="63396"/>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ACCD223A-9763-FD3A-ABFA-DB185A7C346E}"/>
                </a:ext>
              </a:extLst>
            </p:cNvPr>
            <p:cNvSpPr/>
            <p:nvPr/>
          </p:nvSpPr>
          <p:spPr>
            <a:xfrm>
              <a:off x="-396642" y="109859"/>
              <a:ext cx="941294" cy="9412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75FEE2-A4EB-6470-8871-38139C910D68}"/>
                </a:ext>
              </a:extLst>
            </p:cNvPr>
            <p:cNvSpPr/>
            <p:nvPr/>
          </p:nvSpPr>
          <p:spPr>
            <a:xfrm>
              <a:off x="-396642" y="5509459"/>
              <a:ext cx="941294" cy="9412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E56A1B-CF8E-84D5-1AE7-71951E968929}"/>
                </a:ext>
              </a:extLst>
            </p:cNvPr>
            <p:cNvSpPr/>
            <p:nvPr/>
          </p:nvSpPr>
          <p:spPr>
            <a:xfrm>
              <a:off x="1530769" y="1037706"/>
              <a:ext cx="941294" cy="9412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Oval 19">
              <a:extLst>
                <a:ext uri="{FF2B5EF4-FFF2-40B4-BE49-F238E27FC236}">
                  <a16:creationId xmlns:a16="http://schemas.microsoft.com/office/drawing/2014/main" id="{B2234C20-274A-8CC6-BBFA-F012B4AA5EB2}"/>
                </a:ext>
              </a:extLst>
            </p:cNvPr>
            <p:cNvSpPr/>
            <p:nvPr/>
          </p:nvSpPr>
          <p:spPr>
            <a:xfrm>
              <a:off x="2297252" y="2802935"/>
              <a:ext cx="941294" cy="9412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7646B0B-DDB2-D39C-31CF-90E7C805B33E}"/>
                </a:ext>
              </a:extLst>
            </p:cNvPr>
            <p:cNvSpPr/>
            <p:nvPr/>
          </p:nvSpPr>
          <p:spPr>
            <a:xfrm>
              <a:off x="1517322" y="4737030"/>
              <a:ext cx="941294" cy="941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31D6F3-9AA4-E40C-7BF1-A6CB7C3635BA}"/>
                </a:ext>
              </a:extLst>
            </p:cNvPr>
            <p:cNvSpPr/>
            <p:nvPr/>
          </p:nvSpPr>
          <p:spPr>
            <a:xfrm>
              <a:off x="-2409652" y="4636130"/>
              <a:ext cx="941294" cy="941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8816BB-C1AC-82E7-7102-744457331C5F}"/>
                </a:ext>
              </a:extLst>
            </p:cNvPr>
            <p:cNvSpPr/>
            <p:nvPr/>
          </p:nvSpPr>
          <p:spPr>
            <a:xfrm>
              <a:off x="-3063642" y="2802935"/>
              <a:ext cx="941294" cy="94129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74B24B-9974-A06A-6F03-4D4680B49E7A}"/>
                </a:ext>
              </a:extLst>
            </p:cNvPr>
            <p:cNvSpPr/>
            <p:nvPr/>
          </p:nvSpPr>
          <p:spPr>
            <a:xfrm>
              <a:off x="-2324053" y="918880"/>
              <a:ext cx="941294" cy="941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descr="Head with gears">
            <a:extLst>
              <a:ext uri="{FF2B5EF4-FFF2-40B4-BE49-F238E27FC236}">
                <a16:creationId xmlns:a16="http://schemas.microsoft.com/office/drawing/2014/main" id="{46277AD8-FC26-BD26-59CC-0A77BBFD1E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0591" y="2984611"/>
            <a:ext cx="819880" cy="819880"/>
          </a:xfrm>
          <a:prstGeom prst="rect">
            <a:avLst/>
          </a:prstGeom>
        </p:spPr>
      </p:pic>
      <p:sp>
        <p:nvSpPr>
          <p:cNvPr id="4" name="TextBox 3">
            <a:extLst>
              <a:ext uri="{FF2B5EF4-FFF2-40B4-BE49-F238E27FC236}">
                <a16:creationId xmlns:a16="http://schemas.microsoft.com/office/drawing/2014/main" id="{A6525A28-4A05-7F34-AE0A-BC25B91FC1DB}"/>
              </a:ext>
            </a:extLst>
          </p:cNvPr>
          <p:cNvSpPr txBox="1"/>
          <p:nvPr/>
        </p:nvSpPr>
        <p:spPr>
          <a:xfrm>
            <a:off x="6194220" y="2011634"/>
            <a:ext cx="2329484" cy="461665"/>
          </a:xfrm>
          <a:prstGeom prst="rect">
            <a:avLst/>
          </a:prstGeom>
          <a:noFill/>
          <a:ln>
            <a:noFill/>
          </a:ln>
        </p:spPr>
        <p:txBody>
          <a:bodyPr wrap="none" rtlCol="0" anchor="b">
            <a:spAutoFit/>
          </a:bodyPr>
          <a:lstStyle/>
          <a:p>
            <a:r>
              <a:rPr lang="en-US" sz="2400" b="1" spc="150" dirty="0">
                <a:solidFill>
                  <a:schemeClr val="accent4"/>
                </a:solidFill>
                <a:latin typeface="Montserrat SemiBold" pitchFamily="2" charset="77"/>
                <a:ea typeface="Source Sans Pro" panose="020B0503030403020204" pitchFamily="34" charset="0"/>
                <a:cs typeface="Lato Heavy" panose="020F0502020204030203" pitchFamily="34" charset="0"/>
              </a:rPr>
              <a:t>MEGAN</a:t>
            </a:r>
            <a:r>
              <a:rPr lang="en-US" sz="2400" b="1" spc="150" dirty="0">
                <a:solidFill>
                  <a:schemeClr val="tx2"/>
                </a:solidFill>
                <a:latin typeface="Montserrat SemiBold" pitchFamily="2" charset="77"/>
                <a:ea typeface="Source Sans Pro" panose="020B0503030403020204" pitchFamily="34" charset="0"/>
                <a:cs typeface="Lato Heavy" panose="020F0502020204030203" pitchFamily="34" charset="0"/>
              </a:rPr>
              <a:t> </a:t>
            </a:r>
            <a:r>
              <a:rPr lang="en-US" sz="2400" b="1" spc="150" dirty="0">
                <a:solidFill>
                  <a:schemeClr val="accent3"/>
                </a:solidFill>
                <a:latin typeface="Montserrat SemiBold" pitchFamily="2" charset="77"/>
                <a:ea typeface="Source Sans Pro" panose="020B0503030403020204" pitchFamily="34" charset="0"/>
                <a:cs typeface="Lato Heavy" panose="020F0502020204030203" pitchFamily="34" charset="0"/>
              </a:rPr>
              <a:t>FOX</a:t>
            </a:r>
          </a:p>
        </p:txBody>
      </p:sp>
      <p:sp>
        <p:nvSpPr>
          <p:cNvPr id="5" name="Subtitle 2">
            <a:extLst>
              <a:ext uri="{FF2B5EF4-FFF2-40B4-BE49-F238E27FC236}">
                <a16:creationId xmlns:a16="http://schemas.microsoft.com/office/drawing/2014/main" id="{FDA48EBE-C0F3-EF15-7567-006DEC65892E}"/>
              </a:ext>
            </a:extLst>
          </p:cNvPr>
          <p:cNvSpPr txBox="1">
            <a:spLocks/>
          </p:cNvSpPr>
          <p:nvPr/>
        </p:nvSpPr>
        <p:spPr>
          <a:xfrm>
            <a:off x="6194220" y="3047612"/>
            <a:ext cx="5172938" cy="182171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200" dirty="0">
                <a:solidFill>
                  <a:schemeClr val="tx1"/>
                </a:solidFill>
                <a:latin typeface="Lato Light" panose="020F0302020204030203" pitchFamily="34" charset="77"/>
                <a:ea typeface="Noto Sans Light" panose="020B0402040504020204" pitchFamily="34" charset="0"/>
                <a:cs typeface="Noto Sans Light" panose="020B0402040504020204" pitchFamily="34" charset="0"/>
              </a:rPr>
              <a:t>“</a:t>
            </a:r>
            <a:r>
              <a:rPr lang="en-US" sz="1400" dirty="0">
                <a:solidFill>
                  <a:schemeClr val="tx1">
                    <a:lumMod val="75000"/>
                    <a:lumOff val="25000"/>
                  </a:schemeClr>
                </a:solidFill>
                <a:latin typeface="Montserrat Light" panose="00000400000000000000" pitchFamily="50" charset="0"/>
                <a:cs typeface="+mn-cs"/>
              </a:rPr>
              <a:t>Lorem ipsum dolor sit </a:t>
            </a:r>
            <a:r>
              <a:rPr lang="en-US" sz="1400" dirty="0" err="1">
                <a:solidFill>
                  <a:schemeClr val="tx1">
                    <a:lumMod val="75000"/>
                    <a:lumOff val="25000"/>
                  </a:schemeClr>
                </a:solidFill>
                <a:latin typeface="Montserrat Light" panose="00000400000000000000" pitchFamily="50" charset="0"/>
                <a:cs typeface="+mn-cs"/>
              </a:rPr>
              <a:t>amet</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consectetur</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adipiscing</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elit</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Phasellus</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pretium</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lacus</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eu</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nunc</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dapibus</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consectetur</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eget</a:t>
            </a:r>
            <a:r>
              <a:rPr lang="en-US" sz="1400" dirty="0">
                <a:solidFill>
                  <a:schemeClr val="tx1">
                    <a:lumMod val="75000"/>
                    <a:lumOff val="25000"/>
                  </a:schemeClr>
                </a:solidFill>
                <a:latin typeface="Montserrat Light" panose="00000400000000000000" pitchFamily="50" charset="0"/>
                <a:cs typeface="+mn-cs"/>
              </a:rPr>
              <a:t> vitae </a:t>
            </a:r>
            <a:r>
              <a:rPr lang="en-US" sz="1400" dirty="0" err="1">
                <a:solidFill>
                  <a:schemeClr val="tx1">
                    <a:lumMod val="75000"/>
                    <a:lumOff val="25000"/>
                  </a:schemeClr>
                </a:solidFill>
                <a:latin typeface="Montserrat Light" panose="00000400000000000000" pitchFamily="50" charset="0"/>
                <a:cs typeface="+mn-cs"/>
              </a:rPr>
              <a:t>mauris</a:t>
            </a:r>
            <a:r>
              <a:rPr lang="en-US" sz="1400" dirty="0">
                <a:solidFill>
                  <a:schemeClr val="tx1">
                    <a:lumMod val="75000"/>
                    <a:lumOff val="25000"/>
                  </a:schemeClr>
                </a:solidFill>
                <a:latin typeface="Montserrat Light" panose="00000400000000000000" pitchFamily="50" charset="0"/>
                <a:cs typeface="+mn-cs"/>
              </a:rPr>
              <a:t>. Morbi </a:t>
            </a:r>
            <a:r>
              <a:rPr lang="en-US" sz="1400" dirty="0" err="1">
                <a:solidFill>
                  <a:schemeClr val="tx1">
                    <a:lumMod val="75000"/>
                    <a:lumOff val="25000"/>
                  </a:schemeClr>
                </a:solidFill>
                <a:latin typeface="Montserrat Light" panose="00000400000000000000" pitchFamily="50" charset="0"/>
                <a:cs typeface="+mn-cs"/>
              </a:rPr>
              <a:t>tristique</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mauris</a:t>
            </a:r>
            <a:r>
              <a:rPr lang="en-US" sz="1400" dirty="0">
                <a:solidFill>
                  <a:schemeClr val="tx1">
                    <a:lumMod val="75000"/>
                    <a:lumOff val="25000"/>
                  </a:schemeClr>
                </a:solidFill>
                <a:latin typeface="Montserrat Light" panose="00000400000000000000" pitchFamily="50" charset="0"/>
                <a:cs typeface="+mn-cs"/>
              </a:rPr>
              <a:t> at </a:t>
            </a:r>
            <a:r>
              <a:rPr lang="en-US" sz="1400" dirty="0" err="1">
                <a:solidFill>
                  <a:schemeClr val="tx1">
                    <a:lumMod val="75000"/>
                    <a:lumOff val="25000"/>
                  </a:schemeClr>
                </a:solidFill>
                <a:latin typeface="Montserrat Light" panose="00000400000000000000" pitchFamily="50" charset="0"/>
                <a:cs typeface="+mn-cs"/>
              </a:rPr>
              <a:t>erat</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finibus</a:t>
            </a:r>
            <a:r>
              <a:rPr lang="en-US" sz="1400" dirty="0">
                <a:solidFill>
                  <a:schemeClr val="tx1">
                    <a:lumMod val="75000"/>
                    <a:lumOff val="25000"/>
                  </a:schemeClr>
                </a:solidFill>
                <a:latin typeface="Montserrat Light" panose="00000400000000000000" pitchFamily="50" charset="0"/>
                <a:cs typeface="+mn-cs"/>
              </a:rPr>
              <a:t>, at </a:t>
            </a:r>
            <a:r>
              <a:rPr lang="en-US" sz="1400" dirty="0" err="1">
                <a:solidFill>
                  <a:schemeClr val="tx1">
                    <a:lumMod val="75000"/>
                    <a:lumOff val="25000"/>
                  </a:schemeClr>
                </a:solidFill>
                <a:latin typeface="Montserrat Light" panose="00000400000000000000" pitchFamily="50" charset="0"/>
                <a:cs typeface="+mn-cs"/>
              </a:rPr>
              <a:t>imperdiet</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nisl</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commodo</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Pellentesque</a:t>
            </a:r>
            <a:r>
              <a:rPr lang="en-US" sz="1400" dirty="0">
                <a:solidFill>
                  <a:schemeClr val="tx1">
                    <a:lumMod val="75000"/>
                    <a:lumOff val="25000"/>
                  </a:schemeClr>
                </a:solidFill>
                <a:latin typeface="Montserrat Light" panose="00000400000000000000" pitchFamily="50" charset="0"/>
                <a:cs typeface="+mn-cs"/>
              </a:rPr>
              <a:t> habitant </a:t>
            </a:r>
            <a:r>
              <a:rPr lang="en-US" sz="1400" dirty="0" err="1">
                <a:solidFill>
                  <a:schemeClr val="tx1">
                    <a:lumMod val="75000"/>
                    <a:lumOff val="25000"/>
                  </a:schemeClr>
                </a:solidFill>
                <a:latin typeface="Montserrat Light" panose="00000400000000000000" pitchFamily="50" charset="0"/>
                <a:cs typeface="+mn-cs"/>
              </a:rPr>
              <a:t>morbi</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tristique</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senectus</a:t>
            </a:r>
            <a:r>
              <a:rPr lang="en-US" sz="1400" dirty="0">
                <a:solidFill>
                  <a:schemeClr val="tx1">
                    <a:lumMod val="75000"/>
                    <a:lumOff val="25000"/>
                  </a:schemeClr>
                </a:solidFill>
                <a:latin typeface="Montserrat Light" panose="00000400000000000000" pitchFamily="50" charset="0"/>
                <a:cs typeface="+mn-cs"/>
              </a:rPr>
              <a:t> et </a:t>
            </a:r>
            <a:r>
              <a:rPr lang="en-US" sz="1400" dirty="0" err="1">
                <a:solidFill>
                  <a:schemeClr val="tx1">
                    <a:lumMod val="75000"/>
                    <a:lumOff val="25000"/>
                  </a:schemeClr>
                </a:solidFill>
                <a:latin typeface="Montserrat Light" panose="00000400000000000000" pitchFamily="50" charset="0"/>
                <a:cs typeface="+mn-cs"/>
              </a:rPr>
              <a:t>netus</a:t>
            </a:r>
            <a:r>
              <a:rPr lang="en-US" sz="1400" dirty="0">
                <a:solidFill>
                  <a:schemeClr val="tx1">
                    <a:lumMod val="75000"/>
                    <a:lumOff val="25000"/>
                  </a:schemeClr>
                </a:solidFill>
                <a:latin typeface="Montserrat Light" panose="00000400000000000000" pitchFamily="50" charset="0"/>
                <a:cs typeface="+mn-cs"/>
              </a:rPr>
              <a:t> et </a:t>
            </a:r>
            <a:r>
              <a:rPr lang="en-US" sz="1400" dirty="0" err="1">
                <a:solidFill>
                  <a:schemeClr val="tx1">
                    <a:lumMod val="75000"/>
                    <a:lumOff val="25000"/>
                  </a:schemeClr>
                </a:solidFill>
                <a:latin typeface="Montserrat Light" panose="00000400000000000000" pitchFamily="50" charset="0"/>
                <a:cs typeface="+mn-cs"/>
              </a:rPr>
              <a:t>malesuada</a:t>
            </a:r>
            <a:r>
              <a:rPr lang="en-US" sz="1400" dirty="0">
                <a:solidFill>
                  <a:schemeClr val="tx1">
                    <a:lumMod val="75000"/>
                    <a:lumOff val="25000"/>
                  </a:schemeClr>
                </a:solidFill>
                <a:latin typeface="Montserrat Light" panose="00000400000000000000" pitchFamily="50" charset="0"/>
                <a:cs typeface="+mn-cs"/>
              </a:rPr>
              <a:t> fames ac </a:t>
            </a:r>
            <a:r>
              <a:rPr lang="en-US" sz="1400" dirty="0" err="1">
                <a:solidFill>
                  <a:schemeClr val="tx1">
                    <a:lumMod val="75000"/>
                    <a:lumOff val="25000"/>
                  </a:schemeClr>
                </a:solidFill>
                <a:latin typeface="Montserrat Light" panose="00000400000000000000" pitchFamily="50" charset="0"/>
                <a:cs typeface="+mn-cs"/>
              </a:rPr>
              <a:t>turpis</a:t>
            </a:r>
            <a:r>
              <a:rPr lang="en-US" sz="1400" dirty="0">
                <a:solidFill>
                  <a:schemeClr val="tx1">
                    <a:lumMod val="75000"/>
                    <a:lumOff val="25000"/>
                  </a:schemeClr>
                </a:solidFill>
                <a:latin typeface="Montserrat Light" panose="00000400000000000000" pitchFamily="50" charset="0"/>
                <a:cs typeface="+mn-cs"/>
              </a:rPr>
              <a:t> </a:t>
            </a:r>
            <a:r>
              <a:rPr lang="en-US" sz="1400" dirty="0" err="1">
                <a:solidFill>
                  <a:schemeClr val="tx1">
                    <a:lumMod val="75000"/>
                    <a:lumOff val="25000"/>
                  </a:schemeClr>
                </a:solidFill>
                <a:latin typeface="Montserrat Light" panose="00000400000000000000" pitchFamily="50" charset="0"/>
                <a:cs typeface="+mn-cs"/>
              </a:rPr>
              <a:t>egestas</a:t>
            </a:r>
            <a:r>
              <a:rPr lang="en-US" sz="1400" dirty="0">
                <a:solidFill>
                  <a:schemeClr val="tx1">
                    <a:lumMod val="75000"/>
                    <a:lumOff val="25000"/>
                  </a:schemeClr>
                </a:solidFill>
                <a:latin typeface="Montserrat Light" panose="00000400000000000000" pitchFamily="50" charset="0"/>
                <a:cs typeface="+mn-cs"/>
              </a:rPr>
              <a:t>. Nam id dolor vitae eros </a:t>
            </a:r>
            <a:r>
              <a:rPr lang="en-US" sz="1400" dirty="0" err="1">
                <a:solidFill>
                  <a:schemeClr val="tx1">
                    <a:lumMod val="75000"/>
                    <a:lumOff val="25000"/>
                  </a:schemeClr>
                </a:solidFill>
                <a:latin typeface="Montserrat Light" panose="00000400000000000000" pitchFamily="50" charset="0"/>
                <a:cs typeface="+mn-cs"/>
              </a:rPr>
              <a:t>sollicitudin</a:t>
            </a:r>
            <a:r>
              <a:rPr lang="en-US" sz="1400" dirty="0">
                <a:solidFill>
                  <a:schemeClr val="tx1">
                    <a:lumMod val="75000"/>
                    <a:lumOff val="25000"/>
                  </a:schemeClr>
                </a:solidFill>
                <a:latin typeface="Montserrat Light" panose="00000400000000000000" pitchFamily="50" charset="0"/>
                <a:cs typeface="+mn-cs"/>
              </a:rPr>
              <a:t> gravida sed non diam..”</a:t>
            </a:r>
          </a:p>
        </p:txBody>
      </p:sp>
      <p:sp>
        <p:nvSpPr>
          <p:cNvPr id="6" name="TextBox 5">
            <a:extLst>
              <a:ext uri="{FF2B5EF4-FFF2-40B4-BE49-F238E27FC236}">
                <a16:creationId xmlns:a16="http://schemas.microsoft.com/office/drawing/2014/main" id="{AC111D37-4BCF-6989-9D03-3979193D2E80}"/>
              </a:ext>
            </a:extLst>
          </p:cNvPr>
          <p:cNvSpPr txBox="1"/>
          <p:nvPr/>
        </p:nvSpPr>
        <p:spPr>
          <a:xfrm>
            <a:off x="6194220" y="2607030"/>
            <a:ext cx="2125903" cy="338554"/>
          </a:xfrm>
          <a:prstGeom prst="rect">
            <a:avLst/>
          </a:prstGeom>
          <a:noFill/>
          <a:ln>
            <a:noFill/>
          </a:ln>
        </p:spPr>
        <p:txBody>
          <a:bodyPr wrap="none" rtlCol="0" anchor="b">
            <a:spAutoFit/>
          </a:bodyPr>
          <a:lstStyle/>
          <a:p>
            <a:r>
              <a:rPr lang="en-US" sz="1600" b="1" spc="75" dirty="0">
                <a:solidFill>
                  <a:schemeClr val="accent2"/>
                </a:solidFill>
                <a:latin typeface="Montserrat" pitchFamily="2" charset="77"/>
                <a:ea typeface="Source Sans Pro" panose="020B0503030403020204" pitchFamily="34" charset="0"/>
                <a:cs typeface="Lato Heavy" panose="020F0502020204030203" pitchFamily="34" charset="0"/>
              </a:rPr>
              <a:t>CEO &amp; FOUNDER</a:t>
            </a:r>
          </a:p>
        </p:txBody>
      </p:sp>
      <p:sp>
        <p:nvSpPr>
          <p:cNvPr id="7" name="Rectangle 6">
            <a:extLst>
              <a:ext uri="{FF2B5EF4-FFF2-40B4-BE49-F238E27FC236}">
                <a16:creationId xmlns:a16="http://schemas.microsoft.com/office/drawing/2014/main" id="{EFD1A492-3C41-9641-BE4E-96AFC7BCE112}"/>
              </a:ext>
            </a:extLst>
          </p:cNvPr>
          <p:cNvSpPr/>
          <p:nvPr/>
        </p:nvSpPr>
        <p:spPr>
          <a:xfrm>
            <a:off x="5954822" y="748036"/>
            <a:ext cx="2536911" cy="2530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A45110-192F-BD93-7A8C-93200F395687}"/>
              </a:ext>
            </a:extLst>
          </p:cNvPr>
          <p:cNvSpPr txBox="1"/>
          <p:nvPr/>
        </p:nvSpPr>
        <p:spPr>
          <a:xfrm>
            <a:off x="6474665" y="724102"/>
            <a:ext cx="2828882" cy="738664"/>
          </a:xfrm>
          <a:prstGeom prst="rect">
            <a:avLst/>
          </a:prstGeom>
          <a:noFill/>
        </p:spPr>
        <p:txBody>
          <a:bodyPr wrap="square" rtlCol="0">
            <a:spAutoFit/>
          </a:bodyPr>
          <a:lstStyle/>
          <a:p>
            <a:r>
              <a:rPr lang="en-US" sz="1400" dirty="0">
                <a:solidFill>
                  <a:schemeClr val="bg1"/>
                </a:solidFill>
                <a:latin typeface="Montserrat" pitchFamily="2" charset="77"/>
              </a:rPr>
              <a:t>YOUR TITLE</a:t>
            </a:r>
          </a:p>
          <a:p>
            <a:r>
              <a:rPr lang="en-US" sz="2800" b="1" i="1" dirty="0">
                <a:solidFill>
                  <a:schemeClr val="accent5"/>
                </a:solidFill>
                <a:latin typeface="Montserrat Black" pitchFamily="2" charset="77"/>
              </a:rPr>
              <a:t>GOES HERE</a:t>
            </a:r>
          </a:p>
        </p:txBody>
      </p:sp>
      <p:pic>
        <p:nvPicPr>
          <p:cNvPr id="12" name="Picture Placeholder 11">
            <a:extLst>
              <a:ext uri="{FF2B5EF4-FFF2-40B4-BE49-F238E27FC236}">
                <a16:creationId xmlns:a16="http://schemas.microsoft.com/office/drawing/2014/main" id="{A0E36214-9E60-377E-FD07-37AFF4A9D3D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350" b="1350"/>
          <a:stretch>
            <a:fillRect/>
          </a:stretch>
        </p:blipFill>
        <p:spPr/>
      </p:pic>
    </p:spTree>
    <p:extLst>
      <p:ext uri="{BB962C8B-B14F-4D97-AF65-F5344CB8AC3E}">
        <p14:creationId xmlns:p14="http://schemas.microsoft.com/office/powerpoint/2010/main" val="2307045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41B7B-181E-82C8-2583-745CC76082BC}"/>
              </a:ext>
            </a:extLst>
          </p:cNvPr>
          <p:cNvGrpSpPr/>
          <p:nvPr/>
        </p:nvGrpSpPr>
        <p:grpSpPr>
          <a:xfrm rot="5400000">
            <a:off x="-3063642" y="109859"/>
            <a:ext cx="6302188" cy="6340894"/>
            <a:chOff x="-3063642" y="109859"/>
            <a:chExt cx="6302188" cy="6340894"/>
          </a:xfrm>
        </p:grpSpPr>
        <p:sp>
          <p:nvSpPr>
            <p:cNvPr id="16" name="Freeform 15">
              <a:extLst>
                <a:ext uri="{FF2B5EF4-FFF2-40B4-BE49-F238E27FC236}">
                  <a16:creationId xmlns:a16="http://schemas.microsoft.com/office/drawing/2014/main" id="{79BD6AB1-F824-1C9D-49E7-7633BE4FC212}"/>
                </a:ext>
              </a:extLst>
            </p:cNvPr>
            <p:cNvSpPr/>
            <p:nvPr/>
          </p:nvSpPr>
          <p:spPr>
            <a:xfrm>
              <a:off x="-2513180" y="686530"/>
              <a:ext cx="5174370" cy="5174105"/>
            </a:xfrm>
            <a:custGeom>
              <a:avLst/>
              <a:gdLst>
                <a:gd name="connsiteX0" fmla="*/ 2587138 w 5174370"/>
                <a:gd name="connsiteY0" fmla="*/ 773711 h 5174105"/>
                <a:gd name="connsiteX1" fmla="*/ 773018 w 5174370"/>
                <a:gd name="connsiteY1" fmla="*/ 2587830 h 5174105"/>
                <a:gd name="connsiteX2" fmla="*/ 2587138 w 5174370"/>
                <a:gd name="connsiteY2" fmla="*/ 4401950 h 5174105"/>
                <a:gd name="connsiteX3" fmla="*/ 4401258 w 5174370"/>
                <a:gd name="connsiteY3" fmla="*/ 2587830 h 5174105"/>
                <a:gd name="connsiteX4" fmla="*/ 2587138 w 5174370"/>
                <a:gd name="connsiteY4" fmla="*/ 773711 h 5174105"/>
                <a:gd name="connsiteX5" fmla="*/ 3183061 w 5174370"/>
                <a:gd name="connsiteY5" fmla="*/ 0 h 5174105"/>
                <a:gd name="connsiteX6" fmla="*/ 3337782 w 5174370"/>
                <a:gd name="connsiteY6" fmla="*/ 39603 h 5174105"/>
                <a:gd name="connsiteX7" fmla="*/ 4005088 w 5174370"/>
                <a:gd name="connsiteY7" fmla="*/ 341837 h 5174105"/>
                <a:gd name="connsiteX8" fmla="*/ 4095987 w 5174370"/>
                <a:gd name="connsiteY8" fmla="*/ 404442 h 5174105"/>
                <a:gd name="connsiteX9" fmla="*/ 4080079 w 5174370"/>
                <a:gd name="connsiteY9" fmla="*/ 417567 h 5174105"/>
                <a:gd name="connsiteX10" fmla="*/ 3903828 w 5174370"/>
                <a:gd name="connsiteY10" fmla="*/ 843073 h 5174105"/>
                <a:gd name="connsiteX11" fmla="*/ 4505585 w 5174370"/>
                <a:gd name="connsiteY11" fmla="*/ 1444830 h 5174105"/>
                <a:gd name="connsiteX12" fmla="*/ 4842033 w 5174370"/>
                <a:gd name="connsiteY12" fmla="*/ 1342060 h 5174105"/>
                <a:gd name="connsiteX13" fmla="*/ 4903388 w 5174370"/>
                <a:gd name="connsiteY13" fmla="*/ 1291438 h 5174105"/>
                <a:gd name="connsiteX14" fmla="*/ 4966887 w 5174370"/>
                <a:gd name="connsiteY14" fmla="*/ 1407506 h 5174105"/>
                <a:gd name="connsiteX15" fmla="*/ 5123535 w 5174370"/>
                <a:gd name="connsiteY15" fmla="*/ 1798078 h 5174105"/>
                <a:gd name="connsiteX16" fmla="*/ 5173668 w 5174370"/>
                <a:gd name="connsiteY16" fmla="*/ 1993055 h 5174105"/>
                <a:gd name="connsiteX17" fmla="*/ 5121658 w 5174370"/>
                <a:gd name="connsiteY17" fmla="*/ 1998298 h 5174105"/>
                <a:gd name="connsiteX18" fmla="*/ 4641176 w 5174370"/>
                <a:gd name="connsiteY18" fmla="*/ 2587829 h 5174105"/>
                <a:gd name="connsiteX19" fmla="*/ 5121658 w 5174370"/>
                <a:gd name="connsiteY19" fmla="*/ 3177361 h 5174105"/>
                <a:gd name="connsiteX20" fmla="*/ 5174370 w 5174370"/>
                <a:gd name="connsiteY20" fmla="*/ 3182674 h 5174105"/>
                <a:gd name="connsiteX21" fmla="*/ 5163368 w 5174370"/>
                <a:gd name="connsiteY21" fmla="*/ 3235625 h 5174105"/>
                <a:gd name="connsiteX22" fmla="*/ 4826155 w 5174370"/>
                <a:gd name="connsiteY22" fmla="*/ 4016750 h 5174105"/>
                <a:gd name="connsiteX23" fmla="*/ 4816986 w 5174370"/>
                <a:gd name="connsiteY23" fmla="*/ 4030132 h 5174105"/>
                <a:gd name="connsiteX24" fmla="*/ 4796093 w 5174370"/>
                <a:gd name="connsiteY24" fmla="*/ 4012894 h 5174105"/>
                <a:gd name="connsiteX25" fmla="*/ 4459645 w 5174370"/>
                <a:gd name="connsiteY25" fmla="*/ 3910123 h 5174105"/>
                <a:gd name="connsiteX26" fmla="*/ 3857888 w 5174370"/>
                <a:gd name="connsiteY26" fmla="*/ 4511880 h 5174105"/>
                <a:gd name="connsiteX27" fmla="*/ 3960659 w 5174370"/>
                <a:gd name="connsiteY27" fmla="*/ 4848328 h 5174105"/>
                <a:gd name="connsiteX28" fmla="*/ 3967269 w 5174370"/>
                <a:gd name="connsiteY28" fmla="*/ 4856339 h 5174105"/>
                <a:gd name="connsiteX29" fmla="*/ 3848636 w 5174370"/>
                <a:gd name="connsiteY29" fmla="*/ 4925477 h 5174105"/>
                <a:gd name="connsiteX30" fmla="*/ 3376891 w 5174370"/>
                <a:gd name="connsiteY30" fmla="*/ 5124226 h 5174105"/>
                <a:gd name="connsiteX31" fmla="*/ 3182904 w 5174370"/>
                <a:gd name="connsiteY31" fmla="*/ 5174105 h 5174105"/>
                <a:gd name="connsiteX32" fmla="*/ 3176670 w 5174370"/>
                <a:gd name="connsiteY32" fmla="*/ 5112263 h 5174105"/>
                <a:gd name="connsiteX33" fmla="*/ 2587138 w 5174370"/>
                <a:gd name="connsiteY33" fmla="*/ 4631781 h 5174105"/>
                <a:gd name="connsiteX34" fmla="*/ 1997607 w 5174370"/>
                <a:gd name="connsiteY34" fmla="*/ 5112263 h 5174105"/>
                <a:gd name="connsiteX35" fmla="*/ 1991373 w 5174370"/>
                <a:gd name="connsiteY35" fmla="*/ 5174105 h 5174105"/>
                <a:gd name="connsiteX36" fmla="*/ 1797387 w 5174370"/>
                <a:gd name="connsiteY36" fmla="*/ 5124226 h 5174105"/>
                <a:gd name="connsiteX37" fmla="*/ 1179350 w 5174370"/>
                <a:gd name="connsiteY37" fmla="*/ 4840219 h 5174105"/>
                <a:gd name="connsiteX38" fmla="*/ 1066742 w 5174370"/>
                <a:gd name="connsiteY38" fmla="*/ 4764608 h 5174105"/>
                <a:gd name="connsiteX39" fmla="*/ 1121185 w 5174370"/>
                <a:gd name="connsiteY39" fmla="*/ 4664305 h 5174105"/>
                <a:gd name="connsiteX40" fmla="*/ 1168474 w 5174370"/>
                <a:gd name="connsiteY40" fmla="*/ 4430074 h 5174105"/>
                <a:gd name="connsiteX41" fmla="*/ 566717 w 5174370"/>
                <a:gd name="connsiteY41" fmla="*/ 3828317 h 5174105"/>
                <a:gd name="connsiteX42" fmla="*/ 332486 w 5174370"/>
                <a:gd name="connsiteY42" fmla="*/ 3875606 h 5174105"/>
                <a:gd name="connsiteX43" fmla="*/ 280784 w 5174370"/>
                <a:gd name="connsiteY43" fmla="*/ 3903669 h 5174105"/>
                <a:gd name="connsiteX44" fmla="*/ 261531 w 5174370"/>
                <a:gd name="connsiteY44" fmla="*/ 3871339 h 5174105"/>
                <a:gd name="connsiteX45" fmla="*/ 10910 w 5174370"/>
                <a:gd name="connsiteY45" fmla="*/ 3235625 h 5174105"/>
                <a:gd name="connsiteX46" fmla="*/ 0 w 5174370"/>
                <a:gd name="connsiteY46" fmla="*/ 3183117 h 5174105"/>
                <a:gd name="connsiteX47" fmla="*/ 57101 w 5174370"/>
                <a:gd name="connsiteY47" fmla="*/ 3177361 h 5174105"/>
                <a:gd name="connsiteX48" fmla="*/ 537583 w 5174370"/>
                <a:gd name="connsiteY48" fmla="*/ 2587829 h 5174105"/>
                <a:gd name="connsiteX49" fmla="*/ 57101 w 5174370"/>
                <a:gd name="connsiteY49" fmla="*/ 1998298 h 5174105"/>
                <a:gd name="connsiteX50" fmla="*/ 723 w 5174370"/>
                <a:gd name="connsiteY50" fmla="*/ 1992614 h 5174105"/>
                <a:gd name="connsiteX51" fmla="*/ 50744 w 5174370"/>
                <a:gd name="connsiteY51" fmla="*/ 1798078 h 5174105"/>
                <a:gd name="connsiteX52" fmla="*/ 307555 w 5174370"/>
                <a:gd name="connsiteY52" fmla="*/ 1224421 h 5174105"/>
                <a:gd name="connsiteX53" fmla="*/ 321928 w 5174370"/>
                <a:gd name="connsiteY53" fmla="*/ 1202439 h 5174105"/>
                <a:gd name="connsiteX54" fmla="*/ 332243 w 5174370"/>
                <a:gd name="connsiteY54" fmla="*/ 1210950 h 5174105"/>
                <a:gd name="connsiteX55" fmla="*/ 668691 w 5174370"/>
                <a:gd name="connsiteY55" fmla="*/ 1313721 h 5174105"/>
                <a:gd name="connsiteX56" fmla="*/ 1270448 w 5174370"/>
                <a:gd name="connsiteY56" fmla="*/ 711964 h 5174105"/>
                <a:gd name="connsiteX57" fmla="*/ 1167678 w 5174370"/>
                <a:gd name="connsiteY57" fmla="*/ 375516 h 5174105"/>
                <a:gd name="connsiteX58" fmla="*/ 1150507 w 5174370"/>
                <a:gd name="connsiteY58" fmla="*/ 354705 h 5174105"/>
                <a:gd name="connsiteX59" fmla="*/ 1169191 w 5174370"/>
                <a:gd name="connsiteY59" fmla="*/ 341837 h 5174105"/>
                <a:gd name="connsiteX60" fmla="*/ 1836496 w 5174370"/>
                <a:gd name="connsiteY60" fmla="*/ 39603 h 5174105"/>
                <a:gd name="connsiteX61" fmla="*/ 1991216 w 5174370"/>
                <a:gd name="connsiteY61" fmla="*/ 0 h 5174105"/>
                <a:gd name="connsiteX62" fmla="*/ 1997607 w 5174370"/>
                <a:gd name="connsiteY62" fmla="*/ 63396 h 5174105"/>
                <a:gd name="connsiteX63" fmla="*/ 2587138 w 5174370"/>
                <a:gd name="connsiteY63" fmla="*/ 543878 h 5174105"/>
                <a:gd name="connsiteX64" fmla="*/ 3176670 w 5174370"/>
                <a:gd name="connsiteY64" fmla="*/ 63396 h 51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74370" h="5174105">
                  <a:moveTo>
                    <a:pt x="2587138" y="773711"/>
                  </a:moveTo>
                  <a:cubicBezTo>
                    <a:pt x="1585227" y="773711"/>
                    <a:pt x="773018" y="1585919"/>
                    <a:pt x="773018" y="2587830"/>
                  </a:cubicBezTo>
                  <a:cubicBezTo>
                    <a:pt x="773018" y="3589741"/>
                    <a:pt x="1585227" y="4401950"/>
                    <a:pt x="2587138" y="4401950"/>
                  </a:cubicBezTo>
                  <a:cubicBezTo>
                    <a:pt x="3589049" y="4401950"/>
                    <a:pt x="4401258" y="3589741"/>
                    <a:pt x="4401258" y="2587830"/>
                  </a:cubicBezTo>
                  <a:cubicBezTo>
                    <a:pt x="4401258" y="1585919"/>
                    <a:pt x="3589049" y="773711"/>
                    <a:pt x="2587138" y="773711"/>
                  </a:cubicBezTo>
                  <a:close/>
                  <a:moveTo>
                    <a:pt x="3183061" y="0"/>
                  </a:moveTo>
                  <a:lnTo>
                    <a:pt x="3337782" y="39603"/>
                  </a:lnTo>
                  <a:cubicBezTo>
                    <a:pt x="3575813" y="109608"/>
                    <a:pt x="3799953" y="212059"/>
                    <a:pt x="4005088" y="341837"/>
                  </a:cubicBezTo>
                  <a:lnTo>
                    <a:pt x="4095987" y="404442"/>
                  </a:lnTo>
                  <a:lnTo>
                    <a:pt x="4080079" y="417567"/>
                  </a:lnTo>
                  <a:cubicBezTo>
                    <a:pt x="3971182" y="526464"/>
                    <a:pt x="3903828" y="676903"/>
                    <a:pt x="3903828" y="843073"/>
                  </a:cubicBezTo>
                  <a:cubicBezTo>
                    <a:pt x="3903828" y="1175415"/>
                    <a:pt x="4173244" y="1444830"/>
                    <a:pt x="4505585" y="1444830"/>
                  </a:cubicBezTo>
                  <a:cubicBezTo>
                    <a:pt x="4630213" y="1444830"/>
                    <a:pt x="4745992" y="1406944"/>
                    <a:pt x="4842033" y="1342060"/>
                  </a:cubicBezTo>
                  <a:lnTo>
                    <a:pt x="4903388" y="1291438"/>
                  </a:lnTo>
                  <a:lnTo>
                    <a:pt x="4966887" y="1407506"/>
                  </a:lnTo>
                  <a:cubicBezTo>
                    <a:pt x="5028969" y="1532433"/>
                    <a:pt x="5081503" y="1662942"/>
                    <a:pt x="5123535" y="1798078"/>
                  </a:cubicBezTo>
                  <a:lnTo>
                    <a:pt x="5173668" y="1993055"/>
                  </a:lnTo>
                  <a:lnTo>
                    <a:pt x="5121658" y="1998298"/>
                  </a:lnTo>
                  <a:cubicBezTo>
                    <a:pt x="4847448" y="2054409"/>
                    <a:pt x="4641176" y="2297031"/>
                    <a:pt x="4641176" y="2587829"/>
                  </a:cubicBezTo>
                  <a:cubicBezTo>
                    <a:pt x="4641176" y="2878627"/>
                    <a:pt x="4847448" y="3121249"/>
                    <a:pt x="5121658" y="3177361"/>
                  </a:cubicBezTo>
                  <a:lnTo>
                    <a:pt x="5174370" y="3182674"/>
                  </a:lnTo>
                  <a:lnTo>
                    <a:pt x="5163368" y="3235625"/>
                  </a:lnTo>
                  <a:cubicBezTo>
                    <a:pt x="5092993" y="3516395"/>
                    <a:pt x="4977921" y="3779437"/>
                    <a:pt x="4826155" y="4016750"/>
                  </a:cubicBezTo>
                  <a:lnTo>
                    <a:pt x="4816986" y="4030132"/>
                  </a:lnTo>
                  <a:lnTo>
                    <a:pt x="4796093" y="4012894"/>
                  </a:lnTo>
                  <a:cubicBezTo>
                    <a:pt x="4700052" y="3948010"/>
                    <a:pt x="4584273" y="3910123"/>
                    <a:pt x="4459645" y="3910123"/>
                  </a:cubicBezTo>
                  <a:cubicBezTo>
                    <a:pt x="4127304" y="3910123"/>
                    <a:pt x="3857888" y="4179539"/>
                    <a:pt x="3857888" y="4511880"/>
                  </a:cubicBezTo>
                  <a:cubicBezTo>
                    <a:pt x="3857888" y="4636508"/>
                    <a:pt x="3895775" y="4752287"/>
                    <a:pt x="3960659" y="4848328"/>
                  </a:cubicBezTo>
                  <a:lnTo>
                    <a:pt x="3967269" y="4856339"/>
                  </a:lnTo>
                  <a:lnTo>
                    <a:pt x="3848636" y="4925477"/>
                  </a:lnTo>
                  <a:cubicBezTo>
                    <a:pt x="3699413" y="5006174"/>
                    <a:pt x="3541589" y="5073000"/>
                    <a:pt x="3376891" y="5124226"/>
                  </a:cubicBezTo>
                  <a:lnTo>
                    <a:pt x="3182904" y="5174105"/>
                  </a:lnTo>
                  <a:lnTo>
                    <a:pt x="3176670" y="5112263"/>
                  </a:lnTo>
                  <a:cubicBezTo>
                    <a:pt x="3120558" y="4838053"/>
                    <a:pt x="2877937" y="4631781"/>
                    <a:pt x="2587138" y="4631781"/>
                  </a:cubicBezTo>
                  <a:cubicBezTo>
                    <a:pt x="2296340" y="4631781"/>
                    <a:pt x="2053719" y="4838053"/>
                    <a:pt x="1997607" y="5112263"/>
                  </a:cubicBezTo>
                  <a:lnTo>
                    <a:pt x="1991373" y="5174105"/>
                  </a:lnTo>
                  <a:lnTo>
                    <a:pt x="1797387" y="5124226"/>
                  </a:lnTo>
                  <a:cubicBezTo>
                    <a:pt x="1577791" y="5055924"/>
                    <a:pt x="1370413" y="4959890"/>
                    <a:pt x="1179350" y="4840219"/>
                  </a:cubicBezTo>
                  <a:lnTo>
                    <a:pt x="1066742" y="4764608"/>
                  </a:lnTo>
                  <a:lnTo>
                    <a:pt x="1121185" y="4664305"/>
                  </a:lnTo>
                  <a:cubicBezTo>
                    <a:pt x="1151636" y="4592312"/>
                    <a:pt x="1168474" y="4513160"/>
                    <a:pt x="1168474" y="4430074"/>
                  </a:cubicBezTo>
                  <a:cubicBezTo>
                    <a:pt x="1168474" y="4097733"/>
                    <a:pt x="899058" y="3828317"/>
                    <a:pt x="566717" y="3828317"/>
                  </a:cubicBezTo>
                  <a:cubicBezTo>
                    <a:pt x="483632" y="3828317"/>
                    <a:pt x="404480" y="3845156"/>
                    <a:pt x="332486" y="3875606"/>
                  </a:cubicBezTo>
                  <a:lnTo>
                    <a:pt x="280784" y="3903669"/>
                  </a:lnTo>
                  <a:lnTo>
                    <a:pt x="261531" y="3871339"/>
                  </a:lnTo>
                  <a:cubicBezTo>
                    <a:pt x="152117" y="3673511"/>
                    <a:pt x="67211" y="3460241"/>
                    <a:pt x="10910" y="3235625"/>
                  </a:cubicBezTo>
                  <a:lnTo>
                    <a:pt x="0" y="3183117"/>
                  </a:lnTo>
                  <a:lnTo>
                    <a:pt x="57101" y="3177361"/>
                  </a:lnTo>
                  <a:cubicBezTo>
                    <a:pt x="331312" y="3121249"/>
                    <a:pt x="537583" y="2878628"/>
                    <a:pt x="537583" y="2587829"/>
                  </a:cubicBezTo>
                  <a:cubicBezTo>
                    <a:pt x="537583" y="2297031"/>
                    <a:pt x="331312" y="2054409"/>
                    <a:pt x="57101" y="1998298"/>
                  </a:cubicBezTo>
                  <a:lnTo>
                    <a:pt x="723" y="1992614"/>
                  </a:lnTo>
                  <a:lnTo>
                    <a:pt x="50744" y="1798078"/>
                  </a:lnTo>
                  <a:cubicBezTo>
                    <a:pt x="113791" y="1595374"/>
                    <a:pt x="200469" y="1403081"/>
                    <a:pt x="307555" y="1224421"/>
                  </a:cubicBezTo>
                  <a:lnTo>
                    <a:pt x="321928" y="1202439"/>
                  </a:lnTo>
                  <a:lnTo>
                    <a:pt x="332243" y="1210950"/>
                  </a:lnTo>
                  <a:cubicBezTo>
                    <a:pt x="428284" y="1275834"/>
                    <a:pt x="544063" y="1313721"/>
                    <a:pt x="668691" y="1313721"/>
                  </a:cubicBezTo>
                  <a:cubicBezTo>
                    <a:pt x="1001032" y="1313721"/>
                    <a:pt x="1270448" y="1044304"/>
                    <a:pt x="1270448" y="711964"/>
                  </a:cubicBezTo>
                  <a:cubicBezTo>
                    <a:pt x="1270448" y="587336"/>
                    <a:pt x="1232562" y="471557"/>
                    <a:pt x="1167678" y="375516"/>
                  </a:cubicBezTo>
                  <a:lnTo>
                    <a:pt x="1150507" y="354705"/>
                  </a:lnTo>
                  <a:lnTo>
                    <a:pt x="1169191" y="341837"/>
                  </a:lnTo>
                  <a:cubicBezTo>
                    <a:pt x="1374325" y="212059"/>
                    <a:pt x="1598466" y="109608"/>
                    <a:pt x="1836496" y="39603"/>
                  </a:cubicBezTo>
                  <a:lnTo>
                    <a:pt x="1991216" y="0"/>
                  </a:lnTo>
                  <a:lnTo>
                    <a:pt x="1997607" y="63396"/>
                  </a:lnTo>
                  <a:cubicBezTo>
                    <a:pt x="2053719" y="337606"/>
                    <a:pt x="2296340" y="543878"/>
                    <a:pt x="2587138" y="543878"/>
                  </a:cubicBezTo>
                  <a:cubicBezTo>
                    <a:pt x="2877937" y="543878"/>
                    <a:pt x="3120558" y="337606"/>
                    <a:pt x="3176670" y="63396"/>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ACCD223A-9763-FD3A-ABFA-DB185A7C346E}"/>
                </a:ext>
              </a:extLst>
            </p:cNvPr>
            <p:cNvSpPr/>
            <p:nvPr/>
          </p:nvSpPr>
          <p:spPr>
            <a:xfrm>
              <a:off x="-396642" y="109859"/>
              <a:ext cx="941294" cy="9412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75FEE2-A4EB-6470-8871-38139C910D68}"/>
                </a:ext>
              </a:extLst>
            </p:cNvPr>
            <p:cNvSpPr/>
            <p:nvPr/>
          </p:nvSpPr>
          <p:spPr>
            <a:xfrm>
              <a:off x="-396642" y="5509459"/>
              <a:ext cx="941294" cy="9412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E56A1B-CF8E-84D5-1AE7-71951E968929}"/>
                </a:ext>
              </a:extLst>
            </p:cNvPr>
            <p:cNvSpPr/>
            <p:nvPr/>
          </p:nvSpPr>
          <p:spPr>
            <a:xfrm>
              <a:off x="1530769" y="1037706"/>
              <a:ext cx="941294" cy="9412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Oval 19">
              <a:extLst>
                <a:ext uri="{FF2B5EF4-FFF2-40B4-BE49-F238E27FC236}">
                  <a16:creationId xmlns:a16="http://schemas.microsoft.com/office/drawing/2014/main" id="{B2234C20-274A-8CC6-BBFA-F012B4AA5EB2}"/>
                </a:ext>
              </a:extLst>
            </p:cNvPr>
            <p:cNvSpPr/>
            <p:nvPr/>
          </p:nvSpPr>
          <p:spPr>
            <a:xfrm>
              <a:off x="2297252" y="2802935"/>
              <a:ext cx="941294" cy="9412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7646B0B-DDB2-D39C-31CF-90E7C805B33E}"/>
                </a:ext>
              </a:extLst>
            </p:cNvPr>
            <p:cNvSpPr/>
            <p:nvPr/>
          </p:nvSpPr>
          <p:spPr>
            <a:xfrm>
              <a:off x="1517322" y="4737030"/>
              <a:ext cx="941294" cy="941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31D6F3-9AA4-E40C-7BF1-A6CB7C3635BA}"/>
                </a:ext>
              </a:extLst>
            </p:cNvPr>
            <p:cNvSpPr/>
            <p:nvPr/>
          </p:nvSpPr>
          <p:spPr>
            <a:xfrm>
              <a:off x="-2409652" y="4636130"/>
              <a:ext cx="941294" cy="941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8816BB-C1AC-82E7-7102-744457331C5F}"/>
                </a:ext>
              </a:extLst>
            </p:cNvPr>
            <p:cNvSpPr/>
            <p:nvPr/>
          </p:nvSpPr>
          <p:spPr>
            <a:xfrm>
              <a:off x="-3063642" y="2802935"/>
              <a:ext cx="941294" cy="94129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74B24B-9974-A06A-6F03-4D4680B49E7A}"/>
                </a:ext>
              </a:extLst>
            </p:cNvPr>
            <p:cNvSpPr/>
            <p:nvPr/>
          </p:nvSpPr>
          <p:spPr>
            <a:xfrm>
              <a:off x="-2324053" y="918880"/>
              <a:ext cx="941294" cy="941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aphic 3">
            <a:extLst>
              <a:ext uri="{FF2B5EF4-FFF2-40B4-BE49-F238E27FC236}">
                <a16:creationId xmlns:a16="http://schemas.microsoft.com/office/drawing/2014/main" id="{809D2890-A336-985C-2DD5-A2C204D57024}"/>
              </a:ext>
            </a:extLst>
          </p:cNvPr>
          <p:cNvGrpSpPr/>
          <p:nvPr/>
        </p:nvGrpSpPr>
        <p:grpSpPr>
          <a:xfrm>
            <a:off x="3687695" y="1540346"/>
            <a:ext cx="3451839" cy="3453025"/>
            <a:chOff x="534669" y="803909"/>
            <a:chExt cx="5547359" cy="5549265"/>
          </a:xfrm>
        </p:grpSpPr>
        <p:sp>
          <p:nvSpPr>
            <p:cNvPr id="4" name="Freeform 3">
              <a:extLst>
                <a:ext uri="{FF2B5EF4-FFF2-40B4-BE49-F238E27FC236}">
                  <a16:creationId xmlns:a16="http://schemas.microsoft.com/office/drawing/2014/main" id="{D02C6EA2-8591-2C4E-C7F1-50AC55238946}"/>
                </a:ext>
              </a:extLst>
            </p:cNvPr>
            <p:cNvSpPr/>
            <p:nvPr/>
          </p:nvSpPr>
          <p:spPr>
            <a:xfrm>
              <a:off x="5522595" y="3828415"/>
              <a:ext cx="19050" cy="19684"/>
            </a:xfrm>
            <a:custGeom>
              <a:avLst/>
              <a:gdLst>
                <a:gd name="connsiteX0" fmla="*/ 9525 w 19050"/>
                <a:gd name="connsiteY0" fmla="*/ 19685 h 19684"/>
                <a:gd name="connsiteX1" fmla="*/ 9525 w 19050"/>
                <a:gd name="connsiteY1" fmla="*/ 0 h 19684"/>
                <a:gd name="connsiteX2" fmla="*/ 9525 w 19050"/>
                <a:gd name="connsiteY2" fmla="*/ 19685 h 19684"/>
                <a:gd name="connsiteX3" fmla="*/ 9525 w 19050"/>
                <a:gd name="connsiteY3" fmla="*/ 19685 h 19684"/>
              </a:gdLst>
              <a:ahLst/>
              <a:cxnLst>
                <a:cxn ang="0">
                  <a:pos x="connsiteX0" y="connsiteY0"/>
                </a:cxn>
                <a:cxn ang="0">
                  <a:pos x="connsiteX1" y="connsiteY1"/>
                </a:cxn>
                <a:cxn ang="0">
                  <a:pos x="connsiteX2" y="connsiteY2"/>
                </a:cxn>
                <a:cxn ang="0">
                  <a:pos x="connsiteX3" y="connsiteY3"/>
                </a:cxn>
              </a:cxnLst>
              <a:rect l="l" t="t" r="r" b="b"/>
              <a:pathLst>
                <a:path w="19050" h="19684">
                  <a:moveTo>
                    <a:pt x="9525" y="19685"/>
                  </a:moveTo>
                  <a:cubicBezTo>
                    <a:pt x="22225" y="19685"/>
                    <a:pt x="22225" y="0"/>
                    <a:pt x="9525" y="0"/>
                  </a:cubicBezTo>
                  <a:cubicBezTo>
                    <a:pt x="-3175" y="635"/>
                    <a:pt x="-3175" y="19685"/>
                    <a:pt x="9525" y="19685"/>
                  </a:cubicBezTo>
                  <a:lnTo>
                    <a:pt x="9525" y="19685"/>
                  </a:lnTo>
                  <a:close/>
                </a:path>
              </a:pathLst>
            </a:custGeom>
            <a:solidFill>
              <a:srgbClr val="F2F2F2"/>
            </a:solidFill>
            <a:ln w="6350"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B7BA9AA1-45DF-10FB-108D-39D7F66CA915}"/>
                </a:ext>
              </a:extLst>
            </p:cNvPr>
            <p:cNvGrpSpPr/>
            <p:nvPr/>
          </p:nvGrpSpPr>
          <p:grpSpPr>
            <a:xfrm>
              <a:off x="534669" y="803909"/>
              <a:ext cx="5547359" cy="4752657"/>
              <a:chOff x="534669" y="803909"/>
              <a:chExt cx="5547359" cy="4752657"/>
            </a:xfrm>
            <a:solidFill>
              <a:srgbClr val="353535"/>
            </a:solidFill>
          </p:grpSpPr>
          <p:sp>
            <p:nvSpPr>
              <p:cNvPr id="31" name="Freeform 30">
                <a:extLst>
                  <a:ext uri="{FF2B5EF4-FFF2-40B4-BE49-F238E27FC236}">
                    <a16:creationId xmlns:a16="http://schemas.microsoft.com/office/drawing/2014/main" id="{3AEED579-D098-33E6-D00A-38075FE362BE}"/>
                  </a:ext>
                </a:extLst>
              </p:cNvPr>
              <p:cNvSpPr/>
              <p:nvPr/>
            </p:nvSpPr>
            <p:spPr>
              <a:xfrm>
                <a:off x="4752340" y="1599247"/>
                <a:ext cx="534352" cy="534352"/>
              </a:xfrm>
              <a:custGeom>
                <a:avLst/>
                <a:gdLst>
                  <a:gd name="connsiteX0" fmla="*/ 46355 w 534352"/>
                  <a:gd name="connsiteY0" fmla="*/ 534352 h 534352"/>
                  <a:gd name="connsiteX1" fmla="*/ 529590 w 534352"/>
                  <a:gd name="connsiteY1" fmla="*/ 51117 h 534352"/>
                  <a:gd name="connsiteX2" fmla="*/ 529590 w 534352"/>
                  <a:gd name="connsiteY2" fmla="*/ 29527 h 534352"/>
                  <a:gd name="connsiteX3" fmla="*/ 504825 w 534352"/>
                  <a:gd name="connsiteY3" fmla="*/ 4763 h 534352"/>
                  <a:gd name="connsiteX4" fmla="*/ 483235 w 534352"/>
                  <a:gd name="connsiteY4" fmla="*/ 4763 h 534352"/>
                  <a:gd name="connsiteX5" fmla="*/ 0 w 534352"/>
                  <a:gd name="connsiteY5" fmla="*/ 487998 h 534352"/>
                  <a:gd name="connsiteX6" fmla="*/ 46355 w 534352"/>
                  <a:gd name="connsiteY6" fmla="*/ 534352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352" h="534352">
                    <a:moveTo>
                      <a:pt x="46355" y="534352"/>
                    </a:moveTo>
                    <a:lnTo>
                      <a:pt x="529590" y="51117"/>
                    </a:lnTo>
                    <a:cubicBezTo>
                      <a:pt x="535940" y="44767"/>
                      <a:pt x="535940" y="35242"/>
                      <a:pt x="529590" y="29527"/>
                    </a:cubicBezTo>
                    <a:lnTo>
                      <a:pt x="504825" y="4763"/>
                    </a:lnTo>
                    <a:cubicBezTo>
                      <a:pt x="498475" y="-1588"/>
                      <a:pt x="488950" y="-1588"/>
                      <a:pt x="483235" y="4763"/>
                    </a:cubicBezTo>
                    <a:lnTo>
                      <a:pt x="0" y="487998"/>
                    </a:lnTo>
                    <a:cubicBezTo>
                      <a:pt x="15875" y="503238"/>
                      <a:pt x="31115" y="518477"/>
                      <a:pt x="46355" y="534352"/>
                    </a:cubicBezTo>
                    <a:close/>
                  </a:path>
                </a:pathLst>
              </a:custGeom>
              <a:solidFill>
                <a:schemeClr val="tx1">
                  <a:lumMod val="90000"/>
                  <a:lumOff val="10000"/>
                </a:schemeClr>
              </a:solidFill>
              <a:ln w="6350"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4627865-8E3A-760D-E2AE-3E8F305FE9B6}"/>
                  </a:ext>
                </a:extLst>
              </p:cNvPr>
              <p:cNvSpPr/>
              <p:nvPr/>
            </p:nvSpPr>
            <p:spPr>
              <a:xfrm>
                <a:off x="5383529" y="3544570"/>
                <a:ext cx="698500" cy="66039"/>
              </a:xfrm>
              <a:custGeom>
                <a:avLst/>
                <a:gdLst>
                  <a:gd name="connsiteX0" fmla="*/ 682625 w 698500"/>
                  <a:gd name="connsiteY0" fmla="*/ 0 h 66039"/>
                  <a:gd name="connsiteX1" fmla="*/ 0 w 698500"/>
                  <a:gd name="connsiteY1" fmla="*/ 0 h 66039"/>
                  <a:gd name="connsiteX2" fmla="*/ 0 w 698500"/>
                  <a:gd name="connsiteY2" fmla="*/ 33020 h 66039"/>
                  <a:gd name="connsiteX3" fmla="*/ 0 w 698500"/>
                  <a:gd name="connsiteY3" fmla="*/ 66040 h 66039"/>
                  <a:gd name="connsiteX4" fmla="*/ 683260 w 698500"/>
                  <a:gd name="connsiteY4" fmla="*/ 66040 h 66039"/>
                  <a:gd name="connsiteX5" fmla="*/ 698500 w 698500"/>
                  <a:gd name="connsiteY5" fmla="*/ 50800 h 66039"/>
                  <a:gd name="connsiteX6" fmla="*/ 698500 w 698500"/>
                  <a:gd name="connsiteY6" fmla="*/ 15875 h 66039"/>
                  <a:gd name="connsiteX7" fmla="*/ 682625 w 698500"/>
                  <a:gd name="connsiteY7" fmla="*/ 0 h 6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500" h="66039">
                    <a:moveTo>
                      <a:pt x="682625" y="0"/>
                    </a:moveTo>
                    <a:lnTo>
                      <a:pt x="0" y="0"/>
                    </a:lnTo>
                    <a:cubicBezTo>
                      <a:pt x="0" y="10795"/>
                      <a:pt x="0" y="21590"/>
                      <a:pt x="0" y="33020"/>
                    </a:cubicBezTo>
                    <a:cubicBezTo>
                      <a:pt x="0" y="43815"/>
                      <a:pt x="0" y="55245"/>
                      <a:pt x="0" y="66040"/>
                    </a:cubicBezTo>
                    <a:lnTo>
                      <a:pt x="683260" y="66040"/>
                    </a:lnTo>
                    <a:cubicBezTo>
                      <a:pt x="691515" y="66040"/>
                      <a:pt x="698500" y="59055"/>
                      <a:pt x="698500" y="50800"/>
                    </a:cubicBezTo>
                    <a:lnTo>
                      <a:pt x="698500" y="15875"/>
                    </a:lnTo>
                    <a:cubicBezTo>
                      <a:pt x="698500" y="6985"/>
                      <a:pt x="691515" y="0"/>
                      <a:pt x="682625" y="0"/>
                    </a:cubicBezTo>
                    <a:close/>
                  </a:path>
                </a:pathLst>
              </a:custGeom>
              <a:solidFill>
                <a:srgbClr val="353535"/>
              </a:solidFill>
              <a:ln w="63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4FEAA3F-3F78-A543-2B32-B2BF50CE21FC}"/>
                  </a:ext>
                </a:extLst>
              </p:cNvPr>
              <p:cNvSpPr/>
              <p:nvPr/>
            </p:nvSpPr>
            <p:spPr>
              <a:xfrm>
                <a:off x="4752340" y="5022215"/>
                <a:ext cx="534352" cy="534352"/>
              </a:xfrm>
              <a:custGeom>
                <a:avLst/>
                <a:gdLst>
                  <a:gd name="connsiteX0" fmla="*/ 0 w 534352"/>
                  <a:gd name="connsiteY0" fmla="*/ 46355 h 534352"/>
                  <a:gd name="connsiteX1" fmla="*/ 483235 w 534352"/>
                  <a:gd name="connsiteY1" fmla="*/ 529590 h 534352"/>
                  <a:gd name="connsiteX2" fmla="*/ 504825 w 534352"/>
                  <a:gd name="connsiteY2" fmla="*/ 529590 h 534352"/>
                  <a:gd name="connsiteX3" fmla="*/ 529590 w 534352"/>
                  <a:gd name="connsiteY3" fmla="*/ 504825 h 534352"/>
                  <a:gd name="connsiteX4" fmla="*/ 529590 w 534352"/>
                  <a:gd name="connsiteY4" fmla="*/ 483235 h 534352"/>
                  <a:gd name="connsiteX5" fmla="*/ 46355 w 534352"/>
                  <a:gd name="connsiteY5" fmla="*/ 0 h 534352"/>
                  <a:gd name="connsiteX6" fmla="*/ 0 w 534352"/>
                  <a:gd name="connsiteY6" fmla="*/ 46355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352" h="534352">
                    <a:moveTo>
                      <a:pt x="0" y="46355"/>
                    </a:moveTo>
                    <a:lnTo>
                      <a:pt x="483235" y="529590"/>
                    </a:lnTo>
                    <a:cubicBezTo>
                      <a:pt x="489585" y="535940"/>
                      <a:pt x="499110" y="535940"/>
                      <a:pt x="504825" y="529590"/>
                    </a:cubicBezTo>
                    <a:lnTo>
                      <a:pt x="529590" y="504825"/>
                    </a:lnTo>
                    <a:cubicBezTo>
                      <a:pt x="535940" y="498475"/>
                      <a:pt x="535940" y="488950"/>
                      <a:pt x="529590" y="483235"/>
                    </a:cubicBezTo>
                    <a:lnTo>
                      <a:pt x="46355" y="0"/>
                    </a:lnTo>
                    <a:cubicBezTo>
                      <a:pt x="31115" y="15240"/>
                      <a:pt x="15875" y="30480"/>
                      <a:pt x="0" y="46355"/>
                    </a:cubicBezTo>
                    <a:close/>
                  </a:path>
                </a:pathLst>
              </a:custGeom>
              <a:solidFill>
                <a:schemeClr val="tx1">
                  <a:lumMod val="90000"/>
                  <a:lumOff val="10000"/>
                </a:schemeClr>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640C24E-64B7-DC36-18C2-7EEE7CBB106B}"/>
                  </a:ext>
                </a:extLst>
              </p:cNvPr>
              <p:cNvSpPr/>
              <p:nvPr/>
            </p:nvSpPr>
            <p:spPr>
              <a:xfrm>
                <a:off x="1329372" y="5021579"/>
                <a:ext cx="534352" cy="534352"/>
              </a:xfrm>
              <a:custGeom>
                <a:avLst/>
                <a:gdLst>
                  <a:gd name="connsiteX0" fmla="*/ 487998 w 534352"/>
                  <a:gd name="connsiteY0" fmla="*/ 0 h 534352"/>
                  <a:gd name="connsiteX1" fmla="*/ 4763 w 534352"/>
                  <a:gd name="connsiteY1" fmla="*/ 483235 h 534352"/>
                  <a:gd name="connsiteX2" fmla="*/ 4763 w 534352"/>
                  <a:gd name="connsiteY2" fmla="*/ 504825 h 534352"/>
                  <a:gd name="connsiteX3" fmla="*/ 29527 w 534352"/>
                  <a:gd name="connsiteY3" fmla="*/ 529590 h 534352"/>
                  <a:gd name="connsiteX4" fmla="*/ 51117 w 534352"/>
                  <a:gd name="connsiteY4" fmla="*/ 529590 h 534352"/>
                  <a:gd name="connsiteX5" fmla="*/ 534352 w 534352"/>
                  <a:gd name="connsiteY5" fmla="*/ 46355 h 534352"/>
                  <a:gd name="connsiteX6" fmla="*/ 487998 w 534352"/>
                  <a:gd name="connsiteY6" fmla="*/ 0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352" h="534352">
                    <a:moveTo>
                      <a:pt x="487998" y="0"/>
                    </a:moveTo>
                    <a:lnTo>
                      <a:pt x="4763" y="483235"/>
                    </a:lnTo>
                    <a:cubicBezTo>
                      <a:pt x="-1588" y="489585"/>
                      <a:pt x="-1588" y="499110"/>
                      <a:pt x="4763" y="504825"/>
                    </a:cubicBezTo>
                    <a:lnTo>
                      <a:pt x="29527" y="529590"/>
                    </a:lnTo>
                    <a:cubicBezTo>
                      <a:pt x="35877" y="535940"/>
                      <a:pt x="45402" y="535940"/>
                      <a:pt x="51117" y="529590"/>
                    </a:cubicBezTo>
                    <a:lnTo>
                      <a:pt x="534352" y="46355"/>
                    </a:lnTo>
                    <a:cubicBezTo>
                      <a:pt x="519113" y="31115"/>
                      <a:pt x="503238" y="15875"/>
                      <a:pt x="487998" y="0"/>
                    </a:cubicBezTo>
                    <a:close/>
                  </a:path>
                </a:pathLst>
              </a:custGeom>
              <a:solidFill>
                <a:schemeClr val="tx1">
                  <a:lumMod val="90000"/>
                  <a:lumOff val="10000"/>
                </a:schemeClr>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3E9BC84-B254-118F-1D2C-BB3511A13317}"/>
                  </a:ext>
                </a:extLst>
              </p:cNvPr>
              <p:cNvSpPr/>
              <p:nvPr/>
            </p:nvSpPr>
            <p:spPr>
              <a:xfrm>
                <a:off x="534669" y="3544570"/>
                <a:ext cx="698500" cy="65404"/>
              </a:xfrm>
              <a:custGeom>
                <a:avLst/>
                <a:gdLst>
                  <a:gd name="connsiteX0" fmla="*/ 698500 w 698500"/>
                  <a:gd name="connsiteY0" fmla="*/ 0 h 65404"/>
                  <a:gd name="connsiteX1" fmla="*/ 15240 w 698500"/>
                  <a:gd name="connsiteY1" fmla="*/ 0 h 65404"/>
                  <a:gd name="connsiteX2" fmla="*/ 0 w 698500"/>
                  <a:gd name="connsiteY2" fmla="*/ 15240 h 65404"/>
                  <a:gd name="connsiteX3" fmla="*/ 0 w 698500"/>
                  <a:gd name="connsiteY3" fmla="*/ 50165 h 65404"/>
                  <a:gd name="connsiteX4" fmla="*/ 15240 w 698500"/>
                  <a:gd name="connsiteY4" fmla="*/ 65405 h 65404"/>
                  <a:gd name="connsiteX5" fmla="*/ 698500 w 698500"/>
                  <a:gd name="connsiteY5" fmla="*/ 65405 h 65404"/>
                  <a:gd name="connsiteX6" fmla="*/ 698500 w 698500"/>
                  <a:gd name="connsiteY6" fmla="*/ 32385 h 65404"/>
                  <a:gd name="connsiteX7" fmla="*/ 698500 w 698500"/>
                  <a:gd name="connsiteY7" fmla="*/ 0 h 6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500" h="65404">
                    <a:moveTo>
                      <a:pt x="698500" y="0"/>
                    </a:moveTo>
                    <a:lnTo>
                      <a:pt x="15240" y="0"/>
                    </a:lnTo>
                    <a:cubicBezTo>
                      <a:pt x="6985" y="0"/>
                      <a:pt x="0" y="6985"/>
                      <a:pt x="0" y="15240"/>
                    </a:cubicBezTo>
                    <a:lnTo>
                      <a:pt x="0" y="50165"/>
                    </a:lnTo>
                    <a:cubicBezTo>
                      <a:pt x="0" y="58420"/>
                      <a:pt x="6985" y="65405"/>
                      <a:pt x="15240" y="65405"/>
                    </a:cubicBezTo>
                    <a:lnTo>
                      <a:pt x="698500" y="65405"/>
                    </a:lnTo>
                    <a:cubicBezTo>
                      <a:pt x="698500" y="54610"/>
                      <a:pt x="698500" y="43815"/>
                      <a:pt x="698500" y="32385"/>
                    </a:cubicBezTo>
                    <a:cubicBezTo>
                      <a:pt x="697865" y="22225"/>
                      <a:pt x="697865" y="10795"/>
                      <a:pt x="698500" y="0"/>
                    </a:cubicBezTo>
                    <a:close/>
                  </a:path>
                </a:pathLst>
              </a:custGeom>
              <a:solidFill>
                <a:schemeClr val="tx1">
                  <a:lumMod val="90000"/>
                  <a:lumOff val="10000"/>
                </a:schemeClr>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353A862-5A0D-0289-A09F-F3D9918D9A09}"/>
                  </a:ext>
                </a:extLst>
              </p:cNvPr>
              <p:cNvSpPr/>
              <p:nvPr/>
            </p:nvSpPr>
            <p:spPr>
              <a:xfrm>
                <a:off x="1330007" y="1599247"/>
                <a:ext cx="534352" cy="534352"/>
              </a:xfrm>
              <a:custGeom>
                <a:avLst/>
                <a:gdLst>
                  <a:gd name="connsiteX0" fmla="*/ 534353 w 534352"/>
                  <a:gd name="connsiteY0" fmla="*/ 487998 h 534352"/>
                  <a:gd name="connsiteX1" fmla="*/ 51118 w 534352"/>
                  <a:gd name="connsiteY1" fmla="*/ 4763 h 534352"/>
                  <a:gd name="connsiteX2" fmla="*/ 29528 w 534352"/>
                  <a:gd name="connsiteY2" fmla="*/ 4763 h 534352"/>
                  <a:gd name="connsiteX3" fmla="*/ 4763 w 534352"/>
                  <a:gd name="connsiteY3" fmla="*/ 29527 h 534352"/>
                  <a:gd name="connsiteX4" fmla="*/ 4763 w 534352"/>
                  <a:gd name="connsiteY4" fmla="*/ 51117 h 534352"/>
                  <a:gd name="connsiteX5" fmla="*/ 487997 w 534352"/>
                  <a:gd name="connsiteY5" fmla="*/ 534352 h 534352"/>
                  <a:gd name="connsiteX6" fmla="*/ 534353 w 534352"/>
                  <a:gd name="connsiteY6" fmla="*/ 487998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352" h="534352">
                    <a:moveTo>
                      <a:pt x="534353" y="487998"/>
                    </a:moveTo>
                    <a:lnTo>
                      <a:pt x="51118" y="4763"/>
                    </a:lnTo>
                    <a:cubicBezTo>
                      <a:pt x="44768" y="-1588"/>
                      <a:pt x="35243" y="-1588"/>
                      <a:pt x="29528" y="4763"/>
                    </a:cubicBezTo>
                    <a:lnTo>
                      <a:pt x="4763" y="29527"/>
                    </a:lnTo>
                    <a:cubicBezTo>
                      <a:pt x="-1588" y="35877"/>
                      <a:pt x="-1588" y="45402"/>
                      <a:pt x="4763" y="51117"/>
                    </a:cubicBezTo>
                    <a:lnTo>
                      <a:pt x="487997" y="534352"/>
                    </a:lnTo>
                    <a:cubicBezTo>
                      <a:pt x="502603" y="518477"/>
                      <a:pt x="518478" y="503238"/>
                      <a:pt x="534353" y="487998"/>
                    </a:cubicBezTo>
                    <a:close/>
                  </a:path>
                </a:pathLst>
              </a:custGeom>
              <a:solidFill>
                <a:schemeClr val="tx1">
                  <a:lumMod val="90000"/>
                  <a:lumOff val="10000"/>
                </a:schemeClr>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05E43B7-DD3B-680D-114B-D5AD1BA3AC53}"/>
                  </a:ext>
                </a:extLst>
              </p:cNvPr>
              <p:cNvSpPr/>
              <p:nvPr/>
            </p:nvSpPr>
            <p:spPr>
              <a:xfrm>
                <a:off x="3275965" y="803909"/>
                <a:ext cx="65404" cy="698500"/>
              </a:xfrm>
              <a:custGeom>
                <a:avLst/>
                <a:gdLst>
                  <a:gd name="connsiteX0" fmla="*/ 65405 w 65404"/>
                  <a:gd name="connsiteY0" fmla="*/ 698500 h 698500"/>
                  <a:gd name="connsiteX1" fmla="*/ 65405 w 65404"/>
                  <a:gd name="connsiteY1" fmla="*/ 15240 h 698500"/>
                  <a:gd name="connsiteX2" fmla="*/ 50165 w 65404"/>
                  <a:gd name="connsiteY2" fmla="*/ 0 h 698500"/>
                  <a:gd name="connsiteX3" fmla="*/ 15240 w 65404"/>
                  <a:gd name="connsiteY3" fmla="*/ 0 h 698500"/>
                  <a:gd name="connsiteX4" fmla="*/ 0 w 65404"/>
                  <a:gd name="connsiteY4" fmla="*/ 15240 h 698500"/>
                  <a:gd name="connsiteX5" fmla="*/ 0 w 65404"/>
                  <a:gd name="connsiteY5" fmla="*/ 698500 h 698500"/>
                  <a:gd name="connsiteX6" fmla="*/ 33020 w 65404"/>
                  <a:gd name="connsiteY6" fmla="*/ 698500 h 698500"/>
                  <a:gd name="connsiteX7" fmla="*/ 65405 w 65404"/>
                  <a:gd name="connsiteY7" fmla="*/ 698500 h 69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04" h="698500">
                    <a:moveTo>
                      <a:pt x="65405" y="698500"/>
                    </a:moveTo>
                    <a:lnTo>
                      <a:pt x="65405" y="15240"/>
                    </a:lnTo>
                    <a:cubicBezTo>
                      <a:pt x="65405" y="6985"/>
                      <a:pt x="58420" y="0"/>
                      <a:pt x="50165" y="0"/>
                    </a:cubicBezTo>
                    <a:lnTo>
                      <a:pt x="15240" y="0"/>
                    </a:lnTo>
                    <a:cubicBezTo>
                      <a:pt x="6985" y="0"/>
                      <a:pt x="0" y="6985"/>
                      <a:pt x="0" y="15240"/>
                    </a:cubicBezTo>
                    <a:lnTo>
                      <a:pt x="0" y="698500"/>
                    </a:lnTo>
                    <a:cubicBezTo>
                      <a:pt x="10795" y="698500"/>
                      <a:pt x="21590" y="698500"/>
                      <a:pt x="33020" y="698500"/>
                    </a:cubicBezTo>
                    <a:cubicBezTo>
                      <a:pt x="43180" y="697865"/>
                      <a:pt x="53975" y="698500"/>
                      <a:pt x="65405" y="698500"/>
                    </a:cubicBezTo>
                    <a:close/>
                  </a:path>
                </a:pathLst>
              </a:custGeom>
              <a:solidFill>
                <a:schemeClr val="tx1">
                  <a:lumMod val="90000"/>
                  <a:lumOff val="10000"/>
                </a:schemeClr>
              </a:solidFill>
              <a:ln w="6350"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AE53BBCD-9A72-FB72-7717-45CBAEE54743}"/>
                </a:ext>
              </a:extLst>
            </p:cNvPr>
            <p:cNvSpPr/>
            <p:nvPr/>
          </p:nvSpPr>
          <p:spPr>
            <a:xfrm>
              <a:off x="2424429" y="5116195"/>
              <a:ext cx="1767840" cy="1236979"/>
            </a:xfrm>
            <a:custGeom>
              <a:avLst/>
              <a:gdLst>
                <a:gd name="connsiteX0" fmla="*/ 1574165 w 1767840"/>
                <a:gd name="connsiteY0" fmla="*/ 96520 h 1236979"/>
                <a:gd name="connsiteX1" fmla="*/ 883920 w 1767840"/>
                <a:gd name="connsiteY1" fmla="*/ 235585 h 1236979"/>
                <a:gd name="connsiteX2" fmla="*/ 193675 w 1767840"/>
                <a:gd name="connsiteY2" fmla="*/ 96520 h 1236979"/>
                <a:gd name="connsiteX3" fmla="*/ 0 w 1767840"/>
                <a:gd name="connsiteY3" fmla="*/ 0 h 1236979"/>
                <a:gd name="connsiteX4" fmla="*/ 157480 w 1767840"/>
                <a:gd name="connsiteY4" fmla="*/ 408305 h 1236979"/>
                <a:gd name="connsiteX5" fmla="*/ 159385 w 1767840"/>
                <a:gd name="connsiteY5" fmla="*/ 440690 h 1236979"/>
                <a:gd name="connsiteX6" fmla="*/ 688340 w 1767840"/>
                <a:gd name="connsiteY6" fmla="*/ 1094105 h 1236979"/>
                <a:gd name="connsiteX7" fmla="*/ 883920 w 1767840"/>
                <a:gd name="connsiteY7" fmla="*/ 1236980 h 1236979"/>
                <a:gd name="connsiteX8" fmla="*/ 1079500 w 1767840"/>
                <a:gd name="connsiteY8" fmla="*/ 1094105 h 1236979"/>
                <a:gd name="connsiteX9" fmla="*/ 1608455 w 1767840"/>
                <a:gd name="connsiteY9" fmla="*/ 440690 h 1236979"/>
                <a:gd name="connsiteX10" fmla="*/ 1610360 w 1767840"/>
                <a:gd name="connsiteY10" fmla="*/ 408305 h 1236979"/>
                <a:gd name="connsiteX11" fmla="*/ 1767840 w 1767840"/>
                <a:gd name="connsiteY11" fmla="*/ 0 h 1236979"/>
                <a:gd name="connsiteX12" fmla="*/ 1574165 w 1767840"/>
                <a:gd name="connsiteY12" fmla="*/ 96520 h 12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7840" h="1236979">
                  <a:moveTo>
                    <a:pt x="1574165" y="96520"/>
                  </a:moveTo>
                  <a:cubicBezTo>
                    <a:pt x="1355725" y="189230"/>
                    <a:pt x="1123315" y="235585"/>
                    <a:pt x="883920" y="235585"/>
                  </a:cubicBezTo>
                  <a:cubicBezTo>
                    <a:pt x="644525" y="235585"/>
                    <a:pt x="412750" y="188595"/>
                    <a:pt x="193675" y="96520"/>
                  </a:cubicBezTo>
                  <a:cubicBezTo>
                    <a:pt x="127000" y="67945"/>
                    <a:pt x="62230" y="36195"/>
                    <a:pt x="0" y="0"/>
                  </a:cubicBezTo>
                  <a:cubicBezTo>
                    <a:pt x="92075" y="114935"/>
                    <a:pt x="147955" y="257810"/>
                    <a:pt x="157480" y="408305"/>
                  </a:cubicBezTo>
                  <a:lnTo>
                    <a:pt x="159385" y="440690"/>
                  </a:lnTo>
                  <a:cubicBezTo>
                    <a:pt x="179070" y="755650"/>
                    <a:pt x="398145" y="1012825"/>
                    <a:pt x="688340" y="1094105"/>
                  </a:cubicBezTo>
                  <a:cubicBezTo>
                    <a:pt x="715010" y="1177290"/>
                    <a:pt x="792480" y="1236980"/>
                    <a:pt x="883920" y="1236980"/>
                  </a:cubicBezTo>
                  <a:cubicBezTo>
                    <a:pt x="975360" y="1236980"/>
                    <a:pt x="1053465" y="1176655"/>
                    <a:pt x="1079500" y="1094105"/>
                  </a:cubicBezTo>
                  <a:cubicBezTo>
                    <a:pt x="1369695" y="1012825"/>
                    <a:pt x="1588135" y="755650"/>
                    <a:pt x="1608455" y="440690"/>
                  </a:cubicBezTo>
                  <a:lnTo>
                    <a:pt x="1610360" y="408305"/>
                  </a:lnTo>
                  <a:cubicBezTo>
                    <a:pt x="1619885" y="257810"/>
                    <a:pt x="1675130" y="115570"/>
                    <a:pt x="1767840" y="0"/>
                  </a:cubicBezTo>
                  <a:cubicBezTo>
                    <a:pt x="1705610" y="36195"/>
                    <a:pt x="1640840" y="67945"/>
                    <a:pt x="1574165" y="96520"/>
                  </a:cubicBezTo>
                  <a:close/>
                </a:path>
              </a:pathLst>
            </a:custGeom>
            <a:solidFill>
              <a:schemeClr val="tx1">
                <a:lumMod val="90000"/>
                <a:lumOff val="10000"/>
              </a:schemeClr>
            </a:solidFill>
            <a:ln w="6350"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D9E167F2-9C23-0090-57E8-6F35E04C5598}"/>
                </a:ext>
              </a:extLst>
            </p:cNvPr>
            <p:cNvGrpSpPr/>
            <p:nvPr/>
          </p:nvGrpSpPr>
          <p:grpSpPr>
            <a:xfrm>
              <a:off x="2726637" y="5379032"/>
              <a:ext cx="1162155" cy="711887"/>
              <a:chOff x="2726637" y="5379032"/>
              <a:chExt cx="1162155" cy="711887"/>
            </a:xfrm>
            <a:solidFill>
              <a:srgbClr val="9B9B9B"/>
            </a:solidFill>
          </p:grpSpPr>
          <p:sp>
            <p:nvSpPr>
              <p:cNvPr id="27" name="Freeform 26">
                <a:extLst>
                  <a:ext uri="{FF2B5EF4-FFF2-40B4-BE49-F238E27FC236}">
                    <a16:creationId xmlns:a16="http://schemas.microsoft.com/office/drawing/2014/main" id="{A84E0698-EE8C-9F79-3DA3-060DCE8ABB2F}"/>
                  </a:ext>
                </a:extLst>
              </p:cNvPr>
              <p:cNvSpPr/>
              <p:nvPr/>
            </p:nvSpPr>
            <p:spPr>
              <a:xfrm>
                <a:off x="2898087" y="5967677"/>
                <a:ext cx="820432" cy="123242"/>
              </a:xfrm>
              <a:custGeom>
                <a:avLst/>
                <a:gdLst>
                  <a:gd name="connsiteX0" fmla="*/ 410263 w 820432"/>
                  <a:gd name="connsiteY0" fmla="*/ 123243 h 123242"/>
                  <a:gd name="connsiteX1" fmla="*/ 14023 w 820432"/>
                  <a:gd name="connsiteY1" fmla="*/ 44503 h 123242"/>
                  <a:gd name="connsiteX2" fmla="*/ 1958 w 820432"/>
                  <a:gd name="connsiteY2" fmla="*/ 14023 h 123242"/>
                  <a:gd name="connsiteX3" fmla="*/ 32438 w 820432"/>
                  <a:gd name="connsiteY3" fmla="*/ 1958 h 123242"/>
                  <a:gd name="connsiteX4" fmla="*/ 410263 w 820432"/>
                  <a:gd name="connsiteY4" fmla="*/ 76888 h 123242"/>
                  <a:gd name="connsiteX5" fmla="*/ 788088 w 820432"/>
                  <a:gd name="connsiteY5" fmla="*/ 1958 h 123242"/>
                  <a:gd name="connsiteX6" fmla="*/ 818568 w 820432"/>
                  <a:gd name="connsiteY6" fmla="*/ 14023 h 123242"/>
                  <a:gd name="connsiteX7" fmla="*/ 806503 w 820432"/>
                  <a:gd name="connsiteY7" fmla="*/ 44503 h 123242"/>
                  <a:gd name="connsiteX8" fmla="*/ 410263 w 820432"/>
                  <a:gd name="connsiteY8" fmla="*/ 123243 h 12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432" h="123242">
                    <a:moveTo>
                      <a:pt x="410263" y="123243"/>
                    </a:moveTo>
                    <a:cubicBezTo>
                      <a:pt x="271198" y="123243"/>
                      <a:pt x="134038" y="95938"/>
                      <a:pt x="14023" y="44503"/>
                    </a:cubicBezTo>
                    <a:cubicBezTo>
                      <a:pt x="1958" y="39423"/>
                      <a:pt x="-3122" y="25453"/>
                      <a:pt x="1958" y="14023"/>
                    </a:cubicBezTo>
                    <a:cubicBezTo>
                      <a:pt x="7038" y="1958"/>
                      <a:pt x="21008" y="-3122"/>
                      <a:pt x="32438" y="1958"/>
                    </a:cubicBezTo>
                    <a:cubicBezTo>
                      <a:pt x="146738" y="50853"/>
                      <a:pt x="277548" y="76888"/>
                      <a:pt x="410263" y="76888"/>
                    </a:cubicBezTo>
                    <a:cubicBezTo>
                      <a:pt x="542978" y="76888"/>
                      <a:pt x="673788" y="50853"/>
                      <a:pt x="788088" y="1958"/>
                    </a:cubicBezTo>
                    <a:cubicBezTo>
                      <a:pt x="800153" y="-3122"/>
                      <a:pt x="813488" y="2593"/>
                      <a:pt x="818568" y="14023"/>
                    </a:cubicBezTo>
                    <a:cubicBezTo>
                      <a:pt x="823648" y="26088"/>
                      <a:pt x="817933" y="39423"/>
                      <a:pt x="806503" y="44503"/>
                    </a:cubicBezTo>
                    <a:cubicBezTo>
                      <a:pt x="686488" y="95938"/>
                      <a:pt x="549328" y="123243"/>
                      <a:pt x="410263" y="123243"/>
                    </a:cubicBezTo>
                    <a:close/>
                  </a:path>
                </a:pathLst>
              </a:custGeom>
              <a:solidFill>
                <a:srgbClr val="9B9B9B"/>
              </a:solidFill>
              <a:ln w="635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6CB1A9-87E9-4CB2-EDD6-3FFBDDC1AD05}"/>
                  </a:ext>
                </a:extLst>
              </p:cNvPr>
              <p:cNvSpPr/>
              <p:nvPr/>
            </p:nvSpPr>
            <p:spPr>
              <a:xfrm>
                <a:off x="2801282" y="5765462"/>
                <a:ext cx="1013861" cy="145116"/>
              </a:xfrm>
              <a:custGeom>
                <a:avLst/>
                <a:gdLst>
                  <a:gd name="connsiteX0" fmla="*/ 507067 w 1013861"/>
                  <a:gd name="connsiteY0" fmla="*/ 145117 h 145116"/>
                  <a:gd name="connsiteX1" fmla="*/ 13672 w 1013861"/>
                  <a:gd name="connsiteY1" fmla="*/ 44152 h 145116"/>
                  <a:gd name="connsiteX2" fmla="*/ 2242 w 1013861"/>
                  <a:gd name="connsiteY2" fmla="*/ 13672 h 145116"/>
                  <a:gd name="connsiteX3" fmla="*/ 32722 w 1013861"/>
                  <a:gd name="connsiteY3" fmla="*/ 2242 h 145116"/>
                  <a:gd name="connsiteX4" fmla="*/ 507067 w 1013861"/>
                  <a:gd name="connsiteY4" fmla="*/ 99397 h 145116"/>
                  <a:gd name="connsiteX5" fmla="*/ 981412 w 1013861"/>
                  <a:gd name="connsiteY5" fmla="*/ 2242 h 145116"/>
                  <a:gd name="connsiteX6" fmla="*/ 1011892 w 1013861"/>
                  <a:gd name="connsiteY6" fmla="*/ 13672 h 145116"/>
                  <a:gd name="connsiteX7" fmla="*/ 1000462 w 1013861"/>
                  <a:gd name="connsiteY7" fmla="*/ 44152 h 145116"/>
                  <a:gd name="connsiteX8" fmla="*/ 507067 w 1013861"/>
                  <a:gd name="connsiteY8" fmla="*/ 145117 h 14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861" h="145116">
                    <a:moveTo>
                      <a:pt x="507067" y="145117"/>
                    </a:moveTo>
                    <a:cubicBezTo>
                      <a:pt x="331172" y="145117"/>
                      <a:pt x="160992" y="110192"/>
                      <a:pt x="13672" y="44152"/>
                    </a:cubicBezTo>
                    <a:cubicBezTo>
                      <a:pt x="2242" y="39072"/>
                      <a:pt x="-3473" y="25102"/>
                      <a:pt x="2242" y="13672"/>
                    </a:cubicBezTo>
                    <a:cubicBezTo>
                      <a:pt x="7322" y="2242"/>
                      <a:pt x="21292" y="-3473"/>
                      <a:pt x="32722" y="2242"/>
                    </a:cubicBezTo>
                    <a:cubicBezTo>
                      <a:pt x="173692" y="65742"/>
                      <a:pt x="337522" y="99397"/>
                      <a:pt x="507067" y="99397"/>
                    </a:cubicBezTo>
                    <a:cubicBezTo>
                      <a:pt x="676612" y="99397"/>
                      <a:pt x="840442" y="65742"/>
                      <a:pt x="981412" y="2242"/>
                    </a:cubicBezTo>
                    <a:cubicBezTo>
                      <a:pt x="992842" y="-2838"/>
                      <a:pt x="1006812" y="2242"/>
                      <a:pt x="1011892" y="13672"/>
                    </a:cubicBezTo>
                    <a:cubicBezTo>
                      <a:pt x="1016972" y="25102"/>
                      <a:pt x="1011892" y="39072"/>
                      <a:pt x="1000462" y="44152"/>
                    </a:cubicBezTo>
                    <a:cubicBezTo>
                      <a:pt x="853142" y="110192"/>
                      <a:pt x="682962" y="145117"/>
                      <a:pt x="507067" y="145117"/>
                    </a:cubicBezTo>
                    <a:close/>
                  </a:path>
                </a:pathLst>
              </a:custGeom>
              <a:solidFill>
                <a:srgbClr val="9B9B9B"/>
              </a:solidFill>
              <a:ln w="635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2567A36-7C5B-042F-1277-4B642F0282DC}"/>
                  </a:ext>
                </a:extLst>
              </p:cNvPr>
              <p:cNvSpPr/>
              <p:nvPr/>
            </p:nvSpPr>
            <p:spPr>
              <a:xfrm>
                <a:off x="2741475" y="5557700"/>
                <a:ext cx="1134383" cy="166189"/>
              </a:xfrm>
              <a:custGeom>
                <a:avLst/>
                <a:gdLst>
                  <a:gd name="connsiteX0" fmla="*/ 566874 w 1134383"/>
                  <a:gd name="connsiteY0" fmla="*/ 166189 h 166189"/>
                  <a:gd name="connsiteX1" fmla="*/ 13154 w 1134383"/>
                  <a:gd name="connsiteY1" fmla="*/ 44269 h 166189"/>
                  <a:gd name="connsiteX2" fmla="*/ 2359 w 1134383"/>
                  <a:gd name="connsiteY2" fmla="*/ 13154 h 166189"/>
                  <a:gd name="connsiteX3" fmla="*/ 33474 w 1134383"/>
                  <a:gd name="connsiteY3" fmla="*/ 2359 h 166189"/>
                  <a:gd name="connsiteX4" fmla="*/ 566874 w 1134383"/>
                  <a:gd name="connsiteY4" fmla="*/ 119834 h 166189"/>
                  <a:gd name="connsiteX5" fmla="*/ 1100909 w 1134383"/>
                  <a:gd name="connsiteY5" fmla="*/ 2359 h 166189"/>
                  <a:gd name="connsiteX6" fmla="*/ 1132024 w 1134383"/>
                  <a:gd name="connsiteY6" fmla="*/ 13154 h 166189"/>
                  <a:gd name="connsiteX7" fmla="*/ 1121229 w 1134383"/>
                  <a:gd name="connsiteY7" fmla="*/ 44269 h 166189"/>
                  <a:gd name="connsiteX8" fmla="*/ 566874 w 1134383"/>
                  <a:gd name="connsiteY8" fmla="*/ 166189 h 16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383" h="166189">
                    <a:moveTo>
                      <a:pt x="566874" y="166189"/>
                    </a:moveTo>
                    <a:cubicBezTo>
                      <a:pt x="369389" y="166189"/>
                      <a:pt x="177619" y="123644"/>
                      <a:pt x="13154" y="44269"/>
                    </a:cubicBezTo>
                    <a:cubicBezTo>
                      <a:pt x="1724" y="38554"/>
                      <a:pt x="-3356" y="24584"/>
                      <a:pt x="2359" y="13154"/>
                    </a:cubicBezTo>
                    <a:cubicBezTo>
                      <a:pt x="8074" y="1724"/>
                      <a:pt x="22044" y="-3356"/>
                      <a:pt x="33474" y="2359"/>
                    </a:cubicBezTo>
                    <a:cubicBezTo>
                      <a:pt x="191589" y="79194"/>
                      <a:pt x="376374" y="119834"/>
                      <a:pt x="566874" y="119834"/>
                    </a:cubicBezTo>
                    <a:cubicBezTo>
                      <a:pt x="757374" y="119834"/>
                      <a:pt x="942159" y="79194"/>
                      <a:pt x="1100909" y="2359"/>
                    </a:cubicBezTo>
                    <a:cubicBezTo>
                      <a:pt x="1112339" y="-3356"/>
                      <a:pt x="1126309" y="1724"/>
                      <a:pt x="1132024" y="13154"/>
                    </a:cubicBezTo>
                    <a:cubicBezTo>
                      <a:pt x="1137739" y="24584"/>
                      <a:pt x="1132659" y="38554"/>
                      <a:pt x="1121229" y="44269"/>
                    </a:cubicBezTo>
                    <a:cubicBezTo>
                      <a:pt x="956129" y="124279"/>
                      <a:pt x="764359" y="166189"/>
                      <a:pt x="566874" y="166189"/>
                    </a:cubicBezTo>
                    <a:close/>
                  </a:path>
                </a:pathLst>
              </a:custGeom>
              <a:solidFill>
                <a:srgbClr val="9B9B9B"/>
              </a:solidFill>
              <a:ln w="635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CC9EE00-0F37-2878-26B3-E22E5229E4F7}"/>
                  </a:ext>
                </a:extLst>
              </p:cNvPr>
              <p:cNvSpPr/>
              <p:nvPr/>
            </p:nvSpPr>
            <p:spPr>
              <a:xfrm>
                <a:off x="2726637" y="5379032"/>
                <a:ext cx="1162155" cy="158802"/>
              </a:xfrm>
              <a:custGeom>
                <a:avLst/>
                <a:gdLst>
                  <a:gd name="connsiteX0" fmla="*/ 581713 w 1162155"/>
                  <a:gd name="connsiteY0" fmla="*/ 158803 h 158802"/>
                  <a:gd name="connsiteX1" fmla="*/ 14023 w 1162155"/>
                  <a:gd name="connsiteY1" fmla="*/ 44503 h 158802"/>
                  <a:gd name="connsiteX2" fmla="*/ 1958 w 1162155"/>
                  <a:gd name="connsiteY2" fmla="*/ 14023 h 158802"/>
                  <a:gd name="connsiteX3" fmla="*/ 32438 w 1162155"/>
                  <a:gd name="connsiteY3" fmla="*/ 1958 h 158802"/>
                  <a:gd name="connsiteX4" fmla="*/ 581078 w 1162155"/>
                  <a:gd name="connsiteY4" fmla="*/ 112448 h 158802"/>
                  <a:gd name="connsiteX5" fmla="*/ 1129718 w 1162155"/>
                  <a:gd name="connsiteY5" fmla="*/ 1958 h 158802"/>
                  <a:gd name="connsiteX6" fmla="*/ 1160198 w 1162155"/>
                  <a:gd name="connsiteY6" fmla="*/ 14023 h 158802"/>
                  <a:gd name="connsiteX7" fmla="*/ 1148133 w 1162155"/>
                  <a:gd name="connsiteY7" fmla="*/ 44503 h 158802"/>
                  <a:gd name="connsiteX8" fmla="*/ 581713 w 1162155"/>
                  <a:gd name="connsiteY8" fmla="*/ 158803 h 15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155" h="158802">
                    <a:moveTo>
                      <a:pt x="581713" y="158803"/>
                    </a:moveTo>
                    <a:cubicBezTo>
                      <a:pt x="381053" y="158803"/>
                      <a:pt x="184838" y="119433"/>
                      <a:pt x="14023" y="44503"/>
                    </a:cubicBezTo>
                    <a:cubicBezTo>
                      <a:pt x="1958" y="39423"/>
                      <a:pt x="-3122" y="25453"/>
                      <a:pt x="1958" y="14023"/>
                    </a:cubicBezTo>
                    <a:cubicBezTo>
                      <a:pt x="7038" y="2593"/>
                      <a:pt x="21008" y="-3122"/>
                      <a:pt x="32438" y="1958"/>
                    </a:cubicBezTo>
                    <a:cubicBezTo>
                      <a:pt x="196903" y="74348"/>
                      <a:pt x="386768" y="112448"/>
                      <a:pt x="581078" y="112448"/>
                    </a:cubicBezTo>
                    <a:cubicBezTo>
                      <a:pt x="775388" y="112448"/>
                      <a:pt x="965253" y="74348"/>
                      <a:pt x="1129718" y="1958"/>
                    </a:cubicBezTo>
                    <a:cubicBezTo>
                      <a:pt x="1141783" y="-3122"/>
                      <a:pt x="1155118" y="1958"/>
                      <a:pt x="1160198" y="14023"/>
                    </a:cubicBezTo>
                    <a:cubicBezTo>
                      <a:pt x="1165278" y="26088"/>
                      <a:pt x="1160198" y="39423"/>
                      <a:pt x="1148133" y="44503"/>
                    </a:cubicBezTo>
                    <a:cubicBezTo>
                      <a:pt x="978588" y="119433"/>
                      <a:pt x="782373" y="158803"/>
                      <a:pt x="581713" y="158803"/>
                    </a:cubicBezTo>
                    <a:close/>
                  </a:path>
                </a:pathLst>
              </a:custGeom>
              <a:solidFill>
                <a:srgbClr val="9B9B9B"/>
              </a:solidFill>
              <a:ln w="6350"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F8ECF882-5976-8AB7-DB0D-A10A4FC6C715}"/>
                </a:ext>
              </a:extLst>
            </p:cNvPr>
            <p:cNvGrpSpPr/>
            <p:nvPr/>
          </p:nvGrpSpPr>
          <p:grpSpPr>
            <a:xfrm>
              <a:off x="1609725" y="1879600"/>
              <a:ext cx="3397884" cy="3395979"/>
              <a:chOff x="1609725" y="1879600"/>
              <a:chExt cx="3397884" cy="3395979"/>
            </a:xfrm>
          </p:grpSpPr>
          <p:sp>
            <p:nvSpPr>
              <p:cNvPr id="9" name="Freeform 8">
                <a:extLst>
                  <a:ext uri="{FF2B5EF4-FFF2-40B4-BE49-F238E27FC236}">
                    <a16:creationId xmlns:a16="http://schemas.microsoft.com/office/drawing/2014/main" id="{C1B5D5B8-C32E-88C1-D0B3-105771267A30}"/>
                  </a:ext>
                </a:extLst>
              </p:cNvPr>
              <p:cNvSpPr/>
              <p:nvPr/>
            </p:nvSpPr>
            <p:spPr>
              <a:xfrm>
                <a:off x="3700779" y="3970020"/>
                <a:ext cx="1198879" cy="1198245"/>
              </a:xfrm>
              <a:custGeom>
                <a:avLst/>
                <a:gdLst>
                  <a:gd name="connsiteX0" fmla="*/ 1198880 w 1198879"/>
                  <a:gd name="connsiteY0" fmla="*/ 202565 h 1198245"/>
                  <a:gd name="connsiteX1" fmla="*/ 827405 w 1198879"/>
                  <a:gd name="connsiteY1" fmla="*/ 202565 h 1198245"/>
                  <a:gd name="connsiteX2" fmla="*/ 802640 w 1198879"/>
                  <a:gd name="connsiteY2" fmla="*/ 182245 h 1198245"/>
                  <a:gd name="connsiteX3" fmla="*/ 817880 w 1198879"/>
                  <a:gd name="connsiteY3" fmla="*/ 154305 h 1198245"/>
                  <a:gd name="connsiteX4" fmla="*/ 880745 w 1198879"/>
                  <a:gd name="connsiteY4" fmla="*/ 83820 h 1198245"/>
                  <a:gd name="connsiteX5" fmla="*/ 744855 w 1198879"/>
                  <a:gd name="connsiteY5" fmla="*/ 0 h 1198245"/>
                  <a:gd name="connsiteX6" fmla="*/ 608965 w 1198879"/>
                  <a:gd name="connsiteY6" fmla="*/ 83820 h 1198245"/>
                  <a:gd name="connsiteX7" fmla="*/ 671830 w 1198879"/>
                  <a:gd name="connsiteY7" fmla="*/ 154305 h 1198245"/>
                  <a:gd name="connsiteX8" fmla="*/ 687070 w 1198879"/>
                  <a:gd name="connsiteY8" fmla="*/ 182245 h 1198245"/>
                  <a:gd name="connsiteX9" fmla="*/ 662305 w 1198879"/>
                  <a:gd name="connsiteY9" fmla="*/ 202565 h 1198245"/>
                  <a:gd name="connsiteX10" fmla="*/ 202565 w 1198879"/>
                  <a:gd name="connsiteY10" fmla="*/ 202565 h 1198245"/>
                  <a:gd name="connsiteX11" fmla="*/ 202565 w 1198879"/>
                  <a:gd name="connsiteY11" fmla="*/ 663575 h 1198245"/>
                  <a:gd name="connsiteX12" fmla="*/ 182245 w 1198879"/>
                  <a:gd name="connsiteY12" fmla="*/ 688340 h 1198245"/>
                  <a:gd name="connsiteX13" fmla="*/ 154305 w 1198879"/>
                  <a:gd name="connsiteY13" fmla="*/ 673100 h 1198245"/>
                  <a:gd name="connsiteX14" fmla="*/ 83820 w 1198879"/>
                  <a:gd name="connsiteY14" fmla="*/ 610235 h 1198245"/>
                  <a:gd name="connsiteX15" fmla="*/ 0 w 1198879"/>
                  <a:gd name="connsiteY15" fmla="*/ 746125 h 1198245"/>
                  <a:gd name="connsiteX16" fmla="*/ 83820 w 1198879"/>
                  <a:gd name="connsiteY16" fmla="*/ 882015 h 1198245"/>
                  <a:gd name="connsiteX17" fmla="*/ 154305 w 1198879"/>
                  <a:gd name="connsiteY17" fmla="*/ 819150 h 1198245"/>
                  <a:gd name="connsiteX18" fmla="*/ 182245 w 1198879"/>
                  <a:gd name="connsiteY18" fmla="*/ 803910 h 1198245"/>
                  <a:gd name="connsiteX19" fmla="*/ 202565 w 1198879"/>
                  <a:gd name="connsiteY19" fmla="*/ 828675 h 1198245"/>
                  <a:gd name="connsiteX20" fmla="*/ 202565 w 1198879"/>
                  <a:gd name="connsiteY20" fmla="*/ 1198245 h 1198245"/>
                  <a:gd name="connsiteX21" fmla="*/ 1198880 w 1198879"/>
                  <a:gd name="connsiteY21" fmla="*/ 202565 h 11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8879" h="1198245">
                    <a:moveTo>
                      <a:pt x="1198880" y="202565"/>
                    </a:moveTo>
                    <a:lnTo>
                      <a:pt x="827405" y="202565"/>
                    </a:lnTo>
                    <a:cubicBezTo>
                      <a:pt x="815340" y="202565"/>
                      <a:pt x="805180" y="194310"/>
                      <a:pt x="802640" y="182245"/>
                    </a:cubicBezTo>
                    <a:cubicBezTo>
                      <a:pt x="800100" y="170180"/>
                      <a:pt x="806450" y="158750"/>
                      <a:pt x="817880" y="154305"/>
                    </a:cubicBezTo>
                    <a:cubicBezTo>
                      <a:pt x="856615" y="138430"/>
                      <a:pt x="880745" y="111760"/>
                      <a:pt x="880745" y="83820"/>
                    </a:cubicBezTo>
                    <a:cubicBezTo>
                      <a:pt x="880745" y="38100"/>
                      <a:pt x="818515" y="0"/>
                      <a:pt x="744855" y="0"/>
                    </a:cubicBezTo>
                    <a:cubicBezTo>
                      <a:pt x="671195" y="0"/>
                      <a:pt x="608965" y="38735"/>
                      <a:pt x="608965" y="83820"/>
                    </a:cubicBezTo>
                    <a:cubicBezTo>
                      <a:pt x="608965" y="111760"/>
                      <a:pt x="633095" y="138430"/>
                      <a:pt x="671830" y="154305"/>
                    </a:cubicBezTo>
                    <a:cubicBezTo>
                      <a:pt x="683260" y="158750"/>
                      <a:pt x="689610" y="170815"/>
                      <a:pt x="687070" y="182245"/>
                    </a:cubicBezTo>
                    <a:cubicBezTo>
                      <a:pt x="684530" y="194310"/>
                      <a:pt x="674370" y="202565"/>
                      <a:pt x="662305" y="202565"/>
                    </a:cubicBezTo>
                    <a:lnTo>
                      <a:pt x="202565" y="202565"/>
                    </a:lnTo>
                    <a:lnTo>
                      <a:pt x="202565" y="663575"/>
                    </a:lnTo>
                    <a:cubicBezTo>
                      <a:pt x="202565" y="675640"/>
                      <a:pt x="194310" y="685800"/>
                      <a:pt x="182245" y="688340"/>
                    </a:cubicBezTo>
                    <a:cubicBezTo>
                      <a:pt x="170180" y="690880"/>
                      <a:pt x="158750" y="684530"/>
                      <a:pt x="154305" y="673100"/>
                    </a:cubicBezTo>
                    <a:cubicBezTo>
                      <a:pt x="138430" y="634365"/>
                      <a:pt x="111760" y="610235"/>
                      <a:pt x="83820" y="610235"/>
                    </a:cubicBezTo>
                    <a:cubicBezTo>
                      <a:pt x="38100" y="610235"/>
                      <a:pt x="0" y="672465"/>
                      <a:pt x="0" y="746125"/>
                    </a:cubicBezTo>
                    <a:cubicBezTo>
                      <a:pt x="0" y="819785"/>
                      <a:pt x="38735" y="882015"/>
                      <a:pt x="83820" y="882015"/>
                    </a:cubicBezTo>
                    <a:cubicBezTo>
                      <a:pt x="111760" y="882015"/>
                      <a:pt x="138430" y="857885"/>
                      <a:pt x="154305" y="819150"/>
                    </a:cubicBezTo>
                    <a:cubicBezTo>
                      <a:pt x="158750" y="807720"/>
                      <a:pt x="170815" y="801370"/>
                      <a:pt x="182245" y="803910"/>
                    </a:cubicBezTo>
                    <a:cubicBezTo>
                      <a:pt x="194310" y="806450"/>
                      <a:pt x="202565" y="816610"/>
                      <a:pt x="202565" y="828675"/>
                    </a:cubicBezTo>
                    <a:lnTo>
                      <a:pt x="202565" y="1198245"/>
                    </a:lnTo>
                    <a:cubicBezTo>
                      <a:pt x="661035" y="1027430"/>
                      <a:pt x="1026795" y="662305"/>
                      <a:pt x="1198880" y="202565"/>
                    </a:cubicBezTo>
                    <a:close/>
                  </a:path>
                </a:pathLst>
              </a:custGeom>
              <a:solidFill>
                <a:schemeClr val="accent2">
                  <a:lumMod val="75000"/>
                </a:schemeClr>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E92A8BC-A13D-F6C3-0BEF-8C4B7C475675}"/>
                  </a:ext>
                </a:extLst>
              </p:cNvPr>
              <p:cNvSpPr/>
              <p:nvPr/>
            </p:nvSpPr>
            <p:spPr>
              <a:xfrm>
                <a:off x="2763520" y="1879600"/>
                <a:ext cx="1289684" cy="1307464"/>
              </a:xfrm>
              <a:custGeom>
                <a:avLst/>
                <a:gdLst>
                  <a:gd name="connsiteX0" fmla="*/ 69850 w 1289684"/>
                  <a:gd name="connsiteY0" fmla="*/ 374650 h 1307464"/>
                  <a:gd name="connsiteX1" fmla="*/ 204470 w 1289684"/>
                  <a:gd name="connsiteY1" fmla="*/ 561340 h 1307464"/>
                  <a:gd name="connsiteX2" fmla="*/ 69850 w 1289684"/>
                  <a:gd name="connsiteY2" fmla="*/ 748030 h 1307464"/>
                  <a:gd name="connsiteX3" fmla="*/ 1270 w 1289684"/>
                  <a:gd name="connsiteY3" fmla="*/ 721995 h 1307464"/>
                  <a:gd name="connsiteX4" fmla="*/ 1270 w 1289684"/>
                  <a:gd name="connsiteY4" fmla="*/ 1104900 h 1307464"/>
                  <a:gd name="connsiteX5" fmla="*/ 462280 w 1289684"/>
                  <a:gd name="connsiteY5" fmla="*/ 1104900 h 1307464"/>
                  <a:gd name="connsiteX6" fmla="*/ 487045 w 1289684"/>
                  <a:gd name="connsiteY6" fmla="*/ 1125220 h 1307464"/>
                  <a:gd name="connsiteX7" fmla="*/ 471805 w 1289684"/>
                  <a:gd name="connsiteY7" fmla="*/ 1153160 h 1307464"/>
                  <a:gd name="connsiteX8" fmla="*/ 408940 w 1289684"/>
                  <a:gd name="connsiteY8" fmla="*/ 1223645 h 1307464"/>
                  <a:gd name="connsiteX9" fmla="*/ 544830 w 1289684"/>
                  <a:gd name="connsiteY9" fmla="*/ 1307465 h 1307464"/>
                  <a:gd name="connsiteX10" fmla="*/ 680720 w 1289684"/>
                  <a:gd name="connsiteY10" fmla="*/ 1223645 h 1307464"/>
                  <a:gd name="connsiteX11" fmla="*/ 617855 w 1289684"/>
                  <a:gd name="connsiteY11" fmla="*/ 1153160 h 1307464"/>
                  <a:gd name="connsiteX12" fmla="*/ 602615 w 1289684"/>
                  <a:gd name="connsiteY12" fmla="*/ 1125220 h 1307464"/>
                  <a:gd name="connsiteX13" fmla="*/ 627380 w 1289684"/>
                  <a:gd name="connsiteY13" fmla="*/ 1104900 h 1307464"/>
                  <a:gd name="connsiteX14" fmla="*/ 1087120 w 1289684"/>
                  <a:gd name="connsiteY14" fmla="*/ 1104900 h 1307464"/>
                  <a:gd name="connsiteX15" fmla="*/ 1087120 w 1289684"/>
                  <a:gd name="connsiteY15" fmla="*/ 643890 h 1307464"/>
                  <a:gd name="connsiteX16" fmla="*/ 1107440 w 1289684"/>
                  <a:gd name="connsiteY16" fmla="*/ 619125 h 1307464"/>
                  <a:gd name="connsiteX17" fmla="*/ 1135380 w 1289684"/>
                  <a:gd name="connsiteY17" fmla="*/ 634365 h 1307464"/>
                  <a:gd name="connsiteX18" fmla="*/ 1205865 w 1289684"/>
                  <a:gd name="connsiteY18" fmla="*/ 697230 h 1307464"/>
                  <a:gd name="connsiteX19" fmla="*/ 1289685 w 1289684"/>
                  <a:gd name="connsiteY19" fmla="*/ 561340 h 1307464"/>
                  <a:gd name="connsiteX20" fmla="*/ 1205865 w 1289684"/>
                  <a:gd name="connsiteY20" fmla="*/ 425450 h 1307464"/>
                  <a:gd name="connsiteX21" fmla="*/ 1135380 w 1289684"/>
                  <a:gd name="connsiteY21" fmla="*/ 488315 h 1307464"/>
                  <a:gd name="connsiteX22" fmla="*/ 1107440 w 1289684"/>
                  <a:gd name="connsiteY22" fmla="*/ 503555 h 1307464"/>
                  <a:gd name="connsiteX23" fmla="*/ 1087120 w 1289684"/>
                  <a:gd name="connsiteY23" fmla="*/ 478790 h 1307464"/>
                  <a:gd name="connsiteX24" fmla="*/ 1087120 w 1289684"/>
                  <a:gd name="connsiteY24" fmla="*/ 88900 h 1307464"/>
                  <a:gd name="connsiteX25" fmla="*/ 543560 w 1289684"/>
                  <a:gd name="connsiteY25" fmla="*/ 0 h 1307464"/>
                  <a:gd name="connsiteX26" fmla="*/ 0 w 1289684"/>
                  <a:gd name="connsiteY26" fmla="*/ 88900 h 1307464"/>
                  <a:gd name="connsiteX27" fmla="*/ 0 w 1289684"/>
                  <a:gd name="connsiteY27" fmla="*/ 400050 h 1307464"/>
                  <a:gd name="connsiteX28" fmla="*/ 69850 w 1289684"/>
                  <a:gd name="connsiteY28" fmla="*/ 374650 h 130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89684" h="1307464">
                    <a:moveTo>
                      <a:pt x="69850" y="374650"/>
                    </a:moveTo>
                    <a:cubicBezTo>
                      <a:pt x="145415" y="374650"/>
                      <a:pt x="204470" y="456565"/>
                      <a:pt x="204470" y="561340"/>
                    </a:cubicBezTo>
                    <a:cubicBezTo>
                      <a:pt x="204470" y="666115"/>
                      <a:pt x="145415" y="748030"/>
                      <a:pt x="69850" y="748030"/>
                    </a:cubicBezTo>
                    <a:cubicBezTo>
                      <a:pt x="45085" y="748030"/>
                      <a:pt x="21590" y="739140"/>
                      <a:pt x="1270" y="721995"/>
                    </a:cubicBezTo>
                    <a:lnTo>
                      <a:pt x="1270" y="1104900"/>
                    </a:lnTo>
                    <a:lnTo>
                      <a:pt x="462280" y="1104900"/>
                    </a:lnTo>
                    <a:cubicBezTo>
                      <a:pt x="474345" y="1104900"/>
                      <a:pt x="484505" y="1113155"/>
                      <a:pt x="487045" y="1125220"/>
                    </a:cubicBezTo>
                    <a:cubicBezTo>
                      <a:pt x="489585" y="1137285"/>
                      <a:pt x="483235" y="1148715"/>
                      <a:pt x="471805" y="1153160"/>
                    </a:cubicBezTo>
                    <a:cubicBezTo>
                      <a:pt x="433070" y="1169035"/>
                      <a:pt x="408940" y="1195705"/>
                      <a:pt x="408940" y="1223645"/>
                    </a:cubicBezTo>
                    <a:cubicBezTo>
                      <a:pt x="408940" y="1269365"/>
                      <a:pt x="471170" y="1307465"/>
                      <a:pt x="544830" y="1307465"/>
                    </a:cubicBezTo>
                    <a:cubicBezTo>
                      <a:pt x="618490" y="1307465"/>
                      <a:pt x="680720" y="1268730"/>
                      <a:pt x="680720" y="1223645"/>
                    </a:cubicBezTo>
                    <a:cubicBezTo>
                      <a:pt x="680720" y="1195705"/>
                      <a:pt x="656590" y="1169035"/>
                      <a:pt x="617855" y="1153160"/>
                    </a:cubicBezTo>
                    <a:cubicBezTo>
                      <a:pt x="606425" y="1148715"/>
                      <a:pt x="600075" y="1136650"/>
                      <a:pt x="602615" y="1125220"/>
                    </a:cubicBezTo>
                    <a:cubicBezTo>
                      <a:pt x="605155" y="1113155"/>
                      <a:pt x="615315" y="1104900"/>
                      <a:pt x="627380" y="1104900"/>
                    </a:cubicBezTo>
                    <a:lnTo>
                      <a:pt x="1087120" y="1104900"/>
                    </a:lnTo>
                    <a:lnTo>
                      <a:pt x="1087120" y="643890"/>
                    </a:lnTo>
                    <a:cubicBezTo>
                      <a:pt x="1087120" y="631825"/>
                      <a:pt x="1095375" y="621665"/>
                      <a:pt x="1107440" y="619125"/>
                    </a:cubicBezTo>
                    <a:cubicBezTo>
                      <a:pt x="1119505" y="616585"/>
                      <a:pt x="1130935" y="622935"/>
                      <a:pt x="1135380" y="634365"/>
                    </a:cubicBezTo>
                    <a:cubicBezTo>
                      <a:pt x="1151255" y="673100"/>
                      <a:pt x="1177925" y="697230"/>
                      <a:pt x="1205865" y="697230"/>
                    </a:cubicBezTo>
                    <a:cubicBezTo>
                      <a:pt x="1251585" y="697230"/>
                      <a:pt x="1289685" y="635000"/>
                      <a:pt x="1289685" y="561340"/>
                    </a:cubicBezTo>
                    <a:cubicBezTo>
                      <a:pt x="1289685" y="487680"/>
                      <a:pt x="1250950" y="425450"/>
                      <a:pt x="1205865" y="425450"/>
                    </a:cubicBezTo>
                    <a:cubicBezTo>
                      <a:pt x="1177925" y="425450"/>
                      <a:pt x="1151255" y="449580"/>
                      <a:pt x="1135380" y="488315"/>
                    </a:cubicBezTo>
                    <a:cubicBezTo>
                      <a:pt x="1130935" y="499745"/>
                      <a:pt x="1118870" y="506095"/>
                      <a:pt x="1107440" y="503555"/>
                    </a:cubicBezTo>
                    <a:cubicBezTo>
                      <a:pt x="1095375" y="501015"/>
                      <a:pt x="1087120" y="490855"/>
                      <a:pt x="1087120" y="478790"/>
                    </a:cubicBezTo>
                    <a:lnTo>
                      <a:pt x="1087120" y="88900"/>
                    </a:lnTo>
                    <a:cubicBezTo>
                      <a:pt x="916305" y="31115"/>
                      <a:pt x="733425" y="0"/>
                      <a:pt x="543560" y="0"/>
                    </a:cubicBezTo>
                    <a:cubicBezTo>
                      <a:pt x="353695" y="0"/>
                      <a:pt x="170815" y="31115"/>
                      <a:pt x="0" y="88900"/>
                    </a:cubicBezTo>
                    <a:lnTo>
                      <a:pt x="0" y="400050"/>
                    </a:lnTo>
                    <a:cubicBezTo>
                      <a:pt x="21590" y="383540"/>
                      <a:pt x="45085" y="374650"/>
                      <a:pt x="69850" y="374650"/>
                    </a:cubicBezTo>
                    <a:close/>
                  </a:path>
                </a:pathLst>
              </a:custGeom>
              <a:solidFill>
                <a:schemeClr val="accent3"/>
              </a:solidFill>
              <a:ln w="635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E7CF49D-2E82-F695-75F7-D2252887B50B}"/>
                  </a:ext>
                </a:extLst>
              </p:cNvPr>
              <p:cNvSpPr/>
              <p:nvPr/>
            </p:nvSpPr>
            <p:spPr>
              <a:xfrm>
                <a:off x="1715135" y="1986914"/>
                <a:ext cx="1200785" cy="1200150"/>
              </a:xfrm>
              <a:custGeom>
                <a:avLst/>
                <a:gdLst>
                  <a:gd name="connsiteX0" fmla="*/ 398145 w 1200785"/>
                  <a:gd name="connsiteY0" fmla="*/ 1017905 h 1200150"/>
                  <a:gd name="connsiteX1" fmla="*/ 382905 w 1200785"/>
                  <a:gd name="connsiteY1" fmla="*/ 1045845 h 1200150"/>
                  <a:gd name="connsiteX2" fmla="*/ 320040 w 1200785"/>
                  <a:gd name="connsiteY2" fmla="*/ 1116330 h 1200150"/>
                  <a:gd name="connsiteX3" fmla="*/ 455930 w 1200785"/>
                  <a:gd name="connsiteY3" fmla="*/ 1200150 h 1200150"/>
                  <a:gd name="connsiteX4" fmla="*/ 591820 w 1200785"/>
                  <a:gd name="connsiteY4" fmla="*/ 1116330 h 1200150"/>
                  <a:gd name="connsiteX5" fmla="*/ 528955 w 1200785"/>
                  <a:gd name="connsiteY5" fmla="*/ 1045845 h 1200150"/>
                  <a:gd name="connsiteX6" fmla="*/ 513715 w 1200785"/>
                  <a:gd name="connsiteY6" fmla="*/ 1017905 h 1200150"/>
                  <a:gd name="connsiteX7" fmla="*/ 538480 w 1200785"/>
                  <a:gd name="connsiteY7" fmla="*/ 997585 h 1200150"/>
                  <a:gd name="connsiteX8" fmla="*/ 998220 w 1200785"/>
                  <a:gd name="connsiteY8" fmla="*/ 997585 h 1200150"/>
                  <a:gd name="connsiteX9" fmla="*/ 998220 w 1200785"/>
                  <a:gd name="connsiteY9" fmla="*/ 536575 h 1200150"/>
                  <a:gd name="connsiteX10" fmla="*/ 1018540 w 1200785"/>
                  <a:gd name="connsiteY10" fmla="*/ 511810 h 1200150"/>
                  <a:gd name="connsiteX11" fmla="*/ 1046480 w 1200785"/>
                  <a:gd name="connsiteY11" fmla="*/ 527050 h 1200150"/>
                  <a:gd name="connsiteX12" fmla="*/ 1116965 w 1200785"/>
                  <a:gd name="connsiteY12" fmla="*/ 589915 h 1200150"/>
                  <a:gd name="connsiteX13" fmla="*/ 1200785 w 1200785"/>
                  <a:gd name="connsiteY13" fmla="*/ 454025 h 1200150"/>
                  <a:gd name="connsiteX14" fmla="*/ 1116965 w 1200785"/>
                  <a:gd name="connsiteY14" fmla="*/ 318135 h 1200150"/>
                  <a:gd name="connsiteX15" fmla="*/ 1046480 w 1200785"/>
                  <a:gd name="connsiteY15" fmla="*/ 381000 h 1200150"/>
                  <a:gd name="connsiteX16" fmla="*/ 1018540 w 1200785"/>
                  <a:gd name="connsiteY16" fmla="*/ 396240 h 1200150"/>
                  <a:gd name="connsiteX17" fmla="*/ 998220 w 1200785"/>
                  <a:gd name="connsiteY17" fmla="*/ 371475 h 1200150"/>
                  <a:gd name="connsiteX18" fmla="*/ 998220 w 1200785"/>
                  <a:gd name="connsiteY18" fmla="*/ 0 h 1200150"/>
                  <a:gd name="connsiteX19" fmla="*/ 0 w 1200785"/>
                  <a:gd name="connsiteY19" fmla="*/ 998855 h 1200150"/>
                  <a:gd name="connsiteX20" fmla="*/ 372110 w 1200785"/>
                  <a:gd name="connsiteY20" fmla="*/ 998855 h 1200150"/>
                  <a:gd name="connsiteX21" fmla="*/ 398145 w 1200785"/>
                  <a:gd name="connsiteY21" fmla="*/ 1017905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785" h="1200150">
                    <a:moveTo>
                      <a:pt x="398145" y="1017905"/>
                    </a:moveTo>
                    <a:cubicBezTo>
                      <a:pt x="400685" y="1029970"/>
                      <a:pt x="394335" y="1041400"/>
                      <a:pt x="382905" y="1045845"/>
                    </a:cubicBezTo>
                    <a:cubicBezTo>
                      <a:pt x="344170" y="1061720"/>
                      <a:pt x="320040" y="1088390"/>
                      <a:pt x="320040" y="1116330"/>
                    </a:cubicBezTo>
                    <a:cubicBezTo>
                      <a:pt x="320040" y="1162050"/>
                      <a:pt x="382270" y="1200150"/>
                      <a:pt x="455930" y="1200150"/>
                    </a:cubicBezTo>
                    <a:cubicBezTo>
                      <a:pt x="529590" y="1200150"/>
                      <a:pt x="591820" y="1161415"/>
                      <a:pt x="591820" y="1116330"/>
                    </a:cubicBezTo>
                    <a:cubicBezTo>
                      <a:pt x="591820" y="1088390"/>
                      <a:pt x="567690" y="1061720"/>
                      <a:pt x="528955" y="1045845"/>
                    </a:cubicBezTo>
                    <a:cubicBezTo>
                      <a:pt x="517525" y="1041400"/>
                      <a:pt x="511175" y="1029335"/>
                      <a:pt x="513715" y="1017905"/>
                    </a:cubicBezTo>
                    <a:cubicBezTo>
                      <a:pt x="516255" y="1005840"/>
                      <a:pt x="526415" y="997585"/>
                      <a:pt x="538480" y="997585"/>
                    </a:cubicBezTo>
                    <a:lnTo>
                      <a:pt x="998220" y="997585"/>
                    </a:lnTo>
                    <a:lnTo>
                      <a:pt x="998220" y="536575"/>
                    </a:lnTo>
                    <a:cubicBezTo>
                      <a:pt x="998220" y="524510"/>
                      <a:pt x="1006475" y="514350"/>
                      <a:pt x="1018540" y="511810"/>
                    </a:cubicBezTo>
                    <a:cubicBezTo>
                      <a:pt x="1030605" y="509270"/>
                      <a:pt x="1042035" y="515620"/>
                      <a:pt x="1046480" y="527050"/>
                    </a:cubicBezTo>
                    <a:cubicBezTo>
                      <a:pt x="1062355" y="565785"/>
                      <a:pt x="1089025" y="589915"/>
                      <a:pt x="1116965" y="589915"/>
                    </a:cubicBezTo>
                    <a:cubicBezTo>
                      <a:pt x="1162685" y="589915"/>
                      <a:pt x="1200785" y="527685"/>
                      <a:pt x="1200785" y="454025"/>
                    </a:cubicBezTo>
                    <a:cubicBezTo>
                      <a:pt x="1200785" y="380365"/>
                      <a:pt x="1162050" y="318135"/>
                      <a:pt x="1116965" y="318135"/>
                    </a:cubicBezTo>
                    <a:cubicBezTo>
                      <a:pt x="1089025" y="318135"/>
                      <a:pt x="1062355" y="342265"/>
                      <a:pt x="1046480" y="381000"/>
                    </a:cubicBezTo>
                    <a:cubicBezTo>
                      <a:pt x="1042035" y="392430"/>
                      <a:pt x="1029970" y="398780"/>
                      <a:pt x="1018540" y="396240"/>
                    </a:cubicBezTo>
                    <a:cubicBezTo>
                      <a:pt x="1006475" y="393700"/>
                      <a:pt x="998220" y="383540"/>
                      <a:pt x="998220" y="371475"/>
                    </a:cubicBezTo>
                    <a:lnTo>
                      <a:pt x="998220" y="0"/>
                    </a:lnTo>
                    <a:cubicBezTo>
                      <a:pt x="537845" y="172085"/>
                      <a:pt x="171450" y="537845"/>
                      <a:pt x="0" y="998855"/>
                    </a:cubicBezTo>
                    <a:lnTo>
                      <a:pt x="372110" y="998855"/>
                    </a:lnTo>
                    <a:cubicBezTo>
                      <a:pt x="385445" y="997585"/>
                      <a:pt x="395605" y="1006475"/>
                      <a:pt x="398145" y="1017905"/>
                    </a:cubicBezTo>
                    <a:close/>
                  </a:path>
                </a:pathLst>
              </a:custGeom>
              <a:solidFill>
                <a:schemeClr val="tx2"/>
              </a:solidFill>
              <a:ln w="635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45CADA3-80BC-7CE8-E0F2-D49ED415C9FA}"/>
                  </a:ext>
                </a:extLst>
              </p:cNvPr>
              <p:cNvSpPr/>
              <p:nvPr/>
            </p:nvSpPr>
            <p:spPr>
              <a:xfrm>
                <a:off x="3902075" y="1985645"/>
                <a:ext cx="998220" cy="998854"/>
              </a:xfrm>
              <a:custGeom>
                <a:avLst/>
                <a:gdLst>
                  <a:gd name="connsiteX0" fmla="*/ 68580 w 998220"/>
                  <a:gd name="connsiteY0" fmla="*/ 268605 h 998854"/>
                  <a:gd name="connsiteX1" fmla="*/ 203200 w 998220"/>
                  <a:gd name="connsiteY1" fmla="*/ 455295 h 998854"/>
                  <a:gd name="connsiteX2" fmla="*/ 68580 w 998220"/>
                  <a:gd name="connsiteY2" fmla="*/ 641985 h 998854"/>
                  <a:gd name="connsiteX3" fmla="*/ 0 w 998220"/>
                  <a:gd name="connsiteY3" fmla="*/ 615950 h 998854"/>
                  <a:gd name="connsiteX4" fmla="*/ 0 w 998220"/>
                  <a:gd name="connsiteY4" fmla="*/ 998855 h 998854"/>
                  <a:gd name="connsiteX5" fmla="*/ 382270 w 998220"/>
                  <a:gd name="connsiteY5" fmla="*/ 998855 h 998854"/>
                  <a:gd name="connsiteX6" fmla="*/ 356235 w 998220"/>
                  <a:gd name="connsiteY6" fmla="*/ 930275 h 998854"/>
                  <a:gd name="connsiteX7" fmla="*/ 542925 w 998220"/>
                  <a:gd name="connsiteY7" fmla="*/ 795655 h 998854"/>
                  <a:gd name="connsiteX8" fmla="*/ 729615 w 998220"/>
                  <a:gd name="connsiteY8" fmla="*/ 930275 h 998854"/>
                  <a:gd name="connsiteX9" fmla="*/ 703580 w 998220"/>
                  <a:gd name="connsiteY9" fmla="*/ 998855 h 998854"/>
                  <a:gd name="connsiteX10" fmla="*/ 998220 w 998220"/>
                  <a:gd name="connsiteY10" fmla="*/ 998855 h 998854"/>
                  <a:gd name="connsiteX11" fmla="*/ 0 w 998220"/>
                  <a:gd name="connsiteY11" fmla="*/ 0 h 998854"/>
                  <a:gd name="connsiteX12" fmla="*/ 0 w 998220"/>
                  <a:gd name="connsiteY12" fmla="*/ 294005 h 998854"/>
                  <a:gd name="connsiteX13" fmla="*/ 68580 w 998220"/>
                  <a:gd name="connsiteY13" fmla="*/ 268605 h 9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220" h="998854">
                    <a:moveTo>
                      <a:pt x="68580" y="268605"/>
                    </a:moveTo>
                    <a:cubicBezTo>
                      <a:pt x="144145" y="268605"/>
                      <a:pt x="203200" y="350520"/>
                      <a:pt x="203200" y="455295"/>
                    </a:cubicBezTo>
                    <a:cubicBezTo>
                      <a:pt x="203200" y="560070"/>
                      <a:pt x="144145" y="641985"/>
                      <a:pt x="68580" y="641985"/>
                    </a:cubicBezTo>
                    <a:cubicBezTo>
                      <a:pt x="43815" y="641985"/>
                      <a:pt x="20320" y="633095"/>
                      <a:pt x="0" y="615950"/>
                    </a:cubicBezTo>
                    <a:lnTo>
                      <a:pt x="0" y="998855"/>
                    </a:lnTo>
                    <a:lnTo>
                      <a:pt x="382270" y="998855"/>
                    </a:lnTo>
                    <a:cubicBezTo>
                      <a:pt x="365760" y="978535"/>
                      <a:pt x="356235" y="955040"/>
                      <a:pt x="356235" y="930275"/>
                    </a:cubicBezTo>
                    <a:cubicBezTo>
                      <a:pt x="356235" y="854710"/>
                      <a:pt x="438150" y="795655"/>
                      <a:pt x="542925" y="795655"/>
                    </a:cubicBezTo>
                    <a:cubicBezTo>
                      <a:pt x="647700" y="795655"/>
                      <a:pt x="729615" y="854710"/>
                      <a:pt x="729615" y="930275"/>
                    </a:cubicBezTo>
                    <a:cubicBezTo>
                      <a:pt x="729615" y="955040"/>
                      <a:pt x="720725" y="978535"/>
                      <a:pt x="703580" y="998855"/>
                    </a:cubicBezTo>
                    <a:lnTo>
                      <a:pt x="998220" y="998855"/>
                    </a:lnTo>
                    <a:cubicBezTo>
                      <a:pt x="826770" y="537845"/>
                      <a:pt x="460375" y="172085"/>
                      <a:pt x="0" y="0"/>
                    </a:cubicBezTo>
                    <a:lnTo>
                      <a:pt x="0" y="294005"/>
                    </a:lnTo>
                    <a:cubicBezTo>
                      <a:pt x="20320" y="277495"/>
                      <a:pt x="43815" y="268605"/>
                      <a:pt x="68580" y="268605"/>
                    </a:cubicBezTo>
                    <a:close/>
                  </a:path>
                </a:pathLst>
              </a:custGeom>
              <a:solidFill>
                <a:schemeClr val="accent4"/>
              </a:solid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2DF1229-417F-0C97-6E74-F960791E6DD1}"/>
                  </a:ext>
                </a:extLst>
              </p:cNvPr>
              <p:cNvSpPr/>
              <p:nvPr/>
            </p:nvSpPr>
            <p:spPr>
              <a:xfrm>
                <a:off x="2764789" y="3035300"/>
                <a:ext cx="1288414" cy="1289684"/>
              </a:xfrm>
              <a:custGeom>
                <a:avLst/>
                <a:gdLst>
                  <a:gd name="connsiteX0" fmla="*/ 1107440 w 1288414"/>
                  <a:gd name="connsiteY0" fmla="*/ 484505 h 1289684"/>
                  <a:gd name="connsiteX1" fmla="*/ 1087120 w 1288414"/>
                  <a:gd name="connsiteY1" fmla="*/ 459740 h 1289684"/>
                  <a:gd name="connsiteX2" fmla="*/ 1087120 w 1288414"/>
                  <a:gd name="connsiteY2" fmla="*/ 0 h 1289684"/>
                  <a:gd name="connsiteX3" fmla="*/ 704850 w 1288414"/>
                  <a:gd name="connsiteY3" fmla="*/ 0 h 1289684"/>
                  <a:gd name="connsiteX4" fmla="*/ 730885 w 1288414"/>
                  <a:gd name="connsiteY4" fmla="*/ 68580 h 1289684"/>
                  <a:gd name="connsiteX5" fmla="*/ 544195 w 1288414"/>
                  <a:gd name="connsiteY5" fmla="*/ 203200 h 1289684"/>
                  <a:gd name="connsiteX6" fmla="*/ 357505 w 1288414"/>
                  <a:gd name="connsiteY6" fmla="*/ 68580 h 1289684"/>
                  <a:gd name="connsiteX7" fmla="*/ 383540 w 1288414"/>
                  <a:gd name="connsiteY7" fmla="*/ 0 h 1289684"/>
                  <a:gd name="connsiteX8" fmla="*/ 0 w 1288414"/>
                  <a:gd name="connsiteY8" fmla="*/ 0 h 1289684"/>
                  <a:gd name="connsiteX9" fmla="*/ 0 w 1288414"/>
                  <a:gd name="connsiteY9" fmla="*/ 382270 h 1289684"/>
                  <a:gd name="connsiteX10" fmla="*/ 68580 w 1288414"/>
                  <a:gd name="connsiteY10" fmla="*/ 356235 h 1289684"/>
                  <a:gd name="connsiteX11" fmla="*/ 203200 w 1288414"/>
                  <a:gd name="connsiteY11" fmla="*/ 542925 h 1289684"/>
                  <a:gd name="connsiteX12" fmla="*/ 68580 w 1288414"/>
                  <a:gd name="connsiteY12" fmla="*/ 729615 h 1289684"/>
                  <a:gd name="connsiteX13" fmla="*/ 0 w 1288414"/>
                  <a:gd name="connsiteY13" fmla="*/ 703580 h 1289684"/>
                  <a:gd name="connsiteX14" fmla="*/ 0 w 1288414"/>
                  <a:gd name="connsiteY14" fmla="*/ 1087120 h 1289684"/>
                  <a:gd name="connsiteX15" fmla="*/ 461010 w 1288414"/>
                  <a:gd name="connsiteY15" fmla="*/ 1087120 h 1289684"/>
                  <a:gd name="connsiteX16" fmla="*/ 485775 w 1288414"/>
                  <a:gd name="connsiteY16" fmla="*/ 1107440 h 1289684"/>
                  <a:gd name="connsiteX17" fmla="*/ 470535 w 1288414"/>
                  <a:gd name="connsiteY17" fmla="*/ 1135380 h 1289684"/>
                  <a:gd name="connsiteX18" fmla="*/ 407670 w 1288414"/>
                  <a:gd name="connsiteY18" fmla="*/ 1205865 h 1289684"/>
                  <a:gd name="connsiteX19" fmla="*/ 543560 w 1288414"/>
                  <a:gd name="connsiteY19" fmla="*/ 1289685 h 1289684"/>
                  <a:gd name="connsiteX20" fmla="*/ 679450 w 1288414"/>
                  <a:gd name="connsiteY20" fmla="*/ 1205865 h 1289684"/>
                  <a:gd name="connsiteX21" fmla="*/ 616585 w 1288414"/>
                  <a:gd name="connsiteY21" fmla="*/ 1135380 h 1289684"/>
                  <a:gd name="connsiteX22" fmla="*/ 601345 w 1288414"/>
                  <a:gd name="connsiteY22" fmla="*/ 1107440 h 1289684"/>
                  <a:gd name="connsiteX23" fmla="*/ 626110 w 1288414"/>
                  <a:gd name="connsiteY23" fmla="*/ 1087120 h 1289684"/>
                  <a:gd name="connsiteX24" fmla="*/ 1085850 w 1288414"/>
                  <a:gd name="connsiteY24" fmla="*/ 1087120 h 1289684"/>
                  <a:gd name="connsiteX25" fmla="*/ 1085850 w 1288414"/>
                  <a:gd name="connsiteY25" fmla="*/ 626110 h 1289684"/>
                  <a:gd name="connsiteX26" fmla="*/ 1106170 w 1288414"/>
                  <a:gd name="connsiteY26" fmla="*/ 601345 h 1289684"/>
                  <a:gd name="connsiteX27" fmla="*/ 1134110 w 1288414"/>
                  <a:gd name="connsiteY27" fmla="*/ 616585 h 1289684"/>
                  <a:gd name="connsiteX28" fmla="*/ 1204595 w 1288414"/>
                  <a:gd name="connsiteY28" fmla="*/ 679450 h 1289684"/>
                  <a:gd name="connsiteX29" fmla="*/ 1288415 w 1288414"/>
                  <a:gd name="connsiteY29" fmla="*/ 543560 h 1289684"/>
                  <a:gd name="connsiteX30" fmla="*/ 1204595 w 1288414"/>
                  <a:gd name="connsiteY30" fmla="*/ 407670 h 1289684"/>
                  <a:gd name="connsiteX31" fmla="*/ 1134110 w 1288414"/>
                  <a:gd name="connsiteY31" fmla="*/ 470535 h 1289684"/>
                  <a:gd name="connsiteX32" fmla="*/ 1107440 w 1288414"/>
                  <a:gd name="connsiteY32" fmla="*/ 484505 h 128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88414" h="1289684">
                    <a:moveTo>
                      <a:pt x="1107440" y="484505"/>
                    </a:moveTo>
                    <a:cubicBezTo>
                      <a:pt x="1095375" y="481965"/>
                      <a:pt x="1087120" y="471805"/>
                      <a:pt x="1087120" y="459740"/>
                    </a:cubicBezTo>
                    <a:lnTo>
                      <a:pt x="1087120" y="0"/>
                    </a:lnTo>
                    <a:lnTo>
                      <a:pt x="704850" y="0"/>
                    </a:lnTo>
                    <a:cubicBezTo>
                      <a:pt x="721360" y="20320"/>
                      <a:pt x="730885" y="43815"/>
                      <a:pt x="730885" y="68580"/>
                    </a:cubicBezTo>
                    <a:cubicBezTo>
                      <a:pt x="730885" y="144145"/>
                      <a:pt x="648970" y="203200"/>
                      <a:pt x="544195" y="203200"/>
                    </a:cubicBezTo>
                    <a:cubicBezTo>
                      <a:pt x="439420" y="203200"/>
                      <a:pt x="357505" y="144145"/>
                      <a:pt x="357505" y="68580"/>
                    </a:cubicBezTo>
                    <a:cubicBezTo>
                      <a:pt x="357505" y="43815"/>
                      <a:pt x="366395" y="20320"/>
                      <a:pt x="383540" y="0"/>
                    </a:cubicBezTo>
                    <a:lnTo>
                      <a:pt x="0" y="0"/>
                    </a:lnTo>
                    <a:lnTo>
                      <a:pt x="0" y="382270"/>
                    </a:lnTo>
                    <a:cubicBezTo>
                      <a:pt x="20320" y="365760"/>
                      <a:pt x="43815" y="356235"/>
                      <a:pt x="68580" y="356235"/>
                    </a:cubicBezTo>
                    <a:cubicBezTo>
                      <a:pt x="144145" y="356235"/>
                      <a:pt x="203200" y="438150"/>
                      <a:pt x="203200" y="542925"/>
                    </a:cubicBezTo>
                    <a:cubicBezTo>
                      <a:pt x="203200" y="647700"/>
                      <a:pt x="144145" y="729615"/>
                      <a:pt x="68580" y="729615"/>
                    </a:cubicBezTo>
                    <a:cubicBezTo>
                      <a:pt x="43815" y="729615"/>
                      <a:pt x="20320" y="720725"/>
                      <a:pt x="0" y="703580"/>
                    </a:cubicBezTo>
                    <a:lnTo>
                      <a:pt x="0" y="1087120"/>
                    </a:lnTo>
                    <a:lnTo>
                      <a:pt x="461010" y="1087120"/>
                    </a:lnTo>
                    <a:cubicBezTo>
                      <a:pt x="473075" y="1087120"/>
                      <a:pt x="483235" y="1095375"/>
                      <a:pt x="485775" y="1107440"/>
                    </a:cubicBezTo>
                    <a:cubicBezTo>
                      <a:pt x="488315" y="1119505"/>
                      <a:pt x="481965" y="1130935"/>
                      <a:pt x="470535" y="1135380"/>
                    </a:cubicBezTo>
                    <a:cubicBezTo>
                      <a:pt x="431800" y="1151255"/>
                      <a:pt x="407670" y="1177925"/>
                      <a:pt x="407670" y="1205865"/>
                    </a:cubicBezTo>
                    <a:cubicBezTo>
                      <a:pt x="407670" y="1251585"/>
                      <a:pt x="469900" y="1289685"/>
                      <a:pt x="543560" y="1289685"/>
                    </a:cubicBezTo>
                    <a:cubicBezTo>
                      <a:pt x="617220" y="1289685"/>
                      <a:pt x="679450" y="1250950"/>
                      <a:pt x="679450" y="1205865"/>
                    </a:cubicBezTo>
                    <a:cubicBezTo>
                      <a:pt x="679450" y="1177925"/>
                      <a:pt x="655320" y="1151255"/>
                      <a:pt x="616585" y="1135380"/>
                    </a:cubicBezTo>
                    <a:cubicBezTo>
                      <a:pt x="605155" y="1130935"/>
                      <a:pt x="598805" y="1118870"/>
                      <a:pt x="601345" y="1107440"/>
                    </a:cubicBezTo>
                    <a:cubicBezTo>
                      <a:pt x="603885" y="1095375"/>
                      <a:pt x="614045" y="1087120"/>
                      <a:pt x="626110" y="1087120"/>
                    </a:cubicBezTo>
                    <a:lnTo>
                      <a:pt x="1085850" y="1087120"/>
                    </a:lnTo>
                    <a:lnTo>
                      <a:pt x="1085850" y="626110"/>
                    </a:lnTo>
                    <a:cubicBezTo>
                      <a:pt x="1085850" y="614045"/>
                      <a:pt x="1094105" y="603885"/>
                      <a:pt x="1106170" y="601345"/>
                    </a:cubicBezTo>
                    <a:cubicBezTo>
                      <a:pt x="1118235" y="598805"/>
                      <a:pt x="1129665" y="605155"/>
                      <a:pt x="1134110" y="616585"/>
                    </a:cubicBezTo>
                    <a:cubicBezTo>
                      <a:pt x="1149985" y="655320"/>
                      <a:pt x="1176655" y="679450"/>
                      <a:pt x="1204595" y="679450"/>
                    </a:cubicBezTo>
                    <a:cubicBezTo>
                      <a:pt x="1250315" y="679450"/>
                      <a:pt x="1288415" y="617220"/>
                      <a:pt x="1288415" y="543560"/>
                    </a:cubicBezTo>
                    <a:cubicBezTo>
                      <a:pt x="1288415" y="469900"/>
                      <a:pt x="1249680" y="407670"/>
                      <a:pt x="1204595" y="407670"/>
                    </a:cubicBezTo>
                    <a:cubicBezTo>
                      <a:pt x="1176655" y="407670"/>
                      <a:pt x="1149985" y="431800"/>
                      <a:pt x="1134110" y="470535"/>
                    </a:cubicBezTo>
                    <a:cubicBezTo>
                      <a:pt x="1130935" y="480695"/>
                      <a:pt x="1118870" y="487045"/>
                      <a:pt x="1107440" y="484505"/>
                    </a:cubicBezTo>
                    <a:close/>
                  </a:path>
                </a:pathLst>
              </a:custGeom>
              <a:solidFill>
                <a:schemeClr val="accent6"/>
              </a:solid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0681EF8-7C13-7EA7-6F23-1D6EFDA7627B}"/>
                  </a:ext>
                </a:extLst>
              </p:cNvPr>
              <p:cNvSpPr/>
              <p:nvPr/>
            </p:nvSpPr>
            <p:spPr>
              <a:xfrm>
                <a:off x="3903345" y="2832735"/>
                <a:ext cx="1104264" cy="1289685"/>
              </a:xfrm>
              <a:custGeom>
                <a:avLst/>
                <a:gdLst>
                  <a:gd name="connsiteX0" fmla="*/ 600075 w 1104264"/>
                  <a:gd name="connsiteY0" fmla="*/ 182245 h 1289685"/>
                  <a:gd name="connsiteX1" fmla="*/ 615315 w 1104264"/>
                  <a:gd name="connsiteY1" fmla="*/ 154305 h 1289685"/>
                  <a:gd name="connsiteX2" fmla="*/ 678180 w 1104264"/>
                  <a:gd name="connsiteY2" fmla="*/ 83820 h 1289685"/>
                  <a:gd name="connsiteX3" fmla="*/ 542290 w 1104264"/>
                  <a:gd name="connsiteY3" fmla="*/ 0 h 1289685"/>
                  <a:gd name="connsiteX4" fmla="*/ 406400 w 1104264"/>
                  <a:gd name="connsiteY4" fmla="*/ 83820 h 1289685"/>
                  <a:gd name="connsiteX5" fmla="*/ 469265 w 1104264"/>
                  <a:gd name="connsiteY5" fmla="*/ 154305 h 1289685"/>
                  <a:gd name="connsiteX6" fmla="*/ 484505 w 1104264"/>
                  <a:gd name="connsiteY6" fmla="*/ 182245 h 1289685"/>
                  <a:gd name="connsiteX7" fmla="*/ 459740 w 1104264"/>
                  <a:gd name="connsiteY7" fmla="*/ 202565 h 1289685"/>
                  <a:gd name="connsiteX8" fmla="*/ 0 w 1104264"/>
                  <a:gd name="connsiteY8" fmla="*/ 202565 h 1289685"/>
                  <a:gd name="connsiteX9" fmla="*/ 0 w 1104264"/>
                  <a:gd name="connsiteY9" fmla="*/ 584835 h 1289685"/>
                  <a:gd name="connsiteX10" fmla="*/ 68580 w 1104264"/>
                  <a:gd name="connsiteY10" fmla="*/ 558800 h 1289685"/>
                  <a:gd name="connsiteX11" fmla="*/ 203200 w 1104264"/>
                  <a:gd name="connsiteY11" fmla="*/ 745490 h 1289685"/>
                  <a:gd name="connsiteX12" fmla="*/ 68580 w 1104264"/>
                  <a:gd name="connsiteY12" fmla="*/ 932180 h 1289685"/>
                  <a:gd name="connsiteX13" fmla="*/ 0 w 1104264"/>
                  <a:gd name="connsiteY13" fmla="*/ 906145 h 1289685"/>
                  <a:gd name="connsiteX14" fmla="*/ 0 w 1104264"/>
                  <a:gd name="connsiteY14" fmla="*/ 1289685 h 1289685"/>
                  <a:gd name="connsiteX15" fmla="*/ 382270 w 1104264"/>
                  <a:gd name="connsiteY15" fmla="*/ 1289685 h 1289685"/>
                  <a:gd name="connsiteX16" fmla="*/ 356235 w 1104264"/>
                  <a:gd name="connsiteY16" fmla="*/ 1221105 h 1289685"/>
                  <a:gd name="connsiteX17" fmla="*/ 542925 w 1104264"/>
                  <a:gd name="connsiteY17" fmla="*/ 1086485 h 1289685"/>
                  <a:gd name="connsiteX18" fmla="*/ 729615 w 1104264"/>
                  <a:gd name="connsiteY18" fmla="*/ 1221105 h 1289685"/>
                  <a:gd name="connsiteX19" fmla="*/ 703580 w 1104264"/>
                  <a:gd name="connsiteY19" fmla="*/ 1289685 h 1289685"/>
                  <a:gd name="connsiteX20" fmla="*/ 1015365 w 1104264"/>
                  <a:gd name="connsiteY20" fmla="*/ 1289685 h 1289685"/>
                  <a:gd name="connsiteX21" fmla="*/ 1104265 w 1104264"/>
                  <a:gd name="connsiteY21" fmla="*/ 745490 h 1289685"/>
                  <a:gd name="connsiteX22" fmla="*/ 1016000 w 1104264"/>
                  <a:gd name="connsiteY22" fmla="*/ 203200 h 1289685"/>
                  <a:gd name="connsiteX23" fmla="*/ 625475 w 1104264"/>
                  <a:gd name="connsiteY23" fmla="*/ 203200 h 1289685"/>
                  <a:gd name="connsiteX24" fmla="*/ 600075 w 1104264"/>
                  <a:gd name="connsiteY24" fmla="*/ 182245 h 128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4264" h="1289685">
                    <a:moveTo>
                      <a:pt x="600075" y="182245"/>
                    </a:moveTo>
                    <a:cubicBezTo>
                      <a:pt x="597535" y="170180"/>
                      <a:pt x="603885" y="158750"/>
                      <a:pt x="615315" y="154305"/>
                    </a:cubicBezTo>
                    <a:cubicBezTo>
                      <a:pt x="654050" y="138430"/>
                      <a:pt x="678180" y="111760"/>
                      <a:pt x="678180" y="83820"/>
                    </a:cubicBezTo>
                    <a:cubicBezTo>
                      <a:pt x="678180" y="38100"/>
                      <a:pt x="615950" y="0"/>
                      <a:pt x="542290" y="0"/>
                    </a:cubicBezTo>
                    <a:cubicBezTo>
                      <a:pt x="468630" y="0"/>
                      <a:pt x="406400" y="38735"/>
                      <a:pt x="406400" y="83820"/>
                    </a:cubicBezTo>
                    <a:cubicBezTo>
                      <a:pt x="406400" y="111760"/>
                      <a:pt x="430530" y="138430"/>
                      <a:pt x="469265" y="154305"/>
                    </a:cubicBezTo>
                    <a:cubicBezTo>
                      <a:pt x="480695" y="158750"/>
                      <a:pt x="487045" y="170815"/>
                      <a:pt x="484505" y="182245"/>
                    </a:cubicBezTo>
                    <a:cubicBezTo>
                      <a:pt x="481965" y="194310"/>
                      <a:pt x="471805" y="202565"/>
                      <a:pt x="459740" y="202565"/>
                    </a:cubicBezTo>
                    <a:lnTo>
                      <a:pt x="0" y="202565"/>
                    </a:lnTo>
                    <a:lnTo>
                      <a:pt x="0" y="584835"/>
                    </a:lnTo>
                    <a:cubicBezTo>
                      <a:pt x="20320" y="568325"/>
                      <a:pt x="43815" y="558800"/>
                      <a:pt x="68580" y="558800"/>
                    </a:cubicBezTo>
                    <a:cubicBezTo>
                      <a:pt x="144145" y="558800"/>
                      <a:pt x="203200" y="640715"/>
                      <a:pt x="203200" y="745490"/>
                    </a:cubicBezTo>
                    <a:cubicBezTo>
                      <a:pt x="203200" y="850265"/>
                      <a:pt x="144145" y="932180"/>
                      <a:pt x="68580" y="932180"/>
                    </a:cubicBezTo>
                    <a:cubicBezTo>
                      <a:pt x="43815" y="932180"/>
                      <a:pt x="20320" y="923290"/>
                      <a:pt x="0" y="906145"/>
                    </a:cubicBezTo>
                    <a:lnTo>
                      <a:pt x="0" y="1289685"/>
                    </a:lnTo>
                    <a:lnTo>
                      <a:pt x="382270" y="1289685"/>
                    </a:lnTo>
                    <a:cubicBezTo>
                      <a:pt x="365760" y="1269365"/>
                      <a:pt x="356235" y="1245870"/>
                      <a:pt x="356235" y="1221105"/>
                    </a:cubicBezTo>
                    <a:cubicBezTo>
                      <a:pt x="356235" y="1145540"/>
                      <a:pt x="438150" y="1086485"/>
                      <a:pt x="542925" y="1086485"/>
                    </a:cubicBezTo>
                    <a:cubicBezTo>
                      <a:pt x="647700" y="1086485"/>
                      <a:pt x="729615" y="1145540"/>
                      <a:pt x="729615" y="1221105"/>
                    </a:cubicBezTo>
                    <a:cubicBezTo>
                      <a:pt x="729615" y="1245870"/>
                      <a:pt x="720725" y="1269365"/>
                      <a:pt x="703580" y="1289685"/>
                    </a:cubicBezTo>
                    <a:lnTo>
                      <a:pt x="1015365" y="1289685"/>
                    </a:lnTo>
                    <a:cubicBezTo>
                      <a:pt x="1073150" y="1118870"/>
                      <a:pt x="1104265" y="935355"/>
                      <a:pt x="1104265" y="745490"/>
                    </a:cubicBezTo>
                    <a:cubicBezTo>
                      <a:pt x="1104265" y="555625"/>
                      <a:pt x="1073150" y="373380"/>
                      <a:pt x="1016000" y="203200"/>
                    </a:cubicBezTo>
                    <a:lnTo>
                      <a:pt x="625475" y="203200"/>
                    </a:lnTo>
                    <a:cubicBezTo>
                      <a:pt x="612775" y="202565"/>
                      <a:pt x="601980" y="193675"/>
                      <a:pt x="600075" y="182245"/>
                    </a:cubicBezTo>
                    <a:close/>
                  </a:path>
                </a:pathLst>
              </a:custGeom>
              <a:solidFill>
                <a:schemeClr val="accent5"/>
              </a:solid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EE831BA-9123-14DC-98EA-1F20F0EB1787}"/>
                  </a:ext>
                </a:extLst>
              </p:cNvPr>
              <p:cNvSpPr/>
              <p:nvPr/>
            </p:nvSpPr>
            <p:spPr>
              <a:xfrm>
                <a:off x="2764789" y="4171950"/>
                <a:ext cx="1087119" cy="1103629"/>
              </a:xfrm>
              <a:custGeom>
                <a:avLst/>
                <a:gdLst>
                  <a:gd name="connsiteX0" fmla="*/ 1018540 w 1087119"/>
                  <a:gd name="connsiteY0" fmla="*/ 730885 h 1103629"/>
                  <a:gd name="connsiteX1" fmla="*/ 883920 w 1087119"/>
                  <a:gd name="connsiteY1" fmla="*/ 544195 h 1103629"/>
                  <a:gd name="connsiteX2" fmla="*/ 1018540 w 1087119"/>
                  <a:gd name="connsiteY2" fmla="*/ 357505 h 1103629"/>
                  <a:gd name="connsiteX3" fmla="*/ 1087120 w 1087119"/>
                  <a:gd name="connsiteY3" fmla="*/ 383540 h 1103629"/>
                  <a:gd name="connsiteX4" fmla="*/ 1087120 w 1087119"/>
                  <a:gd name="connsiteY4" fmla="*/ 0 h 1103629"/>
                  <a:gd name="connsiteX5" fmla="*/ 704850 w 1087119"/>
                  <a:gd name="connsiteY5" fmla="*/ 0 h 1103629"/>
                  <a:gd name="connsiteX6" fmla="*/ 730885 w 1087119"/>
                  <a:gd name="connsiteY6" fmla="*/ 68580 h 1103629"/>
                  <a:gd name="connsiteX7" fmla="*/ 544195 w 1087119"/>
                  <a:gd name="connsiteY7" fmla="*/ 203200 h 1103629"/>
                  <a:gd name="connsiteX8" fmla="*/ 357505 w 1087119"/>
                  <a:gd name="connsiteY8" fmla="*/ 68580 h 1103629"/>
                  <a:gd name="connsiteX9" fmla="*/ 383540 w 1087119"/>
                  <a:gd name="connsiteY9" fmla="*/ 0 h 1103629"/>
                  <a:gd name="connsiteX10" fmla="*/ 0 w 1087119"/>
                  <a:gd name="connsiteY10" fmla="*/ 0 h 1103629"/>
                  <a:gd name="connsiteX11" fmla="*/ 0 w 1087119"/>
                  <a:gd name="connsiteY11" fmla="*/ 382270 h 1103629"/>
                  <a:gd name="connsiteX12" fmla="*/ 68580 w 1087119"/>
                  <a:gd name="connsiteY12" fmla="*/ 356235 h 1103629"/>
                  <a:gd name="connsiteX13" fmla="*/ 203200 w 1087119"/>
                  <a:gd name="connsiteY13" fmla="*/ 542925 h 1103629"/>
                  <a:gd name="connsiteX14" fmla="*/ 68580 w 1087119"/>
                  <a:gd name="connsiteY14" fmla="*/ 729615 h 1103629"/>
                  <a:gd name="connsiteX15" fmla="*/ 0 w 1087119"/>
                  <a:gd name="connsiteY15" fmla="*/ 703580 h 1103629"/>
                  <a:gd name="connsiteX16" fmla="*/ 0 w 1087119"/>
                  <a:gd name="connsiteY16" fmla="*/ 1014730 h 1103629"/>
                  <a:gd name="connsiteX17" fmla="*/ 543560 w 1087119"/>
                  <a:gd name="connsiteY17" fmla="*/ 1103630 h 1103629"/>
                  <a:gd name="connsiteX18" fmla="*/ 1087120 w 1087119"/>
                  <a:gd name="connsiteY18" fmla="*/ 1014730 h 1103629"/>
                  <a:gd name="connsiteX19" fmla="*/ 1087120 w 1087119"/>
                  <a:gd name="connsiteY19" fmla="*/ 704850 h 1103629"/>
                  <a:gd name="connsiteX20" fmla="*/ 1018540 w 1087119"/>
                  <a:gd name="connsiteY20" fmla="*/ 730885 h 11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7119" h="1103629">
                    <a:moveTo>
                      <a:pt x="1018540" y="730885"/>
                    </a:moveTo>
                    <a:cubicBezTo>
                      <a:pt x="942975" y="730885"/>
                      <a:pt x="883920" y="648970"/>
                      <a:pt x="883920" y="544195"/>
                    </a:cubicBezTo>
                    <a:cubicBezTo>
                      <a:pt x="883920" y="439420"/>
                      <a:pt x="942975" y="357505"/>
                      <a:pt x="1018540" y="357505"/>
                    </a:cubicBezTo>
                    <a:cubicBezTo>
                      <a:pt x="1043305" y="357505"/>
                      <a:pt x="1066800" y="366395"/>
                      <a:pt x="1087120" y="383540"/>
                    </a:cubicBezTo>
                    <a:lnTo>
                      <a:pt x="1087120" y="0"/>
                    </a:lnTo>
                    <a:lnTo>
                      <a:pt x="704850" y="0"/>
                    </a:lnTo>
                    <a:cubicBezTo>
                      <a:pt x="721360" y="20320"/>
                      <a:pt x="730885" y="43815"/>
                      <a:pt x="730885" y="68580"/>
                    </a:cubicBezTo>
                    <a:cubicBezTo>
                      <a:pt x="730885" y="144145"/>
                      <a:pt x="648970" y="203200"/>
                      <a:pt x="544195" y="203200"/>
                    </a:cubicBezTo>
                    <a:cubicBezTo>
                      <a:pt x="439420" y="203200"/>
                      <a:pt x="357505" y="144145"/>
                      <a:pt x="357505" y="68580"/>
                    </a:cubicBezTo>
                    <a:cubicBezTo>
                      <a:pt x="357505" y="43815"/>
                      <a:pt x="366395" y="20320"/>
                      <a:pt x="383540" y="0"/>
                    </a:cubicBezTo>
                    <a:lnTo>
                      <a:pt x="0" y="0"/>
                    </a:lnTo>
                    <a:lnTo>
                      <a:pt x="0" y="382270"/>
                    </a:lnTo>
                    <a:cubicBezTo>
                      <a:pt x="20320" y="365760"/>
                      <a:pt x="43815" y="356235"/>
                      <a:pt x="68580" y="356235"/>
                    </a:cubicBezTo>
                    <a:cubicBezTo>
                      <a:pt x="144145" y="356235"/>
                      <a:pt x="203200" y="438150"/>
                      <a:pt x="203200" y="542925"/>
                    </a:cubicBezTo>
                    <a:cubicBezTo>
                      <a:pt x="203200" y="647700"/>
                      <a:pt x="144145" y="729615"/>
                      <a:pt x="68580" y="729615"/>
                    </a:cubicBezTo>
                    <a:cubicBezTo>
                      <a:pt x="43815" y="729615"/>
                      <a:pt x="20320" y="720725"/>
                      <a:pt x="0" y="703580"/>
                    </a:cubicBezTo>
                    <a:lnTo>
                      <a:pt x="0" y="1014730"/>
                    </a:lnTo>
                    <a:cubicBezTo>
                      <a:pt x="170815" y="1072515"/>
                      <a:pt x="353695" y="1103630"/>
                      <a:pt x="543560" y="1103630"/>
                    </a:cubicBezTo>
                    <a:cubicBezTo>
                      <a:pt x="733425" y="1103630"/>
                      <a:pt x="916305" y="1072515"/>
                      <a:pt x="1087120" y="1014730"/>
                    </a:cubicBezTo>
                    <a:lnTo>
                      <a:pt x="1087120" y="704850"/>
                    </a:lnTo>
                    <a:cubicBezTo>
                      <a:pt x="1066800" y="721995"/>
                      <a:pt x="1042670" y="730885"/>
                      <a:pt x="1018540" y="730885"/>
                    </a:cubicBezTo>
                    <a:close/>
                  </a:path>
                </a:pathLst>
              </a:custGeom>
              <a:solidFill>
                <a:schemeClr val="accent3">
                  <a:lumMod val="75000"/>
                </a:schemeClr>
              </a:solidFill>
              <a:ln w="635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5A6AFD0-CD8F-F16F-5A17-6B6E82B166EC}"/>
                  </a:ext>
                </a:extLst>
              </p:cNvPr>
              <p:cNvSpPr/>
              <p:nvPr/>
            </p:nvSpPr>
            <p:spPr>
              <a:xfrm>
                <a:off x="1718310" y="3970654"/>
                <a:ext cx="1198879" cy="1199515"/>
              </a:xfrm>
              <a:custGeom>
                <a:avLst/>
                <a:gdLst>
                  <a:gd name="connsiteX0" fmla="*/ 1016635 w 1198879"/>
                  <a:gd name="connsiteY0" fmla="*/ 802640 h 1199515"/>
                  <a:gd name="connsiteX1" fmla="*/ 1044575 w 1198879"/>
                  <a:gd name="connsiteY1" fmla="*/ 817880 h 1199515"/>
                  <a:gd name="connsiteX2" fmla="*/ 1115060 w 1198879"/>
                  <a:gd name="connsiteY2" fmla="*/ 880745 h 1199515"/>
                  <a:gd name="connsiteX3" fmla="*/ 1198880 w 1198879"/>
                  <a:gd name="connsiteY3" fmla="*/ 744855 h 1199515"/>
                  <a:gd name="connsiteX4" fmla="*/ 1115060 w 1198879"/>
                  <a:gd name="connsiteY4" fmla="*/ 608965 h 1199515"/>
                  <a:gd name="connsiteX5" fmla="*/ 1044575 w 1198879"/>
                  <a:gd name="connsiteY5" fmla="*/ 671830 h 1199515"/>
                  <a:gd name="connsiteX6" fmla="*/ 1016635 w 1198879"/>
                  <a:gd name="connsiteY6" fmla="*/ 687070 h 1199515"/>
                  <a:gd name="connsiteX7" fmla="*/ 996315 w 1198879"/>
                  <a:gd name="connsiteY7" fmla="*/ 662305 h 1199515"/>
                  <a:gd name="connsiteX8" fmla="*/ 996315 w 1198879"/>
                  <a:gd name="connsiteY8" fmla="*/ 202565 h 1199515"/>
                  <a:gd name="connsiteX9" fmla="*/ 535305 w 1198879"/>
                  <a:gd name="connsiteY9" fmla="*/ 202565 h 1199515"/>
                  <a:gd name="connsiteX10" fmla="*/ 510540 w 1198879"/>
                  <a:gd name="connsiteY10" fmla="*/ 182245 h 1199515"/>
                  <a:gd name="connsiteX11" fmla="*/ 525780 w 1198879"/>
                  <a:gd name="connsiteY11" fmla="*/ 154305 h 1199515"/>
                  <a:gd name="connsiteX12" fmla="*/ 588645 w 1198879"/>
                  <a:gd name="connsiteY12" fmla="*/ 83820 h 1199515"/>
                  <a:gd name="connsiteX13" fmla="*/ 452755 w 1198879"/>
                  <a:gd name="connsiteY13" fmla="*/ 0 h 1199515"/>
                  <a:gd name="connsiteX14" fmla="*/ 316865 w 1198879"/>
                  <a:gd name="connsiteY14" fmla="*/ 83820 h 1199515"/>
                  <a:gd name="connsiteX15" fmla="*/ 379730 w 1198879"/>
                  <a:gd name="connsiteY15" fmla="*/ 154305 h 1199515"/>
                  <a:gd name="connsiteX16" fmla="*/ 394970 w 1198879"/>
                  <a:gd name="connsiteY16" fmla="*/ 182245 h 1199515"/>
                  <a:gd name="connsiteX17" fmla="*/ 370205 w 1198879"/>
                  <a:gd name="connsiteY17" fmla="*/ 202565 h 1199515"/>
                  <a:gd name="connsiteX18" fmla="*/ 0 w 1198879"/>
                  <a:gd name="connsiteY18" fmla="*/ 202565 h 1199515"/>
                  <a:gd name="connsiteX19" fmla="*/ 997585 w 1198879"/>
                  <a:gd name="connsiteY19" fmla="*/ 1199515 h 1199515"/>
                  <a:gd name="connsiteX20" fmla="*/ 997585 w 1198879"/>
                  <a:gd name="connsiteY20" fmla="*/ 828675 h 1199515"/>
                  <a:gd name="connsiteX21" fmla="*/ 1016635 w 1198879"/>
                  <a:gd name="connsiteY21" fmla="*/ 802640 h 119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8879" h="1199515">
                    <a:moveTo>
                      <a:pt x="1016635" y="802640"/>
                    </a:moveTo>
                    <a:cubicBezTo>
                      <a:pt x="1028700" y="800100"/>
                      <a:pt x="1040130" y="806450"/>
                      <a:pt x="1044575" y="817880"/>
                    </a:cubicBezTo>
                    <a:cubicBezTo>
                      <a:pt x="1060450" y="856615"/>
                      <a:pt x="1087120" y="880745"/>
                      <a:pt x="1115060" y="880745"/>
                    </a:cubicBezTo>
                    <a:cubicBezTo>
                      <a:pt x="1160780" y="880745"/>
                      <a:pt x="1198880" y="818515"/>
                      <a:pt x="1198880" y="744855"/>
                    </a:cubicBezTo>
                    <a:cubicBezTo>
                      <a:pt x="1198880" y="671195"/>
                      <a:pt x="1160145" y="608965"/>
                      <a:pt x="1115060" y="608965"/>
                    </a:cubicBezTo>
                    <a:cubicBezTo>
                      <a:pt x="1087120" y="608965"/>
                      <a:pt x="1060450" y="633095"/>
                      <a:pt x="1044575" y="671830"/>
                    </a:cubicBezTo>
                    <a:cubicBezTo>
                      <a:pt x="1040130" y="683260"/>
                      <a:pt x="1028065" y="689610"/>
                      <a:pt x="1016635" y="687070"/>
                    </a:cubicBezTo>
                    <a:cubicBezTo>
                      <a:pt x="1004570" y="684530"/>
                      <a:pt x="996315" y="674370"/>
                      <a:pt x="996315" y="662305"/>
                    </a:cubicBezTo>
                    <a:lnTo>
                      <a:pt x="996315" y="202565"/>
                    </a:lnTo>
                    <a:lnTo>
                      <a:pt x="535305" y="202565"/>
                    </a:lnTo>
                    <a:cubicBezTo>
                      <a:pt x="523240" y="202565"/>
                      <a:pt x="513080" y="194310"/>
                      <a:pt x="510540" y="182245"/>
                    </a:cubicBezTo>
                    <a:cubicBezTo>
                      <a:pt x="508000" y="170180"/>
                      <a:pt x="514350" y="158750"/>
                      <a:pt x="525780" y="154305"/>
                    </a:cubicBezTo>
                    <a:cubicBezTo>
                      <a:pt x="564515" y="138430"/>
                      <a:pt x="588645" y="111760"/>
                      <a:pt x="588645" y="83820"/>
                    </a:cubicBezTo>
                    <a:cubicBezTo>
                      <a:pt x="588645" y="38100"/>
                      <a:pt x="526415" y="0"/>
                      <a:pt x="452755" y="0"/>
                    </a:cubicBezTo>
                    <a:cubicBezTo>
                      <a:pt x="379095" y="0"/>
                      <a:pt x="316865" y="38735"/>
                      <a:pt x="316865" y="83820"/>
                    </a:cubicBezTo>
                    <a:cubicBezTo>
                      <a:pt x="316865" y="111760"/>
                      <a:pt x="340995" y="138430"/>
                      <a:pt x="379730" y="154305"/>
                    </a:cubicBezTo>
                    <a:cubicBezTo>
                      <a:pt x="391160" y="158750"/>
                      <a:pt x="397510" y="170815"/>
                      <a:pt x="394970" y="182245"/>
                    </a:cubicBezTo>
                    <a:cubicBezTo>
                      <a:pt x="392430" y="194310"/>
                      <a:pt x="382270" y="202565"/>
                      <a:pt x="370205" y="202565"/>
                    </a:cubicBezTo>
                    <a:lnTo>
                      <a:pt x="0" y="202565"/>
                    </a:lnTo>
                    <a:cubicBezTo>
                      <a:pt x="172085" y="662305"/>
                      <a:pt x="537210" y="1027430"/>
                      <a:pt x="997585" y="1199515"/>
                    </a:cubicBezTo>
                    <a:lnTo>
                      <a:pt x="997585" y="828675"/>
                    </a:lnTo>
                    <a:cubicBezTo>
                      <a:pt x="996315" y="815340"/>
                      <a:pt x="1004570" y="805180"/>
                      <a:pt x="1016635" y="802640"/>
                    </a:cubicBezTo>
                    <a:close/>
                  </a:path>
                </a:pathLst>
              </a:custGeom>
              <a:solidFill>
                <a:schemeClr val="accent2"/>
              </a:solidFill>
              <a:ln w="635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408B1AB-98C0-84D2-32EB-110EA8B5C4EB}"/>
                  </a:ext>
                </a:extLst>
              </p:cNvPr>
              <p:cNvSpPr/>
              <p:nvPr/>
            </p:nvSpPr>
            <p:spPr>
              <a:xfrm>
                <a:off x="1609725" y="3035300"/>
                <a:ext cx="1307464" cy="1087120"/>
              </a:xfrm>
              <a:custGeom>
                <a:avLst/>
                <a:gdLst>
                  <a:gd name="connsiteX0" fmla="*/ 374015 w 1307464"/>
                  <a:gd name="connsiteY0" fmla="*/ 1018540 h 1087120"/>
                  <a:gd name="connsiteX1" fmla="*/ 560705 w 1307464"/>
                  <a:gd name="connsiteY1" fmla="*/ 883920 h 1087120"/>
                  <a:gd name="connsiteX2" fmla="*/ 747395 w 1307464"/>
                  <a:gd name="connsiteY2" fmla="*/ 1018540 h 1087120"/>
                  <a:gd name="connsiteX3" fmla="*/ 721360 w 1307464"/>
                  <a:gd name="connsiteY3" fmla="*/ 1087120 h 1087120"/>
                  <a:gd name="connsiteX4" fmla="*/ 1104900 w 1307464"/>
                  <a:gd name="connsiteY4" fmla="*/ 1087120 h 1087120"/>
                  <a:gd name="connsiteX5" fmla="*/ 1104900 w 1307464"/>
                  <a:gd name="connsiteY5" fmla="*/ 626110 h 1087120"/>
                  <a:gd name="connsiteX6" fmla="*/ 1125220 w 1307464"/>
                  <a:gd name="connsiteY6" fmla="*/ 601345 h 1087120"/>
                  <a:gd name="connsiteX7" fmla="*/ 1153160 w 1307464"/>
                  <a:gd name="connsiteY7" fmla="*/ 616585 h 1087120"/>
                  <a:gd name="connsiteX8" fmla="*/ 1223645 w 1307464"/>
                  <a:gd name="connsiteY8" fmla="*/ 679450 h 1087120"/>
                  <a:gd name="connsiteX9" fmla="*/ 1307465 w 1307464"/>
                  <a:gd name="connsiteY9" fmla="*/ 543560 h 1087120"/>
                  <a:gd name="connsiteX10" fmla="*/ 1223645 w 1307464"/>
                  <a:gd name="connsiteY10" fmla="*/ 407670 h 1087120"/>
                  <a:gd name="connsiteX11" fmla="*/ 1153160 w 1307464"/>
                  <a:gd name="connsiteY11" fmla="*/ 470535 h 1087120"/>
                  <a:gd name="connsiteX12" fmla="*/ 1125220 w 1307464"/>
                  <a:gd name="connsiteY12" fmla="*/ 485775 h 1087120"/>
                  <a:gd name="connsiteX13" fmla="*/ 1104900 w 1307464"/>
                  <a:gd name="connsiteY13" fmla="*/ 461010 h 1087120"/>
                  <a:gd name="connsiteX14" fmla="*/ 1104900 w 1307464"/>
                  <a:gd name="connsiteY14" fmla="*/ 0 h 1087120"/>
                  <a:gd name="connsiteX15" fmla="*/ 722630 w 1307464"/>
                  <a:gd name="connsiteY15" fmla="*/ 0 h 1087120"/>
                  <a:gd name="connsiteX16" fmla="*/ 748665 w 1307464"/>
                  <a:gd name="connsiteY16" fmla="*/ 68580 h 1087120"/>
                  <a:gd name="connsiteX17" fmla="*/ 561975 w 1307464"/>
                  <a:gd name="connsiteY17" fmla="*/ 203200 h 1087120"/>
                  <a:gd name="connsiteX18" fmla="*/ 375285 w 1307464"/>
                  <a:gd name="connsiteY18" fmla="*/ 68580 h 1087120"/>
                  <a:gd name="connsiteX19" fmla="*/ 400685 w 1307464"/>
                  <a:gd name="connsiteY19" fmla="*/ 0 h 1087120"/>
                  <a:gd name="connsiteX20" fmla="*/ 88265 w 1307464"/>
                  <a:gd name="connsiteY20" fmla="*/ 0 h 1087120"/>
                  <a:gd name="connsiteX21" fmla="*/ 0 w 1307464"/>
                  <a:gd name="connsiteY21" fmla="*/ 542290 h 1087120"/>
                  <a:gd name="connsiteX22" fmla="*/ 88900 w 1307464"/>
                  <a:gd name="connsiteY22" fmla="*/ 1086485 h 1087120"/>
                  <a:gd name="connsiteX23" fmla="*/ 399415 w 1307464"/>
                  <a:gd name="connsiteY23" fmla="*/ 1086485 h 1087120"/>
                  <a:gd name="connsiteX24" fmla="*/ 374015 w 1307464"/>
                  <a:gd name="connsiteY24" fmla="*/ 1018540 h 108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7464" h="1087120">
                    <a:moveTo>
                      <a:pt x="374015" y="1018540"/>
                    </a:moveTo>
                    <a:cubicBezTo>
                      <a:pt x="374015" y="942975"/>
                      <a:pt x="455930" y="883920"/>
                      <a:pt x="560705" y="883920"/>
                    </a:cubicBezTo>
                    <a:cubicBezTo>
                      <a:pt x="665480" y="883920"/>
                      <a:pt x="747395" y="942975"/>
                      <a:pt x="747395" y="1018540"/>
                    </a:cubicBezTo>
                    <a:cubicBezTo>
                      <a:pt x="747395" y="1043305"/>
                      <a:pt x="738505" y="1066800"/>
                      <a:pt x="721360" y="1087120"/>
                    </a:cubicBezTo>
                    <a:lnTo>
                      <a:pt x="1104900" y="1087120"/>
                    </a:lnTo>
                    <a:lnTo>
                      <a:pt x="1104900" y="626110"/>
                    </a:lnTo>
                    <a:cubicBezTo>
                      <a:pt x="1104900" y="614045"/>
                      <a:pt x="1113155" y="603885"/>
                      <a:pt x="1125220" y="601345"/>
                    </a:cubicBezTo>
                    <a:cubicBezTo>
                      <a:pt x="1137285" y="598805"/>
                      <a:pt x="1148715" y="605155"/>
                      <a:pt x="1153160" y="616585"/>
                    </a:cubicBezTo>
                    <a:cubicBezTo>
                      <a:pt x="1169035" y="655320"/>
                      <a:pt x="1195705" y="679450"/>
                      <a:pt x="1223645" y="679450"/>
                    </a:cubicBezTo>
                    <a:cubicBezTo>
                      <a:pt x="1269365" y="679450"/>
                      <a:pt x="1307465" y="617220"/>
                      <a:pt x="1307465" y="543560"/>
                    </a:cubicBezTo>
                    <a:cubicBezTo>
                      <a:pt x="1307465" y="469900"/>
                      <a:pt x="1268730" y="407670"/>
                      <a:pt x="1223645" y="407670"/>
                    </a:cubicBezTo>
                    <a:cubicBezTo>
                      <a:pt x="1195705" y="407670"/>
                      <a:pt x="1169035" y="431800"/>
                      <a:pt x="1153160" y="470535"/>
                    </a:cubicBezTo>
                    <a:cubicBezTo>
                      <a:pt x="1148715" y="481965"/>
                      <a:pt x="1136650" y="488315"/>
                      <a:pt x="1125220" y="485775"/>
                    </a:cubicBezTo>
                    <a:cubicBezTo>
                      <a:pt x="1113155" y="483235"/>
                      <a:pt x="1104900" y="473075"/>
                      <a:pt x="1104900" y="461010"/>
                    </a:cubicBezTo>
                    <a:lnTo>
                      <a:pt x="1104900" y="0"/>
                    </a:lnTo>
                    <a:lnTo>
                      <a:pt x="722630" y="0"/>
                    </a:lnTo>
                    <a:cubicBezTo>
                      <a:pt x="739140" y="20320"/>
                      <a:pt x="748665" y="43815"/>
                      <a:pt x="748665" y="68580"/>
                    </a:cubicBezTo>
                    <a:cubicBezTo>
                      <a:pt x="748665" y="144145"/>
                      <a:pt x="666750" y="203200"/>
                      <a:pt x="561975" y="203200"/>
                    </a:cubicBezTo>
                    <a:cubicBezTo>
                      <a:pt x="457200" y="203200"/>
                      <a:pt x="375285" y="144145"/>
                      <a:pt x="375285" y="68580"/>
                    </a:cubicBezTo>
                    <a:cubicBezTo>
                      <a:pt x="375285" y="43815"/>
                      <a:pt x="384175" y="20320"/>
                      <a:pt x="400685" y="0"/>
                    </a:cubicBezTo>
                    <a:lnTo>
                      <a:pt x="88265" y="0"/>
                    </a:lnTo>
                    <a:cubicBezTo>
                      <a:pt x="31115" y="170180"/>
                      <a:pt x="0" y="352425"/>
                      <a:pt x="0" y="542290"/>
                    </a:cubicBezTo>
                    <a:cubicBezTo>
                      <a:pt x="0" y="732790"/>
                      <a:pt x="31115" y="915670"/>
                      <a:pt x="88900" y="1086485"/>
                    </a:cubicBezTo>
                    <a:lnTo>
                      <a:pt x="399415" y="1086485"/>
                    </a:lnTo>
                    <a:cubicBezTo>
                      <a:pt x="383540" y="1066165"/>
                      <a:pt x="374015" y="1042670"/>
                      <a:pt x="374015" y="1018540"/>
                    </a:cubicBezTo>
                    <a:close/>
                  </a:path>
                </a:pathLst>
              </a:custGeom>
              <a:solidFill>
                <a:schemeClr val="accent1"/>
              </a:solidFill>
              <a:ln w="6350" cap="flat">
                <a:noFill/>
                <a:prstDash val="solid"/>
                <a:miter/>
              </a:ln>
            </p:spPr>
            <p:txBody>
              <a:bodyPr rtlCol="0" anchor="ctr"/>
              <a:lstStyle/>
              <a:p>
                <a:endParaRPr lang="en-US"/>
              </a:p>
            </p:txBody>
          </p:sp>
        </p:grpSp>
      </p:grpSp>
      <p:sp>
        <p:nvSpPr>
          <p:cNvPr id="38" name="Text Placeholder 9">
            <a:extLst>
              <a:ext uri="{FF2B5EF4-FFF2-40B4-BE49-F238E27FC236}">
                <a16:creationId xmlns:a16="http://schemas.microsoft.com/office/drawing/2014/main" id="{60CD1194-5FC3-954E-80AD-125FE16806F3}"/>
              </a:ext>
            </a:extLst>
          </p:cNvPr>
          <p:cNvSpPr txBox="1">
            <a:spLocks/>
          </p:cNvSpPr>
          <p:nvPr/>
        </p:nvSpPr>
        <p:spPr>
          <a:xfrm>
            <a:off x="8147235" y="1624167"/>
            <a:ext cx="3759132" cy="1020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tx2"/>
                </a:solidFill>
                <a:latin typeface="Montserrat ExtraBold" pitchFamily="2" charset="77"/>
              </a:rPr>
              <a:t>TITLE</a:t>
            </a:r>
            <a:br>
              <a:rPr lang="en-US" sz="1400" dirty="0">
                <a:solidFill>
                  <a:schemeClr val="tx1">
                    <a:lumMod val="75000"/>
                    <a:lumOff val="25000"/>
                  </a:schemeClr>
                </a:solidFill>
              </a:rPr>
            </a:br>
            <a:r>
              <a:rPr lang="en-US" sz="1400" dirty="0">
                <a:solidFill>
                  <a:schemeClr val="tx1">
                    <a:lumMod val="75000"/>
                    <a:lumOff val="25000"/>
                  </a:schemeClr>
                </a:solidFill>
              </a:rPr>
              <a:t>Lorem ipsum </a:t>
            </a:r>
            <a:br>
              <a:rPr lang="en-US" sz="1400" dirty="0">
                <a:solidFill>
                  <a:schemeClr val="tx1">
                    <a:lumMod val="75000"/>
                    <a:lumOff val="25000"/>
                  </a:schemeClr>
                </a:solidFill>
              </a:rPr>
            </a:br>
            <a:r>
              <a:rPr lang="en-US" sz="1400" dirty="0">
                <a:solidFill>
                  <a:schemeClr val="tx1">
                    <a:lumMod val="75000"/>
                    <a:lumOff val="25000"/>
                  </a:schemeClr>
                </a:solidFill>
              </a:rPr>
              <a:t>dolor sit </a:t>
            </a:r>
            <a:r>
              <a:rPr lang="en-US" sz="1400" dirty="0" err="1">
                <a:solidFill>
                  <a:schemeClr val="tx1">
                    <a:lumMod val="75000"/>
                    <a:lumOff val="25000"/>
                  </a:schemeClr>
                </a:solidFill>
              </a:rPr>
              <a:t>amet</a:t>
            </a:r>
            <a:r>
              <a:rPr lang="en-US" sz="1400" dirty="0">
                <a:solidFill>
                  <a:schemeClr val="tx1">
                    <a:lumMod val="75000"/>
                    <a:lumOff val="25000"/>
                  </a:schemeClr>
                </a:solidFill>
              </a:rPr>
              <a:t>, </a:t>
            </a:r>
            <a:r>
              <a:rPr lang="en-US" sz="1400" dirty="0" err="1">
                <a:solidFill>
                  <a:schemeClr val="tx1">
                    <a:lumMod val="75000"/>
                    <a:lumOff val="25000"/>
                  </a:schemeClr>
                </a:solidFill>
              </a:rPr>
              <a:t>consectetur</a:t>
            </a:r>
            <a:r>
              <a:rPr lang="en-US" sz="1400" dirty="0">
                <a:solidFill>
                  <a:schemeClr val="tx1">
                    <a:lumMod val="75000"/>
                    <a:lumOff val="25000"/>
                  </a:schemeClr>
                </a:solidFill>
              </a:rPr>
              <a:t> </a:t>
            </a:r>
            <a:r>
              <a:rPr lang="en-US" sz="1400" dirty="0" err="1">
                <a:solidFill>
                  <a:schemeClr val="tx1">
                    <a:lumMod val="75000"/>
                    <a:lumOff val="25000"/>
                  </a:schemeClr>
                </a:solidFill>
              </a:rPr>
              <a:t>adipiscing</a:t>
            </a:r>
            <a:br>
              <a:rPr lang="en-US" sz="1400" dirty="0">
                <a:solidFill>
                  <a:schemeClr val="tx1">
                    <a:lumMod val="75000"/>
                    <a:lumOff val="25000"/>
                  </a:schemeClr>
                </a:solidFill>
              </a:rPr>
            </a:br>
            <a:r>
              <a:rPr lang="en-US" sz="1400" dirty="0">
                <a:solidFill>
                  <a:schemeClr val="tx1">
                    <a:lumMod val="75000"/>
                    <a:lumOff val="25000"/>
                  </a:schemeClr>
                </a:solidFill>
              </a:rPr>
              <a:t>Lorem ipsum dolor sit </a:t>
            </a:r>
            <a:r>
              <a:rPr lang="en-US" sz="1400" dirty="0" err="1">
                <a:solidFill>
                  <a:schemeClr val="tx1">
                    <a:lumMod val="75000"/>
                    <a:lumOff val="25000"/>
                  </a:schemeClr>
                </a:solidFill>
              </a:rPr>
              <a:t>amet</a:t>
            </a:r>
            <a:r>
              <a:rPr lang="en-US" sz="1400" dirty="0">
                <a:solidFill>
                  <a:schemeClr val="tx1">
                    <a:lumMod val="75000"/>
                    <a:lumOff val="25000"/>
                  </a:schemeClr>
                </a:solidFill>
              </a:rPr>
              <a:t>, </a:t>
            </a:r>
            <a:r>
              <a:rPr lang="en-US" sz="1400" dirty="0" err="1">
                <a:solidFill>
                  <a:schemeClr val="tx1">
                    <a:lumMod val="75000"/>
                    <a:lumOff val="25000"/>
                  </a:schemeClr>
                </a:solidFill>
              </a:rPr>
              <a:t>consectetur</a:t>
            </a:r>
            <a:r>
              <a:rPr lang="en-US" sz="1400" dirty="0">
                <a:solidFill>
                  <a:schemeClr val="tx1">
                    <a:lumMod val="75000"/>
                    <a:lumOff val="25000"/>
                  </a:schemeClr>
                </a:solidFill>
              </a:rPr>
              <a:t> </a:t>
            </a:r>
            <a:r>
              <a:rPr lang="en-US" sz="1400" dirty="0" err="1">
                <a:solidFill>
                  <a:schemeClr val="tx1">
                    <a:lumMod val="75000"/>
                    <a:lumOff val="25000"/>
                  </a:schemeClr>
                </a:solidFill>
              </a:rPr>
              <a:t>adipiscing</a:t>
            </a:r>
            <a:endParaRPr lang="en-US" sz="1400" dirty="0">
              <a:solidFill>
                <a:schemeClr val="tx1">
                  <a:lumMod val="75000"/>
                  <a:lumOff val="25000"/>
                </a:schemeClr>
              </a:solidFill>
            </a:endParaRPr>
          </a:p>
          <a:p>
            <a:pPr marL="0" indent="0">
              <a:buNone/>
            </a:pPr>
            <a:endParaRPr lang="en-US" sz="1400" dirty="0">
              <a:solidFill>
                <a:schemeClr val="tx1">
                  <a:lumMod val="75000"/>
                  <a:lumOff val="25000"/>
                </a:schemeClr>
              </a:solidFill>
            </a:endParaRPr>
          </a:p>
        </p:txBody>
      </p:sp>
      <p:sp>
        <p:nvSpPr>
          <p:cNvPr id="39" name="Text Placeholder 9">
            <a:extLst>
              <a:ext uri="{FF2B5EF4-FFF2-40B4-BE49-F238E27FC236}">
                <a16:creationId xmlns:a16="http://schemas.microsoft.com/office/drawing/2014/main" id="{BC406A18-0FB6-8838-9261-183F3BDD4901}"/>
              </a:ext>
            </a:extLst>
          </p:cNvPr>
          <p:cNvSpPr txBox="1">
            <a:spLocks/>
          </p:cNvSpPr>
          <p:nvPr/>
        </p:nvSpPr>
        <p:spPr>
          <a:xfrm>
            <a:off x="8116914" y="3202989"/>
            <a:ext cx="3560276" cy="1020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tx2"/>
                </a:solidFill>
                <a:latin typeface="Montserrat ExtraBold" pitchFamily="2" charset="77"/>
              </a:rPr>
              <a:t>TITLE</a:t>
            </a:r>
            <a:br>
              <a:rPr lang="en-US" sz="1400" dirty="0">
                <a:solidFill>
                  <a:schemeClr val="tx1">
                    <a:lumMod val="75000"/>
                    <a:lumOff val="25000"/>
                  </a:schemeClr>
                </a:solidFill>
              </a:rPr>
            </a:br>
            <a:r>
              <a:rPr lang="en-US" sz="1400" dirty="0">
                <a:solidFill>
                  <a:schemeClr val="tx1">
                    <a:lumMod val="75000"/>
                    <a:lumOff val="25000"/>
                  </a:schemeClr>
                </a:solidFill>
              </a:rPr>
              <a:t>Lorem ipsum </a:t>
            </a:r>
            <a:br>
              <a:rPr lang="en-US" sz="1400" dirty="0">
                <a:solidFill>
                  <a:schemeClr val="tx1">
                    <a:lumMod val="75000"/>
                    <a:lumOff val="25000"/>
                  </a:schemeClr>
                </a:solidFill>
              </a:rPr>
            </a:br>
            <a:r>
              <a:rPr lang="en-US" sz="1400" dirty="0">
                <a:solidFill>
                  <a:schemeClr val="tx1">
                    <a:lumMod val="75000"/>
                    <a:lumOff val="25000"/>
                  </a:schemeClr>
                </a:solidFill>
              </a:rPr>
              <a:t>dolor sit </a:t>
            </a:r>
            <a:r>
              <a:rPr lang="en-US" sz="1400" dirty="0" err="1">
                <a:solidFill>
                  <a:schemeClr val="tx1">
                    <a:lumMod val="75000"/>
                    <a:lumOff val="25000"/>
                  </a:schemeClr>
                </a:solidFill>
              </a:rPr>
              <a:t>amet</a:t>
            </a:r>
            <a:r>
              <a:rPr lang="en-US" sz="1400" dirty="0">
                <a:solidFill>
                  <a:schemeClr val="tx1">
                    <a:lumMod val="75000"/>
                    <a:lumOff val="25000"/>
                  </a:schemeClr>
                </a:solidFill>
              </a:rPr>
              <a:t>, </a:t>
            </a:r>
            <a:r>
              <a:rPr lang="en-US" sz="1400" dirty="0" err="1">
                <a:solidFill>
                  <a:schemeClr val="tx1">
                    <a:lumMod val="75000"/>
                    <a:lumOff val="25000"/>
                  </a:schemeClr>
                </a:solidFill>
              </a:rPr>
              <a:t>consectetur</a:t>
            </a:r>
            <a:r>
              <a:rPr lang="en-US" sz="1400" dirty="0">
                <a:solidFill>
                  <a:schemeClr val="tx1">
                    <a:lumMod val="75000"/>
                    <a:lumOff val="25000"/>
                  </a:schemeClr>
                </a:solidFill>
              </a:rPr>
              <a:t> </a:t>
            </a:r>
            <a:r>
              <a:rPr lang="en-US" sz="1400" dirty="0" err="1">
                <a:solidFill>
                  <a:schemeClr val="tx1">
                    <a:lumMod val="75000"/>
                    <a:lumOff val="25000"/>
                  </a:schemeClr>
                </a:solidFill>
              </a:rPr>
              <a:t>adipiscing</a:t>
            </a:r>
            <a:r>
              <a:rPr lang="en-US" sz="1400" dirty="0">
                <a:solidFill>
                  <a:schemeClr val="tx1">
                    <a:lumMod val="75000"/>
                    <a:lumOff val="25000"/>
                  </a:schemeClr>
                </a:solidFill>
              </a:rPr>
              <a:t> Lorem ipsum dolor sit </a:t>
            </a:r>
            <a:r>
              <a:rPr lang="en-US" sz="1400" dirty="0" err="1">
                <a:solidFill>
                  <a:schemeClr val="tx1">
                    <a:lumMod val="75000"/>
                    <a:lumOff val="25000"/>
                  </a:schemeClr>
                </a:solidFill>
              </a:rPr>
              <a:t>amet</a:t>
            </a:r>
            <a:r>
              <a:rPr lang="en-US" sz="1400" dirty="0">
                <a:solidFill>
                  <a:schemeClr val="tx1">
                    <a:lumMod val="75000"/>
                    <a:lumOff val="25000"/>
                  </a:schemeClr>
                </a:solidFill>
              </a:rPr>
              <a:t>, </a:t>
            </a:r>
            <a:r>
              <a:rPr lang="en-US" sz="1400" dirty="0" err="1">
                <a:solidFill>
                  <a:schemeClr val="tx1">
                    <a:lumMod val="75000"/>
                    <a:lumOff val="25000"/>
                  </a:schemeClr>
                </a:solidFill>
              </a:rPr>
              <a:t>consectetur</a:t>
            </a:r>
            <a:r>
              <a:rPr lang="en-US" sz="1400" dirty="0">
                <a:solidFill>
                  <a:schemeClr val="tx1">
                    <a:lumMod val="75000"/>
                    <a:lumOff val="25000"/>
                  </a:schemeClr>
                </a:solidFill>
              </a:rPr>
              <a:t> </a:t>
            </a:r>
            <a:r>
              <a:rPr lang="en-US" sz="1400" dirty="0" err="1">
                <a:solidFill>
                  <a:schemeClr val="tx1">
                    <a:lumMod val="75000"/>
                    <a:lumOff val="25000"/>
                  </a:schemeClr>
                </a:solidFill>
              </a:rPr>
              <a:t>adipiscing</a:t>
            </a:r>
            <a:endParaRPr lang="en-US" sz="1400" dirty="0">
              <a:solidFill>
                <a:schemeClr val="tx1">
                  <a:lumMod val="75000"/>
                  <a:lumOff val="25000"/>
                </a:schemeClr>
              </a:solidFill>
            </a:endParaRPr>
          </a:p>
          <a:p>
            <a:pPr marL="0" indent="0">
              <a:buNone/>
            </a:pPr>
            <a:endParaRPr lang="en-US" sz="1400" dirty="0">
              <a:solidFill>
                <a:schemeClr val="tx1">
                  <a:lumMod val="75000"/>
                  <a:lumOff val="25000"/>
                </a:schemeClr>
              </a:solidFill>
            </a:endParaRPr>
          </a:p>
        </p:txBody>
      </p:sp>
      <p:sp>
        <p:nvSpPr>
          <p:cNvPr id="40" name="Text Placeholder 9">
            <a:extLst>
              <a:ext uri="{FF2B5EF4-FFF2-40B4-BE49-F238E27FC236}">
                <a16:creationId xmlns:a16="http://schemas.microsoft.com/office/drawing/2014/main" id="{21C5A114-DC35-3DAD-B46D-3BCC649D8743}"/>
              </a:ext>
            </a:extLst>
          </p:cNvPr>
          <p:cNvSpPr txBox="1">
            <a:spLocks/>
          </p:cNvSpPr>
          <p:nvPr/>
        </p:nvSpPr>
        <p:spPr>
          <a:xfrm>
            <a:off x="8123350" y="4562548"/>
            <a:ext cx="3553840" cy="13071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tx2"/>
                </a:solidFill>
                <a:latin typeface="Montserrat ExtraBold" pitchFamily="2" charset="77"/>
              </a:rPr>
              <a:t>TITLE</a:t>
            </a:r>
            <a:br>
              <a:rPr lang="en-US" sz="1400" dirty="0">
                <a:solidFill>
                  <a:schemeClr val="tx1">
                    <a:lumMod val="75000"/>
                    <a:lumOff val="25000"/>
                  </a:schemeClr>
                </a:solidFill>
              </a:rPr>
            </a:br>
            <a:r>
              <a:rPr lang="en-US" sz="1400" dirty="0">
                <a:solidFill>
                  <a:schemeClr val="tx1">
                    <a:lumMod val="75000"/>
                    <a:lumOff val="25000"/>
                  </a:schemeClr>
                </a:solidFill>
              </a:rPr>
              <a:t>Lorem ipsum </a:t>
            </a:r>
            <a:br>
              <a:rPr lang="en-US" sz="1400" dirty="0">
                <a:solidFill>
                  <a:schemeClr val="tx1">
                    <a:lumMod val="75000"/>
                    <a:lumOff val="25000"/>
                  </a:schemeClr>
                </a:solidFill>
              </a:rPr>
            </a:br>
            <a:r>
              <a:rPr lang="en-US" sz="1400" dirty="0">
                <a:solidFill>
                  <a:schemeClr val="tx1">
                    <a:lumMod val="75000"/>
                    <a:lumOff val="25000"/>
                  </a:schemeClr>
                </a:solidFill>
              </a:rPr>
              <a:t>dolor sit </a:t>
            </a:r>
            <a:r>
              <a:rPr lang="en-US" sz="1400" dirty="0" err="1">
                <a:solidFill>
                  <a:schemeClr val="tx1">
                    <a:lumMod val="75000"/>
                    <a:lumOff val="25000"/>
                  </a:schemeClr>
                </a:solidFill>
              </a:rPr>
              <a:t>amet</a:t>
            </a:r>
            <a:r>
              <a:rPr lang="en-US" sz="1400" dirty="0">
                <a:solidFill>
                  <a:schemeClr val="tx1">
                    <a:lumMod val="75000"/>
                    <a:lumOff val="25000"/>
                  </a:schemeClr>
                </a:solidFill>
              </a:rPr>
              <a:t>, </a:t>
            </a:r>
            <a:r>
              <a:rPr lang="en-US" sz="1400" dirty="0" err="1">
                <a:solidFill>
                  <a:schemeClr val="tx1">
                    <a:lumMod val="75000"/>
                    <a:lumOff val="25000"/>
                  </a:schemeClr>
                </a:solidFill>
              </a:rPr>
              <a:t>consectetur</a:t>
            </a:r>
            <a:r>
              <a:rPr lang="en-US" sz="1400" dirty="0">
                <a:solidFill>
                  <a:schemeClr val="tx1">
                    <a:lumMod val="75000"/>
                    <a:lumOff val="25000"/>
                  </a:schemeClr>
                </a:solidFill>
              </a:rPr>
              <a:t> </a:t>
            </a:r>
            <a:r>
              <a:rPr lang="en-US" sz="1400" dirty="0" err="1">
                <a:solidFill>
                  <a:schemeClr val="tx1">
                    <a:lumMod val="75000"/>
                    <a:lumOff val="25000"/>
                  </a:schemeClr>
                </a:solidFill>
              </a:rPr>
              <a:t>adipiscing</a:t>
            </a:r>
            <a:endParaRPr lang="en-US" sz="1400" dirty="0">
              <a:solidFill>
                <a:schemeClr val="tx1">
                  <a:lumMod val="75000"/>
                  <a:lumOff val="25000"/>
                </a:schemeClr>
              </a:solidFill>
            </a:endParaRPr>
          </a:p>
          <a:p>
            <a:pPr marL="0" indent="0">
              <a:buNone/>
            </a:pPr>
            <a:r>
              <a:rPr lang="en-US" sz="1400" dirty="0">
                <a:solidFill>
                  <a:schemeClr val="tx1">
                    <a:lumMod val="75000"/>
                    <a:lumOff val="25000"/>
                  </a:schemeClr>
                </a:solidFill>
              </a:rPr>
              <a:t>Lorem ipsum dolor sit </a:t>
            </a:r>
            <a:r>
              <a:rPr lang="en-US" sz="1400" dirty="0" err="1">
                <a:solidFill>
                  <a:schemeClr val="tx1">
                    <a:lumMod val="75000"/>
                    <a:lumOff val="25000"/>
                  </a:schemeClr>
                </a:solidFill>
              </a:rPr>
              <a:t>amet</a:t>
            </a:r>
            <a:r>
              <a:rPr lang="en-US" sz="1400" dirty="0">
                <a:solidFill>
                  <a:schemeClr val="tx1">
                    <a:lumMod val="75000"/>
                    <a:lumOff val="25000"/>
                  </a:schemeClr>
                </a:solidFill>
              </a:rPr>
              <a:t>, </a:t>
            </a:r>
            <a:r>
              <a:rPr lang="en-US" sz="1400" dirty="0" err="1">
                <a:solidFill>
                  <a:schemeClr val="tx1">
                    <a:lumMod val="75000"/>
                    <a:lumOff val="25000"/>
                  </a:schemeClr>
                </a:solidFill>
              </a:rPr>
              <a:t>consectetur</a:t>
            </a:r>
            <a:r>
              <a:rPr lang="en-US" sz="1400" dirty="0">
                <a:solidFill>
                  <a:schemeClr val="tx1">
                    <a:lumMod val="75000"/>
                    <a:lumOff val="25000"/>
                  </a:schemeClr>
                </a:solidFill>
              </a:rPr>
              <a:t> </a:t>
            </a:r>
            <a:r>
              <a:rPr lang="en-US" sz="1400" dirty="0" err="1">
                <a:solidFill>
                  <a:schemeClr val="tx1">
                    <a:lumMod val="75000"/>
                    <a:lumOff val="25000"/>
                  </a:schemeClr>
                </a:solidFill>
              </a:rPr>
              <a:t>adipiscing</a:t>
            </a:r>
            <a:endParaRPr lang="en-US" sz="1400" dirty="0">
              <a:solidFill>
                <a:schemeClr val="tx1">
                  <a:lumMod val="75000"/>
                  <a:lumOff val="25000"/>
                </a:schemeClr>
              </a:solidFill>
            </a:endParaRPr>
          </a:p>
        </p:txBody>
      </p:sp>
      <p:sp>
        <p:nvSpPr>
          <p:cNvPr id="41" name="Rectangle 40">
            <a:extLst>
              <a:ext uri="{FF2B5EF4-FFF2-40B4-BE49-F238E27FC236}">
                <a16:creationId xmlns:a16="http://schemas.microsoft.com/office/drawing/2014/main" id="{6B1B5D08-3A91-4786-1EC3-37D827955FA7}"/>
              </a:ext>
            </a:extLst>
          </p:cNvPr>
          <p:cNvSpPr/>
          <p:nvPr/>
        </p:nvSpPr>
        <p:spPr>
          <a:xfrm>
            <a:off x="4188728" y="498519"/>
            <a:ext cx="2536911" cy="2530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D8A29D9-DDE0-0FF7-43D1-26BE2D699E59}"/>
              </a:ext>
            </a:extLst>
          </p:cNvPr>
          <p:cNvSpPr txBox="1"/>
          <p:nvPr/>
        </p:nvSpPr>
        <p:spPr>
          <a:xfrm>
            <a:off x="4708571" y="474585"/>
            <a:ext cx="2828882" cy="738664"/>
          </a:xfrm>
          <a:prstGeom prst="rect">
            <a:avLst/>
          </a:prstGeom>
          <a:noFill/>
        </p:spPr>
        <p:txBody>
          <a:bodyPr wrap="square" rtlCol="0">
            <a:spAutoFit/>
          </a:bodyPr>
          <a:lstStyle/>
          <a:p>
            <a:r>
              <a:rPr lang="en-US" sz="1400" dirty="0">
                <a:solidFill>
                  <a:schemeClr val="bg1"/>
                </a:solidFill>
                <a:latin typeface="Montserrat" pitchFamily="2" charset="77"/>
              </a:rPr>
              <a:t>YOUR TITLE</a:t>
            </a:r>
          </a:p>
          <a:p>
            <a:r>
              <a:rPr lang="en-US" sz="2800" b="1" i="1" dirty="0">
                <a:solidFill>
                  <a:schemeClr val="accent5"/>
                </a:solidFill>
                <a:latin typeface="Montserrat Black" pitchFamily="2" charset="77"/>
              </a:rPr>
              <a:t>GOES HERE</a:t>
            </a:r>
          </a:p>
        </p:txBody>
      </p:sp>
      <p:sp>
        <p:nvSpPr>
          <p:cNvPr id="43" name="Freeform 40">
            <a:extLst>
              <a:ext uri="{FF2B5EF4-FFF2-40B4-BE49-F238E27FC236}">
                <a16:creationId xmlns:a16="http://schemas.microsoft.com/office/drawing/2014/main" id="{A3BBAF86-0CEE-1EF3-CEDA-A751D719831F}"/>
              </a:ext>
            </a:extLst>
          </p:cNvPr>
          <p:cNvSpPr>
            <a:spLocks/>
          </p:cNvSpPr>
          <p:nvPr/>
        </p:nvSpPr>
        <p:spPr bwMode="auto">
          <a:xfrm>
            <a:off x="2484559" y="2935709"/>
            <a:ext cx="460511" cy="574747"/>
          </a:xfrm>
          <a:custGeom>
            <a:avLst/>
            <a:gdLst>
              <a:gd name="T0" fmla="*/ 0 w 90"/>
              <a:gd name="T1" fmla="*/ 465214 h 112"/>
              <a:gd name="T2" fmla="*/ 61368 w 90"/>
              <a:gd name="T3" fmla="*/ 417324 h 112"/>
              <a:gd name="T4" fmla="*/ 143191 w 90"/>
              <a:gd name="T5" fmla="*/ 424166 h 112"/>
              <a:gd name="T6" fmla="*/ 143191 w 90"/>
              <a:gd name="T7" fmla="*/ 424166 h 112"/>
              <a:gd name="T8" fmla="*/ 75005 w 90"/>
              <a:gd name="T9" fmla="*/ 417324 h 112"/>
              <a:gd name="T10" fmla="*/ 34093 w 90"/>
              <a:gd name="T11" fmla="*/ 362593 h 112"/>
              <a:gd name="T12" fmla="*/ 88642 w 90"/>
              <a:gd name="T13" fmla="*/ 314704 h 112"/>
              <a:gd name="T14" fmla="*/ 300019 w 90"/>
              <a:gd name="T15" fmla="*/ 335228 h 112"/>
              <a:gd name="T16" fmla="*/ 327293 w 90"/>
              <a:gd name="T17" fmla="*/ 335228 h 112"/>
              <a:gd name="T18" fmla="*/ 320475 w 90"/>
              <a:gd name="T19" fmla="*/ 157352 h 112"/>
              <a:gd name="T20" fmla="*/ 436391 w 90"/>
              <a:gd name="T21" fmla="*/ 61572 h 112"/>
              <a:gd name="T22" fmla="*/ 443210 w 90"/>
              <a:gd name="T23" fmla="*/ 212083 h 112"/>
              <a:gd name="T24" fmla="*/ 552308 w 90"/>
              <a:gd name="T25" fmla="*/ 431007 h 112"/>
              <a:gd name="T26" fmla="*/ 613675 w 90"/>
              <a:gd name="T27" fmla="*/ 465214 h 112"/>
              <a:gd name="T28" fmla="*/ 613675 w 90"/>
              <a:gd name="T29" fmla="*/ 732028 h 112"/>
              <a:gd name="T30" fmla="*/ 368205 w 90"/>
              <a:gd name="T31" fmla="*/ 766235 h 112"/>
              <a:gd name="T32" fmla="*/ 211377 w 90"/>
              <a:gd name="T33" fmla="*/ 752552 h 112"/>
              <a:gd name="T34" fmla="*/ 75005 w 90"/>
              <a:gd name="T35" fmla="*/ 738869 h 112"/>
              <a:gd name="T36" fmla="*/ 40912 w 90"/>
              <a:gd name="T37" fmla="*/ 677297 h 112"/>
              <a:gd name="T38" fmla="*/ 75005 w 90"/>
              <a:gd name="T39" fmla="*/ 629407 h 112"/>
              <a:gd name="T40" fmla="*/ 54549 w 90"/>
              <a:gd name="T41" fmla="*/ 629407 h 112"/>
              <a:gd name="T42" fmla="*/ 13637 w 90"/>
              <a:gd name="T43" fmla="*/ 574676 h 112"/>
              <a:gd name="T44" fmla="*/ 54549 w 90"/>
              <a:gd name="T45" fmla="*/ 526787 h 112"/>
              <a:gd name="T46" fmla="*/ 47730 w 90"/>
              <a:gd name="T47" fmla="*/ 526787 h 112"/>
              <a:gd name="T48" fmla="*/ 0 w 90"/>
              <a:gd name="T49" fmla="*/ 465214 h 1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112">
                <a:moveTo>
                  <a:pt x="0" y="68"/>
                </a:moveTo>
                <a:cubicBezTo>
                  <a:pt x="1" y="64"/>
                  <a:pt x="5" y="61"/>
                  <a:pt x="9" y="61"/>
                </a:cubicBezTo>
                <a:cubicBezTo>
                  <a:pt x="21" y="62"/>
                  <a:pt x="21" y="62"/>
                  <a:pt x="21" y="62"/>
                </a:cubicBezTo>
                <a:cubicBezTo>
                  <a:pt x="21" y="62"/>
                  <a:pt x="21" y="62"/>
                  <a:pt x="21" y="62"/>
                </a:cubicBezTo>
                <a:cubicBezTo>
                  <a:pt x="11" y="61"/>
                  <a:pt x="11" y="61"/>
                  <a:pt x="11" y="61"/>
                </a:cubicBezTo>
                <a:cubicBezTo>
                  <a:pt x="8" y="61"/>
                  <a:pt x="5" y="57"/>
                  <a:pt x="5" y="53"/>
                </a:cubicBezTo>
                <a:cubicBezTo>
                  <a:pt x="6" y="48"/>
                  <a:pt x="9" y="45"/>
                  <a:pt x="13" y="46"/>
                </a:cubicBezTo>
                <a:cubicBezTo>
                  <a:pt x="44" y="49"/>
                  <a:pt x="44" y="49"/>
                  <a:pt x="44" y="49"/>
                </a:cubicBezTo>
                <a:cubicBezTo>
                  <a:pt x="48" y="49"/>
                  <a:pt x="48" y="49"/>
                  <a:pt x="48" y="49"/>
                </a:cubicBezTo>
                <a:cubicBezTo>
                  <a:pt x="48" y="49"/>
                  <a:pt x="42" y="46"/>
                  <a:pt x="47" y="23"/>
                </a:cubicBezTo>
                <a:cubicBezTo>
                  <a:pt x="52" y="0"/>
                  <a:pt x="64" y="9"/>
                  <a:pt x="64" y="9"/>
                </a:cubicBezTo>
                <a:cubicBezTo>
                  <a:pt x="64" y="9"/>
                  <a:pt x="65" y="28"/>
                  <a:pt x="65" y="31"/>
                </a:cubicBezTo>
                <a:cubicBezTo>
                  <a:pt x="66" y="34"/>
                  <a:pt x="81" y="63"/>
                  <a:pt x="81" y="63"/>
                </a:cubicBezTo>
                <a:cubicBezTo>
                  <a:pt x="81" y="65"/>
                  <a:pt x="90" y="66"/>
                  <a:pt x="90" y="68"/>
                </a:cubicBezTo>
                <a:cubicBezTo>
                  <a:pt x="90" y="81"/>
                  <a:pt x="90" y="93"/>
                  <a:pt x="90" y="107"/>
                </a:cubicBezTo>
                <a:cubicBezTo>
                  <a:pt x="80" y="104"/>
                  <a:pt x="75" y="112"/>
                  <a:pt x="54" y="112"/>
                </a:cubicBezTo>
                <a:cubicBezTo>
                  <a:pt x="47" y="112"/>
                  <a:pt x="38" y="111"/>
                  <a:pt x="31" y="110"/>
                </a:cubicBezTo>
                <a:cubicBezTo>
                  <a:pt x="11" y="108"/>
                  <a:pt x="11" y="108"/>
                  <a:pt x="11" y="108"/>
                </a:cubicBezTo>
                <a:cubicBezTo>
                  <a:pt x="8" y="107"/>
                  <a:pt x="6" y="104"/>
                  <a:pt x="6" y="99"/>
                </a:cubicBezTo>
                <a:cubicBezTo>
                  <a:pt x="7" y="96"/>
                  <a:pt x="8" y="93"/>
                  <a:pt x="11" y="92"/>
                </a:cubicBezTo>
                <a:cubicBezTo>
                  <a:pt x="8" y="92"/>
                  <a:pt x="8" y="92"/>
                  <a:pt x="8" y="92"/>
                </a:cubicBezTo>
                <a:cubicBezTo>
                  <a:pt x="5" y="92"/>
                  <a:pt x="2" y="88"/>
                  <a:pt x="2" y="84"/>
                </a:cubicBezTo>
                <a:cubicBezTo>
                  <a:pt x="3" y="80"/>
                  <a:pt x="5" y="77"/>
                  <a:pt x="8" y="77"/>
                </a:cubicBezTo>
                <a:cubicBezTo>
                  <a:pt x="7" y="77"/>
                  <a:pt x="7" y="77"/>
                  <a:pt x="7" y="77"/>
                </a:cubicBezTo>
                <a:cubicBezTo>
                  <a:pt x="3" y="76"/>
                  <a:pt x="0" y="73"/>
                  <a:pt x="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es-MX" sz="900"/>
          </a:p>
        </p:txBody>
      </p:sp>
    </p:spTree>
    <p:extLst>
      <p:ext uri="{BB962C8B-B14F-4D97-AF65-F5344CB8AC3E}">
        <p14:creationId xmlns:p14="http://schemas.microsoft.com/office/powerpoint/2010/main" val="3486239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57F26B-53DE-54B7-5ED5-E4F66C809CA4}"/>
              </a:ext>
            </a:extLst>
          </p:cNvPr>
          <p:cNvGrpSpPr/>
          <p:nvPr/>
        </p:nvGrpSpPr>
        <p:grpSpPr>
          <a:xfrm rot="8100000">
            <a:off x="-2933013" y="109859"/>
            <a:ext cx="6302188" cy="6340894"/>
            <a:chOff x="-2933013" y="109859"/>
            <a:chExt cx="6302188" cy="6340894"/>
          </a:xfrm>
        </p:grpSpPr>
        <p:sp>
          <p:nvSpPr>
            <p:cNvPr id="16" name="Freeform 15">
              <a:extLst>
                <a:ext uri="{FF2B5EF4-FFF2-40B4-BE49-F238E27FC236}">
                  <a16:creationId xmlns:a16="http://schemas.microsoft.com/office/drawing/2014/main" id="{79BD6AB1-F824-1C9D-49E7-7633BE4FC212}"/>
                </a:ext>
              </a:extLst>
            </p:cNvPr>
            <p:cNvSpPr/>
            <p:nvPr/>
          </p:nvSpPr>
          <p:spPr>
            <a:xfrm>
              <a:off x="-2382551" y="686530"/>
              <a:ext cx="5174370" cy="5174105"/>
            </a:xfrm>
            <a:custGeom>
              <a:avLst/>
              <a:gdLst>
                <a:gd name="connsiteX0" fmla="*/ 2587138 w 5174370"/>
                <a:gd name="connsiteY0" fmla="*/ 773711 h 5174105"/>
                <a:gd name="connsiteX1" fmla="*/ 773018 w 5174370"/>
                <a:gd name="connsiteY1" fmla="*/ 2587830 h 5174105"/>
                <a:gd name="connsiteX2" fmla="*/ 2587138 w 5174370"/>
                <a:gd name="connsiteY2" fmla="*/ 4401950 h 5174105"/>
                <a:gd name="connsiteX3" fmla="*/ 4401258 w 5174370"/>
                <a:gd name="connsiteY3" fmla="*/ 2587830 h 5174105"/>
                <a:gd name="connsiteX4" fmla="*/ 2587138 w 5174370"/>
                <a:gd name="connsiteY4" fmla="*/ 773711 h 5174105"/>
                <a:gd name="connsiteX5" fmla="*/ 3183061 w 5174370"/>
                <a:gd name="connsiteY5" fmla="*/ 0 h 5174105"/>
                <a:gd name="connsiteX6" fmla="*/ 3337782 w 5174370"/>
                <a:gd name="connsiteY6" fmla="*/ 39603 h 5174105"/>
                <a:gd name="connsiteX7" fmla="*/ 4005088 w 5174370"/>
                <a:gd name="connsiteY7" fmla="*/ 341837 h 5174105"/>
                <a:gd name="connsiteX8" fmla="*/ 4095987 w 5174370"/>
                <a:gd name="connsiteY8" fmla="*/ 404442 h 5174105"/>
                <a:gd name="connsiteX9" fmla="*/ 4080079 w 5174370"/>
                <a:gd name="connsiteY9" fmla="*/ 417567 h 5174105"/>
                <a:gd name="connsiteX10" fmla="*/ 3903828 w 5174370"/>
                <a:gd name="connsiteY10" fmla="*/ 843073 h 5174105"/>
                <a:gd name="connsiteX11" fmla="*/ 4505585 w 5174370"/>
                <a:gd name="connsiteY11" fmla="*/ 1444830 h 5174105"/>
                <a:gd name="connsiteX12" fmla="*/ 4842033 w 5174370"/>
                <a:gd name="connsiteY12" fmla="*/ 1342060 h 5174105"/>
                <a:gd name="connsiteX13" fmla="*/ 4903388 w 5174370"/>
                <a:gd name="connsiteY13" fmla="*/ 1291438 h 5174105"/>
                <a:gd name="connsiteX14" fmla="*/ 4966887 w 5174370"/>
                <a:gd name="connsiteY14" fmla="*/ 1407506 h 5174105"/>
                <a:gd name="connsiteX15" fmla="*/ 5123535 w 5174370"/>
                <a:gd name="connsiteY15" fmla="*/ 1798078 h 5174105"/>
                <a:gd name="connsiteX16" fmla="*/ 5173668 w 5174370"/>
                <a:gd name="connsiteY16" fmla="*/ 1993055 h 5174105"/>
                <a:gd name="connsiteX17" fmla="*/ 5121658 w 5174370"/>
                <a:gd name="connsiteY17" fmla="*/ 1998298 h 5174105"/>
                <a:gd name="connsiteX18" fmla="*/ 4641176 w 5174370"/>
                <a:gd name="connsiteY18" fmla="*/ 2587829 h 5174105"/>
                <a:gd name="connsiteX19" fmla="*/ 5121658 w 5174370"/>
                <a:gd name="connsiteY19" fmla="*/ 3177361 h 5174105"/>
                <a:gd name="connsiteX20" fmla="*/ 5174370 w 5174370"/>
                <a:gd name="connsiteY20" fmla="*/ 3182674 h 5174105"/>
                <a:gd name="connsiteX21" fmla="*/ 5163368 w 5174370"/>
                <a:gd name="connsiteY21" fmla="*/ 3235625 h 5174105"/>
                <a:gd name="connsiteX22" fmla="*/ 4826155 w 5174370"/>
                <a:gd name="connsiteY22" fmla="*/ 4016750 h 5174105"/>
                <a:gd name="connsiteX23" fmla="*/ 4816986 w 5174370"/>
                <a:gd name="connsiteY23" fmla="*/ 4030132 h 5174105"/>
                <a:gd name="connsiteX24" fmla="*/ 4796093 w 5174370"/>
                <a:gd name="connsiteY24" fmla="*/ 4012894 h 5174105"/>
                <a:gd name="connsiteX25" fmla="*/ 4459645 w 5174370"/>
                <a:gd name="connsiteY25" fmla="*/ 3910123 h 5174105"/>
                <a:gd name="connsiteX26" fmla="*/ 3857888 w 5174370"/>
                <a:gd name="connsiteY26" fmla="*/ 4511880 h 5174105"/>
                <a:gd name="connsiteX27" fmla="*/ 3960659 w 5174370"/>
                <a:gd name="connsiteY27" fmla="*/ 4848328 h 5174105"/>
                <a:gd name="connsiteX28" fmla="*/ 3967269 w 5174370"/>
                <a:gd name="connsiteY28" fmla="*/ 4856339 h 5174105"/>
                <a:gd name="connsiteX29" fmla="*/ 3848636 w 5174370"/>
                <a:gd name="connsiteY29" fmla="*/ 4925477 h 5174105"/>
                <a:gd name="connsiteX30" fmla="*/ 3376891 w 5174370"/>
                <a:gd name="connsiteY30" fmla="*/ 5124226 h 5174105"/>
                <a:gd name="connsiteX31" fmla="*/ 3182904 w 5174370"/>
                <a:gd name="connsiteY31" fmla="*/ 5174105 h 5174105"/>
                <a:gd name="connsiteX32" fmla="*/ 3176670 w 5174370"/>
                <a:gd name="connsiteY32" fmla="*/ 5112263 h 5174105"/>
                <a:gd name="connsiteX33" fmla="*/ 2587138 w 5174370"/>
                <a:gd name="connsiteY33" fmla="*/ 4631781 h 5174105"/>
                <a:gd name="connsiteX34" fmla="*/ 1997607 w 5174370"/>
                <a:gd name="connsiteY34" fmla="*/ 5112263 h 5174105"/>
                <a:gd name="connsiteX35" fmla="*/ 1991373 w 5174370"/>
                <a:gd name="connsiteY35" fmla="*/ 5174105 h 5174105"/>
                <a:gd name="connsiteX36" fmla="*/ 1797387 w 5174370"/>
                <a:gd name="connsiteY36" fmla="*/ 5124226 h 5174105"/>
                <a:gd name="connsiteX37" fmla="*/ 1179350 w 5174370"/>
                <a:gd name="connsiteY37" fmla="*/ 4840219 h 5174105"/>
                <a:gd name="connsiteX38" fmla="*/ 1066742 w 5174370"/>
                <a:gd name="connsiteY38" fmla="*/ 4764608 h 5174105"/>
                <a:gd name="connsiteX39" fmla="*/ 1121185 w 5174370"/>
                <a:gd name="connsiteY39" fmla="*/ 4664305 h 5174105"/>
                <a:gd name="connsiteX40" fmla="*/ 1168474 w 5174370"/>
                <a:gd name="connsiteY40" fmla="*/ 4430074 h 5174105"/>
                <a:gd name="connsiteX41" fmla="*/ 566717 w 5174370"/>
                <a:gd name="connsiteY41" fmla="*/ 3828317 h 5174105"/>
                <a:gd name="connsiteX42" fmla="*/ 332486 w 5174370"/>
                <a:gd name="connsiteY42" fmla="*/ 3875606 h 5174105"/>
                <a:gd name="connsiteX43" fmla="*/ 280784 w 5174370"/>
                <a:gd name="connsiteY43" fmla="*/ 3903669 h 5174105"/>
                <a:gd name="connsiteX44" fmla="*/ 261531 w 5174370"/>
                <a:gd name="connsiteY44" fmla="*/ 3871339 h 5174105"/>
                <a:gd name="connsiteX45" fmla="*/ 10910 w 5174370"/>
                <a:gd name="connsiteY45" fmla="*/ 3235625 h 5174105"/>
                <a:gd name="connsiteX46" fmla="*/ 0 w 5174370"/>
                <a:gd name="connsiteY46" fmla="*/ 3183117 h 5174105"/>
                <a:gd name="connsiteX47" fmla="*/ 57101 w 5174370"/>
                <a:gd name="connsiteY47" fmla="*/ 3177361 h 5174105"/>
                <a:gd name="connsiteX48" fmla="*/ 537583 w 5174370"/>
                <a:gd name="connsiteY48" fmla="*/ 2587829 h 5174105"/>
                <a:gd name="connsiteX49" fmla="*/ 57101 w 5174370"/>
                <a:gd name="connsiteY49" fmla="*/ 1998298 h 5174105"/>
                <a:gd name="connsiteX50" fmla="*/ 723 w 5174370"/>
                <a:gd name="connsiteY50" fmla="*/ 1992614 h 5174105"/>
                <a:gd name="connsiteX51" fmla="*/ 50744 w 5174370"/>
                <a:gd name="connsiteY51" fmla="*/ 1798078 h 5174105"/>
                <a:gd name="connsiteX52" fmla="*/ 307555 w 5174370"/>
                <a:gd name="connsiteY52" fmla="*/ 1224421 h 5174105"/>
                <a:gd name="connsiteX53" fmla="*/ 321928 w 5174370"/>
                <a:gd name="connsiteY53" fmla="*/ 1202439 h 5174105"/>
                <a:gd name="connsiteX54" fmla="*/ 332243 w 5174370"/>
                <a:gd name="connsiteY54" fmla="*/ 1210950 h 5174105"/>
                <a:gd name="connsiteX55" fmla="*/ 668691 w 5174370"/>
                <a:gd name="connsiteY55" fmla="*/ 1313721 h 5174105"/>
                <a:gd name="connsiteX56" fmla="*/ 1270448 w 5174370"/>
                <a:gd name="connsiteY56" fmla="*/ 711964 h 5174105"/>
                <a:gd name="connsiteX57" fmla="*/ 1167678 w 5174370"/>
                <a:gd name="connsiteY57" fmla="*/ 375516 h 5174105"/>
                <a:gd name="connsiteX58" fmla="*/ 1150507 w 5174370"/>
                <a:gd name="connsiteY58" fmla="*/ 354705 h 5174105"/>
                <a:gd name="connsiteX59" fmla="*/ 1169191 w 5174370"/>
                <a:gd name="connsiteY59" fmla="*/ 341837 h 5174105"/>
                <a:gd name="connsiteX60" fmla="*/ 1836496 w 5174370"/>
                <a:gd name="connsiteY60" fmla="*/ 39603 h 5174105"/>
                <a:gd name="connsiteX61" fmla="*/ 1991216 w 5174370"/>
                <a:gd name="connsiteY61" fmla="*/ 0 h 5174105"/>
                <a:gd name="connsiteX62" fmla="*/ 1997607 w 5174370"/>
                <a:gd name="connsiteY62" fmla="*/ 63396 h 5174105"/>
                <a:gd name="connsiteX63" fmla="*/ 2587138 w 5174370"/>
                <a:gd name="connsiteY63" fmla="*/ 543878 h 5174105"/>
                <a:gd name="connsiteX64" fmla="*/ 3176670 w 5174370"/>
                <a:gd name="connsiteY64" fmla="*/ 63396 h 51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74370" h="5174105">
                  <a:moveTo>
                    <a:pt x="2587138" y="773711"/>
                  </a:moveTo>
                  <a:cubicBezTo>
                    <a:pt x="1585227" y="773711"/>
                    <a:pt x="773018" y="1585919"/>
                    <a:pt x="773018" y="2587830"/>
                  </a:cubicBezTo>
                  <a:cubicBezTo>
                    <a:pt x="773018" y="3589741"/>
                    <a:pt x="1585227" y="4401950"/>
                    <a:pt x="2587138" y="4401950"/>
                  </a:cubicBezTo>
                  <a:cubicBezTo>
                    <a:pt x="3589049" y="4401950"/>
                    <a:pt x="4401258" y="3589741"/>
                    <a:pt x="4401258" y="2587830"/>
                  </a:cubicBezTo>
                  <a:cubicBezTo>
                    <a:pt x="4401258" y="1585919"/>
                    <a:pt x="3589049" y="773711"/>
                    <a:pt x="2587138" y="773711"/>
                  </a:cubicBezTo>
                  <a:close/>
                  <a:moveTo>
                    <a:pt x="3183061" y="0"/>
                  </a:moveTo>
                  <a:lnTo>
                    <a:pt x="3337782" y="39603"/>
                  </a:lnTo>
                  <a:cubicBezTo>
                    <a:pt x="3575813" y="109608"/>
                    <a:pt x="3799953" y="212059"/>
                    <a:pt x="4005088" y="341837"/>
                  </a:cubicBezTo>
                  <a:lnTo>
                    <a:pt x="4095987" y="404442"/>
                  </a:lnTo>
                  <a:lnTo>
                    <a:pt x="4080079" y="417567"/>
                  </a:lnTo>
                  <a:cubicBezTo>
                    <a:pt x="3971182" y="526464"/>
                    <a:pt x="3903828" y="676903"/>
                    <a:pt x="3903828" y="843073"/>
                  </a:cubicBezTo>
                  <a:cubicBezTo>
                    <a:pt x="3903828" y="1175415"/>
                    <a:pt x="4173244" y="1444830"/>
                    <a:pt x="4505585" y="1444830"/>
                  </a:cubicBezTo>
                  <a:cubicBezTo>
                    <a:pt x="4630213" y="1444830"/>
                    <a:pt x="4745992" y="1406944"/>
                    <a:pt x="4842033" y="1342060"/>
                  </a:cubicBezTo>
                  <a:lnTo>
                    <a:pt x="4903388" y="1291438"/>
                  </a:lnTo>
                  <a:lnTo>
                    <a:pt x="4966887" y="1407506"/>
                  </a:lnTo>
                  <a:cubicBezTo>
                    <a:pt x="5028969" y="1532433"/>
                    <a:pt x="5081503" y="1662942"/>
                    <a:pt x="5123535" y="1798078"/>
                  </a:cubicBezTo>
                  <a:lnTo>
                    <a:pt x="5173668" y="1993055"/>
                  </a:lnTo>
                  <a:lnTo>
                    <a:pt x="5121658" y="1998298"/>
                  </a:lnTo>
                  <a:cubicBezTo>
                    <a:pt x="4847448" y="2054409"/>
                    <a:pt x="4641176" y="2297031"/>
                    <a:pt x="4641176" y="2587829"/>
                  </a:cubicBezTo>
                  <a:cubicBezTo>
                    <a:pt x="4641176" y="2878627"/>
                    <a:pt x="4847448" y="3121249"/>
                    <a:pt x="5121658" y="3177361"/>
                  </a:cubicBezTo>
                  <a:lnTo>
                    <a:pt x="5174370" y="3182674"/>
                  </a:lnTo>
                  <a:lnTo>
                    <a:pt x="5163368" y="3235625"/>
                  </a:lnTo>
                  <a:cubicBezTo>
                    <a:pt x="5092993" y="3516395"/>
                    <a:pt x="4977921" y="3779437"/>
                    <a:pt x="4826155" y="4016750"/>
                  </a:cubicBezTo>
                  <a:lnTo>
                    <a:pt x="4816986" y="4030132"/>
                  </a:lnTo>
                  <a:lnTo>
                    <a:pt x="4796093" y="4012894"/>
                  </a:lnTo>
                  <a:cubicBezTo>
                    <a:pt x="4700052" y="3948010"/>
                    <a:pt x="4584273" y="3910123"/>
                    <a:pt x="4459645" y="3910123"/>
                  </a:cubicBezTo>
                  <a:cubicBezTo>
                    <a:pt x="4127304" y="3910123"/>
                    <a:pt x="3857888" y="4179539"/>
                    <a:pt x="3857888" y="4511880"/>
                  </a:cubicBezTo>
                  <a:cubicBezTo>
                    <a:pt x="3857888" y="4636508"/>
                    <a:pt x="3895775" y="4752287"/>
                    <a:pt x="3960659" y="4848328"/>
                  </a:cubicBezTo>
                  <a:lnTo>
                    <a:pt x="3967269" y="4856339"/>
                  </a:lnTo>
                  <a:lnTo>
                    <a:pt x="3848636" y="4925477"/>
                  </a:lnTo>
                  <a:cubicBezTo>
                    <a:pt x="3699413" y="5006174"/>
                    <a:pt x="3541589" y="5073000"/>
                    <a:pt x="3376891" y="5124226"/>
                  </a:cubicBezTo>
                  <a:lnTo>
                    <a:pt x="3182904" y="5174105"/>
                  </a:lnTo>
                  <a:lnTo>
                    <a:pt x="3176670" y="5112263"/>
                  </a:lnTo>
                  <a:cubicBezTo>
                    <a:pt x="3120558" y="4838053"/>
                    <a:pt x="2877937" y="4631781"/>
                    <a:pt x="2587138" y="4631781"/>
                  </a:cubicBezTo>
                  <a:cubicBezTo>
                    <a:pt x="2296340" y="4631781"/>
                    <a:pt x="2053719" y="4838053"/>
                    <a:pt x="1997607" y="5112263"/>
                  </a:cubicBezTo>
                  <a:lnTo>
                    <a:pt x="1991373" y="5174105"/>
                  </a:lnTo>
                  <a:lnTo>
                    <a:pt x="1797387" y="5124226"/>
                  </a:lnTo>
                  <a:cubicBezTo>
                    <a:pt x="1577791" y="5055924"/>
                    <a:pt x="1370413" y="4959890"/>
                    <a:pt x="1179350" y="4840219"/>
                  </a:cubicBezTo>
                  <a:lnTo>
                    <a:pt x="1066742" y="4764608"/>
                  </a:lnTo>
                  <a:lnTo>
                    <a:pt x="1121185" y="4664305"/>
                  </a:lnTo>
                  <a:cubicBezTo>
                    <a:pt x="1151636" y="4592312"/>
                    <a:pt x="1168474" y="4513160"/>
                    <a:pt x="1168474" y="4430074"/>
                  </a:cubicBezTo>
                  <a:cubicBezTo>
                    <a:pt x="1168474" y="4097733"/>
                    <a:pt x="899058" y="3828317"/>
                    <a:pt x="566717" y="3828317"/>
                  </a:cubicBezTo>
                  <a:cubicBezTo>
                    <a:pt x="483632" y="3828317"/>
                    <a:pt x="404480" y="3845156"/>
                    <a:pt x="332486" y="3875606"/>
                  </a:cubicBezTo>
                  <a:lnTo>
                    <a:pt x="280784" y="3903669"/>
                  </a:lnTo>
                  <a:lnTo>
                    <a:pt x="261531" y="3871339"/>
                  </a:lnTo>
                  <a:cubicBezTo>
                    <a:pt x="152117" y="3673511"/>
                    <a:pt x="67211" y="3460241"/>
                    <a:pt x="10910" y="3235625"/>
                  </a:cubicBezTo>
                  <a:lnTo>
                    <a:pt x="0" y="3183117"/>
                  </a:lnTo>
                  <a:lnTo>
                    <a:pt x="57101" y="3177361"/>
                  </a:lnTo>
                  <a:cubicBezTo>
                    <a:pt x="331312" y="3121249"/>
                    <a:pt x="537583" y="2878628"/>
                    <a:pt x="537583" y="2587829"/>
                  </a:cubicBezTo>
                  <a:cubicBezTo>
                    <a:pt x="537583" y="2297031"/>
                    <a:pt x="331312" y="2054409"/>
                    <a:pt x="57101" y="1998298"/>
                  </a:cubicBezTo>
                  <a:lnTo>
                    <a:pt x="723" y="1992614"/>
                  </a:lnTo>
                  <a:lnTo>
                    <a:pt x="50744" y="1798078"/>
                  </a:lnTo>
                  <a:cubicBezTo>
                    <a:pt x="113791" y="1595374"/>
                    <a:pt x="200469" y="1403081"/>
                    <a:pt x="307555" y="1224421"/>
                  </a:cubicBezTo>
                  <a:lnTo>
                    <a:pt x="321928" y="1202439"/>
                  </a:lnTo>
                  <a:lnTo>
                    <a:pt x="332243" y="1210950"/>
                  </a:lnTo>
                  <a:cubicBezTo>
                    <a:pt x="428284" y="1275834"/>
                    <a:pt x="544063" y="1313721"/>
                    <a:pt x="668691" y="1313721"/>
                  </a:cubicBezTo>
                  <a:cubicBezTo>
                    <a:pt x="1001032" y="1313721"/>
                    <a:pt x="1270448" y="1044304"/>
                    <a:pt x="1270448" y="711964"/>
                  </a:cubicBezTo>
                  <a:cubicBezTo>
                    <a:pt x="1270448" y="587336"/>
                    <a:pt x="1232562" y="471557"/>
                    <a:pt x="1167678" y="375516"/>
                  </a:cubicBezTo>
                  <a:lnTo>
                    <a:pt x="1150507" y="354705"/>
                  </a:lnTo>
                  <a:lnTo>
                    <a:pt x="1169191" y="341837"/>
                  </a:lnTo>
                  <a:cubicBezTo>
                    <a:pt x="1374325" y="212059"/>
                    <a:pt x="1598466" y="109608"/>
                    <a:pt x="1836496" y="39603"/>
                  </a:cubicBezTo>
                  <a:lnTo>
                    <a:pt x="1991216" y="0"/>
                  </a:lnTo>
                  <a:lnTo>
                    <a:pt x="1997607" y="63396"/>
                  </a:lnTo>
                  <a:cubicBezTo>
                    <a:pt x="2053719" y="337606"/>
                    <a:pt x="2296340" y="543878"/>
                    <a:pt x="2587138" y="543878"/>
                  </a:cubicBezTo>
                  <a:cubicBezTo>
                    <a:pt x="2877937" y="543878"/>
                    <a:pt x="3120558" y="337606"/>
                    <a:pt x="3176670" y="63396"/>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ACCD223A-9763-FD3A-ABFA-DB185A7C346E}"/>
                </a:ext>
              </a:extLst>
            </p:cNvPr>
            <p:cNvSpPr/>
            <p:nvPr/>
          </p:nvSpPr>
          <p:spPr>
            <a:xfrm>
              <a:off x="-266013" y="109859"/>
              <a:ext cx="941294" cy="9412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75FEE2-A4EB-6470-8871-38139C910D68}"/>
                </a:ext>
              </a:extLst>
            </p:cNvPr>
            <p:cNvSpPr/>
            <p:nvPr/>
          </p:nvSpPr>
          <p:spPr>
            <a:xfrm>
              <a:off x="-266013" y="5509459"/>
              <a:ext cx="941294" cy="9412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E56A1B-CF8E-84D5-1AE7-71951E968929}"/>
                </a:ext>
              </a:extLst>
            </p:cNvPr>
            <p:cNvSpPr/>
            <p:nvPr/>
          </p:nvSpPr>
          <p:spPr>
            <a:xfrm>
              <a:off x="1661398" y="1037706"/>
              <a:ext cx="941294" cy="9412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Oval 19">
              <a:extLst>
                <a:ext uri="{FF2B5EF4-FFF2-40B4-BE49-F238E27FC236}">
                  <a16:creationId xmlns:a16="http://schemas.microsoft.com/office/drawing/2014/main" id="{B2234C20-274A-8CC6-BBFA-F012B4AA5EB2}"/>
                </a:ext>
              </a:extLst>
            </p:cNvPr>
            <p:cNvSpPr/>
            <p:nvPr/>
          </p:nvSpPr>
          <p:spPr>
            <a:xfrm>
              <a:off x="2427881" y="2802935"/>
              <a:ext cx="941294" cy="9412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7646B0B-DDB2-D39C-31CF-90E7C805B33E}"/>
                </a:ext>
              </a:extLst>
            </p:cNvPr>
            <p:cNvSpPr/>
            <p:nvPr/>
          </p:nvSpPr>
          <p:spPr>
            <a:xfrm>
              <a:off x="1647951" y="4737030"/>
              <a:ext cx="941294" cy="941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31D6F3-9AA4-E40C-7BF1-A6CB7C3635BA}"/>
                </a:ext>
              </a:extLst>
            </p:cNvPr>
            <p:cNvSpPr/>
            <p:nvPr/>
          </p:nvSpPr>
          <p:spPr>
            <a:xfrm>
              <a:off x="-2279023" y="4636130"/>
              <a:ext cx="941294" cy="941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8816BB-C1AC-82E7-7102-744457331C5F}"/>
                </a:ext>
              </a:extLst>
            </p:cNvPr>
            <p:cNvSpPr/>
            <p:nvPr/>
          </p:nvSpPr>
          <p:spPr>
            <a:xfrm>
              <a:off x="-2933013" y="2802935"/>
              <a:ext cx="941294" cy="94129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74B24B-9974-A06A-6F03-4D4680B49E7A}"/>
                </a:ext>
              </a:extLst>
            </p:cNvPr>
            <p:cNvSpPr/>
            <p:nvPr/>
          </p:nvSpPr>
          <p:spPr>
            <a:xfrm>
              <a:off x="-2193424" y="918880"/>
              <a:ext cx="941294" cy="941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descr="Target Audience">
            <a:extLst>
              <a:ext uri="{FF2B5EF4-FFF2-40B4-BE49-F238E27FC236}">
                <a16:creationId xmlns:a16="http://schemas.microsoft.com/office/drawing/2014/main" id="{271BAF97-A0EF-484A-05A5-FBCCA4EEA3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99795" y="2828450"/>
            <a:ext cx="832889" cy="832889"/>
          </a:xfrm>
          <a:prstGeom prst="rect">
            <a:avLst/>
          </a:prstGeom>
        </p:spPr>
      </p:pic>
      <p:grpSp>
        <p:nvGrpSpPr>
          <p:cNvPr id="14" name="Graphic 5">
            <a:extLst>
              <a:ext uri="{FF2B5EF4-FFF2-40B4-BE49-F238E27FC236}">
                <a16:creationId xmlns:a16="http://schemas.microsoft.com/office/drawing/2014/main" id="{9B825992-C6B3-FACD-BB9A-C38B3532DF7E}"/>
              </a:ext>
            </a:extLst>
          </p:cNvPr>
          <p:cNvGrpSpPr/>
          <p:nvPr/>
        </p:nvGrpSpPr>
        <p:grpSpPr>
          <a:xfrm>
            <a:off x="3863136" y="2076602"/>
            <a:ext cx="7791262" cy="2910483"/>
            <a:chOff x="1120604" y="2253897"/>
            <a:chExt cx="9717111" cy="3629898"/>
          </a:xfrm>
        </p:grpSpPr>
        <p:grpSp>
          <p:nvGrpSpPr>
            <p:cNvPr id="15" name="Graphic 5">
              <a:extLst>
                <a:ext uri="{FF2B5EF4-FFF2-40B4-BE49-F238E27FC236}">
                  <a16:creationId xmlns:a16="http://schemas.microsoft.com/office/drawing/2014/main" id="{62D86B55-ACF6-6560-3116-BC4B02544178}"/>
                </a:ext>
              </a:extLst>
            </p:cNvPr>
            <p:cNvGrpSpPr/>
            <p:nvPr/>
          </p:nvGrpSpPr>
          <p:grpSpPr>
            <a:xfrm>
              <a:off x="7739913" y="2253897"/>
              <a:ext cx="3097802" cy="3629898"/>
              <a:chOff x="7739913" y="2253897"/>
              <a:chExt cx="3097802" cy="3629898"/>
            </a:xfrm>
          </p:grpSpPr>
          <p:sp>
            <p:nvSpPr>
              <p:cNvPr id="29" name="Freeform 28">
                <a:extLst>
                  <a:ext uri="{FF2B5EF4-FFF2-40B4-BE49-F238E27FC236}">
                    <a16:creationId xmlns:a16="http://schemas.microsoft.com/office/drawing/2014/main" id="{AFDE1997-178A-14CA-9FF9-2429763C5C49}"/>
                  </a:ext>
                </a:extLst>
              </p:cNvPr>
              <p:cNvSpPr/>
              <p:nvPr/>
            </p:nvSpPr>
            <p:spPr>
              <a:xfrm>
                <a:off x="7739913" y="2253897"/>
                <a:ext cx="3097802" cy="3629103"/>
              </a:xfrm>
              <a:custGeom>
                <a:avLst/>
                <a:gdLst>
                  <a:gd name="connsiteX0" fmla="*/ 2619477 w 3097802"/>
                  <a:gd name="connsiteY0" fmla="*/ 3416653 h 3629103"/>
                  <a:gd name="connsiteX1" fmla="*/ 2674086 w 3097802"/>
                  <a:gd name="connsiteY1" fmla="*/ 2565118 h 3629103"/>
                  <a:gd name="connsiteX2" fmla="*/ 2980156 w 3097802"/>
                  <a:gd name="connsiteY2" fmla="*/ 1773908 h 3629103"/>
                  <a:gd name="connsiteX3" fmla="*/ 2604236 w 3097802"/>
                  <a:gd name="connsiteY3" fmla="*/ 232128 h 3629103"/>
                  <a:gd name="connsiteX4" fmla="*/ 977367 w 3097802"/>
                  <a:gd name="connsiteY4" fmla="*/ 145768 h 3629103"/>
                  <a:gd name="connsiteX5" fmla="*/ 312521 w 3097802"/>
                  <a:gd name="connsiteY5" fmla="*/ 1182723 h 3629103"/>
                  <a:gd name="connsiteX6" fmla="*/ 377926 w 3097802"/>
                  <a:gd name="connsiteY6" fmla="*/ 1506573 h 3629103"/>
                  <a:gd name="connsiteX7" fmla="*/ 101 w 3097802"/>
                  <a:gd name="connsiteY7" fmla="*/ 2090138 h 3629103"/>
                  <a:gd name="connsiteX8" fmla="*/ 273786 w 3097802"/>
                  <a:gd name="connsiteY8" fmla="*/ 2335248 h 3629103"/>
                  <a:gd name="connsiteX9" fmla="*/ 245211 w 3097802"/>
                  <a:gd name="connsiteY9" fmla="*/ 2497173 h 3629103"/>
                  <a:gd name="connsiteX10" fmla="*/ 366496 w 3097802"/>
                  <a:gd name="connsiteY10" fmla="*/ 2585438 h 3629103"/>
                  <a:gd name="connsiteX11" fmla="*/ 278867 w 3097802"/>
                  <a:gd name="connsiteY11" fmla="*/ 2699103 h 3629103"/>
                  <a:gd name="connsiteX12" fmla="*/ 355067 w 3097802"/>
                  <a:gd name="connsiteY12" fmla="*/ 2852138 h 3629103"/>
                  <a:gd name="connsiteX13" fmla="*/ 320142 w 3097802"/>
                  <a:gd name="connsiteY13" fmla="*/ 3120743 h 3629103"/>
                  <a:gd name="connsiteX14" fmla="*/ 1055471 w 3097802"/>
                  <a:gd name="connsiteY14" fmla="*/ 3151858 h 3629103"/>
                  <a:gd name="connsiteX15" fmla="*/ 1086586 w 3097802"/>
                  <a:gd name="connsiteY15" fmla="*/ 3505553 h 3629103"/>
                  <a:gd name="connsiteX16" fmla="*/ 2619477 w 3097802"/>
                  <a:gd name="connsiteY16" fmla="*/ 3416653 h 362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7802" h="3629103">
                    <a:moveTo>
                      <a:pt x="2619477" y="3416653"/>
                    </a:moveTo>
                    <a:cubicBezTo>
                      <a:pt x="2715361" y="3349343"/>
                      <a:pt x="2590267" y="3128998"/>
                      <a:pt x="2674086" y="2565118"/>
                    </a:cubicBezTo>
                    <a:cubicBezTo>
                      <a:pt x="2718536" y="2264763"/>
                      <a:pt x="2849981" y="2039338"/>
                      <a:pt x="2980156" y="1773908"/>
                    </a:cubicBezTo>
                    <a:cubicBezTo>
                      <a:pt x="3114142" y="1500223"/>
                      <a:pt x="3269081" y="568043"/>
                      <a:pt x="2604236" y="232128"/>
                    </a:cubicBezTo>
                    <a:cubicBezTo>
                      <a:pt x="1959077" y="-93627"/>
                      <a:pt x="1317727" y="-32032"/>
                      <a:pt x="977367" y="145768"/>
                    </a:cubicBezTo>
                    <a:cubicBezTo>
                      <a:pt x="492861" y="399133"/>
                      <a:pt x="348717" y="873478"/>
                      <a:pt x="312521" y="1182723"/>
                    </a:cubicBezTo>
                    <a:cubicBezTo>
                      <a:pt x="296011" y="1324963"/>
                      <a:pt x="388086" y="1424023"/>
                      <a:pt x="377926" y="1506573"/>
                    </a:cubicBezTo>
                    <a:cubicBezTo>
                      <a:pt x="358876" y="1665323"/>
                      <a:pt x="8992" y="1914878"/>
                      <a:pt x="101" y="2090138"/>
                    </a:cubicBezTo>
                    <a:cubicBezTo>
                      <a:pt x="-5614" y="2207613"/>
                      <a:pt x="231876" y="2255873"/>
                      <a:pt x="273786" y="2335248"/>
                    </a:cubicBezTo>
                    <a:cubicBezTo>
                      <a:pt x="292201" y="2370173"/>
                      <a:pt x="239496" y="2448913"/>
                      <a:pt x="245211" y="2497173"/>
                    </a:cubicBezTo>
                    <a:cubicBezTo>
                      <a:pt x="249656" y="2538448"/>
                      <a:pt x="366496" y="2585438"/>
                      <a:pt x="366496" y="2585438"/>
                    </a:cubicBezTo>
                    <a:cubicBezTo>
                      <a:pt x="366496" y="2585438"/>
                      <a:pt x="282676" y="2662908"/>
                      <a:pt x="278867" y="2699103"/>
                    </a:cubicBezTo>
                    <a:cubicBezTo>
                      <a:pt x="275056" y="2742283"/>
                      <a:pt x="353796" y="2808958"/>
                      <a:pt x="355067" y="2852138"/>
                    </a:cubicBezTo>
                    <a:cubicBezTo>
                      <a:pt x="356336" y="2894683"/>
                      <a:pt x="285851" y="3004538"/>
                      <a:pt x="320142" y="3120743"/>
                    </a:cubicBezTo>
                    <a:cubicBezTo>
                      <a:pt x="375386" y="3309338"/>
                      <a:pt x="1007846" y="3106773"/>
                      <a:pt x="1055471" y="3151858"/>
                    </a:cubicBezTo>
                    <a:cubicBezTo>
                      <a:pt x="1134211" y="3225518"/>
                      <a:pt x="1044676" y="3434433"/>
                      <a:pt x="1086586" y="3505553"/>
                    </a:cubicBezTo>
                    <a:cubicBezTo>
                      <a:pt x="1151992" y="3612868"/>
                      <a:pt x="2133702" y="3755743"/>
                      <a:pt x="2619477" y="3416653"/>
                    </a:cubicBezTo>
                    <a:close/>
                  </a:path>
                </a:pathLst>
              </a:custGeom>
              <a:solidFill>
                <a:schemeClr val="accent5">
                  <a:lumMod val="20000"/>
                  <a:lumOff val="80000"/>
                </a:schemeClr>
              </a:solidFill>
              <a:ln w="635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39DC1BB-4852-C7CE-72D7-3CC922A90672}"/>
                  </a:ext>
                </a:extLst>
              </p:cNvPr>
              <p:cNvSpPr/>
              <p:nvPr/>
            </p:nvSpPr>
            <p:spPr>
              <a:xfrm>
                <a:off x="7740548" y="4142861"/>
                <a:ext cx="2912846" cy="1740933"/>
              </a:xfrm>
              <a:custGeom>
                <a:avLst/>
                <a:gdLst>
                  <a:gd name="connsiteX0" fmla="*/ 1900021 w 2912846"/>
                  <a:gd name="connsiteY0" fmla="*/ 230383 h 1740933"/>
                  <a:gd name="connsiteX1" fmla="*/ 82017 w 2912846"/>
                  <a:gd name="connsiteY1" fmla="*/ 29088 h 1740933"/>
                  <a:gd name="connsiteX2" fmla="*/ 101 w 2912846"/>
                  <a:gd name="connsiteY2" fmla="*/ 202443 h 1740933"/>
                  <a:gd name="connsiteX3" fmla="*/ 273786 w 2912846"/>
                  <a:gd name="connsiteY3" fmla="*/ 447553 h 1740933"/>
                  <a:gd name="connsiteX4" fmla="*/ 245211 w 2912846"/>
                  <a:gd name="connsiteY4" fmla="*/ 609478 h 1740933"/>
                  <a:gd name="connsiteX5" fmla="*/ 366496 w 2912846"/>
                  <a:gd name="connsiteY5" fmla="*/ 697743 h 1740933"/>
                  <a:gd name="connsiteX6" fmla="*/ 278867 w 2912846"/>
                  <a:gd name="connsiteY6" fmla="*/ 811408 h 1740933"/>
                  <a:gd name="connsiteX7" fmla="*/ 355067 w 2912846"/>
                  <a:gd name="connsiteY7" fmla="*/ 964443 h 1740933"/>
                  <a:gd name="connsiteX8" fmla="*/ 320142 w 2912846"/>
                  <a:gd name="connsiteY8" fmla="*/ 1233048 h 1740933"/>
                  <a:gd name="connsiteX9" fmla="*/ 1055471 w 2912846"/>
                  <a:gd name="connsiteY9" fmla="*/ 1264163 h 1740933"/>
                  <a:gd name="connsiteX10" fmla="*/ 1086586 w 2912846"/>
                  <a:gd name="connsiteY10" fmla="*/ 1617858 h 1740933"/>
                  <a:gd name="connsiteX11" fmla="*/ 2617571 w 2912846"/>
                  <a:gd name="connsiteY11" fmla="*/ 1528958 h 1740933"/>
                  <a:gd name="connsiteX12" fmla="*/ 2672182 w 2912846"/>
                  <a:gd name="connsiteY12" fmla="*/ 677423 h 1740933"/>
                  <a:gd name="connsiteX13" fmla="*/ 2912846 w 2912846"/>
                  <a:gd name="connsiteY13" fmla="*/ 16388 h 1740933"/>
                  <a:gd name="connsiteX14" fmla="*/ 1900021 w 2912846"/>
                  <a:gd name="connsiteY14" fmla="*/ 230383 h 17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2846" h="1740933">
                    <a:moveTo>
                      <a:pt x="1900021" y="230383"/>
                    </a:moveTo>
                    <a:cubicBezTo>
                      <a:pt x="979271" y="746638"/>
                      <a:pt x="321411" y="260863"/>
                      <a:pt x="82017" y="29088"/>
                    </a:cubicBezTo>
                    <a:cubicBezTo>
                      <a:pt x="36296" y="90683"/>
                      <a:pt x="3276" y="149738"/>
                      <a:pt x="101" y="202443"/>
                    </a:cubicBezTo>
                    <a:cubicBezTo>
                      <a:pt x="-5614" y="319918"/>
                      <a:pt x="231876" y="368178"/>
                      <a:pt x="273786" y="447553"/>
                    </a:cubicBezTo>
                    <a:cubicBezTo>
                      <a:pt x="292201" y="482478"/>
                      <a:pt x="239496" y="561218"/>
                      <a:pt x="245211" y="609478"/>
                    </a:cubicBezTo>
                    <a:cubicBezTo>
                      <a:pt x="249657" y="650753"/>
                      <a:pt x="366496" y="697743"/>
                      <a:pt x="366496" y="697743"/>
                    </a:cubicBezTo>
                    <a:cubicBezTo>
                      <a:pt x="366496" y="697743"/>
                      <a:pt x="282676" y="775213"/>
                      <a:pt x="278867" y="811408"/>
                    </a:cubicBezTo>
                    <a:cubicBezTo>
                      <a:pt x="275057" y="854588"/>
                      <a:pt x="353796" y="921263"/>
                      <a:pt x="355067" y="964443"/>
                    </a:cubicBezTo>
                    <a:cubicBezTo>
                      <a:pt x="356336" y="1006988"/>
                      <a:pt x="285851" y="1116843"/>
                      <a:pt x="320142" y="1233048"/>
                    </a:cubicBezTo>
                    <a:cubicBezTo>
                      <a:pt x="375386" y="1421643"/>
                      <a:pt x="1007846" y="1219078"/>
                      <a:pt x="1055471" y="1264163"/>
                    </a:cubicBezTo>
                    <a:cubicBezTo>
                      <a:pt x="1134211" y="1337823"/>
                      <a:pt x="1044676" y="1546738"/>
                      <a:pt x="1086586" y="1617858"/>
                    </a:cubicBezTo>
                    <a:cubicBezTo>
                      <a:pt x="1150086" y="1724538"/>
                      <a:pt x="2131796" y="1867413"/>
                      <a:pt x="2617571" y="1528958"/>
                    </a:cubicBezTo>
                    <a:cubicBezTo>
                      <a:pt x="2713457" y="1461648"/>
                      <a:pt x="2588361" y="1241303"/>
                      <a:pt x="2672182" y="677423"/>
                    </a:cubicBezTo>
                    <a:cubicBezTo>
                      <a:pt x="2709011" y="427233"/>
                      <a:pt x="2806167" y="229113"/>
                      <a:pt x="2912846" y="16388"/>
                    </a:cubicBezTo>
                    <a:cubicBezTo>
                      <a:pt x="2632177" y="-28697"/>
                      <a:pt x="2289911" y="11943"/>
                      <a:pt x="1900021" y="230383"/>
                    </a:cubicBezTo>
                    <a:close/>
                  </a:path>
                </a:pathLst>
              </a:custGeom>
              <a:solidFill>
                <a:schemeClr val="accent3"/>
              </a:solidFill>
              <a:ln w="635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D12AF5-F01F-0254-2EC3-7431EB504B84}"/>
                  </a:ext>
                </a:extLst>
              </p:cNvPr>
              <p:cNvSpPr/>
              <p:nvPr/>
            </p:nvSpPr>
            <p:spPr>
              <a:xfrm>
                <a:off x="7822565" y="3882989"/>
                <a:ext cx="1811654" cy="719550"/>
              </a:xfrm>
              <a:custGeom>
                <a:avLst/>
                <a:gdLst>
                  <a:gd name="connsiteX0" fmla="*/ 106045 w 1811654"/>
                  <a:gd name="connsiteY0" fmla="*/ 160690 h 719550"/>
                  <a:gd name="connsiteX1" fmla="*/ 0 w 1811654"/>
                  <a:gd name="connsiteY1" fmla="*/ 288960 h 719550"/>
                  <a:gd name="connsiteX2" fmla="*/ 1811655 w 1811654"/>
                  <a:gd name="connsiteY2" fmla="*/ 494065 h 719550"/>
                  <a:gd name="connsiteX3" fmla="*/ 106045 w 1811654"/>
                  <a:gd name="connsiteY3" fmla="*/ 160690 h 719550"/>
                </a:gdLst>
                <a:ahLst/>
                <a:cxnLst>
                  <a:cxn ang="0">
                    <a:pos x="connsiteX0" y="connsiteY0"/>
                  </a:cxn>
                  <a:cxn ang="0">
                    <a:pos x="connsiteX1" y="connsiteY1"/>
                  </a:cxn>
                  <a:cxn ang="0">
                    <a:pos x="connsiteX2" y="connsiteY2"/>
                  </a:cxn>
                  <a:cxn ang="0">
                    <a:pos x="connsiteX3" y="connsiteY3"/>
                  </a:cxn>
                </a:cxnLst>
                <a:rect l="l" t="t" r="r" b="b"/>
                <a:pathLst>
                  <a:path w="1811654" h="719550">
                    <a:moveTo>
                      <a:pt x="106045" y="160690"/>
                    </a:moveTo>
                    <a:cubicBezTo>
                      <a:pt x="68580" y="203235"/>
                      <a:pt x="31750" y="246415"/>
                      <a:pt x="0" y="288960"/>
                    </a:cubicBezTo>
                    <a:cubicBezTo>
                      <a:pt x="239395" y="520735"/>
                      <a:pt x="894080" y="1004605"/>
                      <a:pt x="1811655" y="494065"/>
                    </a:cubicBezTo>
                    <a:cubicBezTo>
                      <a:pt x="1650365" y="323250"/>
                      <a:pt x="986155" y="-286350"/>
                      <a:pt x="106045" y="160690"/>
                    </a:cubicBezTo>
                    <a:close/>
                  </a:path>
                </a:pathLst>
              </a:custGeom>
              <a:gradFill>
                <a:gsLst>
                  <a:gs pos="100000">
                    <a:schemeClr val="accent3">
                      <a:lumMod val="50000"/>
                    </a:schemeClr>
                  </a:gs>
                  <a:gs pos="0">
                    <a:schemeClr val="accent3"/>
                  </a:gs>
                </a:gsLst>
                <a:lin ang="5400000" scaled="1"/>
              </a:gradFill>
              <a:ln w="6350" cap="flat">
                <a:noFill/>
                <a:prstDash val="solid"/>
                <a:miter/>
              </a:ln>
            </p:spPr>
            <p:txBody>
              <a:bodyPr rtlCol="0" anchor="ctr"/>
              <a:lstStyle/>
              <a:p>
                <a:endParaRPr lang="en-US"/>
              </a:p>
            </p:txBody>
          </p:sp>
        </p:grpSp>
        <p:grpSp>
          <p:nvGrpSpPr>
            <p:cNvPr id="25" name="Graphic 5">
              <a:extLst>
                <a:ext uri="{FF2B5EF4-FFF2-40B4-BE49-F238E27FC236}">
                  <a16:creationId xmlns:a16="http://schemas.microsoft.com/office/drawing/2014/main" id="{F3043AF4-9126-4147-B58C-26F1BECBDBAC}"/>
                </a:ext>
              </a:extLst>
            </p:cNvPr>
            <p:cNvGrpSpPr/>
            <p:nvPr/>
          </p:nvGrpSpPr>
          <p:grpSpPr>
            <a:xfrm>
              <a:off x="1120604" y="2253897"/>
              <a:ext cx="3097802" cy="3629263"/>
              <a:chOff x="1120604" y="2253897"/>
              <a:chExt cx="3097802" cy="3629263"/>
            </a:xfrm>
          </p:grpSpPr>
          <p:sp>
            <p:nvSpPr>
              <p:cNvPr id="26" name="Freeform 25">
                <a:extLst>
                  <a:ext uri="{FF2B5EF4-FFF2-40B4-BE49-F238E27FC236}">
                    <a16:creationId xmlns:a16="http://schemas.microsoft.com/office/drawing/2014/main" id="{1A56AE3F-69C8-E0CD-EB95-3CAF10F2F2F9}"/>
                  </a:ext>
                </a:extLst>
              </p:cNvPr>
              <p:cNvSpPr/>
              <p:nvPr/>
            </p:nvSpPr>
            <p:spPr>
              <a:xfrm>
                <a:off x="1120604" y="2253897"/>
                <a:ext cx="3097802" cy="3629103"/>
              </a:xfrm>
              <a:custGeom>
                <a:avLst/>
                <a:gdLst>
                  <a:gd name="connsiteX0" fmla="*/ 478326 w 3097802"/>
                  <a:gd name="connsiteY0" fmla="*/ 3416653 h 3629103"/>
                  <a:gd name="connsiteX1" fmla="*/ 423716 w 3097802"/>
                  <a:gd name="connsiteY1" fmla="*/ 2565118 h 3629103"/>
                  <a:gd name="connsiteX2" fmla="*/ 117646 w 3097802"/>
                  <a:gd name="connsiteY2" fmla="*/ 1773908 h 3629103"/>
                  <a:gd name="connsiteX3" fmla="*/ 493566 w 3097802"/>
                  <a:gd name="connsiteY3" fmla="*/ 232128 h 3629103"/>
                  <a:gd name="connsiteX4" fmla="*/ 2120436 w 3097802"/>
                  <a:gd name="connsiteY4" fmla="*/ 145768 h 3629103"/>
                  <a:gd name="connsiteX5" fmla="*/ 2785281 w 3097802"/>
                  <a:gd name="connsiteY5" fmla="*/ 1182723 h 3629103"/>
                  <a:gd name="connsiteX6" fmla="*/ 2719876 w 3097802"/>
                  <a:gd name="connsiteY6" fmla="*/ 1506573 h 3629103"/>
                  <a:gd name="connsiteX7" fmla="*/ 3097701 w 3097802"/>
                  <a:gd name="connsiteY7" fmla="*/ 2090138 h 3629103"/>
                  <a:gd name="connsiteX8" fmla="*/ 2824016 w 3097802"/>
                  <a:gd name="connsiteY8" fmla="*/ 2335248 h 3629103"/>
                  <a:gd name="connsiteX9" fmla="*/ 2852591 w 3097802"/>
                  <a:gd name="connsiteY9" fmla="*/ 2497173 h 3629103"/>
                  <a:gd name="connsiteX10" fmla="*/ 2731306 w 3097802"/>
                  <a:gd name="connsiteY10" fmla="*/ 2585438 h 3629103"/>
                  <a:gd name="connsiteX11" fmla="*/ 2818936 w 3097802"/>
                  <a:gd name="connsiteY11" fmla="*/ 2699103 h 3629103"/>
                  <a:gd name="connsiteX12" fmla="*/ 2742736 w 3097802"/>
                  <a:gd name="connsiteY12" fmla="*/ 2852138 h 3629103"/>
                  <a:gd name="connsiteX13" fmla="*/ 2777661 w 3097802"/>
                  <a:gd name="connsiteY13" fmla="*/ 3120743 h 3629103"/>
                  <a:gd name="connsiteX14" fmla="*/ 2042331 w 3097802"/>
                  <a:gd name="connsiteY14" fmla="*/ 3151858 h 3629103"/>
                  <a:gd name="connsiteX15" fmla="*/ 2011216 w 3097802"/>
                  <a:gd name="connsiteY15" fmla="*/ 3505553 h 3629103"/>
                  <a:gd name="connsiteX16" fmla="*/ 478326 w 3097802"/>
                  <a:gd name="connsiteY16" fmla="*/ 3416653 h 362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7802" h="3629103">
                    <a:moveTo>
                      <a:pt x="478326" y="3416653"/>
                    </a:moveTo>
                    <a:cubicBezTo>
                      <a:pt x="382441" y="3349343"/>
                      <a:pt x="507536" y="3128998"/>
                      <a:pt x="423716" y="2565118"/>
                    </a:cubicBezTo>
                    <a:cubicBezTo>
                      <a:pt x="379266" y="2264763"/>
                      <a:pt x="247821" y="2039338"/>
                      <a:pt x="117646" y="1773908"/>
                    </a:cubicBezTo>
                    <a:cubicBezTo>
                      <a:pt x="-16339" y="1500223"/>
                      <a:pt x="-171279" y="568043"/>
                      <a:pt x="493566" y="232128"/>
                    </a:cubicBezTo>
                    <a:cubicBezTo>
                      <a:pt x="1138726" y="-93627"/>
                      <a:pt x="1780076" y="-32032"/>
                      <a:pt x="2120436" y="145768"/>
                    </a:cubicBezTo>
                    <a:cubicBezTo>
                      <a:pt x="2604941" y="399133"/>
                      <a:pt x="2749086" y="873478"/>
                      <a:pt x="2785281" y="1182723"/>
                    </a:cubicBezTo>
                    <a:cubicBezTo>
                      <a:pt x="2801791" y="1324963"/>
                      <a:pt x="2709716" y="1424023"/>
                      <a:pt x="2719876" y="1506573"/>
                    </a:cubicBezTo>
                    <a:cubicBezTo>
                      <a:pt x="2738926" y="1665323"/>
                      <a:pt x="3088811" y="1914878"/>
                      <a:pt x="3097701" y="2090138"/>
                    </a:cubicBezTo>
                    <a:cubicBezTo>
                      <a:pt x="3103416" y="2207613"/>
                      <a:pt x="2865926" y="2255873"/>
                      <a:pt x="2824016" y="2335248"/>
                    </a:cubicBezTo>
                    <a:cubicBezTo>
                      <a:pt x="2805601" y="2370173"/>
                      <a:pt x="2858306" y="2448913"/>
                      <a:pt x="2852591" y="2497173"/>
                    </a:cubicBezTo>
                    <a:cubicBezTo>
                      <a:pt x="2848146" y="2538448"/>
                      <a:pt x="2731306" y="2585438"/>
                      <a:pt x="2731306" y="2585438"/>
                    </a:cubicBezTo>
                    <a:cubicBezTo>
                      <a:pt x="2731306" y="2585438"/>
                      <a:pt x="2815126" y="2662908"/>
                      <a:pt x="2818936" y="2699103"/>
                    </a:cubicBezTo>
                    <a:cubicBezTo>
                      <a:pt x="2822746" y="2742283"/>
                      <a:pt x="2744006" y="2808958"/>
                      <a:pt x="2742736" y="2852138"/>
                    </a:cubicBezTo>
                    <a:cubicBezTo>
                      <a:pt x="2741466" y="2894683"/>
                      <a:pt x="2811951" y="3004538"/>
                      <a:pt x="2777661" y="3120743"/>
                    </a:cubicBezTo>
                    <a:cubicBezTo>
                      <a:pt x="2722416" y="3309338"/>
                      <a:pt x="2089956" y="3106773"/>
                      <a:pt x="2042331" y="3151858"/>
                    </a:cubicBezTo>
                    <a:cubicBezTo>
                      <a:pt x="1963591" y="3225518"/>
                      <a:pt x="2053126" y="3434433"/>
                      <a:pt x="2011216" y="3505553"/>
                    </a:cubicBezTo>
                    <a:cubicBezTo>
                      <a:pt x="1946446" y="3612868"/>
                      <a:pt x="964736" y="3755743"/>
                      <a:pt x="478326" y="3416653"/>
                    </a:cubicBezTo>
                    <a:close/>
                  </a:path>
                </a:pathLst>
              </a:custGeom>
              <a:solidFill>
                <a:schemeClr val="accent4">
                  <a:lumMod val="20000"/>
                  <a:lumOff val="80000"/>
                </a:schemeClr>
              </a:solidFill>
              <a:ln w="635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0BC9D67-7E61-6586-FB1E-193F1355A9CF}"/>
                  </a:ext>
                </a:extLst>
              </p:cNvPr>
              <p:cNvSpPr/>
              <p:nvPr/>
            </p:nvSpPr>
            <p:spPr>
              <a:xfrm>
                <a:off x="1261110" y="3845854"/>
                <a:ext cx="2956661" cy="2037306"/>
              </a:xfrm>
              <a:custGeom>
                <a:avLst/>
                <a:gdLst>
                  <a:gd name="connsiteX0" fmla="*/ 1435100 w 2956661"/>
                  <a:gd name="connsiteY0" fmla="*/ 232751 h 2037306"/>
                  <a:gd name="connsiteX1" fmla="*/ 2926715 w 2956661"/>
                  <a:gd name="connsiteY1" fmla="*/ 405471 h 2037306"/>
                  <a:gd name="connsiteX2" fmla="*/ 2956560 w 2956661"/>
                  <a:gd name="connsiteY2" fmla="*/ 498816 h 2037306"/>
                  <a:gd name="connsiteX3" fmla="*/ 2682875 w 2956661"/>
                  <a:gd name="connsiteY3" fmla="*/ 743926 h 2037306"/>
                  <a:gd name="connsiteX4" fmla="*/ 2711450 w 2956661"/>
                  <a:gd name="connsiteY4" fmla="*/ 905851 h 2037306"/>
                  <a:gd name="connsiteX5" fmla="*/ 2590165 w 2956661"/>
                  <a:gd name="connsiteY5" fmla="*/ 994116 h 2037306"/>
                  <a:gd name="connsiteX6" fmla="*/ 2677795 w 2956661"/>
                  <a:gd name="connsiteY6" fmla="*/ 1107780 h 2037306"/>
                  <a:gd name="connsiteX7" fmla="*/ 2601595 w 2956661"/>
                  <a:gd name="connsiteY7" fmla="*/ 1260816 h 2037306"/>
                  <a:gd name="connsiteX8" fmla="*/ 2636520 w 2956661"/>
                  <a:gd name="connsiteY8" fmla="*/ 1529421 h 2037306"/>
                  <a:gd name="connsiteX9" fmla="*/ 1901190 w 2956661"/>
                  <a:gd name="connsiteY9" fmla="*/ 1560536 h 2037306"/>
                  <a:gd name="connsiteX10" fmla="*/ 1870075 w 2956661"/>
                  <a:gd name="connsiteY10" fmla="*/ 1914230 h 2037306"/>
                  <a:gd name="connsiteX11" fmla="*/ 339090 w 2956661"/>
                  <a:gd name="connsiteY11" fmla="*/ 1825330 h 2037306"/>
                  <a:gd name="connsiteX12" fmla="*/ 284480 w 2956661"/>
                  <a:gd name="connsiteY12" fmla="*/ 973796 h 2037306"/>
                  <a:gd name="connsiteX13" fmla="*/ 0 w 2956661"/>
                  <a:gd name="connsiteY13" fmla="*/ 225766 h 2037306"/>
                  <a:gd name="connsiteX14" fmla="*/ 1435100 w 2956661"/>
                  <a:gd name="connsiteY14" fmla="*/ 232751 h 203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6661" h="2037306">
                    <a:moveTo>
                      <a:pt x="1435100" y="232751"/>
                    </a:moveTo>
                    <a:cubicBezTo>
                      <a:pt x="1978025" y="-239054"/>
                      <a:pt x="2573655" y="103846"/>
                      <a:pt x="2926715" y="405471"/>
                    </a:cubicBezTo>
                    <a:cubicBezTo>
                      <a:pt x="2943860" y="438491"/>
                      <a:pt x="2955290" y="469605"/>
                      <a:pt x="2956560" y="498816"/>
                    </a:cubicBezTo>
                    <a:cubicBezTo>
                      <a:pt x="2962275" y="616291"/>
                      <a:pt x="2724785" y="664551"/>
                      <a:pt x="2682875" y="743926"/>
                    </a:cubicBezTo>
                    <a:cubicBezTo>
                      <a:pt x="2664460" y="778851"/>
                      <a:pt x="2717165" y="857591"/>
                      <a:pt x="2711450" y="905851"/>
                    </a:cubicBezTo>
                    <a:cubicBezTo>
                      <a:pt x="2707005" y="947126"/>
                      <a:pt x="2590165" y="994116"/>
                      <a:pt x="2590165" y="994116"/>
                    </a:cubicBezTo>
                    <a:cubicBezTo>
                      <a:pt x="2590165" y="994116"/>
                      <a:pt x="2673985" y="1071586"/>
                      <a:pt x="2677795" y="1107780"/>
                    </a:cubicBezTo>
                    <a:cubicBezTo>
                      <a:pt x="2681605" y="1150961"/>
                      <a:pt x="2602865" y="1217636"/>
                      <a:pt x="2601595" y="1260816"/>
                    </a:cubicBezTo>
                    <a:cubicBezTo>
                      <a:pt x="2600325" y="1303361"/>
                      <a:pt x="2670810" y="1413216"/>
                      <a:pt x="2636520" y="1529421"/>
                    </a:cubicBezTo>
                    <a:cubicBezTo>
                      <a:pt x="2581275" y="1718016"/>
                      <a:pt x="1948815" y="1515451"/>
                      <a:pt x="1901190" y="1560536"/>
                    </a:cubicBezTo>
                    <a:cubicBezTo>
                      <a:pt x="1822450" y="1634196"/>
                      <a:pt x="1911985" y="1843111"/>
                      <a:pt x="1870075" y="1914230"/>
                    </a:cubicBezTo>
                    <a:cubicBezTo>
                      <a:pt x="1806575" y="2020911"/>
                      <a:pt x="824865" y="2163786"/>
                      <a:pt x="339090" y="1825330"/>
                    </a:cubicBezTo>
                    <a:cubicBezTo>
                      <a:pt x="243205" y="1758021"/>
                      <a:pt x="368300" y="1537676"/>
                      <a:pt x="284480" y="973796"/>
                    </a:cubicBezTo>
                    <a:cubicBezTo>
                      <a:pt x="242570" y="689951"/>
                      <a:pt x="123190" y="472780"/>
                      <a:pt x="0" y="225766"/>
                    </a:cubicBezTo>
                    <a:cubicBezTo>
                      <a:pt x="422910" y="478496"/>
                      <a:pt x="969645" y="637880"/>
                      <a:pt x="1435100" y="232751"/>
                    </a:cubicBezTo>
                    <a:close/>
                  </a:path>
                </a:pathLst>
              </a:custGeom>
              <a:solidFill>
                <a:schemeClr val="accent2"/>
              </a:solidFill>
              <a:ln w="635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38A4E51-CC06-6FFD-1BE6-4E5996B377B4}"/>
                  </a:ext>
                </a:extLst>
              </p:cNvPr>
              <p:cNvSpPr/>
              <p:nvPr/>
            </p:nvSpPr>
            <p:spPr>
              <a:xfrm>
                <a:off x="1187450" y="3618229"/>
                <a:ext cx="1691639" cy="706889"/>
              </a:xfrm>
              <a:custGeom>
                <a:avLst/>
                <a:gdLst>
                  <a:gd name="connsiteX0" fmla="*/ 1691640 w 1691639"/>
                  <a:gd name="connsiteY0" fmla="*/ 332105 h 706889"/>
                  <a:gd name="connsiteX1" fmla="*/ 1508760 w 1691639"/>
                  <a:gd name="connsiteY1" fmla="*/ 460375 h 706889"/>
                  <a:gd name="connsiteX2" fmla="*/ 72390 w 1691639"/>
                  <a:gd name="connsiteY2" fmla="*/ 452755 h 706889"/>
                  <a:gd name="connsiteX3" fmla="*/ 50800 w 1691639"/>
                  <a:gd name="connsiteY3" fmla="*/ 409575 h 706889"/>
                  <a:gd name="connsiteX4" fmla="*/ 0 w 1691639"/>
                  <a:gd name="connsiteY4" fmla="*/ 275590 h 706889"/>
                  <a:gd name="connsiteX5" fmla="*/ 795655 w 1691639"/>
                  <a:gd name="connsiteY5" fmla="*/ 0 h 706889"/>
                  <a:gd name="connsiteX6" fmla="*/ 1691640 w 1691639"/>
                  <a:gd name="connsiteY6" fmla="*/ 332105 h 70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639" h="706889">
                    <a:moveTo>
                      <a:pt x="1691640" y="332105"/>
                    </a:moveTo>
                    <a:cubicBezTo>
                      <a:pt x="1630680" y="365760"/>
                      <a:pt x="1569720" y="407670"/>
                      <a:pt x="1508760" y="460375"/>
                    </a:cubicBezTo>
                    <a:cubicBezTo>
                      <a:pt x="1043305" y="864870"/>
                      <a:pt x="496570" y="705485"/>
                      <a:pt x="72390" y="452755"/>
                    </a:cubicBezTo>
                    <a:cubicBezTo>
                      <a:pt x="65405" y="438150"/>
                      <a:pt x="57785" y="424180"/>
                      <a:pt x="50800" y="409575"/>
                    </a:cubicBezTo>
                    <a:cubicBezTo>
                      <a:pt x="33655" y="374650"/>
                      <a:pt x="16510" y="328930"/>
                      <a:pt x="0" y="275590"/>
                    </a:cubicBezTo>
                    <a:cubicBezTo>
                      <a:pt x="201930" y="133350"/>
                      <a:pt x="476885" y="0"/>
                      <a:pt x="795655" y="0"/>
                    </a:cubicBezTo>
                    <a:cubicBezTo>
                      <a:pt x="1191895" y="0"/>
                      <a:pt x="1494155" y="170815"/>
                      <a:pt x="1691640" y="332105"/>
                    </a:cubicBezTo>
                    <a:close/>
                  </a:path>
                </a:pathLst>
              </a:custGeom>
              <a:gradFill>
                <a:gsLst>
                  <a:gs pos="100000">
                    <a:schemeClr val="accent2">
                      <a:lumMod val="50000"/>
                    </a:schemeClr>
                  </a:gs>
                  <a:gs pos="0">
                    <a:schemeClr val="accent2"/>
                  </a:gs>
                </a:gsLst>
                <a:lin ang="5400000" scaled="1"/>
              </a:gradFill>
              <a:ln w="6350" cap="flat">
                <a:noFill/>
                <a:prstDash val="solid"/>
                <a:miter/>
              </a:ln>
            </p:spPr>
            <p:txBody>
              <a:bodyPr rtlCol="0" anchor="ctr"/>
              <a:lstStyle/>
              <a:p>
                <a:endParaRPr lang="en-US"/>
              </a:p>
            </p:txBody>
          </p:sp>
        </p:grpSp>
      </p:grpSp>
      <p:grpSp>
        <p:nvGrpSpPr>
          <p:cNvPr id="32" name="Graphic 5">
            <a:extLst>
              <a:ext uri="{FF2B5EF4-FFF2-40B4-BE49-F238E27FC236}">
                <a16:creationId xmlns:a16="http://schemas.microsoft.com/office/drawing/2014/main" id="{19E941F4-6952-0C0D-B2E1-D93044F86747}"/>
              </a:ext>
            </a:extLst>
          </p:cNvPr>
          <p:cNvGrpSpPr/>
          <p:nvPr/>
        </p:nvGrpSpPr>
        <p:grpSpPr>
          <a:xfrm>
            <a:off x="4680456" y="2327386"/>
            <a:ext cx="6318531" cy="848750"/>
            <a:chOff x="2139950" y="2566670"/>
            <a:chExt cx="7880350" cy="1058545"/>
          </a:xfrm>
          <a:solidFill>
            <a:srgbClr val="000000"/>
          </a:solidFill>
        </p:grpSpPr>
        <p:sp>
          <p:nvSpPr>
            <p:cNvPr id="33" name="Freeform 32">
              <a:extLst>
                <a:ext uri="{FF2B5EF4-FFF2-40B4-BE49-F238E27FC236}">
                  <a16:creationId xmlns:a16="http://schemas.microsoft.com/office/drawing/2014/main" id="{80259CEC-04AE-B508-AA37-E14F5A368129}"/>
                </a:ext>
              </a:extLst>
            </p:cNvPr>
            <p:cNvSpPr/>
            <p:nvPr/>
          </p:nvSpPr>
          <p:spPr>
            <a:xfrm>
              <a:off x="2139950" y="2598420"/>
              <a:ext cx="781050" cy="780414"/>
            </a:xfrm>
            <a:custGeom>
              <a:avLst/>
              <a:gdLst>
                <a:gd name="connsiteX0" fmla="*/ 429260 w 781050"/>
                <a:gd name="connsiteY0" fmla="*/ 780415 h 780414"/>
                <a:gd name="connsiteX1" fmla="*/ 353060 w 781050"/>
                <a:gd name="connsiteY1" fmla="*/ 780415 h 780414"/>
                <a:gd name="connsiteX2" fmla="*/ 320040 w 781050"/>
                <a:gd name="connsiteY2" fmla="*/ 751840 h 780414"/>
                <a:gd name="connsiteX3" fmla="*/ 307975 w 781050"/>
                <a:gd name="connsiteY3" fmla="*/ 675640 h 780414"/>
                <a:gd name="connsiteX4" fmla="*/ 301625 w 781050"/>
                <a:gd name="connsiteY4" fmla="*/ 668655 h 780414"/>
                <a:gd name="connsiteX5" fmla="*/ 257810 w 781050"/>
                <a:gd name="connsiteY5" fmla="*/ 650240 h 780414"/>
                <a:gd name="connsiteX6" fmla="*/ 248920 w 781050"/>
                <a:gd name="connsiteY6" fmla="*/ 650240 h 780414"/>
                <a:gd name="connsiteX7" fmla="*/ 186055 w 781050"/>
                <a:gd name="connsiteY7" fmla="*/ 695960 h 780414"/>
                <a:gd name="connsiteX8" fmla="*/ 142240 w 781050"/>
                <a:gd name="connsiteY8" fmla="*/ 692785 h 780414"/>
                <a:gd name="connsiteX9" fmla="*/ 88265 w 781050"/>
                <a:gd name="connsiteY9" fmla="*/ 638810 h 780414"/>
                <a:gd name="connsiteX10" fmla="*/ 85090 w 781050"/>
                <a:gd name="connsiteY10" fmla="*/ 594995 h 780414"/>
                <a:gd name="connsiteX11" fmla="*/ 130810 w 781050"/>
                <a:gd name="connsiteY11" fmla="*/ 532765 h 780414"/>
                <a:gd name="connsiteX12" fmla="*/ 130810 w 781050"/>
                <a:gd name="connsiteY12" fmla="*/ 523875 h 780414"/>
                <a:gd name="connsiteX13" fmla="*/ 112395 w 781050"/>
                <a:gd name="connsiteY13" fmla="*/ 480060 h 780414"/>
                <a:gd name="connsiteX14" fmla="*/ 105410 w 781050"/>
                <a:gd name="connsiteY14" fmla="*/ 473710 h 780414"/>
                <a:gd name="connsiteX15" fmla="*/ 28575 w 781050"/>
                <a:gd name="connsiteY15" fmla="*/ 461645 h 780414"/>
                <a:gd name="connsiteX16" fmla="*/ 0 w 781050"/>
                <a:gd name="connsiteY16" fmla="*/ 428625 h 780414"/>
                <a:gd name="connsiteX17" fmla="*/ 0 w 781050"/>
                <a:gd name="connsiteY17" fmla="*/ 352425 h 780414"/>
                <a:gd name="connsiteX18" fmla="*/ 28575 w 781050"/>
                <a:gd name="connsiteY18" fmla="*/ 319405 h 780414"/>
                <a:gd name="connsiteX19" fmla="*/ 105410 w 781050"/>
                <a:gd name="connsiteY19" fmla="*/ 307340 h 780414"/>
                <a:gd name="connsiteX20" fmla="*/ 112395 w 781050"/>
                <a:gd name="connsiteY20" fmla="*/ 300990 h 780414"/>
                <a:gd name="connsiteX21" fmla="*/ 130810 w 781050"/>
                <a:gd name="connsiteY21" fmla="*/ 257175 h 780414"/>
                <a:gd name="connsiteX22" fmla="*/ 130810 w 781050"/>
                <a:gd name="connsiteY22" fmla="*/ 248285 h 780414"/>
                <a:gd name="connsiteX23" fmla="*/ 85090 w 781050"/>
                <a:gd name="connsiteY23" fmla="*/ 185420 h 780414"/>
                <a:gd name="connsiteX24" fmla="*/ 88265 w 781050"/>
                <a:gd name="connsiteY24" fmla="*/ 141605 h 780414"/>
                <a:gd name="connsiteX25" fmla="*/ 142240 w 781050"/>
                <a:gd name="connsiteY25" fmla="*/ 87630 h 780414"/>
                <a:gd name="connsiteX26" fmla="*/ 186055 w 781050"/>
                <a:gd name="connsiteY26" fmla="*/ 84455 h 780414"/>
                <a:gd name="connsiteX27" fmla="*/ 248920 w 781050"/>
                <a:gd name="connsiteY27" fmla="*/ 130175 h 780414"/>
                <a:gd name="connsiteX28" fmla="*/ 257810 w 781050"/>
                <a:gd name="connsiteY28" fmla="*/ 130175 h 780414"/>
                <a:gd name="connsiteX29" fmla="*/ 301625 w 781050"/>
                <a:gd name="connsiteY29" fmla="*/ 111760 h 780414"/>
                <a:gd name="connsiteX30" fmla="*/ 307975 w 781050"/>
                <a:gd name="connsiteY30" fmla="*/ 104775 h 780414"/>
                <a:gd name="connsiteX31" fmla="*/ 320040 w 781050"/>
                <a:gd name="connsiteY31" fmla="*/ 28575 h 780414"/>
                <a:gd name="connsiteX32" fmla="*/ 353060 w 781050"/>
                <a:gd name="connsiteY32" fmla="*/ 0 h 780414"/>
                <a:gd name="connsiteX33" fmla="*/ 429260 w 781050"/>
                <a:gd name="connsiteY33" fmla="*/ 0 h 780414"/>
                <a:gd name="connsiteX34" fmla="*/ 462280 w 781050"/>
                <a:gd name="connsiteY34" fmla="*/ 28575 h 780414"/>
                <a:gd name="connsiteX35" fmla="*/ 474345 w 781050"/>
                <a:gd name="connsiteY35" fmla="*/ 104775 h 780414"/>
                <a:gd name="connsiteX36" fmla="*/ 480695 w 781050"/>
                <a:gd name="connsiteY36" fmla="*/ 111760 h 780414"/>
                <a:gd name="connsiteX37" fmla="*/ 524510 w 781050"/>
                <a:gd name="connsiteY37" fmla="*/ 130175 h 780414"/>
                <a:gd name="connsiteX38" fmla="*/ 533400 w 781050"/>
                <a:gd name="connsiteY38" fmla="*/ 130175 h 780414"/>
                <a:gd name="connsiteX39" fmla="*/ 596265 w 781050"/>
                <a:gd name="connsiteY39" fmla="*/ 84455 h 780414"/>
                <a:gd name="connsiteX40" fmla="*/ 640080 w 781050"/>
                <a:gd name="connsiteY40" fmla="*/ 88265 h 780414"/>
                <a:gd name="connsiteX41" fmla="*/ 693420 w 781050"/>
                <a:gd name="connsiteY41" fmla="*/ 141605 h 780414"/>
                <a:gd name="connsiteX42" fmla="*/ 696595 w 781050"/>
                <a:gd name="connsiteY42" fmla="*/ 185420 h 780414"/>
                <a:gd name="connsiteX43" fmla="*/ 650875 w 781050"/>
                <a:gd name="connsiteY43" fmla="*/ 247650 h 780414"/>
                <a:gd name="connsiteX44" fmla="*/ 650875 w 781050"/>
                <a:gd name="connsiteY44" fmla="*/ 256540 h 780414"/>
                <a:gd name="connsiteX45" fmla="*/ 669290 w 781050"/>
                <a:gd name="connsiteY45" fmla="*/ 300355 h 780414"/>
                <a:gd name="connsiteX46" fmla="*/ 676275 w 781050"/>
                <a:gd name="connsiteY46" fmla="*/ 306705 h 780414"/>
                <a:gd name="connsiteX47" fmla="*/ 752475 w 781050"/>
                <a:gd name="connsiteY47" fmla="*/ 318770 h 780414"/>
                <a:gd name="connsiteX48" fmla="*/ 752475 w 781050"/>
                <a:gd name="connsiteY48" fmla="*/ 318770 h 780414"/>
                <a:gd name="connsiteX49" fmla="*/ 781050 w 781050"/>
                <a:gd name="connsiteY49" fmla="*/ 352425 h 780414"/>
                <a:gd name="connsiteX50" fmla="*/ 781050 w 781050"/>
                <a:gd name="connsiteY50" fmla="*/ 428625 h 780414"/>
                <a:gd name="connsiteX51" fmla="*/ 752475 w 781050"/>
                <a:gd name="connsiteY51" fmla="*/ 461645 h 780414"/>
                <a:gd name="connsiteX52" fmla="*/ 676275 w 781050"/>
                <a:gd name="connsiteY52" fmla="*/ 473710 h 780414"/>
                <a:gd name="connsiteX53" fmla="*/ 669290 w 781050"/>
                <a:gd name="connsiteY53" fmla="*/ 480060 h 780414"/>
                <a:gd name="connsiteX54" fmla="*/ 650875 w 781050"/>
                <a:gd name="connsiteY54" fmla="*/ 523875 h 780414"/>
                <a:gd name="connsiteX55" fmla="*/ 650875 w 781050"/>
                <a:gd name="connsiteY55" fmla="*/ 532765 h 780414"/>
                <a:gd name="connsiteX56" fmla="*/ 696595 w 781050"/>
                <a:gd name="connsiteY56" fmla="*/ 594995 h 780414"/>
                <a:gd name="connsiteX57" fmla="*/ 692785 w 781050"/>
                <a:gd name="connsiteY57" fmla="*/ 638810 h 780414"/>
                <a:gd name="connsiteX58" fmla="*/ 639445 w 781050"/>
                <a:gd name="connsiteY58" fmla="*/ 692785 h 780414"/>
                <a:gd name="connsiteX59" fmla="*/ 595630 w 781050"/>
                <a:gd name="connsiteY59" fmla="*/ 695960 h 780414"/>
                <a:gd name="connsiteX60" fmla="*/ 532765 w 781050"/>
                <a:gd name="connsiteY60" fmla="*/ 650240 h 780414"/>
                <a:gd name="connsiteX61" fmla="*/ 523875 w 781050"/>
                <a:gd name="connsiteY61" fmla="*/ 650240 h 780414"/>
                <a:gd name="connsiteX62" fmla="*/ 480060 w 781050"/>
                <a:gd name="connsiteY62" fmla="*/ 668655 h 780414"/>
                <a:gd name="connsiteX63" fmla="*/ 473710 w 781050"/>
                <a:gd name="connsiteY63" fmla="*/ 675640 h 780414"/>
                <a:gd name="connsiteX64" fmla="*/ 461645 w 781050"/>
                <a:gd name="connsiteY64" fmla="*/ 751840 h 780414"/>
                <a:gd name="connsiteX65" fmla="*/ 429260 w 781050"/>
                <a:gd name="connsiteY65" fmla="*/ 780415 h 780414"/>
                <a:gd name="connsiteX66" fmla="*/ 354965 w 781050"/>
                <a:gd name="connsiteY66" fmla="*/ 744855 h 780414"/>
                <a:gd name="connsiteX67" fmla="*/ 427990 w 781050"/>
                <a:gd name="connsiteY67" fmla="*/ 744855 h 780414"/>
                <a:gd name="connsiteX68" fmla="*/ 439420 w 781050"/>
                <a:gd name="connsiteY68" fmla="*/ 669925 h 780414"/>
                <a:gd name="connsiteX69" fmla="*/ 469900 w 781050"/>
                <a:gd name="connsiteY69" fmla="*/ 635000 h 780414"/>
                <a:gd name="connsiteX70" fmla="*/ 508635 w 781050"/>
                <a:gd name="connsiteY70" fmla="*/ 619125 h 780414"/>
                <a:gd name="connsiteX71" fmla="*/ 554990 w 781050"/>
                <a:gd name="connsiteY71" fmla="*/ 622300 h 780414"/>
                <a:gd name="connsiteX72" fmla="*/ 616585 w 781050"/>
                <a:gd name="connsiteY72" fmla="*/ 667385 h 780414"/>
                <a:gd name="connsiteX73" fmla="*/ 668020 w 781050"/>
                <a:gd name="connsiteY73" fmla="*/ 615950 h 780414"/>
                <a:gd name="connsiteX74" fmla="*/ 622935 w 781050"/>
                <a:gd name="connsiteY74" fmla="*/ 554990 h 780414"/>
                <a:gd name="connsiteX75" fmla="*/ 619760 w 781050"/>
                <a:gd name="connsiteY75" fmla="*/ 508635 h 780414"/>
                <a:gd name="connsiteX76" fmla="*/ 635635 w 781050"/>
                <a:gd name="connsiteY76" fmla="*/ 469900 h 780414"/>
                <a:gd name="connsiteX77" fmla="*/ 670560 w 781050"/>
                <a:gd name="connsiteY77" fmla="*/ 439420 h 780414"/>
                <a:gd name="connsiteX78" fmla="*/ 745490 w 781050"/>
                <a:gd name="connsiteY78" fmla="*/ 427990 h 780414"/>
                <a:gd name="connsiteX79" fmla="*/ 745490 w 781050"/>
                <a:gd name="connsiteY79" fmla="*/ 354330 h 780414"/>
                <a:gd name="connsiteX80" fmla="*/ 670560 w 781050"/>
                <a:gd name="connsiteY80" fmla="*/ 342900 h 780414"/>
                <a:gd name="connsiteX81" fmla="*/ 635635 w 781050"/>
                <a:gd name="connsiteY81" fmla="*/ 312420 h 780414"/>
                <a:gd name="connsiteX82" fmla="*/ 619760 w 781050"/>
                <a:gd name="connsiteY82" fmla="*/ 273685 h 780414"/>
                <a:gd name="connsiteX83" fmla="*/ 622935 w 781050"/>
                <a:gd name="connsiteY83" fmla="*/ 227330 h 780414"/>
                <a:gd name="connsiteX84" fmla="*/ 668020 w 781050"/>
                <a:gd name="connsiteY84" fmla="*/ 166370 h 780414"/>
                <a:gd name="connsiteX85" fmla="*/ 616585 w 781050"/>
                <a:gd name="connsiteY85" fmla="*/ 114935 h 780414"/>
                <a:gd name="connsiteX86" fmla="*/ 555625 w 781050"/>
                <a:gd name="connsiteY86" fmla="*/ 159385 h 780414"/>
                <a:gd name="connsiteX87" fmla="*/ 509270 w 781050"/>
                <a:gd name="connsiteY87" fmla="*/ 162560 h 780414"/>
                <a:gd name="connsiteX88" fmla="*/ 470535 w 781050"/>
                <a:gd name="connsiteY88" fmla="*/ 146685 h 780414"/>
                <a:gd name="connsiteX89" fmla="*/ 440055 w 781050"/>
                <a:gd name="connsiteY89" fmla="*/ 111760 h 780414"/>
                <a:gd name="connsiteX90" fmla="*/ 428625 w 781050"/>
                <a:gd name="connsiteY90" fmla="*/ 36830 h 780414"/>
                <a:gd name="connsiteX91" fmla="*/ 355600 w 781050"/>
                <a:gd name="connsiteY91" fmla="*/ 36830 h 780414"/>
                <a:gd name="connsiteX92" fmla="*/ 344170 w 781050"/>
                <a:gd name="connsiteY92" fmla="*/ 111760 h 780414"/>
                <a:gd name="connsiteX93" fmla="*/ 313690 w 781050"/>
                <a:gd name="connsiteY93" fmla="*/ 146685 h 780414"/>
                <a:gd name="connsiteX94" fmla="*/ 274955 w 781050"/>
                <a:gd name="connsiteY94" fmla="*/ 162560 h 780414"/>
                <a:gd name="connsiteX95" fmla="*/ 228600 w 781050"/>
                <a:gd name="connsiteY95" fmla="*/ 159385 h 780414"/>
                <a:gd name="connsiteX96" fmla="*/ 167640 w 781050"/>
                <a:gd name="connsiteY96" fmla="*/ 114300 h 780414"/>
                <a:gd name="connsiteX97" fmla="*/ 116205 w 781050"/>
                <a:gd name="connsiteY97" fmla="*/ 165735 h 780414"/>
                <a:gd name="connsiteX98" fmla="*/ 161290 w 781050"/>
                <a:gd name="connsiteY98" fmla="*/ 226695 h 780414"/>
                <a:gd name="connsiteX99" fmla="*/ 164465 w 781050"/>
                <a:gd name="connsiteY99" fmla="*/ 273050 h 780414"/>
                <a:gd name="connsiteX100" fmla="*/ 148590 w 781050"/>
                <a:gd name="connsiteY100" fmla="*/ 311785 h 780414"/>
                <a:gd name="connsiteX101" fmla="*/ 113665 w 781050"/>
                <a:gd name="connsiteY101" fmla="*/ 342265 h 780414"/>
                <a:gd name="connsiteX102" fmla="*/ 38735 w 781050"/>
                <a:gd name="connsiteY102" fmla="*/ 353695 h 780414"/>
                <a:gd name="connsiteX103" fmla="*/ 38735 w 781050"/>
                <a:gd name="connsiteY103" fmla="*/ 426720 h 780414"/>
                <a:gd name="connsiteX104" fmla="*/ 113665 w 781050"/>
                <a:gd name="connsiteY104" fmla="*/ 438150 h 780414"/>
                <a:gd name="connsiteX105" fmla="*/ 148590 w 781050"/>
                <a:gd name="connsiteY105" fmla="*/ 468630 h 780414"/>
                <a:gd name="connsiteX106" fmla="*/ 164465 w 781050"/>
                <a:gd name="connsiteY106" fmla="*/ 507365 h 780414"/>
                <a:gd name="connsiteX107" fmla="*/ 161290 w 781050"/>
                <a:gd name="connsiteY107" fmla="*/ 553720 h 780414"/>
                <a:gd name="connsiteX108" fmla="*/ 116205 w 781050"/>
                <a:gd name="connsiteY108" fmla="*/ 615315 h 780414"/>
                <a:gd name="connsiteX109" fmla="*/ 167640 w 781050"/>
                <a:gd name="connsiteY109" fmla="*/ 666750 h 780414"/>
                <a:gd name="connsiteX110" fmla="*/ 228600 w 781050"/>
                <a:gd name="connsiteY110" fmla="*/ 621665 h 780414"/>
                <a:gd name="connsiteX111" fmla="*/ 274955 w 781050"/>
                <a:gd name="connsiteY111" fmla="*/ 618490 h 780414"/>
                <a:gd name="connsiteX112" fmla="*/ 313690 w 781050"/>
                <a:gd name="connsiteY112" fmla="*/ 634365 h 780414"/>
                <a:gd name="connsiteX113" fmla="*/ 344170 w 781050"/>
                <a:gd name="connsiteY113" fmla="*/ 669290 h 780414"/>
                <a:gd name="connsiteX114" fmla="*/ 354965 w 781050"/>
                <a:gd name="connsiteY114" fmla="*/ 744855 h 780414"/>
                <a:gd name="connsiteX115" fmla="*/ 114300 w 781050"/>
                <a:gd name="connsiteY115" fmla="*/ 616585 h 780414"/>
                <a:gd name="connsiteX116" fmla="*/ 114300 w 781050"/>
                <a:gd name="connsiteY116" fmla="*/ 616585 h 780414"/>
                <a:gd name="connsiteX117" fmla="*/ 114300 w 781050"/>
                <a:gd name="connsiteY117" fmla="*/ 616585 h 780414"/>
                <a:gd name="connsiteX118" fmla="*/ 668655 w 781050"/>
                <a:gd name="connsiteY118" fmla="*/ 614680 h 780414"/>
                <a:gd name="connsiteX119" fmla="*/ 668655 w 781050"/>
                <a:gd name="connsiteY119" fmla="*/ 614680 h 780414"/>
                <a:gd name="connsiteX120" fmla="*/ 668655 w 781050"/>
                <a:gd name="connsiteY120" fmla="*/ 614680 h 780414"/>
                <a:gd name="connsiteX121" fmla="*/ 746125 w 781050"/>
                <a:gd name="connsiteY121" fmla="*/ 428625 h 780414"/>
                <a:gd name="connsiteX122" fmla="*/ 746125 w 781050"/>
                <a:gd name="connsiteY122" fmla="*/ 428625 h 780414"/>
                <a:gd name="connsiteX123" fmla="*/ 746125 w 781050"/>
                <a:gd name="connsiteY123" fmla="*/ 428625 h 780414"/>
                <a:gd name="connsiteX124" fmla="*/ 36830 w 781050"/>
                <a:gd name="connsiteY124" fmla="*/ 428625 h 780414"/>
                <a:gd name="connsiteX125" fmla="*/ 36830 w 781050"/>
                <a:gd name="connsiteY125" fmla="*/ 428625 h 780414"/>
                <a:gd name="connsiteX126" fmla="*/ 36830 w 781050"/>
                <a:gd name="connsiteY126" fmla="*/ 428625 h 780414"/>
                <a:gd name="connsiteX127" fmla="*/ 747395 w 781050"/>
                <a:gd name="connsiteY127" fmla="*/ 426720 h 780414"/>
                <a:gd name="connsiteX128" fmla="*/ 747395 w 781050"/>
                <a:gd name="connsiteY128" fmla="*/ 426720 h 780414"/>
                <a:gd name="connsiteX129" fmla="*/ 747395 w 781050"/>
                <a:gd name="connsiteY129" fmla="*/ 426720 h 780414"/>
                <a:gd name="connsiteX130" fmla="*/ 34925 w 781050"/>
                <a:gd name="connsiteY130" fmla="*/ 426720 h 780414"/>
                <a:gd name="connsiteX131" fmla="*/ 34925 w 781050"/>
                <a:gd name="connsiteY131" fmla="*/ 426720 h 780414"/>
                <a:gd name="connsiteX132" fmla="*/ 34925 w 781050"/>
                <a:gd name="connsiteY132" fmla="*/ 426720 h 780414"/>
                <a:gd name="connsiteX133" fmla="*/ 617855 w 781050"/>
                <a:gd name="connsiteY133" fmla="*/ 113030 h 780414"/>
                <a:gd name="connsiteX134" fmla="*/ 617855 w 781050"/>
                <a:gd name="connsiteY134" fmla="*/ 113030 h 780414"/>
                <a:gd name="connsiteX135" fmla="*/ 617855 w 781050"/>
                <a:gd name="connsiteY135" fmla="*/ 113030 h 780414"/>
                <a:gd name="connsiteX136" fmla="*/ 615315 w 781050"/>
                <a:gd name="connsiteY136" fmla="*/ 113030 h 780414"/>
                <a:gd name="connsiteX137" fmla="*/ 615315 w 781050"/>
                <a:gd name="connsiteY137" fmla="*/ 113030 h 780414"/>
                <a:gd name="connsiteX138" fmla="*/ 615315 w 781050"/>
                <a:gd name="connsiteY138" fmla="*/ 113030 h 780414"/>
                <a:gd name="connsiteX139" fmla="*/ 391795 w 781050"/>
                <a:gd name="connsiteY139" fmla="*/ 545465 h 780414"/>
                <a:gd name="connsiteX140" fmla="*/ 281940 w 781050"/>
                <a:gd name="connsiteY140" fmla="*/ 499745 h 780414"/>
                <a:gd name="connsiteX141" fmla="*/ 240665 w 781050"/>
                <a:gd name="connsiteY141" fmla="*/ 354330 h 780414"/>
                <a:gd name="connsiteX142" fmla="*/ 356870 w 781050"/>
                <a:gd name="connsiteY142" fmla="*/ 238760 h 780414"/>
                <a:gd name="connsiteX143" fmla="*/ 501015 w 781050"/>
                <a:gd name="connsiteY143" fmla="*/ 280670 h 780414"/>
                <a:gd name="connsiteX144" fmla="*/ 542290 w 781050"/>
                <a:gd name="connsiteY144" fmla="*/ 425450 h 780414"/>
                <a:gd name="connsiteX145" fmla="*/ 426720 w 781050"/>
                <a:gd name="connsiteY145" fmla="*/ 541655 h 780414"/>
                <a:gd name="connsiteX146" fmla="*/ 391795 w 781050"/>
                <a:gd name="connsiteY146" fmla="*/ 545465 h 780414"/>
                <a:gd name="connsiteX147" fmla="*/ 391160 w 781050"/>
                <a:gd name="connsiteY147" fmla="*/ 271145 h 780414"/>
                <a:gd name="connsiteX148" fmla="*/ 364490 w 781050"/>
                <a:gd name="connsiteY148" fmla="*/ 274320 h 780414"/>
                <a:gd name="connsiteX149" fmla="*/ 275590 w 781050"/>
                <a:gd name="connsiteY149" fmla="*/ 362585 h 780414"/>
                <a:gd name="connsiteX150" fmla="*/ 307340 w 781050"/>
                <a:gd name="connsiteY150" fmla="*/ 474980 h 780414"/>
                <a:gd name="connsiteX151" fmla="*/ 419735 w 781050"/>
                <a:gd name="connsiteY151" fmla="*/ 506730 h 780414"/>
                <a:gd name="connsiteX152" fmla="*/ 419735 w 781050"/>
                <a:gd name="connsiteY152" fmla="*/ 506730 h 780414"/>
                <a:gd name="connsiteX153" fmla="*/ 508000 w 781050"/>
                <a:gd name="connsiteY153" fmla="*/ 417830 h 780414"/>
                <a:gd name="connsiteX154" fmla="*/ 476250 w 781050"/>
                <a:gd name="connsiteY154" fmla="*/ 306070 h 780414"/>
                <a:gd name="connsiteX155" fmla="*/ 391160 w 781050"/>
                <a:gd name="connsiteY155" fmla="*/ 271145 h 78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781050" h="780414">
                  <a:moveTo>
                    <a:pt x="429260" y="780415"/>
                  </a:moveTo>
                  <a:lnTo>
                    <a:pt x="353060" y="780415"/>
                  </a:lnTo>
                  <a:cubicBezTo>
                    <a:pt x="336550" y="780415"/>
                    <a:pt x="321945" y="767715"/>
                    <a:pt x="320040" y="751840"/>
                  </a:cubicBezTo>
                  <a:lnTo>
                    <a:pt x="307975" y="675640"/>
                  </a:lnTo>
                  <a:cubicBezTo>
                    <a:pt x="307340" y="671830"/>
                    <a:pt x="304165" y="669925"/>
                    <a:pt x="301625" y="668655"/>
                  </a:cubicBezTo>
                  <a:cubicBezTo>
                    <a:pt x="286385" y="663575"/>
                    <a:pt x="271780" y="657860"/>
                    <a:pt x="257810" y="650240"/>
                  </a:cubicBezTo>
                  <a:cubicBezTo>
                    <a:pt x="254635" y="648335"/>
                    <a:pt x="250825" y="648970"/>
                    <a:pt x="248920" y="650240"/>
                  </a:cubicBezTo>
                  <a:lnTo>
                    <a:pt x="186055" y="695960"/>
                  </a:lnTo>
                  <a:cubicBezTo>
                    <a:pt x="172720" y="705485"/>
                    <a:pt x="153670" y="704215"/>
                    <a:pt x="142240" y="692785"/>
                  </a:cubicBezTo>
                  <a:lnTo>
                    <a:pt x="88265" y="638810"/>
                  </a:lnTo>
                  <a:cubicBezTo>
                    <a:pt x="76835" y="627380"/>
                    <a:pt x="75565" y="607695"/>
                    <a:pt x="85090" y="594995"/>
                  </a:cubicBezTo>
                  <a:lnTo>
                    <a:pt x="130810" y="532765"/>
                  </a:lnTo>
                  <a:cubicBezTo>
                    <a:pt x="132715" y="530225"/>
                    <a:pt x="132715" y="527050"/>
                    <a:pt x="130810" y="523875"/>
                  </a:cubicBezTo>
                  <a:cubicBezTo>
                    <a:pt x="123825" y="509905"/>
                    <a:pt x="117475" y="495300"/>
                    <a:pt x="112395" y="480060"/>
                  </a:cubicBezTo>
                  <a:cubicBezTo>
                    <a:pt x="111125" y="476885"/>
                    <a:pt x="108585" y="474345"/>
                    <a:pt x="105410" y="473710"/>
                  </a:cubicBezTo>
                  <a:lnTo>
                    <a:pt x="28575" y="461645"/>
                  </a:lnTo>
                  <a:cubicBezTo>
                    <a:pt x="12700" y="459105"/>
                    <a:pt x="0" y="444500"/>
                    <a:pt x="0" y="428625"/>
                  </a:cubicBezTo>
                  <a:lnTo>
                    <a:pt x="0" y="352425"/>
                  </a:lnTo>
                  <a:cubicBezTo>
                    <a:pt x="0" y="336550"/>
                    <a:pt x="12700" y="321945"/>
                    <a:pt x="28575" y="319405"/>
                  </a:cubicBezTo>
                  <a:lnTo>
                    <a:pt x="105410" y="307340"/>
                  </a:lnTo>
                  <a:cubicBezTo>
                    <a:pt x="108585" y="306705"/>
                    <a:pt x="111125" y="304165"/>
                    <a:pt x="112395" y="300990"/>
                  </a:cubicBezTo>
                  <a:cubicBezTo>
                    <a:pt x="117475" y="285750"/>
                    <a:pt x="123190" y="271145"/>
                    <a:pt x="130810" y="257175"/>
                  </a:cubicBezTo>
                  <a:cubicBezTo>
                    <a:pt x="132715" y="254000"/>
                    <a:pt x="132080" y="250825"/>
                    <a:pt x="130810" y="248285"/>
                  </a:cubicBezTo>
                  <a:lnTo>
                    <a:pt x="85090" y="185420"/>
                  </a:lnTo>
                  <a:cubicBezTo>
                    <a:pt x="75565" y="172085"/>
                    <a:pt x="76835" y="153035"/>
                    <a:pt x="88265" y="141605"/>
                  </a:cubicBezTo>
                  <a:lnTo>
                    <a:pt x="142240" y="87630"/>
                  </a:lnTo>
                  <a:cubicBezTo>
                    <a:pt x="153670" y="76200"/>
                    <a:pt x="172720" y="74930"/>
                    <a:pt x="186055" y="84455"/>
                  </a:cubicBezTo>
                  <a:lnTo>
                    <a:pt x="248920" y="130175"/>
                  </a:lnTo>
                  <a:cubicBezTo>
                    <a:pt x="251460" y="132080"/>
                    <a:pt x="254635" y="132080"/>
                    <a:pt x="257810" y="130175"/>
                  </a:cubicBezTo>
                  <a:cubicBezTo>
                    <a:pt x="271780" y="123190"/>
                    <a:pt x="286385" y="116840"/>
                    <a:pt x="301625" y="111760"/>
                  </a:cubicBezTo>
                  <a:cubicBezTo>
                    <a:pt x="304800" y="110490"/>
                    <a:pt x="307340" y="107950"/>
                    <a:pt x="307975" y="104775"/>
                  </a:cubicBezTo>
                  <a:lnTo>
                    <a:pt x="320040" y="28575"/>
                  </a:lnTo>
                  <a:cubicBezTo>
                    <a:pt x="322580" y="12700"/>
                    <a:pt x="337185" y="0"/>
                    <a:pt x="353060" y="0"/>
                  </a:cubicBezTo>
                  <a:lnTo>
                    <a:pt x="429260" y="0"/>
                  </a:lnTo>
                  <a:cubicBezTo>
                    <a:pt x="445770" y="0"/>
                    <a:pt x="460375" y="12700"/>
                    <a:pt x="462280" y="28575"/>
                  </a:cubicBezTo>
                  <a:lnTo>
                    <a:pt x="474345" y="104775"/>
                  </a:lnTo>
                  <a:cubicBezTo>
                    <a:pt x="474980" y="107950"/>
                    <a:pt x="476885" y="110490"/>
                    <a:pt x="480695" y="111760"/>
                  </a:cubicBezTo>
                  <a:cubicBezTo>
                    <a:pt x="495935" y="116840"/>
                    <a:pt x="510540" y="122555"/>
                    <a:pt x="524510" y="130175"/>
                  </a:cubicBezTo>
                  <a:cubicBezTo>
                    <a:pt x="527685" y="132080"/>
                    <a:pt x="531495" y="131445"/>
                    <a:pt x="533400" y="130175"/>
                  </a:cubicBezTo>
                  <a:lnTo>
                    <a:pt x="596265" y="84455"/>
                  </a:lnTo>
                  <a:cubicBezTo>
                    <a:pt x="609600" y="74930"/>
                    <a:pt x="628650" y="76200"/>
                    <a:pt x="640080" y="88265"/>
                  </a:cubicBezTo>
                  <a:lnTo>
                    <a:pt x="693420" y="141605"/>
                  </a:lnTo>
                  <a:cubicBezTo>
                    <a:pt x="704850" y="153035"/>
                    <a:pt x="706120" y="172085"/>
                    <a:pt x="696595" y="185420"/>
                  </a:cubicBezTo>
                  <a:lnTo>
                    <a:pt x="650875" y="247650"/>
                  </a:lnTo>
                  <a:cubicBezTo>
                    <a:pt x="648970" y="250190"/>
                    <a:pt x="648970" y="253365"/>
                    <a:pt x="650875" y="256540"/>
                  </a:cubicBezTo>
                  <a:cubicBezTo>
                    <a:pt x="658495" y="270510"/>
                    <a:pt x="664210" y="285750"/>
                    <a:pt x="669290" y="300355"/>
                  </a:cubicBezTo>
                  <a:cubicBezTo>
                    <a:pt x="670560" y="303530"/>
                    <a:pt x="673100" y="306070"/>
                    <a:pt x="676275" y="306705"/>
                  </a:cubicBezTo>
                  <a:lnTo>
                    <a:pt x="752475" y="318770"/>
                  </a:lnTo>
                  <a:lnTo>
                    <a:pt x="752475" y="318770"/>
                  </a:lnTo>
                  <a:cubicBezTo>
                    <a:pt x="768350" y="321310"/>
                    <a:pt x="781050" y="335915"/>
                    <a:pt x="781050" y="352425"/>
                  </a:cubicBezTo>
                  <a:lnTo>
                    <a:pt x="781050" y="428625"/>
                  </a:lnTo>
                  <a:cubicBezTo>
                    <a:pt x="781050" y="445135"/>
                    <a:pt x="768350" y="459740"/>
                    <a:pt x="752475" y="461645"/>
                  </a:cubicBezTo>
                  <a:lnTo>
                    <a:pt x="676275" y="473710"/>
                  </a:lnTo>
                  <a:cubicBezTo>
                    <a:pt x="672465" y="474345"/>
                    <a:pt x="670560" y="477520"/>
                    <a:pt x="669290" y="480060"/>
                  </a:cubicBezTo>
                  <a:cubicBezTo>
                    <a:pt x="664210" y="494665"/>
                    <a:pt x="658495" y="509905"/>
                    <a:pt x="650875" y="523875"/>
                  </a:cubicBezTo>
                  <a:cubicBezTo>
                    <a:pt x="648970" y="527050"/>
                    <a:pt x="649605" y="530225"/>
                    <a:pt x="650875" y="532765"/>
                  </a:cubicBezTo>
                  <a:lnTo>
                    <a:pt x="696595" y="594995"/>
                  </a:lnTo>
                  <a:cubicBezTo>
                    <a:pt x="706120" y="608330"/>
                    <a:pt x="704850" y="627380"/>
                    <a:pt x="692785" y="638810"/>
                  </a:cubicBezTo>
                  <a:lnTo>
                    <a:pt x="639445" y="692785"/>
                  </a:lnTo>
                  <a:cubicBezTo>
                    <a:pt x="628015" y="704215"/>
                    <a:pt x="608965" y="705485"/>
                    <a:pt x="595630" y="695960"/>
                  </a:cubicBezTo>
                  <a:lnTo>
                    <a:pt x="532765" y="650240"/>
                  </a:lnTo>
                  <a:cubicBezTo>
                    <a:pt x="530225" y="648335"/>
                    <a:pt x="527050" y="648335"/>
                    <a:pt x="523875" y="650240"/>
                  </a:cubicBezTo>
                  <a:cubicBezTo>
                    <a:pt x="509905" y="657225"/>
                    <a:pt x="495300" y="663575"/>
                    <a:pt x="480060" y="668655"/>
                  </a:cubicBezTo>
                  <a:cubicBezTo>
                    <a:pt x="476885" y="669925"/>
                    <a:pt x="474345" y="672465"/>
                    <a:pt x="473710" y="675640"/>
                  </a:cubicBezTo>
                  <a:lnTo>
                    <a:pt x="461645" y="751840"/>
                  </a:lnTo>
                  <a:cubicBezTo>
                    <a:pt x="460375" y="768350"/>
                    <a:pt x="445770" y="780415"/>
                    <a:pt x="429260" y="780415"/>
                  </a:cubicBezTo>
                  <a:close/>
                  <a:moveTo>
                    <a:pt x="354965" y="744855"/>
                  </a:moveTo>
                  <a:lnTo>
                    <a:pt x="427990" y="744855"/>
                  </a:lnTo>
                  <a:lnTo>
                    <a:pt x="439420" y="669925"/>
                  </a:lnTo>
                  <a:cubicBezTo>
                    <a:pt x="441960" y="653415"/>
                    <a:pt x="453390" y="640080"/>
                    <a:pt x="469900" y="635000"/>
                  </a:cubicBezTo>
                  <a:cubicBezTo>
                    <a:pt x="483235" y="630555"/>
                    <a:pt x="495935" y="625475"/>
                    <a:pt x="508635" y="619125"/>
                  </a:cubicBezTo>
                  <a:cubicBezTo>
                    <a:pt x="523875" y="611505"/>
                    <a:pt x="541655" y="612775"/>
                    <a:pt x="554990" y="622300"/>
                  </a:cubicBezTo>
                  <a:lnTo>
                    <a:pt x="616585" y="667385"/>
                  </a:lnTo>
                  <a:lnTo>
                    <a:pt x="668020" y="615950"/>
                  </a:lnTo>
                  <a:lnTo>
                    <a:pt x="622935" y="554990"/>
                  </a:lnTo>
                  <a:cubicBezTo>
                    <a:pt x="613410" y="541655"/>
                    <a:pt x="612140" y="523875"/>
                    <a:pt x="619760" y="508635"/>
                  </a:cubicBezTo>
                  <a:cubicBezTo>
                    <a:pt x="626110" y="495935"/>
                    <a:pt x="631825" y="483235"/>
                    <a:pt x="635635" y="469900"/>
                  </a:cubicBezTo>
                  <a:cubicBezTo>
                    <a:pt x="640715" y="453390"/>
                    <a:pt x="654050" y="441960"/>
                    <a:pt x="670560" y="439420"/>
                  </a:cubicBezTo>
                  <a:lnTo>
                    <a:pt x="745490" y="427990"/>
                  </a:lnTo>
                  <a:lnTo>
                    <a:pt x="745490" y="354330"/>
                  </a:lnTo>
                  <a:lnTo>
                    <a:pt x="670560" y="342900"/>
                  </a:lnTo>
                  <a:cubicBezTo>
                    <a:pt x="654050" y="340360"/>
                    <a:pt x="640715" y="328930"/>
                    <a:pt x="635635" y="312420"/>
                  </a:cubicBezTo>
                  <a:cubicBezTo>
                    <a:pt x="631190" y="299085"/>
                    <a:pt x="626110" y="286385"/>
                    <a:pt x="619760" y="273685"/>
                  </a:cubicBezTo>
                  <a:cubicBezTo>
                    <a:pt x="612140" y="258445"/>
                    <a:pt x="613410" y="240665"/>
                    <a:pt x="622935" y="227330"/>
                  </a:cubicBezTo>
                  <a:lnTo>
                    <a:pt x="668020" y="166370"/>
                  </a:lnTo>
                  <a:lnTo>
                    <a:pt x="616585" y="114935"/>
                  </a:lnTo>
                  <a:lnTo>
                    <a:pt x="555625" y="159385"/>
                  </a:lnTo>
                  <a:cubicBezTo>
                    <a:pt x="542290" y="168910"/>
                    <a:pt x="524510" y="170180"/>
                    <a:pt x="509270" y="162560"/>
                  </a:cubicBezTo>
                  <a:cubicBezTo>
                    <a:pt x="497205" y="156210"/>
                    <a:pt x="483870" y="151130"/>
                    <a:pt x="470535" y="146685"/>
                  </a:cubicBezTo>
                  <a:cubicBezTo>
                    <a:pt x="454025" y="141605"/>
                    <a:pt x="442595" y="128270"/>
                    <a:pt x="440055" y="111760"/>
                  </a:cubicBezTo>
                  <a:lnTo>
                    <a:pt x="428625" y="36830"/>
                  </a:lnTo>
                  <a:lnTo>
                    <a:pt x="355600" y="36830"/>
                  </a:lnTo>
                  <a:lnTo>
                    <a:pt x="344170" y="111760"/>
                  </a:lnTo>
                  <a:cubicBezTo>
                    <a:pt x="341630" y="128270"/>
                    <a:pt x="330200" y="141605"/>
                    <a:pt x="313690" y="146685"/>
                  </a:cubicBezTo>
                  <a:cubicBezTo>
                    <a:pt x="300355" y="151130"/>
                    <a:pt x="287655" y="156210"/>
                    <a:pt x="274955" y="162560"/>
                  </a:cubicBezTo>
                  <a:cubicBezTo>
                    <a:pt x="259715" y="170180"/>
                    <a:pt x="241935" y="168910"/>
                    <a:pt x="228600" y="159385"/>
                  </a:cubicBezTo>
                  <a:lnTo>
                    <a:pt x="167640" y="114300"/>
                  </a:lnTo>
                  <a:lnTo>
                    <a:pt x="116205" y="165735"/>
                  </a:lnTo>
                  <a:lnTo>
                    <a:pt x="161290" y="226695"/>
                  </a:lnTo>
                  <a:cubicBezTo>
                    <a:pt x="170815" y="240030"/>
                    <a:pt x="172085" y="257810"/>
                    <a:pt x="164465" y="273050"/>
                  </a:cubicBezTo>
                  <a:cubicBezTo>
                    <a:pt x="158115" y="285115"/>
                    <a:pt x="153035" y="298450"/>
                    <a:pt x="148590" y="311785"/>
                  </a:cubicBezTo>
                  <a:cubicBezTo>
                    <a:pt x="143510" y="328295"/>
                    <a:pt x="130175" y="339725"/>
                    <a:pt x="113665" y="342265"/>
                  </a:cubicBezTo>
                  <a:lnTo>
                    <a:pt x="38735" y="353695"/>
                  </a:lnTo>
                  <a:lnTo>
                    <a:pt x="38735" y="426720"/>
                  </a:lnTo>
                  <a:lnTo>
                    <a:pt x="113665" y="438150"/>
                  </a:lnTo>
                  <a:cubicBezTo>
                    <a:pt x="130175" y="440690"/>
                    <a:pt x="143510" y="452120"/>
                    <a:pt x="148590" y="468630"/>
                  </a:cubicBezTo>
                  <a:cubicBezTo>
                    <a:pt x="153035" y="481965"/>
                    <a:pt x="158115" y="494665"/>
                    <a:pt x="164465" y="507365"/>
                  </a:cubicBezTo>
                  <a:cubicBezTo>
                    <a:pt x="172085" y="522605"/>
                    <a:pt x="170815" y="540385"/>
                    <a:pt x="161290" y="553720"/>
                  </a:cubicBezTo>
                  <a:lnTo>
                    <a:pt x="116205" y="615315"/>
                  </a:lnTo>
                  <a:lnTo>
                    <a:pt x="167640" y="666750"/>
                  </a:lnTo>
                  <a:lnTo>
                    <a:pt x="228600" y="621665"/>
                  </a:lnTo>
                  <a:cubicBezTo>
                    <a:pt x="241935" y="612140"/>
                    <a:pt x="259715" y="610870"/>
                    <a:pt x="274955" y="618490"/>
                  </a:cubicBezTo>
                  <a:cubicBezTo>
                    <a:pt x="287020" y="624840"/>
                    <a:pt x="300355" y="629920"/>
                    <a:pt x="313690" y="634365"/>
                  </a:cubicBezTo>
                  <a:cubicBezTo>
                    <a:pt x="330200" y="639445"/>
                    <a:pt x="341630" y="653415"/>
                    <a:pt x="344170" y="669290"/>
                  </a:cubicBezTo>
                  <a:lnTo>
                    <a:pt x="354965" y="744855"/>
                  </a:lnTo>
                  <a:close/>
                  <a:moveTo>
                    <a:pt x="114300" y="616585"/>
                  </a:moveTo>
                  <a:lnTo>
                    <a:pt x="114300" y="616585"/>
                  </a:lnTo>
                  <a:cubicBezTo>
                    <a:pt x="114300" y="616585"/>
                    <a:pt x="114300" y="616585"/>
                    <a:pt x="114300" y="616585"/>
                  </a:cubicBezTo>
                  <a:close/>
                  <a:moveTo>
                    <a:pt x="668655" y="614680"/>
                  </a:moveTo>
                  <a:cubicBezTo>
                    <a:pt x="668655" y="614680"/>
                    <a:pt x="668655" y="614680"/>
                    <a:pt x="668655" y="614680"/>
                  </a:cubicBezTo>
                  <a:lnTo>
                    <a:pt x="668655" y="614680"/>
                  </a:lnTo>
                  <a:close/>
                  <a:moveTo>
                    <a:pt x="746125" y="428625"/>
                  </a:moveTo>
                  <a:lnTo>
                    <a:pt x="746125" y="428625"/>
                  </a:lnTo>
                  <a:lnTo>
                    <a:pt x="746125" y="428625"/>
                  </a:lnTo>
                  <a:close/>
                  <a:moveTo>
                    <a:pt x="36830" y="428625"/>
                  </a:moveTo>
                  <a:lnTo>
                    <a:pt x="36830" y="428625"/>
                  </a:lnTo>
                  <a:cubicBezTo>
                    <a:pt x="36830" y="428625"/>
                    <a:pt x="36830" y="428625"/>
                    <a:pt x="36830" y="428625"/>
                  </a:cubicBezTo>
                  <a:close/>
                  <a:moveTo>
                    <a:pt x="747395" y="426720"/>
                  </a:moveTo>
                  <a:cubicBezTo>
                    <a:pt x="747395" y="426720"/>
                    <a:pt x="747395" y="426720"/>
                    <a:pt x="747395" y="426720"/>
                  </a:cubicBezTo>
                  <a:lnTo>
                    <a:pt x="747395" y="426720"/>
                  </a:lnTo>
                  <a:close/>
                  <a:moveTo>
                    <a:pt x="34925" y="426720"/>
                  </a:moveTo>
                  <a:lnTo>
                    <a:pt x="34925" y="426720"/>
                  </a:lnTo>
                  <a:cubicBezTo>
                    <a:pt x="34925" y="426720"/>
                    <a:pt x="34925" y="426720"/>
                    <a:pt x="34925" y="426720"/>
                  </a:cubicBezTo>
                  <a:close/>
                  <a:moveTo>
                    <a:pt x="617855" y="113030"/>
                  </a:moveTo>
                  <a:lnTo>
                    <a:pt x="617855" y="113030"/>
                  </a:lnTo>
                  <a:cubicBezTo>
                    <a:pt x="617855" y="113030"/>
                    <a:pt x="617855" y="113030"/>
                    <a:pt x="617855" y="113030"/>
                  </a:cubicBezTo>
                  <a:close/>
                  <a:moveTo>
                    <a:pt x="615315" y="113030"/>
                  </a:moveTo>
                  <a:cubicBezTo>
                    <a:pt x="615315" y="113030"/>
                    <a:pt x="615315" y="113030"/>
                    <a:pt x="615315" y="113030"/>
                  </a:cubicBezTo>
                  <a:lnTo>
                    <a:pt x="615315" y="113030"/>
                  </a:lnTo>
                  <a:close/>
                  <a:moveTo>
                    <a:pt x="391795" y="545465"/>
                  </a:moveTo>
                  <a:cubicBezTo>
                    <a:pt x="350520" y="545465"/>
                    <a:pt x="311150" y="529590"/>
                    <a:pt x="281940" y="499745"/>
                  </a:cubicBezTo>
                  <a:cubicBezTo>
                    <a:pt x="243840" y="461645"/>
                    <a:pt x="228600" y="407670"/>
                    <a:pt x="240665" y="354330"/>
                  </a:cubicBezTo>
                  <a:cubicBezTo>
                    <a:pt x="254000" y="296545"/>
                    <a:pt x="299085" y="251460"/>
                    <a:pt x="356870" y="238760"/>
                  </a:cubicBezTo>
                  <a:cubicBezTo>
                    <a:pt x="409575" y="227330"/>
                    <a:pt x="463550" y="242570"/>
                    <a:pt x="501015" y="280670"/>
                  </a:cubicBezTo>
                  <a:cubicBezTo>
                    <a:pt x="538480" y="318135"/>
                    <a:pt x="554355" y="372110"/>
                    <a:pt x="542290" y="425450"/>
                  </a:cubicBezTo>
                  <a:cubicBezTo>
                    <a:pt x="529590" y="483235"/>
                    <a:pt x="484505" y="528320"/>
                    <a:pt x="426720" y="541655"/>
                  </a:cubicBezTo>
                  <a:cubicBezTo>
                    <a:pt x="415290" y="544195"/>
                    <a:pt x="403225" y="545465"/>
                    <a:pt x="391795" y="545465"/>
                  </a:cubicBezTo>
                  <a:close/>
                  <a:moveTo>
                    <a:pt x="391160" y="271145"/>
                  </a:moveTo>
                  <a:cubicBezTo>
                    <a:pt x="382270" y="271145"/>
                    <a:pt x="373380" y="272415"/>
                    <a:pt x="364490" y="274320"/>
                  </a:cubicBezTo>
                  <a:cubicBezTo>
                    <a:pt x="321310" y="283845"/>
                    <a:pt x="285115" y="319405"/>
                    <a:pt x="275590" y="362585"/>
                  </a:cubicBezTo>
                  <a:cubicBezTo>
                    <a:pt x="266065" y="403860"/>
                    <a:pt x="278130" y="445770"/>
                    <a:pt x="307340" y="474980"/>
                  </a:cubicBezTo>
                  <a:cubicBezTo>
                    <a:pt x="336550" y="504190"/>
                    <a:pt x="378460" y="516255"/>
                    <a:pt x="419735" y="506730"/>
                  </a:cubicBezTo>
                  <a:lnTo>
                    <a:pt x="419735" y="506730"/>
                  </a:lnTo>
                  <a:cubicBezTo>
                    <a:pt x="462915" y="497205"/>
                    <a:pt x="498475" y="461010"/>
                    <a:pt x="508000" y="417830"/>
                  </a:cubicBezTo>
                  <a:cubicBezTo>
                    <a:pt x="516890" y="376555"/>
                    <a:pt x="504825" y="335280"/>
                    <a:pt x="476250" y="306070"/>
                  </a:cubicBezTo>
                  <a:cubicBezTo>
                    <a:pt x="453390" y="283845"/>
                    <a:pt x="422910" y="271145"/>
                    <a:pt x="391160" y="271145"/>
                  </a:cubicBezTo>
                  <a:close/>
                </a:path>
              </a:pathLst>
            </a:custGeom>
            <a:solidFill>
              <a:srgbClr val="000000"/>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576D1BC-AD79-83E7-678A-3FB2075A0569}"/>
                </a:ext>
              </a:extLst>
            </p:cNvPr>
            <p:cNvSpPr/>
            <p:nvPr/>
          </p:nvSpPr>
          <p:spPr>
            <a:xfrm>
              <a:off x="9116059" y="2566670"/>
              <a:ext cx="904240" cy="1058545"/>
            </a:xfrm>
            <a:custGeom>
              <a:avLst/>
              <a:gdLst>
                <a:gd name="connsiteX0" fmla="*/ 520065 w 904240"/>
                <a:gd name="connsiteY0" fmla="*/ 1058545 h 1058545"/>
                <a:gd name="connsiteX1" fmla="*/ 372745 w 904240"/>
                <a:gd name="connsiteY1" fmla="*/ 1058545 h 1058545"/>
                <a:gd name="connsiteX2" fmla="*/ 354965 w 904240"/>
                <a:gd name="connsiteY2" fmla="*/ 1040765 h 1058545"/>
                <a:gd name="connsiteX3" fmla="*/ 372745 w 904240"/>
                <a:gd name="connsiteY3" fmla="*/ 1022985 h 1058545"/>
                <a:gd name="connsiteX4" fmla="*/ 520065 w 904240"/>
                <a:gd name="connsiteY4" fmla="*/ 1022985 h 1058545"/>
                <a:gd name="connsiteX5" fmla="*/ 537845 w 904240"/>
                <a:gd name="connsiteY5" fmla="*/ 1040765 h 1058545"/>
                <a:gd name="connsiteX6" fmla="*/ 520065 w 904240"/>
                <a:gd name="connsiteY6" fmla="*/ 1058545 h 1058545"/>
                <a:gd name="connsiteX7" fmla="*/ 561340 w 904240"/>
                <a:gd name="connsiteY7" fmla="*/ 989965 h 1058545"/>
                <a:gd name="connsiteX8" fmla="*/ 331470 w 904240"/>
                <a:gd name="connsiteY8" fmla="*/ 989965 h 1058545"/>
                <a:gd name="connsiteX9" fmla="*/ 313690 w 904240"/>
                <a:gd name="connsiteY9" fmla="*/ 972185 h 1058545"/>
                <a:gd name="connsiteX10" fmla="*/ 331470 w 904240"/>
                <a:gd name="connsiteY10" fmla="*/ 954405 h 1058545"/>
                <a:gd name="connsiteX11" fmla="*/ 561340 w 904240"/>
                <a:gd name="connsiteY11" fmla="*/ 954405 h 1058545"/>
                <a:gd name="connsiteX12" fmla="*/ 579120 w 904240"/>
                <a:gd name="connsiteY12" fmla="*/ 972185 h 1058545"/>
                <a:gd name="connsiteX13" fmla="*/ 561340 w 904240"/>
                <a:gd name="connsiteY13" fmla="*/ 989965 h 1058545"/>
                <a:gd name="connsiteX14" fmla="*/ 443230 w 904240"/>
                <a:gd name="connsiteY14" fmla="*/ 916305 h 1058545"/>
                <a:gd name="connsiteX15" fmla="*/ 356235 w 904240"/>
                <a:gd name="connsiteY15" fmla="*/ 916305 h 1058545"/>
                <a:gd name="connsiteX16" fmla="*/ 356235 w 904240"/>
                <a:gd name="connsiteY16" fmla="*/ 916305 h 1058545"/>
                <a:gd name="connsiteX17" fmla="*/ 290830 w 904240"/>
                <a:gd name="connsiteY17" fmla="*/ 866775 h 1058545"/>
                <a:gd name="connsiteX18" fmla="*/ 286385 w 904240"/>
                <a:gd name="connsiteY18" fmla="*/ 822325 h 1058545"/>
                <a:gd name="connsiteX19" fmla="*/ 276225 w 904240"/>
                <a:gd name="connsiteY19" fmla="*/ 765810 h 1058545"/>
                <a:gd name="connsiteX20" fmla="*/ 194310 w 904240"/>
                <a:gd name="connsiteY20" fmla="*/ 613410 h 1058545"/>
                <a:gd name="connsiteX21" fmla="*/ 154940 w 904240"/>
                <a:gd name="connsiteY21" fmla="*/ 393065 h 1058545"/>
                <a:gd name="connsiteX22" fmla="*/ 443230 w 904240"/>
                <a:gd name="connsiteY22" fmla="*/ 191135 h 1058545"/>
                <a:gd name="connsiteX23" fmla="*/ 731520 w 904240"/>
                <a:gd name="connsiteY23" fmla="*/ 393065 h 1058545"/>
                <a:gd name="connsiteX24" fmla="*/ 692150 w 904240"/>
                <a:gd name="connsiteY24" fmla="*/ 613410 h 1058545"/>
                <a:gd name="connsiteX25" fmla="*/ 610235 w 904240"/>
                <a:gd name="connsiteY25" fmla="*/ 765810 h 1058545"/>
                <a:gd name="connsiteX26" fmla="*/ 600075 w 904240"/>
                <a:gd name="connsiteY26" fmla="*/ 822325 h 1058545"/>
                <a:gd name="connsiteX27" fmla="*/ 595630 w 904240"/>
                <a:gd name="connsiteY27" fmla="*/ 866775 h 1058545"/>
                <a:gd name="connsiteX28" fmla="*/ 530225 w 904240"/>
                <a:gd name="connsiteY28" fmla="*/ 916305 h 1058545"/>
                <a:gd name="connsiteX29" fmla="*/ 443230 w 904240"/>
                <a:gd name="connsiteY29" fmla="*/ 916305 h 1058545"/>
                <a:gd name="connsiteX30" fmla="*/ 356870 w 904240"/>
                <a:gd name="connsiteY30" fmla="*/ 880745 h 1058545"/>
                <a:gd name="connsiteX31" fmla="*/ 530225 w 904240"/>
                <a:gd name="connsiteY31" fmla="*/ 880745 h 1058545"/>
                <a:gd name="connsiteX32" fmla="*/ 561975 w 904240"/>
                <a:gd name="connsiteY32" fmla="*/ 858520 h 1058545"/>
                <a:gd name="connsiteX33" fmla="*/ 565785 w 904240"/>
                <a:gd name="connsiteY33" fmla="*/ 820420 h 1058545"/>
                <a:gd name="connsiteX34" fmla="*/ 580390 w 904240"/>
                <a:gd name="connsiteY34" fmla="*/ 748030 h 1058545"/>
                <a:gd name="connsiteX35" fmla="*/ 661670 w 904240"/>
                <a:gd name="connsiteY35" fmla="*/ 596265 h 1058545"/>
                <a:gd name="connsiteX36" fmla="*/ 698500 w 904240"/>
                <a:gd name="connsiteY36" fmla="*/ 400685 h 1058545"/>
                <a:gd name="connsiteX37" fmla="*/ 444500 w 904240"/>
                <a:gd name="connsiteY37" fmla="*/ 225425 h 1058545"/>
                <a:gd name="connsiteX38" fmla="*/ 190500 w 904240"/>
                <a:gd name="connsiteY38" fmla="*/ 400685 h 1058545"/>
                <a:gd name="connsiteX39" fmla="*/ 227330 w 904240"/>
                <a:gd name="connsiteY39" fmla="*/ 596265 h 1058545"/>
                <a:gd name="connsiteX40" fmla="*/ 308610 w 904240"/>
                <a:gd name="connsiteY40" fmla="*/ 748030 h 1058545"/>
                <a:gd name="connsiteX41" fmla="*/ 323215 w 904240"/>
                <a:gd name="connsiteY41" fmla="*/ 820420 h 1058545"/>
                <a:gd name="connsiteX42" fmla="*/ 327025 w 904240"/>
                <a:gd name="connsiteY42" fmla="*/ 858520 h 1058545"/>
                <a:gd name="connsiteX43" fmla="*/ 356870 w 904240"/>
                <a:gd name="connsiteY43" fmla="*/ 880745 h 1058545"/>
                <a:gd name="connsiteX44" fmla="*/ 356870 w 904240"/>
                <a:gd name="connsiteY44" fmla="*/ 880745 h 1058545"/>
                <a:gd name="connsiteX45" fmla="*/ 95250 w 904240"/>
                <a:gd name="connsiteY45" fmla="*/ 484505 h 1058545"/>
                <a:gd name="connsiteX46" fmla="*/ 17780 w 904240"/>
                <a:gd name="connsiteY46" fmla="*/ 484505 h 1058545"/>
                <a:gd name="connsiteX47" fmla="*/ 0 w 904240"/>
                <a:gd name="connsiteY47" fmla="*/ 466725 h 1058545"/>
                <a:gd name="connsiteX48" fmla="*/ 17780 w 904240"/>
                <a:gd name="connsiteY48" fmla="*/ 448945 h 1058545"/>
                <a:gd name="connsiteX49" fmla="*/ 95250 w 904240"/>
                <a:gd name="connsiteY49" fmla="*/ 448945 h 1058545"/>
                <a:gd name="connsiteX50" fmla="*/ 113030 w 904240"/>
                <a:gd name="connsiteY50" fmla="*/ 466725 h 1058545"/>
                <a:gd name="connsiteX51" fmla="*/ 95250 w 904240"/>
                <a:gd name="connsiteY51" fmla="*/ 484505 h 1058545"/>
                <a:gd name="connsiteX52" fmla="*/ 886460 w 904240"/>
                <a:gd name="connsiteY52" fmla="*/ 469900 h 1058545"/>
                <a:gd name="connsiteX53" fmla="*/ 791845 w 904240"/>
                <a:gd name="connsiteY53" fmla="*/ 469900 h 1058545"/>
                <a:gd name="connsiteX54" fmla="*/ 774065 w 904240"/>
                <a:gd name="connsiteY54" fmla="*/ 452120 h 1058545"/>
                <a:gd name="connsiteX55" fmla="*/ 791845 w 904240"/>
                <a:gd name="connsiteY55" fmla="*/ 434340 h 1058545"/>
                <a:gd name="connsiteX56" fmla="*/ 886460 w 904240"/>
                <a:gd name="connsiteY56" fmla="*/ 434340 h 1058545"/>
                <a:gd name="connsiteX57" fmla="*/ 904240 w 904240"/>
                <a:gd name="connsiteY57" fmla="*/ 452120 h 1058545"/>
                <a:gd name="connsiteX58" fmla="*/ 886460 w 904240"/>
                <a:gd name="connsiteY58" fmla="*/ 469900 h 1058545"/>
                <a:gd name="connsiteX59" fmla="*/ 265430 w 904240"/>
                <a:gd name="connsiteY59" fmla="*/ 453390 h 1058545"/>
                <a:gd name="connsiteX60" fmla="*/ 260985 w 904240"/>
                <a:gd name="connsiteY60" fmla="*/ 452755 h 1058545"/>
                <a:gd name="connsiteX61" fmla="*/ 248285 w 904240"/>
                <a:gd name="connsiteY61" fmla="*/ 431165 h 1058545"/>
                <a:gd name="connsiteX62" fmla="*/ 454660 w 904240"/>
                <a:gd name="connsiteY62" fmla="*/ 286385 h 1058545"/>
                <a:gd name="connsiteX63" fmla="*/ 454660 w 904240"/>
                <a:gd name="connsiteY63" fmla="*/ 286385 h 1058545"/>
                <a:gd name="connsiteX64" fmla="*/ 472440 w 904240"/>
                <a:gd name="connsiteY64" fmla="*/ 304165 h 1058545"/>
                <a:gd name="connsiteX65" fmla="*/ 454660 w 904240"/>
                <a:gd name="connsiteY65" fmla="*/ 321945 h 1058545"/>
                <a:gd name="connsiteX66" fmla="*/ 282575 w 904240"/>
                <a:gd name="connsiteY66" fmla="*/ 440055 h 1058545"/>
                <a:gd name="connsiteX67" fmla="*/ 265430 w 904240"/>
                <a:gd name="connsiteY67" fmla="*/ 453390 h 1058545"/>
                <a:gd name="connsiteX68" fmla="*/ 697230 w 904240"/>
                <a:gd name="connsiteY68" fmla="*/ 236855 h 1058545"/>
                <a:gd name="connsiteX69" fmla="*/ 684530 w 904240"/>
                <a:gd name="connsiteY69" fmla="*/ 231775 h 1058545"/>
                <a:gd name="connsiteX70" fmla="*/ 684530 w 904240"/>
                <a:gd name="connsiteY70" fmla="*/ 207010 h 1058545"/>
                <a:gd name="connsiteX71" fmla="*/ 751840 w 904240"/>
                <a:gd name="connsiteY71" fmla="*/ 139700 h 1058545"/>
                <a:gd name="connsiteX72" fmla="*/ 776605 w 904240"/>
                <a:gd name="connsiteY72" fmla="*/ 139700 h 1058545"/>
                <a:gd name="connsiteX73" fmla="*/ 776605 w 904240"/>
                <a:gd name="connsiteY73" fmla="*/ 164465 h 1058545"/>
                <a:gd name="connsiteX74" fmla="*/ 709295 w 904240"/>
                <a:gd name="connsiteY74" fmla="*/ 231775 h 1058545"/>
                <a:gd name="connsiteX75" fmla="*/ 697230 w 904240"/>
                <a:gd name="connsiteY75" fmla="*/ 236855 h 1058545"/>
                <a:gd name="connsiteX76" fmla="*/ 194945 w 904240"/>
                <a:gd name="connsiteY76" fmla="*/ 236855 h 1058545"/>
                <a:gd name="connsiteX77" fmla="*/ 182245 w 904240"/>
                <a:gd name="connsiteY77" fmla="*/ 231775 h 1058545"/>
                <a:gd name="connsiteX78" fmla="*/ 114935 w 904240"/>
                <a:gd name="connsiteY78" fmla="*/ 164465 h 1058545"/>
                <a:gd name="connsiteX79" fmla="*/ 114935 w 904240"/>
                <a:gd name="connsiteY79" fmla="*/ 139700 h 1058545"/>
                <a:gd name="connsiteX80" fmla="*/ 139700 w 904240"/>
                <a:gd name="connsiteY80" fmla="*/ 139700 h 1058545"/>
                <a:gd name="connsiteX81" fmla="*/ 207010 w 904240"/>
                <a:gd name="connsiteY81" fmla="*/ 207010 h 1058545"/>
                <a:gd name="connsiteX82" fmla="*/ 207010 w 904240"/>
                <a:gd name="connsiteY82" fmla="*/ 231775 h 1058545"/>
                <a:gd name="connsiteX83" fmla="*/ 194945 w 904240"/>
                <a:gd name="connsiteY83" fmla="*/ 236855 h 1058545"/>
                <a:gd name="connsiteX84" fmla="*/ 443230 w 904240"/>
                <a:gd name="connsiteY84" fmla="*/ 147320 h 1058545"/>
                <a:gd name="connsiteX85" fmla="*/ 425450 w 904240"/>
                <a:gd name="connsiteY85" fmla="*/ 129540 h 1058545"/>
                <a:gd name="connsiteX86" fmla="*/ 425450 w 904240"/>
                <a:gd name="connsiteY86" fmla="*/ 17780 h 1058545"/>
                <a:gd name="connsiteX87" fmla="*/ 443230 w 904240"/>
                <a:gd name="connsiteY87" fmla="*/ 0 h 1058545"/>
                <a:gd name="connsiteX88" fmla="*/ 461010 w 904240"/>
                <a:gd name="connsiteY88" fmla="*/ 17780 h 1058545"/>
                <a:gd name="connsiteX89" fmla="*/ 461010 w 904240"/>
                <a:gd name="connsiteY89" fmla="*/ 129540 h 1058545"/>
                <a:gd name="connsiteX90" fmla="*/ 443230 w 904240"/>
                <a:gd name="connsiteY90" fmla="*/ 147320 h 105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4240" h="1058545">
                  <a:moveTo>
                    <a:pt x="520065" y="1058545"/>
                  </a:moveTo>
                  <a:lnTo>
                    <a:pt x="372745" y="1058545"/>
                  </a:lnTo>
                  <a:cubicBezTo>
                    <a:pt x="363220" y="1058545"/>
                    <a:pt x="354965" y="1050925"/>
                    <a:pt x="354965" y="1040765"/>
                  </a:cubicBezTo>
                  <a:cubicBezTo>
                    <a:pt x="354965" y="1030605"/>
                    <a:pt x="362585" y="1022985"/>
                    <a:pt x="372745" y="1022985"/>
                  </a:cubicBezTo>
                  <a:lnTo>
                    <a:pt x="520065" y="1022985"/>
                  </a:lnTo>
                  <a:cubicBezTo>
                    <a:pt x="529590" y="1022985"/>
                    <a:pt x="537845" y="1030605"/>
                    <a:pt x="537845" y="1040765"/>
                  </a:cubicBezTo>
                  <a:cubicBezTo>
                    <a:pt x="537845" y="1050925"/>
                    <a:pt x="529590" y="1058545"/>
                    <a:pt x="520065" y="1058545"/>
                  </a:cubicBezTo>
                  <a:close/>
                  <a:moveTo>
                    <a:pt x="561340" y="989965"/>
                  </a:moveTo>
                  <a:lnTo>
                    <a:pt x="331470" y="989965"/>
                  </a:lnTo>
                  <a:cubicBezTo>
                    <a:pt x="321945" y="989965"/>
                    <a:pt x="313690" y="982345"/>
                    <a:pt x="313690" y="972185"/>
                  </a:cubicBezTo>
                  <a:cubicBezTo>
                    <a:pt x="313690" y="962025"/>
                    <a:pt x="321310" y="954405"/>
                    <a:pt x="331470" y="954405"/>
                  </a:cubicBezTo>
                  <a:lnTo>
                    <a:pt x="561340" y="954405"/>
                  </a:lnTo>
                  <a:cubicBezTo>
                    <a:pt x="570865" y="954405"/>
                    <a:pt x="579120" y="962025"/>
                    <a:pt x="579120" y="972185"/>
                  </a:cubicBezTo>
                  <a:cubicBezTo>
                    <a:pt x="579120" y="982345"/>
                    <a:pt x="570865" y="989965"/>
                    <a:pt x="561340" y="989965"/>
                  </a:cubicBezTo>
                  <a:close/>
                  <a:moveTo>
                    <a:pt x="443230" y="916305"/>
                  </a:moveTo>
                  <a:cubicBezTo>
                    <a:pt x="400685" y="916305"/>
                    <a:pt x="358140" y="916305"/>
                    <a:pt x="356235" y="916305"/>
                  </a:cubicBezTo>
                  <a:lnTo>
                    <a:pt x="356235" y="916305"/>
                  </a:lnTo>
                  <a:cubicBezTo>
                    <a:pt x="316865" y="916305"/>
                    <a:pt x="298450" y="902335"/>
                    <a:pt x="290830" y="866775"/>
                  </a:cubicBezTo>
                  <a:cubicBezTo>
                    <a:pt x="287655" y="852170"/>
                    <a:pt x="287020" y="836930"/>
                    <a:pt x="286385" y="822325"/>
                  </a:cubicBezTo>
                  <a:cubicBezTo>
                    <a:pt x="285750" y="800735"/>
                    <a:pt x="285115" y="781050"/>
                    <a:pt x="276225" y="765810"/>
                  </a:cubicBezTo>
                  <a:cubicBezTo>
                    <a:pt x="244475" y="709930"/>
                    <a:pt x="224155" y="670560"/>
                    <a:pt x="194310" y="613410"/>
                  </a:cubicBezTo>
                  <a:cubicBezTo>
                    <a:pt x="165100" y="556895"/>
                    <a:pt x="134620" y="473075"/>
                    <a:pt x="154940" y="393065"/>
                  </a:cubicBezTo>
                  <a:cubicBezTo>
                    <a:pt x="180340" y="292735"/>
                    <a:pt x="287655" y="191135"/>
                    <a:pt x="443230" y="191135"/>
                  </a:cubicBezTo>
                  <a:cubicBezTo>
                    <a:pt x="598805" y="191135"/>
                    <a:pt x="706120" y="292735"/>
                    <a:pt x="731520" y="393065"/>
                  </a:cubicBezTo>
                  <a:cubicBezTo>
                    <a:pt x="751840" y="473075"/>
                    <a:pt x="721360" y="557530"/>
                    <a:pt x="692150" y="613410"/>
                  </a:cubicBezTo>
                  <a:cubicBezTo>
                    <a:pt x="662305" y="671195"/>
                    <a:pt x="641985" y="709930"/>
                    <a:pt x="610235" y="765810"/>
                  </a:cubicBezTo>
                  <a:cubicBezTo>
                    <a:pt x="601980" y="780415"/>
                    <a:pt x="601345" y="800735"/>
                    <a:pt x="600075" y="822325"/>
                  </a:cubicBezTo>
                  <a:cubicBezTo>
                    <a:pt x="599440" y="836930"/>
                    <a:pt x="598805" y="852170"/>
                    <a:pt x="595630" y="866775"/>
                  </a:cubicBezTo>
                  <a:cubicBezTo>
                    <a:pt x="588010" y="902335"/>
                    <a:pt x="569595" y="916305"/>
                    <a:pt x="530225" y="916305"/>
                  </a:cubicBezTo>
                  <a:cubicBezTo>
                    <a:pt x="528955" y="916305"/>
                    <a:pt x="486410" y="916305"/>
                    <a:pt x="443230" y="916305"/>
                  </a:cubicBezTo>
                  <a:close/>
                  <a:moveTo>
                    <a:pt x="356870" y="880745"/>
                  </a:moveTo>
                  <a:cubicBezTo>
                    <a:pt x="360680" y="880745"/>
                    <a:pt x="527050" y="880745"/>
                    <a:pt x="530225" y="880745"/>
                  </a:cubicBezTo>
                  <a:cubicBezTo>
                    <a:pt x="555625" y="880745"/>
                    <a:pt x="557530" y="876300"/>
                    <a:pt x="561975" y="858520"/>
                  </a:cubicBezTo>
                  <a:cubicBezTo>
                    <a:pt x="564515" y="847090"/>
                    <a:pt x="565150" y="834390"/>
                    <a:pt x="565785" y="820420"/>
                  </a:cubicBezTo>
                  <a:cubicBezTo>
                    <a:pt x="566420" y="795655"/>
                    <a:pt x="567690" y="770255"/>
                    <a:pt x="580390" y="748030"/>
                  </a:cubicBezTo>
                  <a:cubicBezTo>
                    <a:pt x="611505" y="692150"/>
                    <a:pt x="631825" y="654050"/>
                    <a:pt x="661670" y="596265"/>
                  </a:cubicBezTo>
                  <a:cubicBezTo>
                    <a:pt x="683260" y="554355"/>
                    <a:pt x="716915" y="473710"/>
                    <a:pt x="698500" y="400685"/>
                  </a:cubicBezTo>
                  <a:cubicBezTo>
                    <a:pt x="676910" y="315595"/>
                    <a:pt x="580390" y="225425"/>
                    <a:pt x="444500" y="225425"/>
                  </a:cubicBezTo>
                  <a:cubicBezTo>
                    <a:pt x="308610" y="225425"/>
                    <a:pt x="212090" y="315595"/>
                    <a:pt x="190500" y="400685"/>
                  </a:cubicBezTo>
                  <a:cubicBezTo>
                    <a:pt x="172085" y="473710"/>
                    <a:pt x="205740" y="554355"/>
                    <a:pt x="227330" y="596265"/>
                  </a:cubicBezTo>
                  <a:cubicBezTo>
                    <a:pt x="257175" y="653415"/>
                    <a:pt x="277495" y="692785"/>
                    <a:pt x="308610" y="748030"/>
                  </a:cubicBezTo>
                  <a:cubicBezTo>
                    <a:pt x="321310" y="770255"/>
                    <a:pt x="321945" y="795655"/>
                    <a:pt x="323215" y="820420"/>
                  </a:cubicBezTo>
                  <a:cubicBezTo>
                    <a:pt x="323850" y="834390"/>
                    <a:pt x="324485" y="847090"/>
                    <a:pt x="327025" y="858520"/>
                  </a:cubicBezTo>
                  <a:cubicBezTo>
                    <a:pt x="328930" y="876300"/>
                    <a:pt x="331470" y="880745"/>
                    <a:pt x="356870" y="880745"/>
                  </a:cubicBezTo>
                  <a:lnTo>
                    <a:pt x="356870" y="880745"/>
                  </a:lnTo>
                  <a:close/>
                  <a:moveTo>
                    <a:pt x="95250" y="484505"/>
                  </a:moveTo>
                  <a:lnTo>
                    <a:pt x="17780" y="484505"/>
                  </a:lnTo>
                  <a:cubicBezTo>
                    <a:pt x="8255" y="484505"/>
                    <a:pt x="0" y="476885"/>
                    <a:pt x="0" y="466725"/>
                  </a:cubicBezTo>
                  <a:cubicBezTo>
                    <a:pt x="0" y="457200"/>
                    <a:pt x="7620" y="448945"/>
                    <a:pt x="17780" y="448945"/>
                  </a:cubicBezTo>
                  <a:lnTo>
                    <a:pt x="95250" y="448945"/>
                  </a:lnTo>
                  <a:cubicBezTo>
                    <a:pt x="104775" y="448945"/>
                    <a:pt x="113030" y="456565"/>
                    <a:pt x="113030" y="466725"/>
                  </a:cubicBezTo>
                  <a:cubicBezTo>
                    <a:pt x="113030" y="476250"/>
                    <a:pt x="104775" y="484505"/>
                    <a:pt x="95250" y="484505"/>
                  </a:cubicBezTo>
                  <a:close/>
                  <a:moveTo>
                    <a:pt x="886460" y="469900"/>
                  </a:moveTo>
                  <a:lnTo>
                    <a:pt x="791845" y="469900"/>
                  </a:lnTo>
                  <a:cubicBezTo>
                    <a:pt x="782320" y="469900"/>
                    <a:pt x="774065" y="462280"/>
                    <a:pt x="774065" y="452120"/>
                  </a:cubicBezTo>
                  <a:cubicBezTo>
                    <a:pt x="774065" y="442595"/>
                    <a:pt x="781685" y="434340"/>
                    <a:pt x="791845" y="434340"/>
                  </a:cubicBezTo>
                  <a:lnTo>
                    <a:pt x="886460" y="434340"/>
                  </a:lnTo>
                  <a:cubicBezTo>
                    <a:pt x="895985" y="434340"/>
                    <a:pt x="904240" y="441960"/>
                    <a:pt x="904240" y="452120"/>
                  </a:cubicBezTo>
                  <a:cubicBezTo>
                    <a:pt x="904240" y="461645"/>
                    <a:pt x="896620" y="469900"/>
                    <a:pt x="886460" y="469900"/>
                  </a:cubicBezTo>
                  <a:close/>
                  <a:moveTo>
                    <a:pt x="265430" y="453390"/>
                  </a:moveTo>
                  <a:cubicBezTo>
                    <a:pt x="264160" y="453390"/>
                    <a:pt x="262255" y="453390"/>
                    <a:pt x="260985" y="452755"/>
                  </a:cubicBezTo>
                  <a:cubicBezTo>
                    <a:pt x="251460" y="450215"/>
                    <a:pt x="245745" y="440690"/>
                    <a:pt x="248285" y="431165"/>
                  </a:cubicBezTo>
                  <a:cubicBezTo>
                    <a:pt x="266700" y="359410"/>
                    <a:pt x="342900" y="286385"/>
                    <a:pt x="454660" y="286385"/>
                  </a:cubicBezTo>
                  <a:cubicBezTo>
                    <a:pt x="454660" y="286385"/>
                    <a:pt x="454660" y="286385"/>
                    <a:pt x="454660" y="286385"/>
                  </a:cubicBezTo>
                  <a:cubicBezTo>
                    <a:pt x="464185" y="286385"/>
                    <a:pt x="472440" y="294005"/>
                    <a:pt x="472440" y="304165"/>
                  </a:cubicBezTo>
                  <a:cubicBezTo>
                    <a:pt x="472440" y="313690"/>
                    <a:pt x="464820" y="321945"/>
                    <a:pt x="454660" y="321945"/>
                  </a:cubicBezTo>
                  <a:cubicBezTo>
                    <a:pt x="362585" y="321945"/>
                    <a:pt x="297180" y="382905"/>
                    <a:pt x="282575" y="440055"/>
                  </a:cubicBezTo>
                  <a:cubicBezTo>
                    <a:pt x="280670" y="448310"/>
                    <a:pt x="273050" y="453390"/>
                    <a:pt x="265430" y="453390"/>
                  </a:cubicBezTo>
                  <a:close/>
                  <a:moveTo>
                    <a:pt x="697230" y="236855"/>
                  </a:moveTo>
                  <a:cubicBezTo>
                    <a:pt x="692785" y="236855"/>
                    <a:pt x="688340" y="234950"/>
                    <a:pt x="684530" y="231775"/>
                  </a:cubicBezTo>
                  <a:cubicBezTo>
                    <a:pt x="677545" y="224790"/>
                    <a:pt x="677545" y="213995"/>
                    <a:pt x="684530" y="207010"/>
                  </a:cubicBezTo>
                  <a:lnTo>
                    <a:pt x="751840" y="139700"/>
                  </a:lnTo>
                  <a:cubicBezTo>
                    <a:pt x="758825" y="132715"/>
                    <a:pt x="769620" y="132715"/>
                    <a:pt x="776605" y="139700"/>
                  </a:cubicBezTo>
                  <a:cubicBezTo>
                    <a:pt x="783590" y="146685"/>
                    <a:pt x="783590" y="157480"/>
                    <a:pt x="776605" y="164465"/>
                  </a:cubicBezTo>
                  <a:lnTo>
                    <a:pt x="709295" y="231775"/>
                  </a:lnTo>
                  <a:cubicBezTo>
                    <a:pt x="706120" y="234950"/>
                    <a:pt x="701675" y="236855"/>
                    <a:pt x="697230" y="236855"/>
                  </a:cubicBezTo>
                  <a:close/>
                  <a:moveTo>
                    <a:pt x="194945" y="236855"/>
                  </a:moveTo>
                  <a:cubicBezTo>
                    <a:pt x="190500" y="236855"/>
                    <a:pt x="186055" y="234950"/>
                    <a:pt x="182245" y="231775"/>
                  </a:cubicBezTo>
                  <a:lnTo>
                    <a:pt x="114935" y="164465"/>
                  </a:lnTo>
                  <a:cubicBezTo>
                    <a:pt x="107950" y="157480"/>
                    <a:pt x="107950" y="146685"/>
                    <a:pt x="114935" y="139700"/>
                  </a:cubicBezTo>
                  <a:cubicBezTo>
                    <a:pt x="121920" y="132715"/>
                    <a:pt x="132715" y="132715"/>
                    <a:pt x="139700" y="139700"/>
                  </a:cubicBezTo>
                  <a:lnTo>
                    <a:pt x="207010" y="207010"/>
                  </a:lnTo>
                  <a:cubicBezTo>
                    <a:pt x="213995" y="213995"/>
                    <a:pt x="213995" y="224790"/>
                    <a:pt x="207010" y="231775"/>
                  </a:cubicBezTo>
                  <a:cubicBezTo>
                    <a:pt x="204470" y="234950"/>
                    <a:pt x="199390" y="236855"/>
                    <a:pt x="194945" y="236855"/>
                  </a:cubicBezTo>
                  <a:close/>
                  <a:moveTo>
                    <a:pt x="443230" y="147320"/>
                  </a:moveTo>
                  <a:cubicBezTo>
                    <a:pt x="433705" y="147320"/>
                    <a:pt x="425450" y="139700"/>
                    <a:pt x="425450" y="129540"/>
                  </a:cubicBezTo>
                  <a:lnTo>
                    <a:pt x="425450" y="17780"/>
                  </a:lnTo>
                  <a:cubicBezTo>
                    <a:pt x="425450" y="8255"/>
                    <a:pt x="433070" y="0"/>
                    <a:pt x="443230" y="0"/>
                  </a:cubicBezTo>
                  <a:cubicBezTo>
                    <a:pt x="452755" y="0"/>
                    <a:pt x="461010" y="7620"/>
                    <a:pt x="461010" y="17780"/>
                  </a:cubicBezTo>
                  <a:lnTo>
                    <a:pt x="461010" y="129540"/>
                  </a:lnTo>
                  <a:cubicBezTo>
                    <a:pt x="461010" y="139700"/>
                    <a:pt x="453390" y="147320"/>
                    <a:pt x="443230" y="147320"/>
                  </a:cubicBezTo>
                  <a:close/>
                </a:path>
              </a:pathLst>
            </a:custGeom>
            <a:solidFill>
              <a:srgbClr val="000000"/>
            </a:solidFill>
            <a:ln w="6350" cap="flat">
              <a:noFill/>
              <a:prstDash val="solid"/>
              <a:miter/>
            </a:ln>
          </p:spPr>
          <p:txBody>
            <a:bodyPr rtlCol="0" anchor="ctr"/>
            <a:lstStyle/>
            <a:p>
              <a:endParaRPr lang="en-US"/>
            </a:p>
          </p:txBody>
        </p:sp>
      </p:grpSp>
      <p:grpSp>
        <p:nvGrpSpPr>
          <p:cNvPr id="35" name="Graphic 5">
            <a:extLst>
              <a:ext uri="{FF2B5EF4-FFF2-40B4-BE49-F238E27FC236}">
                <a16:creationId xmlns:a16="http://schemas.microsoft.com/office/drawing/2014/main" id="{F51764C2-4C29-A06F-5BDE-135BD6BE8604}"/>
              </a:ext>
            </a:extLst>
          </p:cNvPr>
          <p:cNvGrpSpPr/>
          <p:nvPr/>
        </p:nvGrpSpPr>
        <p:grpSpPr>
          <a:xfrm>
            <a:off x="6408106" y="1846241"/>
            <a:ext cx="2705787" cy="3101732"/>
            <a:chOff x="4294641" y="1966595"/>
            <a:chExt cx="3374605" cy="3868420"/>
          </a:xfrm>
          <a:solidFill>
            <a:srgbClr val="000000"/>
          </a:solidFill>
        </p:grpSpPr>
        <p:grpSp>
          <p:nvGrpSpPr>
            <p:cNvPr id="36" name="Graphic 5">
              <a:extLst>
                <a:ext uri="{FF2B5EF4-FFF2-40B4-BE49-F238E27FC236}">
                  <a16:creationId xmlns:a16="http://schemas.microsoft.com/office/drawing/2014/main" id="{ED6116EB-F263-F3D4-4DBC-35B0F48CBB02}"/>
                </a:ext>
              </a:extLst>
            </p:cNvPr>
            <p:cNvGrpSpPr/>
            <p:nvPr/>
          </p:nvGrpSpPr>
          <p:grpSpPr>
            <a:xfrm>
              <a:off x="4294641" y="1966595"/>
              <a:ext cx="3370735" cy="511809"/>
              <a:chOff x="4294641" y="1966595"/>
              <a:chExt cx="3370735" cy="511809"/>
            </a:xfrm>
            <a:solidFill>
              <a:srgbClr val="000000"/>
            </a:solidFill>
          </p:grpSpPr>
          <p:sp>
            <p:nvSpPr>
              <p:cNvPr id="40" name="Freeform 39">
                <a:extLst>
                  <a:ext uri="{FF2B5EF4-FFF2-40B4-BE49-F238E27FC236}">
                    <a16:creationId xmlns:a16="http://schemas.microsoft.com/office/drawing/2014/main" id="{AF6E4B83-6069-A045-89E6-46D471A886D3}"/>
                  </a:ext>
                </a:extLst>
              </p:cNvPr>
              <p:cNvSpPr/>
              <p:nvPr/>
            </p:nvSpPr>
            <p:spPr>
              <a:xfrm>
                <a:off x="4294641" y="1966595"/>
                <a:ext cx="3370443" cy="511809"/>
              </a:xfrm>
              <a:custGeom>
                <a:avLst/>
                <a:gdLst>
                  <a:gd name="connsiteX0" fmla="*/ 3152003 w 3370443"/>
                  <a:gd name="connsiteY0" fmla="*/ 511810 h 511809"/>
                  <a:gd name="connsiteX1" fmla="*/ 3135493 w 3370443"/>
                  <a:gd name="connsiteY1" fmla="*/ 502285 h 511809"/>
                  <a:gd name="connsiteX2" fmla="*/ 3142478 w 3370443"/>
                  <a:gd name="connsiteY2" fmla="*/ 475615 h 511809"/>
                  <a:gd name="connsiteX3" fmla="*/ 3310118 w 3370443"/>
                  <a:gd name="connsiteY3" fmla="*/ 375920 h 511809"/>
                  <a:gd name="connsiteX4" fmla="*/ 1736588 w 3370443"/>
                  <a:gd name="connsiteY4" fmla="*/ 38735 h 511809"/>
                  <a:gd name="connsiteX5" fmla="*/ 28438 w 3370443"/>
                  <a:gd name="connsiteY5" fmla="*/ 444500 h 511809"/>
                  <a:gd name="connsiteX6" fmla="*/ 2403 w 3370443"/>
                  <a:gd name="connsiteY6" fmla="*/ 436880 h 511809"/>
                  <a:gd name="connsiteX7" fmla="*/ 10023 w 3370443"/>
                  <a:gd name="connsiteY7" fmla="*/ 410845 h 511809"/>
                  <a:gd name="connsiteX8" fmla="*/ 1736588 w 3370443"/>
                  <a:gd name="connsiteY8" fmla="*/ 0 h 511809"/>
                  <a:gd name="connsiteX9" fmla="*/ 3359648 w 3370443"/>
                  <a:gd name="connsiteY9" fmla="*/ 356870 h 511809"/>
                  <a:gd name="connsiteX10" fmla="*/ 3370443 w 3370443"/>
                  <a:gd name="connsiteY10" fmla="*/ 373380 h 511809"/>
                  <a:gd name="connsiteX11" fmla="*/ 3360918 w 3370443"/>
                  <a:gd name="connsiteY11" fmla="*/ 390525 h 511809"/>
                  <a:gd name="connsiteX12" fmla="*/ 3162164 w 3370443"/>
                  <a:gd name="connsiteY12" fmla="*/ 508635 h 511809"/>
                  <a:gd name="connsiteX13" fmla="*/ 3152003 w 3370443"/>
                  <a:gd name="connsiteY13" fmla="*/ 511810 h 5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0443" h="511809">
                    <a:moveTo>
                      <a:pt x="3152003" y="511810"/>
                    </a:moveTo>
                    <a:cubicBezTo>
                      <a:pt x="3145653" y="511810"/>
                      <a:pt x="3138668" y="508635"/>
                      <a:pt x="3135493" y="502285"/>
                    </a:cubicBezTo>
                    <a:cubicBezTo>
                      <a:pt x="3129778" y="493395"/>
                      <a:pt x="3132953" y="481330"/>
                      <a:pt x="3142478" y="475615"/>
                    </a:cubicBezTo>
                    <a:lnTo>
                      <a:pt x="3310118" y="375920"/>
                    </a:lnTo>
                    <a:cubicBezTo>
                      <a:pt x="2847839" y="154940"/>
                      <a:pt x="2304914" y="38735"/>
                      <a:pt x="1736588" y="38735"/>
                    </a:cubicBezTo>
                    <a:cubicBezTo>
                      <a:pt x="1108573" y="38735"/>
                      <a:pt x="518023" y="179070"/>
                      <a:pt x="28438" y="444500"/>
                    </a:cubicBezTo>
                    <a:cubicBezTo>
                      <a:pt x="18913" y="449580"/>
                      <a:pt x="7483" y="446405"/>
                      <a:pt x="2403" y="436880"/>
                    </a:cubicBezTo>
                    <a:cubicBezTo>
                      <a:pt x="-2677" y="427355"/>
                      <a:pt x="498" y="415925"/>
                      <a:pt x="10023" y="410845"/>
                    </a:cubicBezTo>
                    <a:cubicBezTo>
                      <a:pt x="505323" y="142240"/>
                      <a:pt x="1102223" y="0"/>
                      <a:pt x="1736588" y="0"/>
                    </a:cubicBezTo>
                    <a:cubicBezTo>
                      <a:pt x="2323328" y="0"/>
                      <a:pt x="2884668" y="123190"/>
                      <a:pt x="3359648" y="356870"/>
                    </a:cubicBezTo>
                    <a:cubicBezTo>
                      <a:pt x="3365998" y="360045"/>
                      <a:pt x="3370443" y="366395"/>
                      <a:pt x="3370443" y="373380"/>
                    </a:cubicBezTo>
                    <a:cubicBezTo>
                      <a:pt x="3370443" y="380365"/>
                      <a:pt x="3367268" y="387350"/>
                      <a:pt x="3360918" y="390525"/>
                    </a:cubicBezTo>
                    <a:lnTo>
                      <a:pt x="3162164" y="508635"/>
                    </a:lnTo>
                    <a:cubicBezTo>
                      <a:pt x="3158353" y="510540"/>
                      <a:pt x="3155178" y="511810"/>
                      <a:pt x="3152003" y="511810"/>
                    </a:cubicBezTo>
                    <a:close/>
                  </a:path>
                </a:pathLst>
              </a:custGeom>
              <a:solidFill>
                <a:schemeClr val="accent3"/>
              </a:solidFill>
              <a:ln w="635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ECF5161-C0BB-B059-B909-561BE03998F7}"/>
                  </a:ext>
                </a:extLst>
              </p:cNvPr>
              <p:cNvSpPr/>
              <p:nvPr/>
            </p:nvSpPr>
            <p:spPr>
              <a:xfrm>
                <a:off x="7589862" y="2082016"/>
                <a:ext cx="75514" cy="278278"/>
              </a:xfrm>
              <a:custGeom>
                <a:avLst/>
                <a:gdLst>
                  <a:gd name="connsiteX0" fmla="*/ 55537 w 75514"/>
                  <a:gd name="connsiteY0" fmla="*/ 278279 h 278278"/>
                  <a:gd name="connsiteX1" fmla="*/ 36487 w 75514"/>
                  <a:gd name="connsiteY1" fmla="*/ 261769 h 278278"/>
                  <a:gd name="connsiteX2" fmla="*/ 293 w 75514"/>
                  <a:gd name="connsiteY2" fmla="*/ 22374 h 278278"/>
                  <a:gd name="connsiteX3" fmla="*/ 16802 w 75514"/>
                  <a:gd name="connsiteY3" fmla="*/ 149 h 278278"/>
                  <a:gd name="connsiteX4" fmla="*/ 39027 w 75514"/>
                  <a:gd name="connsiteY4" fmla="*/ 16659 h 278278"/>
                  <a:gd name="connsiteX5" fmla="*/ 75222 w 75514"/>
                  <a:gd name="connsiteY5" fmla="*/ 256054 h 278278"/>
                  <a:gd name="connsiteX6" fmla="*/ 58712 w 75514"/>
                  <a:gd name="connsiteY6" fmla="*/ 278279 h 278278"/>
                  <a:gd name="connsiteX7" fmla="*/ 55537 w 75514"/>
                  <a:gd name="connsiteY7" fmla="*/ 278279 h 27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14" h="278278">
                    <a:moveTo>
                      <a:pt x="55537" y="278279"/>
                    </a:moveTo>
                    <a:cubicBezTo>
                      <a:pt x="46012" y="278279"/>
                      <a:pt x="37757" y="271294"/>
                      <a:pt x="36487" y="261769"/>
                    </a:cubicBezTo>
                    <a:lnTo>
                      <a:pt x="293" y="22374"/>
                    </a:lnTo>
                    <a:cubicBezTo>
                      <a:pt x="-1613" y="11579"/>
                      <a:pt x="6007" y="2054"/>
                      <a:pt x="16802" y="149"/>
                    </a:cubicBezTo>
                    <a:cubicBezTo>
                      <a:pt x="27597" y="-1121"/>
                      <a:pt x="37122" y="5864"/>
                      <a:pt x="39027" y="16659"/>
                    </a:cubicBezTo>
                    <a:lnTo>
                      <a:pt x="75222" y="256054"/>
                    </a:lnTo>
                    <a:cubicBezTo>
                      <a:pt x="77127" y="266849"/>
                      <a:pt x="69507" y="276374"/>
                      <a:pt x="58712" y="278279"/>
                    </a:cubicBezTo>
                    <a:cubicBezTo>
                      <a:pt x="57443" y="278279"/>
                      <a:pt x="56172" y="278279"/>
                      <a:pt x="55537" y="278279"/>
                    </a:cubicBezTo>
                    <a:close/>
                  </a:path>
                </a:pathLst>
              </a:custGeom>
              <a:solidFill>
                <a:schemeClr val="accent3"/>
              </a:solidFill>
              <a:ln w="6350" cap="flat">
                <a:noFill/>
                <a:prstDash val="solid"/>
                <a:miter/>
              </a:ln>
            </p:spPr>
            <p:txBody>
              <a:bodyPr rtlCol="0" anchor="ctr"/>
              <a:lstStyle/>
              <a:p>
                <a:endParaRPr lang="en-US"/>
              </a:p>
            </p:txBody>
          </p:sp>
        </p:grpSp>
        <p:grpSp>
          <p:nvGrpSpPr>
            <p:cNvPr id="37" name="Graphic 5">
              <a:extLst>
                <a:ext uri="{FF2B5EF4-FFF2-40B4-BE49-F238E27FC236}">
                  <a16:creationId xmlns:a16="http://schemas.microsoft.com/office/drawing/2014/main" id="{FF93A0FB-B1AC-C629-CC1C-3DC6428472E9}"/>
                </a:ext>
              </a:extLst>
            </p:cNvPr>
            <p:cNvGrpSpPr/>
            <p:nvPr/>
          </p:nvGrpSpPr>
          <p:grpSpPr>
            <a:xfrm>
              <a:off x="4297679" y="5286511"/>
              <a:ext cx="3371567" cy="548503"/>
              <a:chOff x="4297679" y="5286511"/>
              <a:chExt cx="3371567" cy="548503"/>
            </a:xfrm>
            <a:solidFill>
              <a:srgbClr val="000000"/>
            </a:solidFill>
          </p:grpSpPr>
          <p:sp>
            <p:nvSpPr>
              <p:cNvPr id="38" name="Freeform 37">
                <a:extLst>
                  <a:ext uri="{FF2B5EF4-FFF2-40B4-BE49-F238E27FC236}">
                    <a16:creationId xmlns:a16="http://schemas.microsoft.com/office/drawing/2014/main" id="{5409F33A-B02E-7332-E476-1299454CDDC9}"/>
                  </a:ext>
                </a:extLst>
              </p:cNvPr>
              <p:cNvSpPr/>
              <p:nvPr/>
            </p:nvSpPr>
            <p:spPr>
              <a:xfrm>
                <a:off x="4297679" y="5286511"/>
                <a:ext cx="3371567" cy="548503"/>
              </a:xfrm>
              <a:custGeom>
                <a:avLst/>
                <a:gdLst>
                  <a:gd name="connsiteX0" fmla="*/ 1729105 w 3371567"/>
                  <a:gd name="connsiteY0" fmla="*/ 548504 h 548503"/>
                  <a:gd name="connsiteX1" fmla="*/ 1623695 w 3371567"/>
                  <a:gd name="connsiteY1" fmla="*/ 547233 h 548503"/>
                  <a:gd name="connsiteX2" fmla="*/ 10160 w 3371567"/>
                  <a:gd name="connsiteY2" fmla="*/ 149723 h 548503"/>
                  <a:gd name="connsiteX3" fmla="*/ 0 w 3371567"/>
                  <a:gd name="connsiteY3" fmla="*/ 132579 h 548503"/>
                  <a:gd name="connsiteX4" fmla="*/ 10160 w 3371567"/>
                  <a:gd name="connsiteY4" fmla="*/ 115433 h 548503"/>
                  <a:gd name="connsiteX5" fmla="*/ 212090 w 3371567"/>
                  <a:gd name="connsiteY5" fmla="*/ 2404 h 548503"/>
                  <a:gd name="connsiteX6" fmla="*/ 238760 w 3371567"/>
                  <a:gd name="connsiteY6" fmla="*/ 10023 h 548503"/>
                  <a:gd name="connsiteX7" fmla="*/ 231140 w 3371567"/>
                  <a:gd name="connsiteY7" fmla="*/ 36693 h 548503"/>
                  <a:gd name="connsiteX8" fmla="*/ 60960 w 3371567"/>
                  <a:gd name="connsiteY8" fmla="*/ 132579 h 548503"/>
                  <a:gd name="connsiteX9" fmla="*/ 1625600 w 3371567"/>
                  <a:gd name="connsiteY9" fmla="*/ 509133 h 548503"/>
                  <a:gd name="connsiteX10" fmla="*/ 3343276 w 3371567"/>
                  <a:gd name="connsiteY10" fmla="*/ 145913 h 548503"/>
                  <a:gd name="connsiteX11" fmla="*/ 3369310 w 3371567"/>
                  <a:gd name="connsiteY11" fmla="*/ 154168 h 548503"/>
                  <a:gd name="connsiteX12" fmla="*/ 3361055 w 3371567"/>
                  <a:gd name="connsiteY12" fmla="*/ 180204 h 548503"/>
                  <a:gd name="connsiteX13" fmla="*/ 1729105 w 3371567"/>
                  <a:gd name="connsiteY13" fmla="*/ 548504 h 54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1567" h="548503">
                    <a:moveTo>
                      <a:pt x="1729105" y="548504"/>
                    </a:moveTo>
                    <a:cubicBezTo>
                      <a:pt x="1694180" y="548504"/>
                      <a:pt x="1659255" y="547868"/>
                      <a:pt x="1623695" y="547233"/>
                    </a:cubicBezTo>
                    <a:cubicBezTo>
                      <a:pt x="1036955" y="532629"/>
                      <a:pt x="478790" y="395468"/>
                      <a:pt x="10160" y="149723"/>
                    </a:cubicBezTo>
                    <a:cubicBezTo>
                      <a:pt x="3810" y="146548"/>
                      <a:pt x="0" y="140198"/>
                      <a:pt x="0" y="132579"/>
                    </a:cubicBezTo>
                    <a:cubicBezTo>
                      <a:pt x="0" y="125593"/>
                      <a:pt x="3810" y="118608"/>
                      <a:pt x="10160" y="115433"/>
                    </a:cubicBezTo>
                    <a:lnTo>
                      <a:pt x="212090" y="2404"/>
                    </a:lnTo>
                    <a:cubicBezTo>
                      <a:pt x="221615" y="-2677"/>
                      <a:pt x="233045" y="498"/>
                      <a:pt x="238760" y="10023"/>
                    </a:cubicBezTo>
                    <a:cubicBezTo>
                      <a:pt x="243840" y="19548"/>
                      <a:pt x="240665" y="30979"/>
                      <a:pt x="231140" y="36693"/>
                    </a:cubicBezTo>
                    <a:lnTo>
                      <a:pt x="60960" y="132579"/>
                    </a:lnTo>
                    <a:cubicBezTo>
                      <a:pt x="517525" y="364988"/>
                      <a:pt x="1057910" y="495163"/>
                      <a:pt x="1625600" y="509133"/>
                    </a:cubicBezTo>
                    <a:cubicBezTo>
                      <a:pt x="2252980" y="524373"/>
                      <a:pt x="2847340" y="399279"/>
                      <a:pt x="3343276" y="145913"/>
                    </a:cubicBezTo>
                    <a:cubicBezTo>
                      <a:pt x="3352801" y="140833"/>
                      <a:pt x="3364230" y="144643"/>
                      <a:pt x="3369310" y="154168"/>
                    </a:cubicBezTo>
                    <a:cubicBezTo>
                      <a:pt x="3374390" y="163693"/>
                      <a:pt x="3370580" y="175123"/>
                      <a:pt x="3361055" y="180204"/>
                    </a:cubicBezTo>
                    <a:cubicBezTo>
                      <a:pt x="2886076" y="422138"/>
                      <a:pt x="2324101" y="548504"/>
                      <a:pt x="1729105" y="548504"/>
                    </a:cubicBezTo>
                    <a:close/>
                  </a:path>
                </a:pathLst>
              </a:custGeom>
              <a:solidFill>
                <a:schemeClr val="tx2"/>
              </a:soli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D4FEABB-D488-B65D-A9B5-C79E2BACD30E}"/>
                  </a:ext>
                </a:extLst>
              </p:cNvPr>
              <p:cNvSpPr/>
              <p:nvPr/>
            </p:nvSpPr>
            <p:spPr>
              <a:xfrm>
                <a:off x="4298176" y="5399901"/>
                <a:ext cx="68856" cy="278903"/>
              </a:xfrm>
              <a:custGeom>
                <a:avLst/>
                <a:gdLst>
                  <a:gd name="connsiteX0" fmla="*/ 49033 w 68856"/>
                  <a:gd name="connsiteY0" fmla="*/ 278903 h 278903"/>
                  <a:gd name="connsiteX1" fmla="*/ 29983 w 68856"/>
                  <a:gd name="connsiteY1" fmla="*/ 261758 h 278903"/>
                  <a:gd name="connsiteX2" fmla="*/ 138 w 68856"/>
                  <a:gd name="connsiteY2" fmla="*/ 21728 h 278903"/>
                  <a:gd name="connsiteX3" fmla="*/ 17283 w 68856"/>
                  <a:gd name="connsiteY3" fmla="*/ 138 h 278903"/>
                  <a:gd name="connsiteX4" fmla="*/ 38873 w 68856"/>
                  <a:gd name="connsiteY4" fmla="*/ 17283 h 278903"/>
                  <a:gd name="connsiteX5" fmla="*/ 68718 w 68856"/>
                  <a:gd name="connsiteY5" fmla="*/ 257313 h 278903"/>
                  <a:gd name="connsiteX6" fmla="*/ 51573 w 68856"/>
                  <a:gd name="connsiteY6" fmla="*/ 278903 h 278903"/>
                  <a:gd name="connsiteX7" fmla="*/ 49033 w 68856"/>
                  <a:gd name="connsiteY7" fmla="*/ 278903 h 2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56" h="278903">
                    <a:moveTo>
                      <a:pt x="49033" y="278903"/>
                    </a:moveTo>
                    <a:cubicBezTo>
                      <a:pt x="39508" y="278903"/>
                      <a:pt x="31253" y="271918"/>
                      <a:pt x="29983" y="261758"/>
                    </a:cubicBezTo>
                    <a:lnTo>
                      <a:pt x="138" y="21728"/>
                    </a:lnTo>
                    <a:cubicBezTo>
                      <a:pt x="-1132" y="10933"/>
                      <a:pt x="6488" y="1408"/>
                      <a:pt x="17283" y="138"/>
                    </a:cubicBezTo>
                    <a:cubicBezTo>
                      <a:pt x="27443" y="-1132"/>
                      <a:pt x="37603" y="6488"/>
                      <a:pt x="38873" y="17283"/>
                    </a:cubicBezTo>
                    <a:lnTo>
                      <a:pt x="68718" y="257313"/>
                    </a:lnTo>
                    <a:cubicBezTo>
                      <a:pt x="69988" y="268108"/>
                      <a:pt x="62368" y="277633"/>
                      <a:pt x="51573" y="278903"/>
                    </a:cubicBezTo>
                    <a:cubicBezTo>
                      <a:pt x="50303" y="278903"/>
                      <a:pt x="49668" y="278903"/>
                      <a:pt x="49033" y="278903"/>
                    </a:cubicBezTo>
                    <a:close/>
                  </a:path>
                </a:pathLst>
              </a:custGeom>
              <a:solidFill>
                <a:srgbClr val="000000"/>
              </a:solidFill>
              <a:ln w="6350" cap="flat">
                <a:noFill/>
                <a:prstDash val="solid"/>
                <a:miter/>
              </a:ln>
            </p:spPr>
            <p:txBody>
              <a:bodyPr rtlCol="0" anchor="ctr"/>
              <a:lstStyle/>
              <a:p>
                <a:endParaRPr lang="en-US"/>
              </a:p>
            </p:txBody>
          </p:sp>
        </p:grpSp>
      </p:grpSp>
      <p:sp>
        <p:nvSpPr>
          <p:cNvPr id="42" name="Text Placeholder 9">
            <a:extLst>
              <a:ext uri="{FF2B5EF4-FFF2-40B4-BE49-F238E27FC236}">
                <a16:creationId xmlns:a16="http://schemas.microsoft.com/office/drawing/2014/main" id="{6B6F7B92-7435-DFF1-82C6-8C48507ADA47}"/>
              </a:ext>
            </a:extLst>
          </p:cNvPr>
          <p:cNvSpPr txBox="1">
            <a:spLocks/>
          </p:cNvSpPr>
          <p:nvPr/>
        </p:nvSpPr>
        <p:spPr>
          <a:xfrm>
            <a:off x="6431995" y="2564317"/>
            <a:ext cx="2653217" cy="670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Integer </a:t>
            </a:r>
            <a:r>
              <a:rPr lang="en-US" sz="1200" dirty="0" err="1"/>
              <a:t>sollicitudin</a:t>
            </a:r>
            <a:r>
              <a:rPr lang="en-US" sz="1200" dirty="0"/>
              <a:t> </a:t>
            </a:r>
            <a:r>
              <a:rPr lang="en-US" sz="1200" dirty="0" err="1"/>
              <a:t>urna</a:t>
            </a:r>
            <a:r>
              <a:rPr lang="en-US" sz="1200" dirty="0"/>
              <a:t> vitae</a:t>
            </a:r>
          </a:p>
        </p:txBody>
      </p:sp>
      <p:sp>
        <p:nvSpPr>
          <p:cNvPr id="43" name="Text Placeholder 12">
            <a:extLst>
              <a:ext uri="{FF2B5EF4-FFF2-40B4-BE49-F238E27FC236}">
                <a16:creationId xmlns:a16="http://schemas.microsoft.com/office/drawing/2014/main" id="{1572C93D-CC78-0154-44D8-3D16BA452748}"/>
              </a:ext>
            </a:extLst>
          </p:cNvPr>
          <p:cNvSpPr txBox="1">
            <a:spLocks/>
          </p:cNvSpPr>
          <p:nvPr/>
        </p:nvSpPr>
        <p:spPr>
          <a:xfrm>
            <a:off x="7105447" y="2273231"/>
            <a:ext cx="1306641" cy="274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chemeClr val="tx2"/>
                </a:solidFill>
                <a:latin typeface="Montserrat ExtraBold" pitchFamily="2" charset="77"/>
              </a:rPr>
              <a:t>TITLE 1</a:t>
            </a:r>
          </a:p>
        </p:txBody>
      </p:sp>
      <p:sp>
        <p:nvSpPr>
          <p:cNvPr id="44" name="Text Placeholder 9">
            <a:extLst>
              <a:ext uri="{FF2B5EF4-FFF2-40B4-BE49-F238E27FC236}">
                <a16:creationId xmlns:a16="http://schemas.microsoft.com/office/drawing/2014/main" id="{6C9D9AFE-9854-5F19-B429-9705F78765C7}"/>
              </a:ext>
            </a:extLst>
          </p:cNvPr>
          <p:cNvSpPr txBox="1">
            <a:spLocks/>
          </p:cNvSpPr>
          <p:nvPr/>
        </p:nvSpPr>
        <p:spPr>
          <a:xfrm>
            <a:off x="6474666" y="3646979"/>
            <a:ext cx="2653217" cy="670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t>Lorem ipsum dolor sit </a:t>
            </a:r>
            <a:r>
              <a:rPr lang="en-US" sz="1400" dirty="0" err="1"/>
              <a:t>amet</a:t>
            </a:r>
            <a:r>
              <a:rPr lang="en-US" sz="1400" dirty="0"/>
              <a:t>, </a:t>
            </a:r>
            <a:r>
              <a:rPr lang="en-US" sz="1200" dirty="0" err="1"/>
              <a:t>consectetur</a:t>
            </a:r>
            <a:r>
              <a:rPr lang="en-US" sz="1400" dirty="0"/>
              <a:t> </a:t>
            </a:r>
            <a:r>
              <a:rPr lang="en-US" sz="1400" dirty="0" err="1"/>
              <a:t>adipiscing</a:t>
            </a:r>
            <a:r>
              <a:rPr lang="en-US" sz="1400" dirty="0"/>
              <a:t> </a:t>
            </a:r>
            <a:r>
              <a:rPr lang="en-US" sz="1400" dirty="0" err="1"/>
              <a:t>elit</a:t>
            </a:r>
            <a:r>
              <a:rPr lang="en-US" sz="1400" dirty="0"/>
              <a:t>. Integer </a:t>
            </a:r>
            <a:r>
              <a:rPr lang="en-US" sz="1400" dirty="0" err="1"/>
              <a:t>sollicitudin</a:t>
            </a:r>
            <a:r>
              <a:rPr lang="en-US" sz="1400" dirty="0"/>
              <a:t> </a:t>
            </a:r>
            <a:r>
              <a:rPr lang="en-US" sz="1400" dirty="0" err="1"/>
              <a:t>urna</a:t>
            </a:r>
            <a:r>
              <a:rPr lang="en-US" sz="1400" dirty="0"/>
              <a:t> vitae</a:t>
            </a:r>
          </a:p>
        </p:txBody>
      </p:sp>
      <p:sp>
        <p:nvSpPr>
          <p:cNvPr id="45" name="Text Placeholder 12">
            <a:extLst>
              <a:ext uri="{FF2B5EF4-FFF2-40B4-BE49-F238E27FC236}">
                <a16:creationId xmlns:a16="http://schemas.microsoft.com/office/drawing/2014/main" id="{0F4E8EBF-18BB-9110-54AD-693BAF5533EF}"/>
              </a:ext>
            </a:extLst>
          </p:cNvPr>
          <p:cNvSpPr txBox="1">
            <a:spLocks/>
          </p:cNvSpPr>
          <p:nvPr/>
        </p:nvSpPr>
        <p:spPr>
          <a:xfrm>
            <a:off x="7148117" y="3355894"/>
            <a:ext cx="1306641" cy="274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chemeClr val="tx2"/>
                </a:solidFill>
                <a:latin typeface="Montserrat ExtraBold" pitchFamily="2" charset="77"/>
              </a:rPr>
              <a:t>TITLE 1</a:t>
            </a:r>
          </a:p>
        </p:txBody>
      </p:sp>
      <p:sp>
        <p:nvSpPr>
          <p:cNvPr id="46" name="Rectangle 45">
            <a:extLst>
              <a:ext uri="{FF2B5EF4-FFF2-40B4-BE49-F238E27FC236}">
                <a16:creationId xmlns:a16="http://schemas.microsoft.com/office/drawing/2014/main" id="{E0466DA0-A2A3-A408-A445-1D9C303750F1}"/>
              </a:ext>
            </a:extLst>
          </p:cNvPr>
          <p:cNvSpPr/>
          <p:nvPr/>
        </p:nvSpPr>
        <p:spPr>
          <a:xfrm>
            <a:off x="5954822" y="748036"/>
            <a:ext cx="2536911" cy="2530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40D2ECD-4CC5-D5C0-CBFE-4B5858E0B1ED}"/>
              </a:ext>
            </a:extLst>
          </p:cNvPr>
          <p:cNvSpPr txBox="1"/>
          <p:nvPr/>
        </p:nvSpPr>
        <p:spPr>
          <a:xfrm>
            <a:off x="6474665" y="724102"/>
            <a:ext cx="2828882" cy="738664"/>
          </a:xfrm>
          <a:prstGeom prst="rect">
            <a:avLst/>
          </a:prstGeom>
          <a:noFill/>
        </p:spPr>
        <p:txBody>
          <a:bodyPr wrap="square" rtlCol="0">
            <a:spAutoFit/>
          </a:bodyPr>
          <a:lstStyle/>
          <a:p>
            <a:r>
              <a:rPr lang="en-US" sz="1400" dirty="0">
                <a:solidFill>
                  <a:schemeClr val="bg1"/>
                </a:solidFill>
                <a:latin typeface="Montserrat" pitchFamily="2" charset="77"/>
              </a:rPr>
              <a:t>YOUR TITLE</a:t>
            </a:r>
          </a:p>
          <a:p>
            <a:r>
              <a:rPr lang="en-US" sz="2800" b="1" i="1" dirty="0">
                <a:solidFill>
                  <a:schemeClr val="accent5"/>
                </a:solidFill>
                <a:latin typeface="Montserrat Black" pitchFamily="2" charset="77"/>
              </a:rPr>
              <a:t>GOES HERE</a:t>
            </a:r>
          </a:p>
        </p:txBody>
      </p:sp>
    </p:spTree>
    <p:extLst>
      <p:ext uri="{BB962C8B-B14F-4D97-AF65-F5344CB8AC3E}">
        <p14:creationId xmlns:p14="http://schemas.microsoft.com/office/powerpoint/2010/main" val="3451478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AC7416-4A94-743E-0D44-B348982C059C}"/>
              </a:ext>
            </a:extLst>
          </p:cNvPr>
          <p:cNvGrpSpPr/>
          <p:nvPr/>
        </p:nvGrpSpPr>
        <p:grpSpPr>
          <a:xfrm rot="10800000">
            <a:off x="-3063642" y="109859"/>
            <a:ext cx="6302188" cy="6340894"/>
            <a:chOff x="-3063642" y="109859"/>
            <a:chExt cx="6302188" cy="6340894"/>
          </a:xfrm>
        </p:grpSpPr>
        <p:sp>
          <p:nvSpPr>
            <p:cNvPr id="16" name="Freeform 15">
              <a:extLst>
                <a:ext uri="{FF2B5EF4-FFF2-40B4-BE49-F238E27FC236}">
                  <a16:creationId xmlns:a16="http://schemas.microsoft.com/office/drawing/2014/main" id="{79BD6AB1-F824-1C9D-49E7-7633BE4FC212}"/>
                </a:ext>
              </a:extLst>
            </p:cNvPr>
            <p:cNvSpPr/>
            <p:nvPr/>
          </p:nvSpPr>
          <p:spPr>
            <a:xfrm>
              <a:off x="-2513180" y="686530"/>
              <a:ext cx="5174370" cy="5174105"/>
            </a:xfrm>
            <a:custGeom>
              <a:avLst/>
              <a:gdLst>
                <a:gd name="connsiteX0" fmla="*/ 2587138 w 5174370"/>
                <a:gd name="connsiteY0" fmla="*/ 773711 h 5174105"/>
                <a:gd name="connsiteX1" fmla="*/ 773018 w 5174370"/>
                <a:gd name="connsiteY1" fmla="*/ 2587830 h 5174105"/>
                <a:gd name="connsiteX2" fmla="*/ 2587138 w 5174370"/>
                <a:gd name="connsiteY2" fmla="*/ 4401950 h 5174105"/>
                <a:gd name="connsiteX3" fmla="*/ 4401258 w 5174370"/>
                <a:gd name="connsiteY3" fmla="*/ 2587830 h 5174105"/>
                <a:gd name="connsiteX4" fmla="*/ 2587138 w 5174370"/>
                <a:gd name="connsiteY4" fmla="*/ 773711 h 5174105"/>
                <a:gd name="connsiteX5" fmla="*/ 3183061 w 5174370"/>
                <a:gd name="connsiteY5" fmla="*/ 0 h 5174105"/>
                <a:gd name="connsiteX6" fmla="*/ 3337782 w 5174370"/>
                <a:gd name="connsiteY6" fmla="*/ 39603 h 5174105"/>
                <a:gd name="connsiteX7" fmla="*/ 4005088 w 5174370"/>
                <a:gd name="connsiteY7" fmla="*/ 341837 h 5174105"/>
                <a:gd name="connsiteX8" fmla="*/ 4095987 w 5174370"/>
                <a:gd name="connsiteY8" fmla="*/ 404442 h 5174105"/>
                <a:gd name="connsiteX9" fmla="*/ 4080079 w 5174370"/>
                <a:gd name="connsiteY9" fmla="*/ 417567 h 5174105"/>
                <a:gd name="connsiteX10" fmla="*/ 3903828 w 5174370"/>
                <a:gd name="connsiteY10" fmla="*/ 843073 h 5174105"/>
                <a:gd name="connsiteX11" fmla="*/ 4505585 w 5174370"/>
                <a:gd name="connsiteY11" fmla="*/ 1444830 h 5174105"/>
                <a:gd name="connsiteX12" fmla="*/ 4842033 w 5174370"/>
                <a:gd name="connsiteY12" fmla="*/ 1342060 h 5174105"/>
                <a:gd name="connsiteX13" fmla="*/ 4903388 w 5174370"/>
                <a:gd name="connsiteY13" fmla="*/ 1291438 h 5174105"/>
                <a:gd name="connsiteX14" fmla="*/ 4966887 w 5174370"/>
                <a:gd name="connsiteY14" fmla="*/ 1407506 h 5174105"/>
                <a:gd name="connsiteX15" fmla="*/ 5123535 w 5174370"/>
                <a:gd name="connsiteY15" fmla="*/ 1798078 h 5174105"/>
                <a:gd name="connsiteX16" fmla="*/ 5173668 w 5174370"/>
                <a:gd name="connsiteY16" fmla="*/ 1993055 h 5174105"/>
                <a:gd name="connsiteX17" fmla="*/ 5121658 w 5174370"/>
                <a:gd name="connsiteY17" fmla="*/ 1998298 h 5174105"/>
                <a:gd name="connsiteX18" fmla="*/ 4641176 w 5174370"/>
                <a:gd name="connsiteY18" fmla="*/ 2587829 h 5174105"/>
                <a:gd name="connsiteX19" fmla="*/ 5121658 w 5174370"/>
                <a:gd name="connsiteY19" fmla="*/ 3177361 h 5174105"/>
                <a:gd name="connsiteX20" fmla="*/ 5174370 w 5174370"/>
                <a:gd name="connsiteY20" fmla="*/ 3182674 h 5174105"/>
                <a:gd name="connsiteX21" fmla="*/ 5163368 w 5174370"/>
                <a:gd name="connsiteY21" fmla="*/ 3235625 h 5174105"/>
                <a:gd name="connsiteX22" fmla="*/ 4826155 w 5174370"/>
                <a:gd name="connsiteY22" fmla="*/ 4016750 h 5174105"/>
                <a:gd name="connsiteX23" fmla="*/ 4816986 w 5174370"/>
                <a:gd name="connsiteY23" fmla="*/ 4030132 h 5174105"/>
                <a:gd name="connsiteX24" fmla="*/ 4796093 w 5174370"/>
                <a:gd name="connsiteY24" fmla="*/ 4012894 h 5174105"/>
                <a:gd name="connsiteX25" fmla="*/ 4459645 w 5174370"/>
                <a:gd name="connsiteY25" fmla="*/ 3910123 h 5174105"/>
                <a:gd name="connsiteX26" fmla="*/ 3857888 w 5174370"/>
                <a:gd name="connsiteY26" fmla="*/ 4511880 h 5174105"/>
                <a:gd name="connsiteX27" fmla="*/ 3960659 w 5174370"/>
                <a:gd name="connsiteY27" fmla="*/ 4848328 h 5174105"/>
                <a:gd name="connsiteX28" fmla="*/ 3967269 w 5174370"/>
                <a:gd name="connsiteY28" fmla="*/ 4856339 h 5174105"/>
                <a:gd name="connsiteX29" fmla="*/ 3848636 w 5174370"/>
                <a:gd name="connsiteY29" fmla="*/ 4925477 h 5174105"/>
                <a:gd name="connsiteX30" fmla="*/ 3376891 w 5174370"/>
                <a:gd name="connsiteY30" fmla="*/ 5124226 h 5174105"/>
                <a:gd name="connsiteX31" fmla="*/ 3182904 w 5174370"/>
                <a:gd name="connsiteY31" fmla="*/ 5174105 h 5174105"/>
                <a:gd name="connsiteX32" fmla="*/ 3176670 w 5174370"/>
                <a:gd name="connsiteY32" fmla="*/ 5112263 h 5174105"/>
                <a:gd name="connsiteX33" fmla="*/ 2587138 w 5174370"/>
                <a:gd name="connsiteY33" fmla="*/ 4631781 h 5174105"/>
                <a:gd name="connsiteX34" fmla="*/ 1997607 w 5174370"/>
                <a:gd name="connsiteY34" fmla="*/ 5112263 h 5174105"/>
                <a:gd name="connsiteX35" fmla="*/ 1991373 w 5174370"/>
                <a:gd name="connsiteY35" fmla="*/ 5174105 h 5174105"/>
                <a:gd name="connsiteX36" fmla="*/ 1797387 w 5174370"/>
                <a:gd name="connsiteY36" fmla="*/ 5124226 h 5174105"/>
                <a:gd name="connsiteX37" fmla="*/ 1179350 w 5174370"/>
                <a:gd name="connsiteY37" fmla="*/ 4840219 h 5174105"/>
                <a:gd name="connsiteX38" fmla="*/ 1066742 w 5174370"/>
                <a:gd name="connsiteY38" fmla="*/ 4764608 h 5174105"/>
                <a:gd name="connsiteX39" fmla="*/ 1121185 w 5174370"/>
                <a:gd name="connsiteY39" fmla="*/ 4664305 h 5174105"/>
                <a:gd name="connsiteX40" fmla="*/ 1168474 w 5174370"/>
                <a:gd name="connsiteY40" fmla="*/ 4430074 h 5174105"/>
                <a:gd name="connsiteX41" fmla="*/ 566717 w 5174370"/>
                <a:gd name="connsiteY41" fmla="*/ 3828317 h 5174105"/>
                <a:gd name="connsiteX42" fmla="*/ 332486 w 5174370"/>
                <a:gd name="connsiteY42" fmla="*/ 3875606 h 5174105"/>
                <a:gd name="connsiteX43" fmla="*/ 280784 w 5174370"/>
                <a:gd name="connsiteY43" fmla="*/ 3903669 h 5174105"/>
                <a:gd name="connsiteX44" fmla="*/ 261531 w 5174370"/>
                <a:gd name="connsiteY44" fmla="*/ 3871339 h 5174105"/>
                <a:gd name="connsiteX45" fmla="*/ 10910 w 5174370"/>
                <a:gd name="connsiteY45" fmla="*/ 3235625 h 5174105"/>
                <a:gd name="connsiteX46" fmla="*/ 0 w 5174370"/>
                <a:gd name="connsiteY46" fmla="*/ 3183117 h 5174105"/>
                <a:gd name="connsiteX47" fmla="*/ 57101 w 5174370"/>
                <a:gd name="connsiteY47" fmla="*/ 3177361 h 5174105"/>
                <a:gd name="connsiteX48" fmla="*/ 537583 w 5174370"/>
                <a:gd name="connsiteY48" fmla="*/ 2587829 h 5174105"/>
                <a:gd name="connsiteX49" fmla="*/ 57101 w 5174370"/>
                <a:gd name="connsiteY49" fmla="*/ 1998298 h 5174105"/>
                <a:gd name="connsiteX50" fmla="*/ 723 w 5174370"/>
                <a:gd name="connsiteY50" fmla="*/ 1992614 h 5174105"/>
                <a:gd name="connsiteX51" fmla="*/ 50744 w 5174370"/>
                <a:gd name="connsiteY51" fmla="*/ 1798078 h 5174105"/>
                <a:gd name="connsiteX52" fmla="*/ 307555 w 5174370"/>
                <a:gd name="connsiteY52" fmla="*/ 1224421 h 5174105"/>
                <a:gd name="connsiteX53" fmla="*/ 321928 w 5174370"/>
                <a:gd name="connsiteY53" fmla="*/ 1202439 h 5174105"/>
                <a:gd name="connsiteX54" fmla="*/ 332243 w 5174370"/>
                <a:gd name="connsiteY54" fmla="*/ 1210950 h 5174105"/>
                <a:gd name="connsiteX55" fmla="*/ 668691 w 5174370"/>
                <a:gd name="connsiteY55" fmla="*/ 1313721 h 5174105"/>
                <a:gd name="connsiteX56" fmla="*/ 1270448 w 5174370"/>
                <a:gd name="connsiteY56" fmla="*/ 711964 h 5174105"/>
                <a:gd name="connsiteX57" fmla="*/ 1167678 w 5174370"/>
                <a:gd name="connsiteY57" fmla="*/ 375516 h 5174105"/>
                <a:gd name="connsiteX58" fmla="*/ 1150507 w 5174370"/>
                <a:gd name="connsiteY58" fmla="*/ 354705 h 5174105"/>
                <a:gd name="connsiteX59" fmla="*/ 1169191 w 5174370"/>
                <a:gd name="connsiteY59" fmla="*/ 341837 h 5174105"/>
                <a:gd name="connsiteX60" fmla="*/ 1836496 w 5174370"/>
                <a:gd name="connsiteY60" fmla="*/ 39603 h 5174105"/>
                <a:gd name="connsiteX61" fmla="*/ 1991216 w 5174370"/>
                <a:gd name="connsiteY61" fmla="*/ 0 h 5174105"/>
                <a:gd name="connsiteX62" fmla="*/ 1997607 w 5174370"/>
                <a:gd name="connsiteY62" fmla="*/ 63396 h 5174105"/>
                <a:gd name="connsiteX63" fmla="*/ 2587138 w 5174370"/>
                <a:gd name="connsiteY63" fmla="*/ 543878 h 5174105"/>
                <a:gd name="connsiteX64" fmla="*/ 3176670 w 5174370"/>
                <a:gd name="connsiteY64" fmla="*/ 63396 h 51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74370" h="5174105">
                  <a:moveTo>
                    <a:pt x="2587138" y="773711"/>
                  </a:moveTo>
                  <a:cubicBezTo>
                    <a:pt x="1585227" y="773711"/>
                    <a:pt x="773018" y="1585919"/>
                    <a:pt x="773018" y="2587830"/>
                  </a:cubicBezTo>
                  <a:cubicBezTo>
                    <a:pt x="773018" y="3589741"/>
                    <a:pt x="1585227" y="4401950"/>
                    <a:pt x="2587138" y="4401950"/>
                  </a:cubicBezTo>
                  <a:cubicBezTo>
                    <a:pt x="3589049" y="4401950"/>
                    <a:pt x="4401258" y="3589741"/>
                    <a:pt x="4401258" y="2587830"/>
                  </a:cubicBezTo>
                  <a:cubicBezTo>
                    <a:pt x="4401258" y="1585919"/>
                    <a:pt x="3589049" y="773711"/>
                    <a:pt x="2587138" y="773711"/>
                  </a:cubicBezTo>
                  <a:close/>
                  <a:moveTo>
                    <a:pt x="3183061" y="0"/>
                  </a:moveTo>
                  <a:lnTo>
                    <a:pt x="3337782" y="39603"/>
                  </a:lnTo>
                  <a:cubicBezTo>
                    <a:pt x="3575813" y="109608"/>
                    <a:pt x="3799953" y="212059"/>
                    <a:pt x="4005088" y="341837"/>
                  </a:cubicBezTo>
                  <a:lnTo>
                    <a:pt x="4095987" y="404442"/>
                  </a:lnTo>
                  <a:lnTo>
                    <a:pt x="4080079" y="417567"/>
                  </a:lnTo>
                  <a:cubicBezTo>
                    <a:pt x="3971182" y="526464"/>
                    <a:pt x="3903828" y="676903"/>
                    <a:pt x="3903828" y="843073"/>
                  </a:cubicBezTo>
                  <a:cubicBezTo>
                    <a:pt x="3903828" y="1175415"/>
                    <a:pt x="4173244" y="1444830"/>
                    <a:pt x="4505585" y="1444830"/>
                  </a:cubicBezTo>
                  <a:cubicBezTo>
                    <a:pt x="4630213" y="1444830"/>
                    <a:pt x="4745992" y="1406944"/>
                    <a:pt x="4842033" y="1342060"/>
                  </a:cubicBezTo>
                  <a:lnTo>
                    <a:pt x="4903388" y="1291438"/>
                  </a:lnTo>
                  <a:lnTo>
                    <a:pt x="4966887" y="1407506"/>
                  </a:lnTo>
                  <a:cubicBezTo>
                    <a:pt x="5028969" y="1532433"/>
                    <a:pt x="5081503" y="1662942"/>
                    <a:pt x="5123535" y="1798078"/>
                  </a:cubicBezTo>
                  <a:lnTo>
                    <a:pt x="5173668" y="1993055"/>
                  </a:lnTo>
                  <a:lnTo>
                    <a:pt x="5121658" y="1998298"/>
                  </a:lnTo>
                  <a:cubicBezTo>
                    <a:pt x="4847448" y="2054409"/>
                    <a:pt x="4641176" y="2297031"/>
                    <a:pt x="4641176" y="2587829"/>
                  </a:cubicBezTo>
                  <a:cubicBezTo>
                    <a:pt x="4641176" y="2878627"/>
                    <a:pt x="4847448" y="3121249"/>
                    <a:pt x="5121658" y="3177361"/>
                  </a:cubicBezTo>
                  <a:lnTo>
                    <a:pt x="5174370" y="3182674"/>
                  </a:lnTo>
                  <a:lnTo>
                    <a:pt x="5163368" y="3235625"/>
                  </a:lnTo>
                  <a:cubicBezTo>
                    <a:pt x="5092993" y="3516395"/>
                    <a:pt x="4977921" y="3779437"/>
                    <a:pt x="4826155" y="4016750"/>
                  </a:cubicBezTo>
                  <a:lnTo>
                    <a:pt x="4816986" y="4030132"/>
                  </a:lnTo>
                  <a:lnTo>
                    <a:pt x="4796093" y="4012894"/>
                  </a:lnTo>
                  <a:cubicBezTo>
                    <a:pt x="4700052" y="3948010"/>
                    <a:pt x="4584273" y="3910123"/>
                    <a:pt x="4459645" y="3910123"/>
                  </a:cubicBezTo>
                  <a:cubicBezTo>
                    <a:pt x="4127304" y="3910123"/>
                    <a:pt x="3857888" y="4179539"/>
                    <a:pt x="3857888" y="4511880"/>
                  </a:cubicBezTo>
                  <a:cubicBezTo>
                    <a:pt x="3857888" y="4636508"/>
                    <a:pt x="3895775" y="4752287"/>
                    <a:pt x="3960659" y="4848328"/>
                  </a:cubicBezTo>
                  <a:lnTo>
                    <a:pt x="3967269" y="4856339"/>
                  </a:lnTo>
                  <a:lnTo>
                    <a:pt x="3848636" y="4925477"/>
                  </a:lnTo>
                  <a:cubicBezTo>
                    <a:pt x="3699413" y="5006174"/>
                    <a:pt x="3541589" y="5073000"/>
                    <a:pt x="3376891" y="5124226"/>
                  </a:cubicBezTo>
                  <a:lnTo>
                    <a:pt x="3182904" y="5174105"/>
                  </a:lnTo>
                  <a:lnTo>
                    <a:pt x="3176670" y="5112263"/>
                  </a:lnTo>
                  <a:cubicBezTo>
                    <a:pt x="3120558" y="4838053"/>
                    <a:pt x="2877937" y="4631781"/>
                    <a:pt x="2587138" y="4631781"/>
                  </a:cubicBezTo>
                  <a:cubicBezTo>
                    <a:pt x="2296340" y="4631781"/>
                    <a:pt x="2053719" y="4838053"/>
                    <a:pt x="1997607" y="5112263"/>
                  </a:cubicBezTo>
                  <a:lnTo>
                    <a:pt x="1991373" y="5174105"/>
                  </a:lnTo>
                  <a:lnTo>
                    <a:pt x="1797387" y="5124226"/>
                  </a:lnTo>
                  <a:cubicBezTo>
                    <a:pt x="1577791" y="5055924"/>
                    <a:pt x="1370413" y="4959890"/>
                    <a:pt x="1179350" y="4840219"/>
                  </a:cubicBezTo>
                  <a:lnTo>
                    <a:pt x="1066742" y="4764608"/>
                  </a:lnTo>
                  <a:lnTo>
                    <a:pt x="1121185" y="4664305"/>
                  </a:lnTo>
                  <a:cubicBezTo>
                    <a:pt x="1151636" y="4592312"/>
                    <a:pt x="1168474" y="4513160"/>
                    <a:pt x="1168474" y="4430074"/>
                  </a:cubicBezTo>
                  <a:cubicBezTo>
                    <a:pt x="1168474" y="4097733"/>
                    <a:pt x="899058" y="3828317"/>
                    <a:pt x="566717" y="3828317"/>
                  </a:cubicBezTo>
                  <a:cubicBezTo>
                    <a:pt x="483632" y="3828317"/>
                    <a:pt x="404480" y="3845156"/>
                    <a:pt x="332486" y="3875606"/>
                  </a:cubicBezTo>
                  <a:lnTo>
                    <a:pt x="280784" y="3903669"/>
                  </a:lnTo>
                  <a:lnTo>
                    <a:pt x="261531" y="3871339"/>
                  </a:lnTo>
                  <a:cubicBezTo>
                    <a:pt x="152117" y="3673511"/>
                    <a:pt x="67211" y="3460241"/>
                    <a:pt x="10910" y="3235625"/>
                  </a:cubicBezTo>
                  <a:lnTo>
                    <a:pt x="0" y="3183117"/>
                  </a:lnTo>
                  <a:lnTo>
                    <a:pt x="57101" y="3177361"/>
                  </a:lnTo>
                  <a:cubicBezTo>
                    <a:pt x="331312" y="3121249"/>
                    <a:pt x="537583" y="2878628"/>
                    <a:pt x="537583" y="2587829"/>
                  </a:cubicBezTo>
                  <a:cubicBezTo>
                    <a:pt x="537583" y="2297031"/>
                    <a:pt x="331312" y="2054409"/>
                    <a:pt x="57101" y="1998298"/>
                  </a:cubicBezTo>
                  <a:lnTo>
                    <a:pt x="723" y="1992614"/>
                  </a:lnTo>
                  <a:lnTo>
                    <a:pt x="50744" y="1798078"/>
                  </a:lnTo>
                  <a:cubicBezTo>
                    <a:pt x="113791" y="1595374"/>
                    <a:pt x="200469" y="1403081"/>
                    <a:pt x="307555" y="1224421"/>
                  </a:cubicBezTo>
                  <a:lnTo>
                    <a:pt x="321928" y="1202439"/>
                  </a:lnTo>
                  <a:lnTo>
                    <a:pt x="332243" y="1210950"/>
                  </a:lnTo>
                  <a:cubicBezTo>
                    <a:pt x="428284" y="1275834"/>
                    <a:pt x="544063" y="1313721"/>
                    <a:pt x="668691" y="1313721"/>
                  </a:cubicBezTo>
                  <a:cubicBezTo>
                    <a:pt x="1001032" y="1313721"/>
                    <a:pt x="1270448" y="1044304"/>
                    <a:pt x="1270448" y="711964"/>
                  </a:cubicBezTo>
                  <a:cubicBezTo>
                    <a:pt x="1270448" y="587336"/>
                    <a:pt x="1232562" y="471557"/>
                    <a:pt x="1167678" y="375516"/>
                  </a:cubicBezTo>
                  <a:lnTo>
                    <a:pt x="1150507" y="354705"/>
                  </a:lnTo>
                  <a:lnTo>
                    <a:pt x="1169191" y="341837"/>
                  </a:lnTo>
                  <a:cubicBezTo>
                    <a:pt x="1374325" y="212059"/>
                    <a:pt x="1598466" y="109608"/>
                    <a:pt x="1836496" y="39603"/>
                  </a:cubicBezTo>
                  <a:lnTo>
                    <a:pt x="1991216" y="0"/>
                  </a:lnTo>
                  <a:lnTo>
                    <a:pt x="1997607" y="63396"/>
                  </a:lnTo>
                  <a:cubicBezTo>
                    <a:pt x="2053719" y="337606"/>
                    <a:pt x="2296340" y="543878"/>
                    <a:pt x="2587138" y="543878"/>
                  </a:cubicBezTo>
                  <a:cubicBezTo>
                    <a:pt x="2877937" y="543878"/>
                    <a:pt x="3120558" y="337606"/>
                    <a:pt x="3176670" y="63396"/>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ACCD223A-9763-FD3A-ABFA-DB185A7C346E}"/>
                </a:ext>
              </a:extLst>
            </p:cNvPr>
            <p:cNvSpPr/>
            <p:nvPr/>
          </p:nvSpPr>
          <p:spPr>
            <a:xfrm>
              <a:off x="-396642" y="109859"/>
              <a:ext cx="941294" cy="9412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75FEE2-A4EB-6470-8871-38139C910D68}"/>
                </a:ext>
              </a:extLst>
            </p:cNvPr>
            <p:cNvSpPr/>
            <p:nvPr/>
          </p:nvSpPr>
          <p:spPr>
            <a:xfrm>
              <a:off x="-396642" y="5509459"/>
              <a:ext cx="941294" cy="9412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E56A1B-CF8E-84D5-1AE7-71951E968929}"/>
                </a:ext>
              </a:extLst>
            </p:cNvPr>
            <p:cNvSpPr/>
            <p:nvPr/>
          </p:nvSpPr>
          <p:spPr>
            <a:xfrm>
              <a:off x="1530769" y="1037706"/>
              <a:ext cx="941294" cy="9412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Oval 19">
              <a:extLst>
                <a:ext uri="{FF2B5EF4-FFF2-40B4-BE49-F238E27FC236}">
                  <a16:creationId xmlns:a16="http://schemas.microsoft.com/office/drawing/2014/main" id="{B2234C20-274A-8CC6-BBFA-F012B4AA5EB2}"/>
                </a:ext>
              </a:extLst>
            </p:cNvPr>
            <p:cNvSpPr/>
            <p:nvPr/>
          </p:nvSpPr>
          <p:spPr>
            <a:xfrm>
              <a:off x="2297252" y="2802935"/>
              <a:ext cx="941294" cy="9412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7646B0B-DDB2-D39C-31CF-90E7C805B33E}"/>
                </a:ext>
              </a:extLst>
            </p:cNvPr>
            <p:cNvSpPr/>
            <p:nvPr/>
          </p:nvSpPr>
          <p:spPr>
            <a:xfrm>
              <a:off x="1517322" y="4737030"/>
              <a:ext cx="941294" cy="941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31D6F3-9AA4-E40C-7BF1-A6CB7C3635BA}"/>
                </a:ext>
              </a:extLst>
            </p:cNvPr>
            <p:cNvSpPr/>
            <p:nvPr/>
          </p:nvSpPr>
          <p:spPr>
            <a:xfrm>
              <a:off x="-2409652" y="4636130"/>
              <a:ext cx="941294" cy="941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8816BB-C1AC-82E7-7102-744457331C5F}"/>
                </a:ext>
              </a:extLst>
            </p:cNvPr>
            <p:cNvSpPr/>
            <p:nvPr/>
          </p:nvSpPr>
          <p:spPr>
            <a:xfrm>
              <a:off x="-3063642" y="2802935"/>
              <a:ext cx="941294" cy="94129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74B24B-9974-A06A-6F03-4D4680B49E7A}"/>
                </a:ext>
              </a:extLst>
            </p:cNvPr>
            <p:cNvSpPr/>
            <p:nvPr/>
          </p:nvSpPr>
          <p:spPr>
            <a:xfrm>
              <a:off x="-2324053" y="918880"/>
              <a:ext cx="941294" cy="941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9">
            <a:extLst>
              <a:ext uri="{FF2B5EF4-FFF2-40B4-BE49-F238E27FC236}">
                <a16:creationId xmlns:a16="http://schemas.microsoft.com/office/drawing/2014/main" id="{C9377884-132F-8B15-412A-5E6FB724DF23}"/>
              </a:ext>
            </a:extLst>
          </p:cNvPr>
          <p:cNvSpPr txBox="1">
            <a:spLocks/>
          </p:cNvSpPr>
          <p:nvPr/>
        </p:nvSpPr>
        <p:spPr>
          <a:xfrm>
            <a:off x="4604986" y="2149915"/>
            <a:ext cx="2399169" cy="1020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Integer </a:t>
            </a:r>
            <a:r>
              <a:rPr lang="en-US" sz="1400" dirty="0" err="1"/>
              <a:t>sollicitudin</a:t>
            </a:r>
            <a:r>
              <a:rPr lang="en-US" sz="1400" dirty="0"/>
              <a:t> </a:t>
            </a:r>
            <a:r>
              <a:rPr lang="en-US" sz="1400" dirty="0" err="1"/>
              <a:t>urna</a:t>
            </a:r>
            <a:r>
              <a:rPr lang="en-US" sz="1400" dirty="0"/>
              <a:t> vitae`</a:t>
            </a:r>
          </a:p>
        </p:txBody>
      </p:sp>
      <p:sp>
        <p:nvSpPr>
          <p:cNvPr id="4" name="Text Placeholder 12">
            <a:extLst>
              <a:ext uri="{FF2B5EF4-FFF2-40B4-BE49-F238E27FC236}">
                <a16:creationId xmlns:a16="http://schemas.microsoft.com/office/drawing/2014/main" id="{5E1566CE-3259-7EAC-9EDB-57500DB31E29}"/>
              </a:ext>
            </a:extLst>
          </p:cNvPr>
          <p:cNvSpPr txBox="1">
            <a:spLocks/>
          </p:cNvSpPr>
          <p:nvPr/>
        </p:nvSpPr>
        <p:spPr>
          <a:xfrm>
            <a:off x="4606365" y="1773434"/>
            <a:ext cx="2397790" cy="302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chemeClr val="tx2"/>
                </a:solidFill>
                <a:latin typeface="Montserrat ExtraBold" pitchFamily="2" charset="77"/>
              </a:rPr>
              <a:t>TITLE 1</a:t>
            </a:r>
          </a:p>
        </p:txBody>
      </p:sp>
      <p:sp>
        <p:nvSpPr>
          <p:cNvPr id="5" name="Text Placeholder 9">
            <a:extLst>
              <a:ext uri="{FF2B5EF4-FFF2-40B4-BE49-F238E27FC236}">
                <a16:creationId xmlns:a16="http://schemas.microsoft.com/office/drawing/2014/main" id="{BA4934AC-A22C-16AC-014B-1EF51AD24682}"/>
              </a:ext>
            </a:extLst>
          </p:cNvPr>
          <p:cNvSpPr txBox="1">
            <a:spLocks/>
          </p:cNvSpPr>
          <p:nvPr/>
        </p:nvSpPr>
        <p:spPr>
          <a:xfrm>
            <a:off x="4603607" y="4061681"/>
            <a:ext cx="2399169" cy="1020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Integer </a:t>
            </a:r>
            <a:r>
              <a:rPr lang="en-US" sz="1400" dirty="0" err="1"/>
              <a:t>sollicitudin</a:t>
            </a:r>
            <a:r>
              <a:rPr lang="en-US" sz="1400" dirty="0"/>
              <a:t> </a:t>
            </a:r>
            <a:r>
              <a:rPr lang="en-US" sz="1400" dirty="0" err="1"/>
              <a:t>urna</a:t>
            </a:r>
            <a:r>
              <a:rPr lang="en-US" sz="1400" dirty="0"/>
              <a:t> vitae`</a:t>
            </a:r>
          </a:p>
        </p:txBody>
      </p:sp>
      <p:sp>
        <p:nvSpPr>
          <p:cNvPr id="6" name="Text Placeholder 12">
            <a:extLst>
              <a:ext uri="{FF2B5EF4-FFF2-40B4-BE49-F238E27FC236}">
                <a16:creationId xmlns:a16="http://schemas.microsoft.com/office/drawing/2014/main" id="{6E2737F1-5F79-D038-A37A-CC8737C6DDD1}"/>
              </a:ext>
            </a:extLst>
          </p:cNvPr>
          <p:cNvSpPr txBox="1">
            <a:spLocks/>
          </p:cNvSpPr>
          <p:nvPr/>
        </p:nvSpPr>
        <p:spPr>
          <a:xfrm>
            <a:off x="4604986" y="3685200"/>
            <a:ext cx="2397790" cy="302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chemeClr val="tx2"/>
                </a:solidFill>
                <a:latin typeface="Montserrat ExtraBold" pitchFamily="2" charset="77"/>
              </a:rPr>
              <a:t>TITLE 1</a:t>
            </a:r>
          </a:p>
        </p:txBody>
      </p:sp>
      <p:sp>
        <p:nvSpPr>
          <p:cNvPr id="7" name="Text Placeholder 9">
            <a:extLst>
              <a:ext uri="{FF2B5EF4-FFF2-40B4-BE49-F238E27FC236}">
                <a16:creationId xmlns:a16="http://schemas.microsoft.com/office/drawing/2014/main" id="{809E976E-766D-1B70-2CD5-54BBE1B7EC20}"/>
              </a:ext>
            </a:extLst>
          </p:cNvPr>
          <p:cNvSpPr txBox="1">
            <a:spLocks/>
          </p:cNvSpPr>
          <p:nvPr/>
        </p:nvSpPr>
        <p:spPr>
          <a:xfrm>
            <a:off x="7375793" y="2149915"/>
            <a:ext cx="2399169" cy="1020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Integer </a:t>
            </a:r>
            <a:r>
              <a:rPr lang="en-US" sz="1400" dirty="0" err="1"/>
              <a:t>sollicitudin</a:t>
            </a:r>
            <a:r>
              <a:rPr lang="en-US" sz="1400" dirty="0"/>
              <a:t> </a:t>
            </a:r>
            <a:r>
              <a:rPr lang="en-US" sz="1400" dirty="0" err="1"/>
              <a:t>urna</a:t>
            </a:r>
            <a:r>
              <a:rPr lang="en-US" sz="1400" dirty="0"/>
              <a:t> vitae`</a:t>
            </a:r>
          </a:p>
        </p:txBody>
      </p:sp>
      <p:sp>
        <p:nvSpPr>
          <p:cNvPr id="8" name="Text Placeholder 12">
            <a:extLst>
              <a:ext uri="{FF2B5EF4-FFF2-40B4-BE49-F238E27FC236}">
                <a16:creationId xmlns:a16="http://schemas.microsoft.com/office/drawing/2014/main" id="{B76236EB-D02E-AC27-9E02-1743EE08872F}"/>
              </a:ext>
            </a:extLst>
          </p:cNvPr>
          <p:cNvSpPr txBox="1">
            <a:spLocks/>
          </p:cNvSpPr>
          <p:nvPr/>
        </p:nvSpPr>
        <p:spPr>
          <a:xfrm>
            <a:off x="7377172" y="1773434"/>
            <a:ext cx="2397790" cy="302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chemeClr val="tx2"/>
                </a:solidFill>
                <a:latin typeface="Montserrat ExtraBold" pitchFamily="2" charset="77"/>
              </a:rPr>
              <a:t>TITLE 1</a:t>
            </a:r>
          </a:p>
        </p:txBody>
      </p:sp>
      <p:sp>
        <p:nvSpPr>
          <p:cNvPr id="9" name="Text Placeholder 9">
            <a:extLst>
              <a:ext uri="{FF2B5EF4-FFF2-40B4-BE49-F238E27FC236}">
                <a16:creationId xmlns:a16="http://schemas.microsoft.com/office/drawing/2014/main" id="{40D6054D-2019-ABBB-75A7-6B8266CCBE8E}"/>
              </a:ext>
            </a:extLst>
          </p:cNvPr>
          <p:cNvSpPr txBox="1">
            <a:spLocks/>
          </p:cNvSpPr>
          <p:nvPr/>
        </p:nvSpPr>
        <p:spPr>
          <a:xfrm>
            <a:off x="7374414" y="4061681"/>
            <a:ext cx="2399169" cy="1020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Integer </a:t>
            </a:r>
            <a:r>
              <a:rPr lang="en-US" sz="1400" dirty="0" err="1"/>
              <a:t>sollicitudin</a:t>
            </a:r>
            <a:r>
              <a:rPr lang="en-US" sz="1400" dirty="0"/>
              <a:t> </a:t>
            </a:r>
            <a:r>
              <a:rPr lang="en-US" sz="1400" dirty="0" err="1"/>
              <a:t>urna</a:t>
            </a:r>
            <a:r>
              <a:rPr lang="en-US" sz="1400" dirty="0"/>
              <a:t> vitae`</a:t>
            </a:r>
          </a:p>
        </p:txBody>
      </p:sp>
      <p:sp>
        <p:nvSpPr>
          <p:cNvPr id="10" name="Text Placeholder 12">
            <a:extLst>
              <a:ext uri="{FF2B5EF4-FFF2-40B4-BE49-F238E27FC236}">
                <a16:creationId xmlns:a16="http://schemas.microsoft.com/office/drawing/2014/main" id="{C8C7E885-9811-4600-6FD8-1F259F16C2F6}"/>
              </a:ext>
            </a:extLst>
          </p:cNvPr>
          <p:cNvSpPr txBox="1">
            <a:spLocks/>
          </p:cNvSpPr>
          <p:nvPr/>
        </p:nvSpPr>
        <p:spPr>
          <a:xfrm>
            <a:off x="7375793" y="3685200"/>
            <a:ext cx="2397790" cy="302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chemeClr val="tx2"/>
                </a:solidFill>
                <a:latin typeface="Montserrat ExtraBold" pitchFamily="2" charset="77"/>
              </a:rPr>
              <a:t>TITLE 1</a:t>
            </a:r>
          </a:p>
        </p:txBody>
      </p:sp>
      <p:sp>
        <p:nvSpPr>
          <p:cNvPr id="12" name="Rectangle 11">
            <a:extLst>
              <a:ext uri="{FF2B5EF4-FFF2-40B4-BE49-F238E27FC236}">
                <a16:creationId xmlns:a16="http://schemas.microsoft.com/office/drawing/2014/main" id="{29F7C07E-241A-6EBF-F93E-2785D3D90111}"/>
              </a:ext>
            </a:extLst>
          </p:cNvPr>
          <p:cNvSpPr/>
          <p:nvPr/>
        </p:nvSpPr>
        <p:spPr>
          <a:xfrm>
            <a:off x="5570235" y="755567"/>
            <a:ext cx="2536911" cy="2530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E3116AB-8766-2548-D29B-68D4F8EA687A}"/>
              </a:ext>
            </a:extLst>
          </p:cNvPr>
          <p:cNvSpPr txBox="1"/>
          <p:nvPr/>
        </p:nvSpPr>
        <p:spPr>
          <a:xfrm>
            <a:off x="6090078" y="731633"/>
            <a:ext cx="2828882" cy="738664"/>
          </a:xfrm>
          <a:prstGeom prst="rect">
            <a:avLst/>
          </a:prstGeom>
          <a:noFill/>
        </p:spPr>
        <p:txBody>
          <a:bodyPr wrap="square" rtlCol="0">
            <a:spAutoFit/>
          </a:bodyPr>
          <a:lstStyle/>
          <a:p>
            <a:r>
              <a:rPr lang="en-US" sz="1400" dirty="0">
                <a:solidFill>
                  <a:schemeClr val="bg1"/>
                </a:solidFill>
                <a:latin typeface="Montserrat" pitchFamily="2" charset="77"/>
              </a:rPr>
              <a:t>YOUR TITLE</a:t>
            </a:r>
          </a:p>
          <a:p>
            <a:r>
              <a:rPr lang="en-US" sz="2800" b="1" i="1" dirty="0">
                <a:solidFill>
                  <a:schemeClr val="accent5"/>
                </a:solidFill>
                <a:latin typeface="Montserrat Black" pitchFamily="2" charset="77"/>
              </a:rPr>
              <a:t>GOES HERE</a:t>
            </a:r>
          </a:p>
        </p:txBody>
      </p:sp>
      <p:sp>
        <p:nvSpPr>
          <p:cNvPr id="14" name="Freeform 42">
            <a:extLst>
              <a:ext uri="{FF2B5EF4-FFF2-40B4-BE49-F238E27FC236}">
                <a16:creationId xmlns:a16="http://schemas.microsoft.com/office/drawing/2014/main" id="{61C8DA88-9212-9BF7-D6BE-56EC58FC18AC}"/>
              </a:ext>
            </a:extLst>
          </p:cNvPr>
          <p:cNvSpPr>
            <a:spLocks noEditPoints="1"/>
          </p:cNvSpPr>
          <p:nvPr/>
        </p:nvSpPr>
        <p:spPr bwMode="auto">
          <a:xfrm>
            <a:off x="2429895" y="3020786"/>
            <a:ext cx="612851" cy="585120"/>
          </a:xfrm>
          <a:custGeom>
            <a:avLst/>
            <a:gdLst>
              <a:gd name="T0" fmla="*/ 545670 w 103"/>
              <a:gd name="T1" fmla="*/ 6825 h 98"/>
              <a:gd name="T2" fmla="*/ 511566 w 103"/>
              <a:gd name="T3" fmla="*/ 0 h 98"/>
              <a:gd name="T4" fmla="*/ 354685 w 103"/>
              <a:gd name="T5" fmla="*/ 88727 h 98"/>
              <a:gd name="T6" fmla="*/ 190984 w 103"/>
              <a:gd name="T7" fmla="*/ 0 h 98"/>
              <a:gd name="T8" fmla="*/ 156880 w 103"/>
              <a:gd name="T9" fmla="*/ 6825 h 98"/>
              <a:gd name="T10" fmla="*/ 0 w 103"/>
              <a:gd name="T11" fmla="*/ 191105 h 98"/>
              <a:gd name="T12" fmla="*/ 0 w 103"/>
              <a:gd name="T13" fmla="*/ 232056 h 98"/>
              <a:gd name="T14" fmla="*/ 354685 w 103"/>
              <a:gd name="T15" fmla="*/ 668867 h 98"/>
              <a:gd name="T16" fmla="*/ 702550 w 103"/>
              <a:gd name="T17" fmla="*/ 232056 h 98"/>
              <a:gd name="T18" fmla="*/ 702550 w 103"/>
              <a:gd name="T19" fmla="*/ 191105 h 98"/>
              <a:gd name="T20" fmla="*/ 545670 w 103"/>
              <a:gd name="T21" fmla="*/ 6825 h 98"/>
              <a:gd name="T22" fmla="*/ 627520 w 103"/>
              <a:gd name="T23" fmla="*/ 232056 h 98"/>
              <a:gd name="T24" fmla="*/ 354685 w 103"/>
              <a:gd name="T25" fmla="*/ 573315 h 98"/>
              <a:gd name="T26" fmla="*/ 81850 w 103"/>
              <a:gd name="T27" fmla="*/ 232056 h 98"/>
              <a:gd name="T28" fmla="*/ 81850 w 103"/>
              <a:gd name="T29" fmla="*/ 197930 h 98"/>
              <a:gd name="T30" fmla="*/ 170522 w 103"/>
              <a:gd name="T31" fmla="*/ 81902 h 98"/>
              <a:gd name="T32" fmla="*/ 190984 w 103"/>
              <a:gd name="T33" fmla="*/ 81902 h 98"/>
              <a:gd name="T34" fmla="*/ 293298 w 103"/>
              <a:gd name="T35" fmla="*/ 136503 h 98"/>
              <a:gd name="T36" fmla="*/ 354685 w 103"/>
              <a:gd name="T37" fmla="*/ 204755 h 98"/>
              <a:gd name="T38" fmla="*/ 409252 w 103"/>
              <a:gd name="T39" fmla="*/ 136503 h 98"/>
              <a:gd name="T40" fmla="*/ 511566 w 103"/>
              <a:gd name="T41" fmla="*/ 81902 h 98"/>
              <a:gd name="T42" fmla="*/ 538849 w 103"/>
              <a:gd name="T43" fmla="*/ 81902 h 98"/>
              <a:gd name="T44" fmla="*/ 627520 w 103"/>
              <a:gd name="T45" fmla="*/ 197930 h 98"/>
              <a:gd name="T46" fmla="*/ 627520 w 103"/>
              <a:gd name="T47" fmla="*/ 232056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3" h="98">
                <a:moveTo>
                  <a:pt x="80" y="1"/>
                </a:moveTo>
                <a:cubicBezTo>
                  <a:pt x="78" y="0"/>
                  <a:pt x="77" y="0"/>
                  <a:pt x="75" y="0"/>
                </a:cubicBezTo>
                <a:cubicBezTo>
                  <a:pt x="64" y="0"/>
                  <a:pt x="58" y="5"/>
                  <a:pt x="52" y="13"/>
                </a:cubicBezTo>
                <a:cubicBezTo>
                  <a:pt x="45" y="5"/>
                  <a:pt x="40" y="0"/>
                  <a:pt x="28" y="0"/>
                </a:cubicBezTo>
                <a:cubicBezTo>
                  <a:pt x="27" y="0"/>
                  <a:pt x="25" y="0"/>
                  <a:pt x="23" y="1"/>
                </a:cubicBezTo>
                <a:cubicBezTo>
                  <a:pt x="13" y="2"/>
                  <a:pt x="2" y="11"/>
                  <a:pt x="0" y="28"/>
                </a:cubicBezTo>
                <a:cubicBezTo>
                  <a:pt x="0" y="34"/>
                  <a:pt x="0" y="34"/>
                  <a:pt x="0" y="34"/>
                </a:cubicBezTo>
                <a:cubicBezTo>
                  <a:pt x="2" y="51"/>
                  <a:pt x="14" y="72"/>
                  <a:pt x="52" y="98"/>
                </a:cubicBezTo>
                <a:cubicBezTo>
                  <a:pt x="89" y="72"/>
                  <a:pt x="102" y="51"/>
                  <a:pt x="103" y="34"/>
                </a:cubicBezTo>
                <a:cubicBezTo>
                  <a:pt x="103" y="28"/>
                  <a:pt x="103" y="28"/>
                  <a:pt x="103" y="28"/>
                </a:cubicBezTo>
                <a:cubicBezTo>
                  <a:pt x="102" y="11"/>
                  <a:pt x="90" y="2"/>
                  <a:pt x="80" y="1"/>
                </a:cubicBezTo>
                <a:close/>
                <a:moveTo>
                  <a:pt x="92" y="34"/>
                </a:moveTo>
                <a:cubicBezTo>
                  <a:pt x="90" y="49"/>
                  <a:pt x="77" y="65"/>
                  <a:pt x="52" y="84"/>
                </a:cubicBezTo>
                <a:cubicBezTo>
                  <a:pt x="26" y="65"/>
                  <a:pt x="13" y="49"/>
                  <a:pt x="12" y="34"/>
                </a:cubicBezTo>
                <a:cubicBezTo>
                  <a:pt x="12" y="29"/>
                  <a:pt x="12" y="29"/>
                  <a:pt x="12" y="29"/>
                </a:cubicBezTo>
                <a:cubicBezTo>
                  <a:pt x="13" y="17"/>
                  <a:pt x="20" y="12"/>
                  <a:pt x="25" y="12"/>
                </a:cubicBezTo>
                <a:cubicBezTo>
                  <a:pt x="26" y="12"/>
                  <a:pt x="27" y="12"/>
                  <a:pt x="28" y="12"/>
                </a:cubicBezTo>
                <a:cubicBezTo>
                  <a:pt x="35" y="12"/>
                  <a:pt x="38" y="14"/>
                  <a:pt x="43" y="20"/>
                </a:cubicBezTo>
                <a:cubicBezTo>
                  <a:pt x="52" y="30"/>
                  <a:pt x="52" y="30"/>
                  <a:pt x="52" y="30"/>
                </a:cubicBezTo>
                <a:cubicBezTo>
                  <a:pt x="60" y="20"/>
                  <a:pt x="60" y="20"/>
                  <a:pt x="60" y="20"/>
                </a:cubicBezTo>
                <a:cubicBezTo>
                  <a:pt x="66" y="14"/>
                  <a:pt x="69" y="12"/>
                  <a:pt x="75" y="12"/>
                </a:cubicBezTo>
                <a:cubicBezTo>
                  <a:pt x="76" y="12"/>
                  <a:pt x="78" y="12"/>
                  <a:pt x="79" y="12"/>
                </a:cubicBezTo>
                <a:cubicBezTo>
                  <a:pt x="83" y="12"/>
                  <a:pt x="91" y="17"/>
                  <a:pt x="92" y="29"/>
                </a:cubicBezTo>
                <a:lnTo>
                  <a:pt x="9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es-MX" sz="900"/>
          </a:p>
        </p:txBody>
      </p:sp>
    </p:spTree>
    <p:extLst>
      <p:ext uri="{BB962C8B-B14F-4D97-AF65-F5344CB8AC3E}">
        <p14:creationId xmlns:p14="http://schemas.microsoft.com/office/powerpoint/2010/main" val="700821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E07B24-3FCA-4699-721C-CE0158758C39}"/>
              </a:ext>
            </a:extLst>
          </p:cNvPr>
          <p:cNvGrpSpPr/>
          <p:nvPr/>
        </p:nvGrpSpPr>
        <p:grpSpPr>
          <a:xfrm rot="13500000">
            <a:off x="-3063642" y="109859"/>
            <a:ext cx="6302188" cy="6340894"/>
            <a:chOff x="-3063642" y="109859"/>
            <a:chExt cx="6302188" cy="6340894"/>
          </a:xfrm>
        </p:grpSpPr>
        <p:sp>
          <p:nvSpPr>
            <p:cNvPr id="16" name="Freeform 15">
              <a:extLst>
                <a:ext uri="{FF2B5EF4-FFF2-40B4-BE49-F238E27FC236}">
                  <a16:creationId xmlns:a16="http://schemas.microsoft.com/office/drawing/2014/main" id="{79BD6AB1-F824-1C9D-49E7-7633BE4FC212}"/>
                </a:ext>
              </a:extLst>
            </p:cNvPr>
            <p:cNvSpPr/>
            <p:nvPr/>
          </p:nvSpPr>
          <p:spPr>
            <a:xfrm>
              <a:off x="-2513180" y="686530"/>
              <a:ext cx="5174370" cy="5174105"/>
            </a:xfrm>
            <a:custGeom>
              <a:avLst/>
              <a:gdLst>
                <a:gd name="connsiteX0" fmla="*/ 2587138 w 5174370"/>
                <a:gd name="connsiteY0" fmla="*/ 773711 h 5174105"/>
                <a:gd name="connsiteX1" fmla="*/ 773018 w 5174370"/>
                <a:gd name="connsiteY1" fmla="*/ 2587830 h 5174105"/>
                <a:gd name="connsiteX2" fmla="*/ 2587138 w 5174370"/>
                <a:gd name="connsiteY2" fmla="*/ 4401950 h 5174105"/>
                <a:gd name="connsiteX3" fmla="*/ 4401258 w 5174370"/>
                <a:gd name="connsiteY3" fmla="*/ 2587830 h 5174105"/>
                <a:gd name="connsiteX4" fmla="*/ 2587138 w 5174370"/>
                <a:gd name="connsiteY4" fmla="*/ 773711 h 5174105"/>
                <a:gd name="connsiteX5" fmla="*/ 3183061 w 5174370"/>
                <a:gd name="connsiteY5" fmla="*/ 0 h 5174105"/>
                <a:gd name="connsiteX6" fmla="*/ 3337782 w 5174370"/>
                <a:gd name="connsiteY6" fmla="*/ 39603 h 5174105"/>
                <a:gd name="connsiteX7" fmla="*/ 4005088 w 5174370"/>
                <a:gd name="connsiteY7" fmla="*/ 341837 h 5174105"/>
                <a:gd name="connsiteX8" fmla="*/ 4095987 w 5174370"/>
                <a:gd name="connsiteY8" fmla="*/ 404442 h 5174105"/>
                <a:gd name="connsiteX9" fmla="*/ 4080079 w 5174370"/>
                <a:gd name="connsiteY9" fmla="*/ 417567 h 5174105"/>
                <a:gd name="connsiteX10" fmla="*/ 3903828 w 5174370"/>
                <a:gd name="connsiteY10" fmla="*/ 843073 h 5174105"/>
                <a:gd name="connsiteX11" fmla="*/ 4505585 w 5174370"/>
                <a:gd name="connsiteY11" fmla="*/ 1444830 h 5174105"/>
                <a:gd name="connsiteX12" fmla="*/ 4842033 w 5174370"/>
                <a:gd name="connsiteY12" fmla="*/ 1342060 h 5174105"/>
                <a:gd name="connsiteX13" fmla="*/ 4903388 w 5174370"/>
                <a:gd name="connsiteY13" fmla="*/ 1291438 h 5174105"/>
                <a:gd name="connsiteX14" fmla="*/ 4966887 w 5174370"/>
                <a:gd name="connsiteY14" fmla="*/ 1407506 h 5174105"/>
                <a:gd name="connsiteX15" fmla="*/ 5123535 w 5174370"/>
                <a:gd name="connsiteY15" fmla="*/ 1798078 h 5174105"/>
                <a:gd name="connsiteX16" fmla="*/ 5173668 w 5174370"/>
                <a:gd name="connsiteY16" fmla="*/ 1993055 h 5174105"/>
                <a:gd name="connsiteX17" fmla="*/ 5121658 w 5174370"/>
                <a:gd name="connsiteY17" fmla="*/ 1998298 h 5174105"/>
                <a:gd name="connsiteX18" fmla="*/ 4641176 w 5174370"/>
                <a:gd name="connsiteY18" fmla="*/ 2587829 h 5174105"/>
                <a:gd name="connsiteX19" fmla="*/ 5121658 w 5174370"/>
                <a:gd name="connsiteY19" fmla="*/ 3177361 h 5174105"/>
                <a:gd name="connsiteX20" fmla="*/ 5174370 w 5174370"/>
                <a:gd name="connsiteY20" fmla="*/ 3182674 h 5174105"/>
                <a:gd name="connsiteX21" fmla="*/ 5163368 w 5174370"/>
                <a:gd name="connsiteY21" fmla="*/ 3235625 h 5174105"/>
                <a:gd name="connsiteX22" fmla="*/ 4826155 w 5174370"/>
                <a:gd name="connsiteY22" fmla="*/ 4016750 h 5174105"/>
                <a:gd name="connsiteX23" fmla="*/ 4816986 w 5174370"/>
                <a:gd name="connsiteY23" fmla="*/ 4030132 h 5174105"/>
                <a:gd name="connsiteX24" fmla="*/ 4796093 w 5174370"/>
                <a:gd name="connsiteY24" fmla="*/ 4012894 h 5174105"/>
                <a:gd name="connsiteX25" fmla="*/ 4459645 w 5174370"/>
                <a:gd name="connsiteY25" fmla="*/ 3910123 h 5174105"/>
                <a:gd name="connsiteX26" fmla="*/ 3857888 w 5174370"/>
                <a:gd name="connsiteY26" fmla="*/ 4511880 h 5174105"/>
                <a:gd name="connsiteX27" fmla="*/ 3960659 w 5174370"/>
                <a:gd name="connsiteY27" fmla="*/ 4848328 h 5174105"/>
                <a:gd name="connsiteX28" fmla="*/ 3967269 w 5174370"/>
                <a:gd name="connsiteY28" fmla="*/ 4856339 h 5174105"/>
                <a:gd name="connsiteX29" fmla="*/ 3848636 w 5174370"/>
                <a:gd name="connsiteY29" fmla="*/ 4925477 h 5174105"/>
                <a:gd name="connsiteX30" fmla="*/ 3376891 w 5174370"/>
                <a:gd name="connsiteY30" fmla="*/ 5124226 h 5174105"/>
                <a:gd name="connsiteX31" fmla="*/ 3182904 w 5174370"/>
                <a:gd name="connsiteY31" fmla="*/ 5174105 h 5174105"/>
                <a:gd name="connsiteX32" fmla="*/ 3176670 w 5174370"/>
                <a:gd name="connsiteY32" fmla="*/ 5112263 h 5174105"/>
                <a:gd name="connsiteX33" fmla="*/ 2587138 w 5174370"/>
                <a:gd name="connsiteY33" fmla="*/ 4631781 h 5174105"/>
                <a:gd name="connsiteX34" fmla="*/ 1997607 w 5174370"/>
                <a:gd name="connsiteY34" fmla="*/ 5112263 h 5174105"/>
                <a:gd name="connsiteX35" fmla="*/ 1991373 w 5174370"/>
                <a:gd name="connsiteY35" fmla="*/ 5174105 h 5174105"/>
                <a:gd name="connsiteX36" fmla="*/ 1797387 w 5174370"/>
                <a:gd name="connsiteY36" fmla="*/ 5124226 h 5174105"/>
                <a:gd name="connsiteX37" fmla="*/ 1179350 w 5174370"/>
                <a:gd name="connsiteY37" fmla="*/ 4840219 h 5174105"/>
                <a:gd name="connsiteX38" fmla="*/ 1066742 w 5174370"/>
                <a:gd name="connsiteY38" fmla="*/ 4764608 h 5174105"/>
                <a:gd name="connsiteX39" fmla="*/ 1121185 w 5174370"/>
                <a:gd name="connsiteY39" fmla="*/ 4664305 h 5174105"/>
                <a:gd name="connsiteX40" fmla="*/ 1168474 w 5174370"/>
                <a:gd name="connsiteY40" fmla="*/ 4430074 h 5174105"/>
                <a:gd name="connsiteX41" fmla="*/ 566717 w 5174370"/>
                <a:gd name="connsiteY41" fmla="*/ 3828317 h 5174105"/>
                <a:gd name="connsiteX42" fmla="*/ 332486 w 5174370"/>
                <a:gd name="connsiteY42" fmla="*/ 3875606 h 5174105"/>
                <a:gd name="connsiteX43" fmla="*/ 280784 w 5174370"/>
                <a:gd name="connsiteY43" fmla="*/ 3903669 h 5174105"/>
                <a:gd name="connsiteX44" fmla="*/ 261531 w 5174370"/>
                <a:gd name="connsiteY44" fmla="*/ 3871339 h 5174105"/>
                <a:gd name="connsiteX45" fmla="*/ 10910 w 5174370"/>
                <a:gd name="connsiteY45" fmla="*/ 3235625 h 5174105"/>
                <a:gd name="connsiteX46" fmla="*/ 0 w 5174370"/>
                <a:gd name="connsiteY46" fmla="*/ 3183117 h 5174105"/>
                <a:gd name="connsiteX47" fmla="*/ 57101 w 5174370"/>
                <a:gd name="connsiteY47" fmla="*/ 3177361 h 5174105"/>
                <a:gd name="connsiteX48" fmla="*/ 537583 w 5174370"/>
                <a:gd name="connsiteY48" fmla="*/ 2587829 h 5174105"/>
                <a:gd name="connsiteX49" fmla="*/ 57101 w 5174370"/>
                <a:gd name="connsiteY49" fmla="*/ 1998298 h 5174105"/>
                <a:gd name="connsiteX50" fmla="*/ 723 w 5174370"/>
                <a:gd name="connsiteY50" fmla="*/ 1992614 h 5174105"/>
                <a:gd name="connsiteX51" fmla="*/ 50744 w 5174370"/>
                <a:gd name="connsiteY51" fmla="*/ 1798078 h 5174105"/>
                <a:gd name="connsiteX52" fmla="*/ 307555 w 5174370"/>
                <a:gd name="connsiteY52" fmla="*/ 1224421 h 5174105"/>
                <a:gd name="connsiteX53" fmla="*/ 321928 w 5174370"/>
                <a:gd name="connsiteY53" fmla="*/ 1202439 h 5174105"/>
                <a:gd name="connsiteX54" fmla="*/ 332243 w 5174370"/>
                <a:gd name="connsiteY54" fmla="*/ 1210950 h 5174105"/>
                <a:gd name="connsiteX55" fmla="*/ 668691 w 5174370"/>
                <a:gd name="connsiteY55" fmla="*/ 1313721 h 5174105"/>
                <a:gd name="connsiteX56" fmla="*/ 1270448 w 5174370"/>
                <a:gd name="connsiteY56" fmla="*/ 711964 h 5174105"/>
                <a:gd name="connsiteX57" fmla="*/ 1167678 w 5174370"/>
                <a:gd name="connsiteY57" fmla="*/ 375516 h 5174105"/>
                <a:gd name="connsiteX58" fmla="*/ 1150507 w 5174370"/>
                <a:gd name="connsiteY58" fmla="*/ 354705 h 5174105"/>
                <a:gd name="connsiteX59" fmla="*/ 1169191 w 5174370"/>
                <a:gd name="connsiteY59" fmla="*/ 341837 h 5174105"/>
                <a:gd name="connsiteX60" fmla="*/ 1836496 w 5174370"/>
                <a:gd name="connsiteY60" fmla="*/ 39603 h 5174105"/>
                <a:gd name="connsiteX61" fmla="*/ 1991216 w 5174370"/>
                <a:gd name="connsiteY61" fmla="*/ 0 h 5174105"/>
                <a:gd name="connsiteX62" fmla="*/ 1997607 w 5174370"/>
                <a:gd name="connsiteY62" fmla="*/ 63396 h 5174105"/>
                <a:gd name="connsiteX63" fmla="*/ 2587138 w 5174370"/>
                <a:gd name="connsiteY63" fmla="*/ 543878 h 5174105"/>
                <a:gd name="connsiteX64" fmla="*/ 3176670 w 5174370"/>
                <a:gd name="connsiteY64" fmla="*/ 63396 h 51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74370" h="5174105">
                  <a:moveTo>
                    <a:pt x="2587138" y="773711"/>
                  </a:moveTo>
                  <a:cubicBezTo>
                    <a:pt x="1585227" y="773711"/>
                    <a:pt x="773018" y="1585919"/>
                    <a:pt x="773018" y="2587830"/>
                  </a:cubicBezTo>
                  <a:cubicBezTo>
                    <a:pt x="773018" y="3589741"/>
                    <a:pt x="1585227" y="4401950"/>
                    <a:pt x="2587138" y="4401950"/>
                  </a:cubicBezTo>
                  <a:cubicBezTo>
                    <a:pt x="3589049" y="4401950"/>
                    <a:pt x="4401258" y="3589741"/>
                    <a:pt x="4401258" y="2587830"/>
                  </a:cubicBezTo>
                  <a:cubicBezTo>
                    <a:pt x="4401258" y="1585919"/>
                    <a:pt x="3589049" y="773711"/>
                    <a:pt x="2587138" y="773711"/>
                  </a:cubicBezTo>
                  <a:close/>
                  <a:moveTo>
                    <a:pt x="3183061" y="0"/>
                  </a:moveTo>
                  <a:lnTo>
                    <a:pt x="3337782" y="39603"/>
                  </a:lnTo>
                  <a:cubicBezTo>
                    <a:pt x="3575813" y="109608"/>
                    <a:pt x="3799953" y="212059"/>
                    <a:pt x="4005088" y="341837"/>
                  </a:cubicBezTo>
                  <a:lnTo>
                    <a:pt x="4095987" y="404442"/>
                  </a:lnTo>
                  <a:lnTo>
                    <a:pt x="4080079" y="417567"/>
                  </a:lnTo>
                  <a:cubicBezTo>
                    <a:pt x="3971182" y="526464"/>
                    <a:pt x="3903828" y="676903"/>
                    <a:pt x="3903828" y="843073"/>
                  </a:cubicBezTo>
                  <a:cubicBezTo>
                    <a:pt x="3903828" y="1175415"/>
                    <a:pt x="4173244" y="1444830"/>
                    <a:pt x="4505585" y="1444830"/>
                  </a:cubicBezTo>
                  <a:cubicBezTo>
                    <a:pt x="4630213" y="1444830"/>
                    <a:pt x="4745992" y="1406944"/>
                    <a:pt x="4842033" y="1342060"/>
                  </a:cubicBezTo>
                  <a:lnTo>
                    <a:pt x="4903388" y="1291438"/>
                  </a:lnTo>
                  <a:lnTo>
                    <a:pt x="4966887" y="1407506"/>
                  </a:lnTo>
                  <a:cubicBezTo>
                    <a:pt x="5028969" y="1532433"/>
                    <a:pt x="5081503" y="1662942"/>
                    <a:pt x="5123535" y="1798078"/>
                  </a:cubicBezTo>
                  <a:lnTo>
                    <a:pt x="5173668" y="1993055"/>
                  </a:lnTo>
                  <a:lnTo>
                    <a:pt x="5121658" y="1998298"/>
                  </a:lnTo>
                  <a:cubicBezTo>
                    <a:pt x="4847448" y="2054409"/>
                    <a:pt x="4641176" y="2297031"/>
                    <a:pt x="4641176" y="2587829"/>
                  </a:cubicBezTo>
                  <a:cubicBezTo>
                    <a:pt x="4641176" y="2878627"/>
                    <a:pt x="4847448" y="3121249"/>
                    <a:pt x="5121658" y="3177361"/>
                  </a:cubicBezTo>
                  <a:lnTo>
                    <a:pt x="5174370" y="3182674"/>
                  </a:lnTo>
                  <a:lnTo>
                    <a:pt x="5163368" y="3235625"/>
                  </a:lnTo>
                  <a:cubicBezTo>
                    <a:pt x="5092993" y="3516395"/>
                    <a:pt x="4977921" y="3779437"/>
                    <a:pt x="4826155" y="4016750"/>
                  </a:cubicBezTo>
                  <a:lnTo>
                    <a:pt x="4816986" y="4030132"/>
                  </a:lnTo>
                  <a:lnTo>
                    <a:pt x="4796093" y="4012894"/>
                  </a:lnTo>
                  <a:cubicBezTo>
                    <a:pt x="4700052" y="3948010"/>
                    <a:pt x="4584273" y="3910123"/>
                    <a:pt x="4459645" y="3910123"/>
                  </a:cubicBezTo>
                  <a:cubicBezTo>
                    <a:pt x="4127304" y="3910123"/>
                    <a:pt x="3857888" y="4179539"/>
                    <a:pt x="3857888" y="4511880"/>
                  </a:cubicBezTo>
                  <a:cubicBezTo>
                    <a:pt x="3857888" y="4636508"/>
                    <a:pt x="3895775" y="4752287"/>
                    <a:pt x="3960659" y="4848328"/>
                  </a:cubicBezTo>
                  <a:lnTo>
                    <a:pt x="3967269" y="4856339"/>
                  </a:lnTo>
                  <a:lnTo>
                    <a:pt x="3848636" y="4925477"/>
                  </a:lnTo>
                  <a:cubicBezTo>
                    <a:pt x="3699413" y="5006174"/>
                    <a:pt x="3541589" y="5073000"/>
                    <a:pt x="3376891" y="5124226"/>
                  </a:cubicBezTo>
                  <a:lnTo>
                    <a:pt x="3182904" y="5174105"/>
                  </a:lnTo>
                  <a:lnTo>
                    <a:pt x="3176670" y="5112263"/>
                  </a:lnTo>
                  <a:cubicBezTo>
                    <a:pt x="3120558" y="4838053"/>
                    <a:pt x="2877937" y="4631781"/>
                    <a:pt x="2587138" y="4631781"/>
                  </a:cubicBezTo>
                  <a:cubicBezTo>
                    <a:pt x="2296340" y="4631781"/>
                    <a:pt x="2053719" y="4838053"/>
                    <a:pt x="1997607" y="5112263"/>
                  </a:cubicBezTo>
                  <a:lnTo>
                    <a:pt x="1991373" y="5174105"/>
                  </a:lnTo>
                  <a:lnTo>
                    <a:pt x="1797387" y="5124226"/>
                  </a:lnTo>
                  <a:cubicBezTo>
                    <a:pt x="1577791" y="5055924"/>
                    <a:pt x="1370413" y="4959890"/>
                    <a:pt x="1179350" y="4840219"/>
                  </a:cubicBezTo>
                  <a:lnTo>
                    <a:pt x="1066742" y="4764608"/>
                  </a:lnTo>
                  <a:lnTo>
                    <a:pt x="1121185" y="4664305"/>
                  </a:lnTo>
                  <a:cubicBezTo>
                    <a:pt x="1151636" y="4592312"/>
                    <a:pt x="1168474" y="4513160"/>
                    <a:pt x="1168474" y="4430074"/>
                  </a:cubicBezTo>
                  <a:cubicBezTo>
                    <a:pt x="1168474" y="4097733"/>
                    <a:pt x="899058" y="3828317"/>
                    <a:pt x="566717" y="3828317"/>
                  </a:cubicBezTo>
                  <a:cubicBezTo>
                    <a:pt x="483632" y="3828317"/>
                    <a:pt x="404480" y="3845156"/>
                    <a:pt x="332486" y="3875606"/>
                  </a:cubicBezTo>
                  <a:lnTo>
                    <a:pt x="280784" y="3903669"/>
                  </a:lnTo>
                  <a:lnTo>
                    <a:pt x="261531" y="3871339"/>
                  </a:lnTo>
                  <a:cubicBezTo>
                    <a:pt x="152117" y="3673511"/>
                    <a:pt x="67211" y="3460241"/>
                    <a:pt x="10910" y="3235625"/>
                  </a:cubicBezTo>
                  <a:lnTo>
                    <a:pt x="0" y="3183117"/>
                  </a:lnTo>
                  <a:lnTo>
                    <a:pt x="57101" y="3177361"/>
                  </a:lnTo>
                  <a:cubicBezTo>
                    <a:pt x="331312" y="3121249"/>
                    <a:pt x="537583" y="2878628"/>
                    <a:pt x="537583" y="2587829"/>
                  </a:cubicBezTo>
                  <a:cubicBezTo>
                    <a:pt x="537583" y="2297031"/>
                    <a:pt x="331312" y="2054409"/>
                    <a:pt x="57101" y="1998298"/>
                  </a:cubicBezTo>
                  <a:lnTo>
                    <a:pt x="723" y="1992614"/>
                  </a:lnTo>
                  <a:lnTo>
                    <a:pt x="50744" y="1798078"/>
                  </a:lnTo>
                  <a:cubicBezTo>
                    <a:pt x="113791" y="1595374"/>
                    <a:pt x="200469" y="1403081"/>
                    <a:pt x="307555" y="1224421"/>
                  </a:cubicBezTo>
                  <a:lnTo>
                    <a:pt x="321928" y="1202439"/>
                  </a:lnTo>
                  <a:lnTo>
                    <a:pt x="332243" y="1210950"/>
                  </a:lnTo>
                  <a:cubicBezTo>
                    <a:pt x="428284" y="1275834"/>
                    <a:pt x="544063" y="1313721"/>
                    <a:pt x="668691" y="1313721"/>
                  </a:cubicBezTo>
                  <a:cubicBezTo>
                    <a:pt x="1001032" y="1313721"/>
                    <a:pt x="1270448" y="1044304"/>
                    <a:pt x="1270448" y="711964"/>
                  </a:cubicBezTo>
                  <a:cubicBezTo>
                    <a:pt x="1270448" y="587336"/>
                    <a:pt x="1232562" y="471557"/>
                    <a:pt x="1167678" y="375516"/>
                  </a:cubicBezTo>
                  <a:lnTo>
                    <a:pt x="1150507" y="354705"/>
                  </a:lnTo>
                  <a:lnTo>
                    <a:pt x="1169191" y="341837"/>
                  </a:lnTo>
                  <a:cubicBezTo>
                    <a:pt x="1374325" y="212059"/>
                    <a:pt x="1598466" y="109608"/>
                    <a:pt x="1836496" y="39603"/>
                  </a:cubicBezTo>
                  <a:lnTo>
                    <a:pt x="1991216" y="0"/>
                  </a:lnTo>
                  <a:lnTo>
                    <a:pt x="1997607" y="63396"/>
                  </a:lnTo>
                  <a:cubicBezTo>
                    <a:pt x="2053719" y="337606"/>
                    <a:pt x="2296340" y="543878"/>
                    <a:pt x="2587138" y="543878"/>
                  </a:cubicBezTo>
                  <a:cubicBezTo>
                    <a:pt x="2877937" y="543878"/>
                    <a:pt x="3120558" y="337606"/>
                    <a:pt x="3176670" y="63396"/>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ACCD223A-9763-FD3A-ABFA-DB185A7C346E}"/>
                </a:ext>
              </a:extLst>
            </p:cNvPr>
            <p:cNvSpPr/>
            <p:nvPr/>
          </p:nvSpPr>
          <p:spPr>
            <a:xfrm>
              <a:off x="-396642" y="109859"/>
              <a:ext cx="941294" cy="9412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75FEE2-A4EB-6470-8871-38139C910D68}"/>
                </a:ext>
              </a:extLst>
            </p:cNvPr>
            <p:cNvSpPr/>
            <p:nvPr/>
          </p:nvSpPr>
          <p:spPr>
            <a:xfrm>
              <a:off x="-396642" y="5509459"/>
              <a:ext cx="941294" cy="9412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E56A1B-CF8E-84D5-1AE7-71951E968929}"/>
                </a:ext>
              </a:extLst>
            </p:cNvPr>
            <p:cNvSpPr/>
            <p:nvPr/>
          </p:nvSpPr>
          <p:spPr>
            <a:xfrm>
              <a:off x="1530769" y="1037706"/>
              <a:ext cx="941294" cy="9412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Oval 19">
              <a:extLst>
                <a:ext uri="{FF2B5EF4-FFF2-40B4-BE49-F238E27FC236}">
                  <a16:creationId xmlns:a16="http://schemas.microsoft.com/office/drawing/2014/main" id="{B2234C20-274A-8CC6-BBFA-F012B4AA5EB2}"/>
                </a:ext>
              </a:extLst>
            </p:cNvPr>
            <p:cNvSpPr/>
            <p:nvPr/>
          </p:nvSpPr>
          <p:spPr>
            <a:xfrm>
              <a:off x="2297252" y="2802935"/>
              <a:ext cx="941294" cy="9412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7646B0B-DDB2-D39C-31CF-90E7C805B33E}"/>
                </a:ext>
              </a:extLst>
            </p:cNvPr>
            <p:cNvSpPr/>
            <p:nvPr/>
          </p:nvSpPr>
          <p:spPr>
            <a:xfrm>
              <a:off x="1517322" y="4737030"/>
              <a:ext cx="941294" cy="941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31D6F3-9AA4-E40C-7BF1-A6CB7C3635BA}"/>
                </a:ext>
              </a:extLst>
            </p:cNvPr>
            <p:cNvSpPr/>
            <p:nvPr/>
          </p:nvSpPr>
          <p:spPr>
            <a:xfrm>
              <a:off x="-2409652" y="4636130"/>
              <a:ext cx="941294" cy="941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8816BB-C1AC-82E7-7102-744457331C5F}"/>
                </a:ext>
              </a:extLst>
            </p:cNvPr>
            <p:cNvSpPr/>
            <p:nvPr/>
          </p:nvSpPr>
          <p:spPr>
            <a:xfrm>
              <a:off x="-3063642" y="2802935"/>
              <a:ext cx="941294" cy="94129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74B24B-9974-A06A-6F03-4D4680B49E7A}"/>
                </a:ext>
              </a:extLst>
            </p:cNvPr>
            <p:cNvSpPr/>
            <p:nvPr/>
          </p:nvSpPr>
          <p:spPr>
            <a:xfrm>
              <a:off x="-2324053" y="918880"/>
              <a:ext cx="941294" cy="941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aphic 3">
            <a:extLst>
              <a:ext uri="{FF2B5EF4-FFF2-40B4-BE49-F238E27FC236}">
                <a16:creationId xmlns:a16="http://schemas.microsoft.com/office/drawing/2014/main" id="{D47AFFDE-4418-CBEB-1AB0-73D74F171B21}"/>
              </a:ext>
            </a:extLst>
          </p:cNvPr>
          <p:cNvGrpSpPr/>
          <p:nvPr/>
        </p:nvGrpSpPr>
        <p:grpSpPr>
          <a:xfrm>
            <a:off x="7846051" y="1241011"/>
            <a:ext cx="1832609" cy="1515110"/>
            <a:chOff x="6496684" y="837564"/>
            <a:chExt cx="1832609" cy="1515110"/>
          </a:xfrm>
          <a:solidFill>
            <a:srgbClr val="03A9F4"/>
          </a:solidFill>
        </p:grpSpPr>
        <p:sp>
          <p:nvSpPr>
            <p:cNvPr id="29" name="Freeform 28">
              <a:extLst>
                <a:ext uri="{FF2B5EF4-FFF2-40B4-BE49-F238E27FC236}">
                  <a16:creationId xmlns:a16="http://schemas.microsoft.com/office/drawing/2014/main" id="{F46B5D55-65D8-DD49-5BD9-4BB3ABCB8FEC}"/>
                </a:ext>
              </a:extLst>
            </p:cNvPr>
            <p:cNvSpPr/>
            <p:nvPr/>
          </p:nvSpPr>
          <p:spPr>
            <a:xfrm>
              <a:off x="7240905" y="837564"/>
              <a:ext cx="1088389" cy="1515110"/>
            </a:xfrm>
            <a:custGeom>
              <a:avLst/>
              <a:gdLst>
                <a:gd name="connsiteX0" fmla="*/ 330835 w 1088389"/>
                <a:gd name="connsiteY0" fmla="*/ 0 h 1515110"/>
                <a:gd name="connsiteX1" fmla="*/ 0 w 1088389"/>
                <a:gd name="connsiteY1" fmla="*/ 75565 h 1515110"/>
                <a:gd name="connsiteX2" fmla="*/ 95885 w 1088389"/>
                <a:gd name="connsiteY2" fmla="*/ 75565 h 1515110"/>
                <a:gd name="connsiteX3" fmla="*/ 95885 w 1088389"/>
                <a:gd name="connsiteY3" fmla="*/ 818515 h 1515110"/>
                <a:gd name="connsiteX4" fmla="*/ 238125 w 1088389"/>
                <a:gd name="connsiteY4" fmla="*/ 818515 h 1515110"/>
                <a:gd name="connsiteX5" fmla="*/ 238125 w 1088389"/>
                <a:gd name="connsiteY5" fmla="*/ 1194435 h 1515110"/>
                <a:gd name="connsiteX6" fmla="*/ 95885 w 1088389"/>
                <a:gd name="connsiteY6" fmla="*/ 1194435 h 1515110"/>
                <a:gd name="connsiteX7" fmla="*/ 95885 w 1088389"/>
                <a:gd name="connsiteY7" fmla="*/ 1439545 h 1515110"/>
                <a:gd name="connsiteX8" fmla="*/ 0 w 1088389"/>
                <a:gd name="connsiteY8" fmla="*/ 1439545 h 1515110"/>
                <a:gd name="connsiteX9" fmla="*/ 330835 w 1088389"/>
                <a:gd name="connsiteY9" fmla="*/ 1515110 h 1515110"/>
                <a:gd name="connsiteX10" fmla="*/ 1088389 w 1088389"/>
                <a:gd name="connsiteY10" fmla="*/ 757555 h 1515110"/>
                <a:gd name="connsiteX11" fmla="*/ 330835 w 1088389"/>
                <a:gd name="connsiteY11" fmla="*/ 0 h 151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389" h="1515110">
                  <a:moveTo>
                    <a:pt x="330835" y="0"/>
                  </a:moveTo>
                  <a:cubicBezTo>
                    <a:pt x="212089" y="0"/>
                    <a:pt x="100330" y="27305"/>
                    <a:pt x="0" y="75565"/>
                  </a:cubicBezTo>
                  <a:lnTo>
                    <a:pt x="95885" y="75565"/>
                  </a:lnTo>
                  <a:lnTo>
                    <a:pt x="95885" y="818515"/>
                  </a:lnTo>
                  <a:lnTo>
                    <a:pt x="238125" y="818515"/>
                  </a:lnTo>
                  <a:lnTo>
                    <a:pt x="238125" y="1194435"/>
                  </a:lnTo>
                  <a:lnTo>
                    <a:pt x="95885" y="1194435"/>
                  </a:lnTo>
                  <a:lnTo>
                    <a:pt x="95885" y="1439545"/>
                  </a:lnTo>
                  <a:lnTo>
                    <a:pt x="0" y="1439545"/>
                  </a:lnTo>
                  <a:cubicBezTo>
                    <a:pt x="99695" y="1487805"/>
                    <a:pt x="212089" y="1515110"/>
                    <a:pt x="330835" y="1515110"/>
                  </a:cubicBezTo>
                  <a:cubicBezTo>
                    <a:pt x="749300" y="1515110"/>
                    <a:pt x="1088389" y="1176020"/>
                    <a:pt x="1088389" y="757555"/>
                  </a:cubicBezTo>
                  <a:cubicBezTo>
                    <a:pt x="1088389" y="339090"/>
                    <a:pt x="749300" y="0"/>
                    <a:pt x="330835" y="0"/>
                  </a:cubicBezTo>
                  <a:close/>
                </a:path>
              </a:pathLst>
            </a:custGeom>
            <a:solidFill>
              <a:schemeClr val="accent4"/>
            </a:solidFill>
            <a:ln w="635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27E0A90-3DCB-171B-7D24-EEAF4840655A}"/>
                </a:ext>
              </a:extLst>
            </p:cNvPr>
            <p:cNvSpPr/>
            <p:nvPr/>
          </p:nvSpPr>
          <p:spPr>
            <a:xfrm>
              <a:off x="6496684" y="1004569"/>
              <a:ext cx="891540" cy="1182369"/>
            </a:xfrm>
            <a:custGeom>
              <a:avLst/>
              <a:gdLst>
                <a:gd name="connsiteX0" fmla="*/ 891540 w 891540"/>
                <a:gd name="connsiteY0" fmla="*/ 937260 h 1182369"/>
                <a:gd name="connsiteX1" fmla="*/ 749300 w 891540"/>
                <a:gd name="connsiteY1" fmla="*/ 937260 h 1182369"/>
                <a:gd name="connsiteX2" fmla="*/ 749300 w 891540"/>
                <a:gd name="connsiteY2" fmla="*/ 1182370 h 1182369"/>
                <a:gd name="connsiteX3" fmla="*/ 504825 w 891540"/>
                <a:gd name="connsiteY3" fmla="*/ 1182370 h 1182369"/>
                <a:gd name="connsiteX4" fmla="*/ 504825 w 891540"/>
                <a:gd name="connsiteY4" fmla="*/ 937260 h 1182369"/>
                <a:gd name="connsiteX5" fmla="*/ 0 w 891540"/>
                <a:gd name="connsiteY5" fmla="*/ 937260 h 1182369"/>
                <a:gd name="connsiteX6" fmla="*/ 0 w 891540"/>
                <a:gd name="connsiteY6" fmla="*/ 763270 h 1182369"/>
                <a:gd name="connsiteX7" fmla="*/ 518160 w 891540"/>
                <a:gd name="connsiteY7" fmla="*/ 0 h 1182369"/>
                <a:gd name="connsiteX8" fmla="*/ 748665 w 891540"/>
                <a:gd name="connsiteY8" fmla="*/ 0 h 1182369"/>
                <a:gd name="connsiteX9" fmla="*/ 748665 w 891540"/>
                <a:gd name="connsiteY9" fmla="*/ 742950 h 1182369"/>
                <a:gd name="connsiteX10" fmla="*/ 890905 w 891540"/>
                <a:gd name="connsiteY10" fmla="*/ 742950 h 1182369"/>
                <a:gd name="connsiteX11" fmla="*/ 890905 w 891540"/>
                <a:gd name="connsiteY11" fmla="*/ 937260 h 1182369"/>
                <a:gd name="connsiteX12" fmla="*/ 505460 w 891540"/>
                <a:gd name="connsiteY12" fmla="*/ 742950 h 1182369"/>
                <a:gd name="connsiteX13" fmla="*/ 505460 w 891540"/>
                <a:gd name="connsiteY13" fmla="*/ 542290 h 1182369"/>
                <a:gd name="connsiteX14" fmla="*/ 509270 w 891540"/>
                <a:gd name="connsiteY14" fmla="*/ 396875 h 1182369"/>
                <a:gd name="connsiteX15" fmla="*/ 515620 w 891540"/>
                <a:gd name="connsiteY15" fmla="*/ 286385 h 1182369"/>
                <a:gd name="connsiteX16" fmla="*/ 509270 w 891540"/>
                <a:gd name="connsiteY16" fmla="*/ 286385 h 1182369"/>
                <a:gd name="connsiteX17" fmla="*/ 437515 w 891540"/>
                <a:gd name="connsiteY17" fmla="*/ 415925 h 1182369"/>
                <a:gd name="connsiteX18" fmla="*/ 220980 w 891540"/>
                <a:gd name="connsiteY18" fmla="*/ 743585 h 1182369"/>
                <a:gd name="connsiteX19" fmla="*/ 505460 w 891540"/>
                <a:gd name="connsiteY19" fmla="*/ 743585 h 11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1540" h="1182369">
                  <a:moveTo>
                    <a:pt x="891540" y="937260"/>
                  </a:moveTo>
                  <a:lnTo>
                    <a:pt x="749300" y="937260"/>
                  </a:lnTo>
                  <a:lnTo>
                    <a:pt x="749300" y="1182370"/>
                  </a:lnTo>
                  <a:lnTo>
                    <a:pt x="504825" y="1182370"/>
                  </a:lnTo>
                  <a:lnTo>
                    <a:pt x="504825" y="937260"/>
                  </a:lnTo>
                  <a:lnTo>
                    <a:pt x="0" y="937260"/>
                  </a:lnTo>
                  <a:lnTo>
                    <a:pt x="0" y="763270"/>
                  </a:lnTo>
                  <a:lnTo>
                    <a:pt x="518160" y="0"/>
                  </a:lnTo>
                  <a:lnTo>
                    <a:pt x="748665" y="0"/>
                  </a:lnTo>
                  <a:lnTo>
                    <a:pt x="748665" y="742950"/>
                  </a:lnTo>
                  <a:lnTo>
                    <a:pt x="890905" y="742950"/>
                  </a:lnTo>
                  <a:lnTo>
                    <a:pt x="890905" y="937260"/>
                  </a:lnTo>
                  <a:close/>
                  <a:moveTo>
                    <a:pt x="505460" y="742950"/>
                  </a:moveTo>
                  <a:lnTo>
                    <a:pt x="505460" y="542290"/>
                  </a:lnTo>
                  <a:cubicBezTo>
                    <a:pt x="505460" y="508635"/>
                    <a:pt x="506730" y="460375"/>
                    <a:pt x="509270" y="396875"/>
                  </a:cubicBezTo>
                  <a:cubicBezTo>
                    <a:pt x="511810" y="333375"/>
                    <a:pt x="514350" y="296545"/>
                    <a:pt x="515620" y="286385"/>
                  </a:cubicBezTo>
                  <a:lnTo>
                    <a:pt x="509270" y="286385"/>
                  </a:lnTo>
                  <a:cubicBezTo>
                    <a:pt x="489585" y="330835"/>
                    <a:pt x="465455" y="374015"/>
                    <a:pt x="437515" y="415925"/>
                  </a:cubicBezTo>
                  <a:lnTo>
                    <a:pt x="220980" y="743585"/>
                  </a:lnTo>
                  <a:lnTo>
                    <a:pt x="505460" y="743585"/>
                  </a:lnTo>
                  <a:close/>
                </a:path>
              </a:pathLst>
            </a:custGeom>
            <a:solidFill>
              <a:schemeClr val="accent4"/>
            </a:solidFill>
            <a:ln w="6350" cap="flat">
              <a:noFill/>
              <a:prstDash val="solid"/>
              <a:miter/>
            </a:ln>
          </p:spPr>
          <p:txBody>
            <a:bodyPr rtlCol="0" anchor="ctr"/>
            <a:lstStyle/>
            <a:p>
              <a:endParaRPr lang="en-US"/>
            </a:p>
          </p:txBody>
        </p:sp>
      </p:grpSp>
      <p:grpSp>
        <p:nvGrpSpPr>
          <p:cNvPr id="5" name="Graphic 3">
            <a:extLst>
              <a:ext uri="{FF2B5EF4-FFF2-40B4-BE49-F238E27FC236}">
                <a16:creationId xmlns:a16="http://schemas.microsoft.com/office/drawing/2014/main" id="{6E3AB48E-0085-534B-757A-DC459E341BEB}"/>
              </a:ext>
            </a:extLst>
          </p:cNvPr>
          <p:cNvGrpSpPr/>
          <p:nvPr/>
        </p:nvGrpSpPr>
        <p:grpSpPr>
          <a:xfrm>
            <a:off x="3833982" y="1241011"/>
            <a:ext cx="1790700" cy="1515745"/>
            <a:chOff x="1739900" y="837564"/>
            <a:chExt cx="1790700" cy="1515745"/>
          </a:xfrm>
          <a:solidFill>
            <a:srgbClr val="FE2635"/>
          </a:solidFill>
        </p:grpSpPr>
        <p:sp>
          <p:nvSpPr>
            <p:cNvPr id="27" name="Freeform 26">
              <a:extLst>
                <a:ext uri="{FF2B5EF4-FFF2-40B4-BE49-F238E27FC236}">
                  <a16:creationId xmlns:a16="http://schemas.microsoft.com/office/drawing/2014/main" id="{69125D79-CA1E-339B-CE64-49070F47D38A}"/>
                </a:ext>
              </a:extLst>
            </p:cNvPr>
            <p:cNvSpPr/>
            <p:nvPr/>
          </p:nvSpPr>
          <p:spPr>
            <a:xfrm>
              <a:off x="1739900" y="1004569"/>
              <a:ext cx="586739" cy="1182369"/>
            </a:xfrm>
            <a:custGeom>
              <a:avLst/>
              <a:gdLst>
                <a:gd name="connsiteX0" fmla="*/ 586740 w 586739"/>
                <a:gd name="connsiteY0" fmla="*/ 0 h 1182369"/>
                <a:gd name="connsiteX1" fmla="*/ 381000 w 586739"/>
                <a:gd name="connsiteY1" fmla="*/ 0 h 1182369"/>
                <a:gd name="connsiteX2" fmla="*/ 0 w 586739"/>
                <a:gd name="connsiteY2" fmla="*/ 303530 h 1182369"/>
                <a:gd name="connsiteX3" fmla="*/ 120650 w 586739"/>
                <a:gd name="connsiteY3" fmla="*/ 454025 h 1182369"/>
                <a:gd name="connsiteX4" fmla="*/ 256540 w 586739"/>
                <a:gd name="connsiteY4" fmla="*/ 344805 h 1182369"/>
                <a:gd name="connsiteX5" fmla="*/ 342900 w 586739"/>
                <a:gd name="connsiteY5" fmla="*/ 262890 h 1182369"/>
                <a:gd name="connsiteX6" fmla="*/ 339090 w 586739"/>
                <a:gd name="connsiteY6" fmla="*/ 386080 h 1182369"/>
                <a:gd name="connsiteX7" fmla="*/ 336550 w 586739"/>
                <a:gd name="connsiteY7" fmla="*/ 498475 h 1182369"/>
                <a:gd name="connsiteX8" fmla="*/ 336550 w 586739"/>
                <a:gd name="connsiteY8" fmla="*/ 981075 h 1182369"/>
                <a:gd name="connsiteX9" fmla="*/ 336550 w 586739"/>
                <a:gd name="connsiteY9" fmla="*/ 1182370 h 1182369"/>
                <a:gd name="connsiteX10" fmla="*/ 586105 w 586739"/>
                <a:gd name="connsiteY10" fmla="*/ 1182370 h 1182369"/>
                <a:gd name="connsiteX11" fmla="*/ 586105 w 586739"/>
                <a:gd name="connsiteY11" fmla="*/ 0 h 11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739" h="1182369">
                  <a:moveTo>
                    <a:pt x="586740" y="0"/>
                  </a:moveTo>
                  <a:lnTo>
                    <a:pt x="381000" y="0"/>
                  </a:lnTo>
                  <a:lnTo>
                    <a:pt x="0" y="303530"/>
                  </a:lnTo>
                  <a:lnTo>
                    <a:pt x="120650" y="454025"/>
                  </a:lnTo>
                  <a:lnTo>
                    <a:pt x="256540" y="344805"/>
                  </a:lnTo>
                  <a:cubicBezTo>
                    <a:pt x="272415" y="332105"/>
                    <a:pt x="301625" y="304800"/>
                    <a:pt x="342900" y="262890"/>
                  </a:cubicBezTo>
                  <a:lnTo>
                    <a:pt x="339090" y="386080"/>
                  </a:lnTo>
                  <a:lnTo>
                    <a:pt x="336550" y="498475"/>
                  </a:lnTo>
                  <a:lnTo>
                    <a:pt x="336550" y="981075"/>
                  </a:lnTo>
                  <a:lnTo>
                    <a:pt x="336550" y="1182370"/>
                  </a:lnTo>
                  <a:lnTo>
                    <a:pt x="586105" y="1182370"/>
                  </a:lnTo>
                  <a:lnTo>
                    <a:pt x="586105" y="0"/>
                  </a:lnTo>
                  <a:close/>
                </a:path>
              </a:pathLst>
            </a:custGeom>
            <a:solidFill>
              <a:schemeClr val="tx2"/>
            </a:solidFill>
            <a:ln w="635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B639B48-4143-627E-8FF7-CCFC2E740170}"/>
                </a:ext>
              </a:extLst>
            </p:cNvPr>
            <p:cNvSpPr/>
            <p:nvPr/>
          </p:nvSpPr>
          <p:spPr>
            <a:xfrm>
              <a:off x="2417445" y="837564"/>
              <a:ext cx="1113154" cy="1515745"/>
            </a:xfrm>
            <a:custGeom>
              <a:avLst/>
              <a:gdLst>
                <a:gd name="connsiteX0" fmla="*/ 355600 w 1113154"/>
                <a:gd name="connsiteY0" fmla="*/ 0 h 1515745"/>
                <a:gd name="connsiteX1" fmla="*/ 0 w 1113154"/>
                <a:gd name="connsiteY1" fmla="*/ 88900 h 1515745"/>
                <a:gd name="connsiteX2" fmla="*/ 0 w 1113154"/>
                <a:gd name="connsiteY2" fmla="*/ 1426845 h 1515745"/>
                <a:gd name="connsiteX3" fmla="*/ 355600 w 1113154"/>
                <a:gd name="connsiteY3" fmla="*/ 1515745 h 1515745"/>
                <a:gd name="connsiteX4" fmla="*/ 1113155 w 1113154"/>
                <a:gd name="connsiteY4" fmla="*/ 758190 h 1515745"/>
                <a:gd name="connsiteX5" fmla="*/ 355600 w 1113154"/>
                <a:gd name="connsiteY5" fmla="*/ 0 h 151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154" h="1515745">
                  <a:moveTo>
                    <a:pt x="355600" y="0"/>
                  </a:moveTo>
                  <a:cubicBezTo>
                    <a:pt x="226695" y="0"/>
                    <a:pt x="106045" y="32385"/>
                    <a:pt x="0" y="88900"/>
                  </a:cubicBezTo>
                  <a:lnTo>
                    <a:pt x="0" y="1426845"/>
                  </a:lnTo>
                  <a:cubicBezTo>
                    <a:pt x="106045" y="1483360"/>
                    <a:pt x="227330" y="1515745"/>
                    <a:pt x="355600" y="1515745"/>
                  </a:cubicBezTo>
                  <a:cubicBezTo>
                    <a:pt x="774065" y="1515745"/>
                    <a:pt x="1113155" y="1176655"/>
                    <a:pt x="1113155" y="758190"/>
                  </a:cubicBezTo>
                  <a:cubicBezTo>
                    <a:pt x="1113155" y="339725"/>
                    <a:pt x="774065" y="0"/>
                    <a:pt x="355600" y="0"/>
                  </a:cubicBezTo>
                  <a:close/>
                </a:path>
              </a:pathLst>
            </a:custGeom>
            <a:solidFill>
              <a:schemeClr val="tx2"/>
            </a:solidFill>
            <a:ln w="6350"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71EBC95F-F550-B235-34B4-6B032B3ADFDE}"/>
              </a:ext>
            </a:extLst>
          </p:cNvPr>
          <p:cNvGrpSpPr/>
          <p:nvPr/>
        </p:nvGrpSpPr>
        <p:grpSpPr>
          <a:xfrm>
            <a:off x="3910817" y="3048222"/>
            <a:ext cx="1798319" cy="1515109"/>
            <a:chOff x="1816735" y="2644775"/>
            <a:chExt cx="1798319" cy="1515109"/>
          </a:xfrm>
          <a:solidFill>
            <a:srgbClr val="FFD000"/>
          </a:solidFill>
        </p:grpSpPr>
        <p:sp>
          <p:nvSpPr>
            <p:cNvPr id="25" name="Freeform 24">
              <a:extLst>
                <a:ext uri="{FF2B5EF4-FFF2-40B4-BE49-F238E27FC236}">
                  <a16:creationId xmlns:a16="http://schemas.microsoft.com/office/drawing/2014/main" id="{32E1E608-D702-FD8D-3490-B2846004544A}"/>
                </a:ext>
              </a:extLst>
            </p:cNvPr>
            <p:cNvSpPr/>
            <p:nvPr/>
          </p:nvSpPr>
          <p:spPr>
            <a:xfrm>
              <a:off x="2345054" y="2644775"/>
              <a:ext cx="1270000" cy="1515109"/>
            </a:xfrm>
            <a:custGeom>
              <a:avLst/>
              <a:gdLst>
                <a:gd name="connsiteX0" fmla="*/ 512445 w 1270000"/>
                <a:gd name="connsiteY0" fmla="*/ 0 h 1515109"/>
                <a:gd name="connsiteX1" fmla="*/ 106045 w 1270000"/>
                <a:gd name="connsiteY1" fmla="*/ 118110 h 1515109"/>
                <a:gd name="connsiteX2" fmla="*/ 120650 w 1270000"/>
                <a:gd name="connsiteY2" fmla="*/ 124460 h 1515109"/>
                <a:gd name="connsiteX3" fmla="*/ 287655 w 1270000"/>
                <a:gd name="connsiteY3" fmla="*/ 268605 h 1515109"/>
                <a:gd name="connsiteX4" fmla="*/ 348615 w 1270000"/>
                <a:gd name="connsiteY4" fmla="*/ 481965 h 1515109"/>
                <a:gd name="connsiteX5" fmla="*/ 313690 w 1270000"/>
                <a:gd name="connsiteY5" fmla="*/ 666750 h 1515109"/>
                <a:gd name="connsiteX6" fmla="*/ 212725 w 1270000"/>
                <a:gd name="connsiteY6" fmla="*/ 834390 h 1515109"/>
                <a:gd name="connsiteX7" fmla="*/ 0 w 1270000"/>
                <a:gd name="connsiteY7" fmla="*/ 1050290 h 1515109"/>
                <a:gd name="connsiteX8" fmla="*/ 381000 w 1270000"/>
                <a:gd name="connsiteY8" fmla="*/ 1050290 h 1515109"/>
                <a:gd name="connsiteX9" fmla="*/ 381000 w 1270000"/>
                <a:gd name="connsiteY9" fmla="*/ 1439545 h 1515109"/>
                <a:gd name="connsiteX10" fmla="*/ 181610 w 1270000"/>
                <a:gd name="connsiteY10" fmla="*/ 1439545 h 1515109"/>
                <a:gd name="connsiteX11" fmla="*/ 512445 w 1270000"/>
                <a:gd name="connsiteY11" fmla="*/ 1515110 h 1515109"/>
                <a:gd name="connsiteX12" fmla="*/ 1270000 w 1270000"/>
                <a:gd name="connsiteY12" fmla="*/ 757555 h 1515109"/>
                <a:gd name="connsiteX13" fmla="*/ 512445 w 1270000"/>
                <a:gd name="connsiteY13" fmla="*/ 0 h 15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0000" h="1515109">
                  <a:moveTo>
                    <a:pt x="512445" y="0"/>
                  </a:moveTo>
                  <a:cubicBezTo>
                    <a:pt x="363220" y="0"/>
                    <a:pt x="223520" y="43180"/>
                    <a:pt x="106045" y="118110"/>
                  </a:cubicBezTo>
                  <a:cubicBezTo>
                    <a:pt x="111125" y="120015"/>
                    <a:pt x="115570" y="121920"/>
                    <a:pt x="120650" y="124460"/>
                  </a:cubicBezTo>
                  <a:cubicBezTo>
                    <a:pt x="191770" y="158115"/>
                    <a:pt x="247650" y="207010"/>
                    <a:pt x="287655" y="268605"/>
                  </a:cubicBezTo>
                  <a:cubicBezTo>
                    <a:pt x="327660" y="331470"/>
                    <a:pt x="348615" y="403225"/>
                    <a:pt x="348615" y="481965"/>
                  </a:cubicBezTo>
                  <a:cubicBezTo>
                    <a:pt x="348615" y="546735"/>
                    <a:pt x="337185" y="608965"/>
                    <a:pt x="313690" y="666750"/>
                  </a:cubicBezTo>
                  <a:cubicBezTo>
                    <a:pt x="291465" y="721995"/>
                    <a:pt x="257810" y="778510"/>
                    <a:pt x="212725" y="834390"/>
                  </a:cubicBezTo>
                  <a:cubicBezTo>
                    <a:pt x="170815" y="887095"/>
                    <a:pt x="100965" y="957580"/>
                    <a:pt x="0" y="1050290"/>
                  </a:cubicBezTo>
                  <a:lnTo>
                    <a:pt x="381000" y="1050290"/>
                  </a:lnTo>
                  <a:lnTo>
                    <a:pt x="381000" y="1439545"/>
                  </a:lnTo>
                  <a:lnTo>
                    <a:pt x="181610" y="1439545"/>
                  </a:lnTo>
                  <a:cubicBezTo>
                    <a:pt x="281305" y="1487805"/>
                    <a:pt x="393700" y="1515110"/>
                    <a:pt x="512445" y="1515110"/>
                  </a:cubicBezTo>
                  <a:cubicBezTo>
                    <a:pt x="930910" y="1515110"/>
                    <a:pt x="1270000" y="1176020"/>
                    <a:pt x="1270000" y="757555"/>
                  </a:cubicBezTo>
                  <a:cubicBezTo>
                    <a:pt x="1270000" y="339725"/>
                    <a:pt x="930910" y="0"/>
                    <a:pt x="512445" y="0"/>
                  </a:cubicBezTo>
                  <a:close/>
                </a:path>
              </a:pathLst>
            </a:custGeom>
            <a:solidFill>
              <a:schemeClr val="accent2"/>
            </a:solidFill>
            <a:ln w="635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A4D6839-6C02-2E1E-A7EA-7B126B2800E3}"/>
                </a:ext>
              </a:extLst>
            </p:cNvPr>
            <p:cNvSpPr/>
            <p:nvPr/>
          </p:nvSpPr>
          <p:spPr>
            <a:xfrm>
              <a:off x="1816735" y="2811779"/>
              <a:ext cx="818514" cy="1182370"/>
            </a:xfrm>
            <a:custGeom>
              <a:avLst/>
              <a:gdLst>
                <a:gd name="connsiteX0" fmla="*/ 818515 w 818514"/>
                <a:gd name="connsiteY0" fmla="*/ 1182370 h 1182370"/>
                <a:gd name="connsiteX1" fmla="*/ 3810 w 818514"/>
                <a:gd name="connsiteY1" fmla="*/ 1182370 h 1182370"/>
                <a:gd name="connsiteX2" fmla="*/ 3810 w 818514"/>
                <a:gd name="connsiteY2" fmla="*/ 1010920 h 1182370"/>
                <a:gd name="connsiteX3" fmla="*/ 296545 w 818514"/>
                <a:gd name="connsiteY3" fmla="*/ 715010 h 1182370"/>
                <a:gd name="connsiteX4" fmla="*/ 466090 w 818514"/>
                <a:gd name="connsiteY4" fmla="*/ 530225 h 1182370"/>
                <a:gd name="connsiteX5" fmla="*/ 523240 w 818514"/>
                <a:gd name="connsiteY5" fmla="*/ 434975 h 1182370"/>
                <a:gd name="connsiteX6" fmla="*/ 541020 w 818514"/>
                <a:gd name="connsiteY6" fmla="*/ 344170 h 1182370"/>
                <a:gd name="connsiteX7" fmla="*/ 502285 w 818514"/>
                <a:gd name="connsiteY7" fmla="*/ 240030 h 1182370"/>
                <a:gd name="connsiteX8" fmla="*/ 398780 w 818514"/>
                <a:gd name="connsiteY8" fmla="*/ 205740 h 1182370"/>
                <a:gd name="connsiteX9" fmla="*/ 267335 w 818514"/>
                <a:gd name="connsiteY9" fmla="*/ 236855 h 1182370"/>
                <a:gd name="connsiteX10" fmla="*/ 133985 w 818514"/>
                <a:gd name="connsiteY10" fmla="*/ 325120 h 1182370"/>
                <a:gd name="connsiteX11" fmla="*/ 0 w 818514"/>
                <a:gd name="connsiteY11" fmla="*/ 166370 h 1182370"/>
                <a:gd name="connsiteX12" fmla="*/ 142875 w 818514"/>
                <a:gd name="connsiteY12" fmla="*/ 62865 h 1182370"/>
                <a:gd name="connsiteX13" fmla="*/ 266700 w 818514"/>
                <a:gd name="connsiteY13" fmla="*/ 16510 h 1182370"/>
                <a:gd name="connsiteX14" fmla="*/ 416560 w 818514"/>
                <a:gd name="connsiteY14" fmla="*/ 0 h 1182370"/>
                <a:gd name="connsiteX15" fmla="*/ 609600 w 818514"/>
                <a:gd name="connsiteY15" fmla="*/ 40005 h 1182370"/>
                <a:gd name="connsiteX16" fmla="*/ 739775 w 818514"/>
                <a:gd name="connsiteY16" fmla="*/ 151765 h 1182370"/>
                <a:gd name="connsiteX17" fmla="*/ 786130 w 818514"/>
                <a:gd name="connsiteY17" fmla="*/ 316230 h 1182370"/>
                <a:gd name="connsiteX18" fmla="*/ 757555 w 818514"/>
                <a:gd name="connsiteY18" fmla="*/ 467360 h 1182370"/>
                <a:gd name="connsiteX19" fmla="*/ 669925 w 818514"/>
                <a:gd name="connsiteY19" fmla="*/ 612140 h 1182370"/>
                <a:gd name="connsiteX20" fmla="*/ 460375 w 818514"/>
                <a:gd name="connsiteY20" fmla="*/ 823595 h 1182370"/>
                <a:gd name="connsiteX21" fmla="*/ 310515 w 818514"/>
                <a:gd name="connsiteY21" fmla="*/ 964565 h 1182370"/>
                <a:gd name="connsiteX22" fmla="*/ 310515 w 818514"/>
                <a:gd name="connsiteY22" fmla="*/ 975995 h 1182370"/>
                <a:gd name="connsiteX23" fmla="*/ 818515 w 818514"/>
                <a:gd name="connsiteY23" fmla="*/ 975995 h 1182370"/>
                <a:gd name="connsiteX24" fmla="*/ 818515 w 818514"/>
                <a:gd name="connsiteY24" fmla="*/ 1182370 h 118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8514" h="1182370">
                  <a:moveTo>
                    <a:pt x="818515" y="1182370"/>
                  </a:moveTo>
                  <a:lnTo>
                    <a:pt x="3810" y="1182370"/>
                  </a:lnTo>
                  <a:lnTo>
                    <a:pt x="3810" y="1010920"/>
                  </a:lnTo>
                  <a:lnTo>
                    <a:pt x="296545" y="715010"/>
                  </a:lnTo>
                  <a:cubicBezTo>
                    <a:pt x="382905" y="626110"/>
                    <a:pt x="440055" y="564515"/>
                    <a:pt x="466090" y="530225"/>
                  </a:cubicBezTo>
                  <a:cubicBezTo>
                    <a:pt x="492760" y="495935"/>
                    <a:pt x="511810" y="464185"/>
                    <a:pt x="523240" y="434975"/>
                  </a:cubicBezTo>
                  <a:cubicBezTo>
                    <a:pt x="534670" y="405765"/>
                    <a:pt x="541020" y="375285"/>
                    <a:pt x="541020" y="344170"/>
                  </a:cubicBezTo>
                  <a:cubicBezTo>
                    <a:pt x="541020" y="297180"/>
                    <a:pt x="528320" y="262890"/>
                    <a:pt x="502285" y="240030"/>
                  </a:cubicBezTo>
                  <a:cubicBezTo>
                    <a:pt x="476250" y="217170"/>
                    <a:pt x="441960" y="205740"/>
                    <a:pt x="398780" y="205740"/>
                  </a:cubicBezTo>
                  <a:cubicBezTo>
                    <a:pt x="353695" y="205740"/>
                    <a:pt x="309880" y="215900"/>
                    <a:pt x="267335" y="236855"/>
                  </a:cubicBezTo>
                  <a:cubicBezTo>
                    <a:pt x="224790" y="257810"/>
                    <a:pt x="180340" y="287020"/>
                    <a:pt x="133985" y="325120"/>
                  </a:cubicBezTo>
                  <a:lnTo>
                    <a:pt x="0" y="166370"/>
                  </a:lnTo>
                  <a:cubicBezTo>
                    <a:pt x="57150" y="117475"/>
                    <a:pt x="104775" y="83185"/>
                    <a:pt x="142875" y="62865"/>
                  </a:cubicBezTo>
                  <a:cubicBezTo>
                    <a:pt x="180340" y="42545"/>
                    <a:pt x="221615" y="27305"/>
                    <a:pt x="266700" y="16510"/>
                  </a:cubicBezTo>
                  <a:cubicBezTo>
                    <a:pt x="311150" y="5715"/>
                    <a:pt x="361315" y="0"/>
                    <a:pt x="416560" y="0"/>
                  </a:cubicBezTo>
                  <a:cubicBezTo>
                    <a:pt x="489585" y="0"/>
                    <a:pt x="553720" y="13335"/>
                    <a:pt x="609600" y="40005"/>
                  </a:cubicBezTo>
                  <a:cubicBezTo>
                    <a:pt x="665480" y="66675"/>
                    <a:pt x="708660" y="103505"/>
                    <a:pt x="739775" y="151765"/>
                  </a:cubicBezTo>
                  <a:cubicBezTo>
                    <a:pt x="770890" y="199390"/>
                    <a:pt x="786130" y="254635"/>
                    <a:pt x="786130" y="316230"/>
                  </a:cubicBezTo>
                  <a:cubicBezTo>
                    <a:pt x="786130" y="370205"/>
                    <a:pt x="776605" y="420370"/>
                    <a:pt x="757555" y="467360"/>
                  </a:cubicBezTo>
                  <a:cubicBezTo>
                    <a:pt x="738505" y="514350"/>
                    <a:pt x="709295" y="562610"/>
                    <a:pt x="669925" y="612140"/>
                  </a:cubicBezTo>
                  <a:cubicBezTo>
                    <a:pt x="630555" y="661670"/>
                    <a:pt x="560705" y="732155"/>
                    <a:pt x="460375" y="823595"/>
                  </a:cubicBezTo>
                  <a:lnTo>
                    <a:pt x="310515" y="964565"/>
                  </a:lnTo>
                  <a:lnTo>
                    <a:pt x="310515" y="975995"/>
                  </a:lnTo>
                  <a:lnTo>
                    <a:pt x="818515" y="975995"/>
                  </a:lnTo>
                  <a:lnTo>
                    <a:pt x="818515" y="1182370"/>
                  </a:lnTo>
                  <a:close/>
                </a:path>
              </a:pathLst>
            </a:custGeom>
            <a:solidFill>
              <a:schemeClr val="accent2"/>
            </a:solidFill>
            <a:ln w="6350" cap="flat">
              <a:noFill/>
              <a:prstDash val="solid"/>
              <a:miter/>
            </a:ln>
          </p:spPr>
          <p:txBody>
            <a:bodyPr rtlCol="0" anchor="ctr"/>
            <a:lstStyle/>
            <a:p>
              <a:endParaRPr lang="en-US"/>
            </a:p>
          </p:txBody>
        </p:sp>
      </p:grpSp>
      <p:grpSp>
        <p:nvGrpSpPr>
          <p:cNvPr id="7" name="Graphic 3">
            <a:extLst>
              <a:ext uri="{FF2B5EF4-FFF2-40B4-BE49-F238E27FC236}">
                <a16:creationId xmlns:a16="http://schemas.microsoft.com/office/drawing/2014/main" id="{9B6EA254-738D-F0DE-BDE3-DC5EC515958A}"/>
              </a:ext>
            </a:extLst>
          </p:cNvPr>
          <p:cNvGrpSpPr/>
          <p:nvPr/>
        </p:nvGrpSpPr>
        <p:grpSpPr>
          <a:xfrm>
            <a:off x="4014321" y="4870672"/>
            <a:ext cx="1742439" cy="1514475"/>
            <a:chOff x="1920239" y="4467225"/>
            <a:chExt cx="1742439" cy="1514475"/>
          </a:xfrm>
          <a:solidFill>
            <a:srgbClr val="00CEE8"/>
          </a:solidFill>
        </p:grpSpPr>
        <p:sp>
          <p:nvSpPr>
            <p:cNvPr id="14" name="Freeform 13">
              <a:extLst>
                <a:ext uri="{FF2B5EF4-FFF2-40B4-BE49-F238E27FC236}">
                  <a16:creationId xmlns:a16="http://schemas.microsoft.com/office/drawing/2014/main" id="{7C696BED-17B8-E64D-0B57-B20E5F6CD110}"/>
                </a:ext>
              </a:extLst>
            </p:cNvPr>
            <p:cNvSpPr/>
            <p:nvPr/>
          </p:nvSpPr>
          <p:spPr>
            <a:xfrm>
              <a:off x="2507614" y="4467225"/>
              <a:ext cx="1155064" cy="1514475"/>
            </a:xfrm>
            <a:custGeom>
              <a:avLst/>
              <a:gdLst>
                <a:gd name="connsiteX0" fmla="*/ 398145 w 1155064"/>
                <a:gd name="connsiteY0" fmla="*/ 0 h 1514475"/>
                <a:gd name="connsiteX1" fmla="*/ 8255 w 1155064"/>
                <a:gd name="connsiteY1" fmla="*/ 107950 h 1514475"/>
                <a:gd name="connsiteX2" fmla="*/ 123825 w 1155064"/>
                <a:gd name="connsiteY2" fmla="*/ 164465 h 1514475"/>
                <a:gd name="connsiteX3" fmla="*/ 266065 w 1155064"/>
                <a:gd name="connsiteY3" fmla="*/ 440055 h 1514475"/>
                <a:gd name="connsiteX4" fmla="*/ 178435 w 1155064"/>
                <a:gd name="connsiteY4" fmla="*/ 682625 h 1514475"/>
                <a:gd name="connsiteX5" fmla="*/ 150495 w 1155064"/>
                <a:gd name="connsiteY5" fmla="*/ 711835 h 1514475"/>
                <a:gd name="connsiteX6" fmla="*/ 199390 w 1155064"/>
                <a:gd name="connsiteY6" fmla="*/ 749935 h 1514475"/>
                <a:gd name="connsiteX7" fmla="*/ 299720 w 1155064"/>
                <a:gd name="connsiteY7" fmla="*/ 997585 h 1514475"/>
                <a:gd name="connsiteX8" fmla="*/ 143510 w 1155064"/>
                <a:gd name="connsiteY8" fmla="*/ 1327785 h 1514475"/>
                <a:gd name="connsiteX9" fmla="*/ 0 w 1155064"/>
                <a:gd name="connsiteY9" fmla="*/ 1402080 h 1514475"/>
                <a:gd name="connsiteX10" fmla="*/ 397510 w 1155064"/>
                <a:gd name="connsiteY10" fmla="*/ 1514475 h 1514475"/>
                <a:gd name="connsiteX11" fmla="*/ 1155065 w 1155064"/>
                <a:gd name="connsiteY11" fmla="*/ 756920 h 1514475"/>
                <a:gd name="connsiteX12" fmla="*/ 398145 w 1155064"/>
                <a:gd name="connsiteY12" fmla="*/ 0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5064" h="1514475">
                  <a:moveTo>
                    <a:pt x="398145" y="0"/>
                  </a:moveTo>
                  <a:cubicBezTo>
                    <a:pt x="255905" y="0"/>
                    <a:pt x="122555" y="39370"/>
                    <a:pt x="8255" y="107950"/>
                  </a:cubicBezTo>
                  <a:cubicBezTo>
                    <a:pt x="50800" y="121920"/>
                    <a:pt x="89535" y="140970"/>
                    <a:pt x="123825" y="164465"/>
                  </a:cubicBezTo>
                  <a:cubicBezTo>
                    <a:pt x="217170" y="229870"/>
                    <a:pt x="266065" y="325120"/>
                    <a:pt x="266065" y="440055"/>
                  </a:cubicBezTo>
                  <a:cubicBezTo>
                    <a:pt x="266065" y="534035"/>
                    <a:pt x="236855" y="615950"/>
                    <a:pt x="178435" y="682625"/>
                  </a:cubicBezTo>
                  <a:cubicBezTo>
                    <a:pt x="169545" y="692785"/>
                    <a:pt x="160020" y="702310"/>
                    <a:pt x="150495" y="711835"/>
                  </a:cubicBezTo>
                  <a:cubicBezTo>
                    <a:pt x="168275" y="723265"/>
                    <a:pt x="184785" y="735965"/>
                    <a:pt x="199390" y="749935"/>
                  </a:cubicBezTo>
                  <a:cubicBezTo>
                    <a:pt x="266065" y="812165"/>
                    <a:pt x="299720" y="895985"/>
                    <a:pt x="299720" y="997585"/>
                  </a:cubicBezTo>
                  <a:cubicBezTo>
                    <a:pt x="299720" y="1137285"/>
                    <a:pt x="247015" y="1248410"/>
                    <a:pt x="143510" y="1327785"/>
                  </a:cubicBezTo>
                  <a:cubicBezTo>
                    <a:pt x="102870" y="1359535"/>
                    <a:pt x="54610" y="1384300"/>
                    <a:pt x="0" y="1402080"/>
                  </a:cubicBezTo>
                  <a:cubicBezTo>
                    <a:pt x="115570" y="1473200"/>
                    <a:pt x="251460" y="1514475"/>
                    <a:pt x="397510" y="1514475"/>
                  </a:cubicBezTo>
                  <a:cubicBezTo>
                    <a:pt x="815975" y="1514475"/>
                    <a:pt x="1155065" y="1175385"/>
                    <a:pt x="1155065" y="756920"/>
                  </a:cubicBezTo>
                  <a:cubicBezTo>
                    <a:pt x="1155065" y="338455"/>
                    <a:pt x="816610" y="0"/>
                    <a:pt x="398145" y="0"/>
                  </a:cubicBezTo>
                  <a:close/>
                </a:path>
              </a:pathLst>
            </a:custGeom>
            <a:solidFill>
              <a:schemeClr val="accent3"/>
            </a:solid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CE365C-5C42-6A5C-11E6-372FAEF65A66}"/>
                </a:ext>
              </a:extLst>
            </p:cNvPr>
            <p:cNvSpPr/>
            <p:nvPr/>
          </p:nvSpPr>
          <p:spPr>
            <a:xfrm>
              <a:off x="1920239" y="4634229"/>
              <a:ext cx="796289" cy="1182370"/>
            </a:xfrm>
            <a:custGeom>
              <a:avLst/>
              <a:gdLst>
                <a:gd name="connsiteX0" fmla="*/ 762635 w 796289"/>
                <a:gd name="connsiteY0" fmla="*/ 273050 h 1182370"/>
                <a:gd name="connsiteX1" fmla="*/ 697230 w 796289"/>
                <a:gd name="connsiteY1" fmla="*/ 456565 h 1182370"/>
                <a:gd name="connsiteX2" fmla="*/ 513715 w 796289"/>
                <a:gd name="connsiteY2" fmla="*/ 560705 h 1182370"/>
                <a:gd name="connsiteX3" fmla="*/ 513715 w 796289"/>
                <a:gd name="connsiteY3" fmla="*/ 565150 h 1182370"/>
                <a:gd name="connsiteX4" fmla="*/ 724535 w 796289"/>
                <a:gd name="connsiteY4" fmla="*/ 649605 h 1182370"/>
                <a:gd name="connsiteX5" fmla="*/ 796290 w 796289"/>
                <a:gd name="connsiteY5" fmla="*/ 831215 h 1182370"/>
                <a:gd name="connsiteX6" fmla="*/ 675640 w 796289"/>
                <a:gd name="connsiteY6" fmla="*/ 1089660 h 1182370"/>
                <a:gd name="connsiteX7" fmla="*/ 332105 w 796289"/>
                <a:gd name="connsiteY7" fmla="*/ 1182370 h 1182370"/>
                <a:gd name="connsiteX8" fmla="*/ 0 w 796289"/>
                <a:gd name="connsiteY8" fmla="*/ 1120140 h 1182370"/>
                <a:gd name="connsiteX9" fmla="*/ 0 w 796289"/>
                <a:gd name="connsiteY9" fmla="*/ 913130 h 1182370"/>
                <a:gd name="connsiteX10" fmla="*/ 147320 w 796289"/>
                <a:gd name="connsiteY10" fmla="*/ 968375 h 1182370"/>
                <a:gd name="connsiteX11" fmla="*/ 306070 w 796289"/>
                <a:gd name="connsiteY11" fmla="*/ 989330 h 1182370"/>
                <a:gd name="connsiteX12" fmla="*/ 483870 w 796289"/>
                <a:gd name="connsiteY12" fmla="*/ 948690 h 1182370"/>
                <a:gd name="connsiteX13" fmla="*/ 541020 w 796289"/>
                <a:gd name="connsiteY13" fmla="*/ 817245 h 1182370"/>
                <a:gd name="connsiteX14" fmla="*/ 474980 w 796289"/>
                <a:gd name="connsiteY14" fmla="*/ 702310 h 1182370"/>
                <a:gd name="connsiteX15" fmla="*/ 264160 w 796289"/>
                <a:gd name="connsiteY15" fmla="*/ 668655 h 1182370"/>
                <a:gd name="connsiteX16" fmla="*/ 177165 w 796289"/>
                <a:gd name="connsiteY16" fmla="*/ 668655 h 1182370"/>
                <a:gd name="connsiteX17" fmla="*/ 177165 w 796289"/>
                <a:gd name="connsiteY17" fmla="*/ 481965 h 1182370"/>
                <a:gd name="connsiteX18" fmla="*/ 266065 w 796289"/>
                <a:gd name="connsiteY18" fmla="*/ 481965 h 1182370"/>
                <a:gd name="connsiteX19" fmla="*/ 461645 w 796289"/>
                <a:gd name="connsiteY19" fmla="*/ 447040 h 1182370"/>
                <a:gd name="connsiteX20" fmla="*/ 523240 w 796289"/>
                <a:gd name="connsiteY20" fmla="*/ 327025 h 1182370"/>
                <a:gd name="connsiteX21" fmla="*/ 359410 w 796289"/>
                <a:gd name="connsiteY21" fmla="*/ 196215 h 1182370"/>
                <a:gd name="connsiteX22" fmla="*/ 244475 w 796289"/>
                <a:gd name="connsiteY22" fmla="*/ 215265 h 1182370"/>
                <a:gd name="connsiteX23" fmla="*/ 114300 w 796289"/>
                <a:gd name="connsiteY23" fmla="*/ 280670 h 1182370"/>
                <a:gd name="connsiteX24" fmla="*/ 1905 w 796289"/>
                <a:gd name="connsiteY24" fmla="*/ 113030 h 1182370"/>
                <a:gd name="connsiteX25" fmla="*/ 377190 w 796289"/>
                <a:gd name="connsiteY25" fmla="*/ 0 h 1182370"/>
                <a:gd name="connsiteX26" fmla="*/ 659130 w 796289"/>
                <a:gd name="connsiteY26" fmla="*/ 72390 h 1182370"/>
                <a:gd name="connsiteX27" fmla="*/ 762635 w 796289"/>
                <a:gd name="connsiteY27" fmla="*/ 273050 h 118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6289" h="1182370">
                  <a:moveTo>
                    <a:pt x="762635" y="273050"/>
                  </a:moveTo>
                  <a:cubicBezTo>
                    <a:pt x="762635" y="344805"/>
                    <a:pt x="741045" y="405765"/>
                    <a:pt x="697230" y="456565"/>
                  </a:cubicBezTo>
                  <a:cubicBezTo>
                    <a:pt x="653415" y="506730"/>
                    <a:pt x="592455" y="541655"/>
                    <a:pt x="513715" y="560705"/>
                  </a:cubicBezTo>
                  <a:lnTo>
                    <a:pt x="513715" y="565150"/>
                  </a:lnTo>
                  <a:cubicBezTo>
                    <a:pt x="606425" y="576580"/>
                    <a:pt x="676910" y="605155"/>
                    <a:pt x="724535" y="649605"/>
                  </a:cubicBezTo>
                  <a:cubicBezTo>
                    <a:pt x="772160" y="694690"/>
                    <a:pt x="796290" y="755015"/>
                    <a:pt x="796290" y="831215"/>
                  </a:cubicBezTo>
                  <a:cubicBezTo>
                    <a:pt x="796290" y="941705"/>
                    <a:pt x="756285" y="1028065"/>
                    <a:pt x="675640" y="1089660"/>
                  </a:cubicBezTo>
                  <a:cubicBezTo>
                    <a:pt x="595630" y="1151255"/>
                    <a:pt x="480695" y="1182370"/>
                    <a:pt x="332105" y="1182370"/>
                  </a:cubicBezTo>
                  <a:cubicBezTo>
                    <a:pt x="207010" y="1182370"/>
                    <a:pt x="96520" y="1161415"/>
                    <a:pt x="0" y="1120140"/>
                  </a:cubicBezTo>
                  <a:lnTo>
                    <a:pt x="0" y="913130"/>
                  </a:lnTo>
                  <a:cubicBezTo>
                    <a:pt x="44450" y="935990"/>
                    <a:pt x="93345" y="953770"/>
                    <a:pt x="147320" y="968375"/>
                  </a:cubicBezTo>
                  <a:cubicBezTo>
                    <a:pt x="200660" y="982345"/>
                    <a:pt x="254000" y="989330"/>
                    <a:pt x="306070" y="989330"/>
                  </a:cubicBezTo>
                  <a:cubicBezTo>
                    <a:pt x="386080" y="989330"/>
                    <a:pt x="445770" y="975995"/>
                    <a:pt x="483870" y="948690"/>
                  </a:cubicBezTo>
                  <a:cubicBezTo>
                    <a:pt x="521970" y="921385"/>
                    <a:pt x="541020" y="877570"/>
                    <a:pt x="541020" y="817245"/>
                  </a:cubicBezTo>
                  <a:cubicBezTo>
                    <a:pt x="541020" y="763270"/>
                    <a:pt x="518795" y="725170"/>
                    <a:pt x="474980" y="702310"/>
                  </a:cubicBezTo>
                  <a:cubicBezTo>
                    <a:pt x="431165" y="680085"/>
                    <a:pt x="360680" y="668655"/>
                    <a:pt x="264160" y="668655"/>
                  </a:cubicBezTo>
                  <a:lnTo>
                    <a:pt x="177165" y="668655"/>
                  </a:lnTo>
                  <a:lnTo>
                    <a:pt x="177165" y="481965"/>
                  </a:lnTo>
                  <a:lnTo>
                    <a:pt x="266065" y="481965"/>
                  </a:lnTo>
                  <a:cubicBezTo>
                    <a:pt x="354965" y="481965"/>
                    <a:pt x="420370" y="470535"/>
                    <a:pt x="461645" y="447040"/>
                  </a:cubicBezTo>
                  <a:cubicBezTo>
                    <a:pt x="502920" y="423545"/>
                    <a:pt x="523240" y="383540"/>
                    <a:pt x="523240" y="327025"/>
                  </a:cubicBezTo>
                  <a:cubicBezTo>
                    <a:pt x="523240" y="240030"/>
                    <a:pt x="468630" y="196215"/>
                    <a:pt x="359410" y="196215"/>
                  </a:cubicBezTo>
                  <a:cubicBezTo>
                    <a:pt x="321945" y="196215"/>
                    <a:pt x="283210" y="202565"/>
                    <a:pt x="244475" y="215265"/>
                  </a:cubicBezTo>
                  <a:cubicBezTo>
                    <a:pt x="205105" y="227965"/>
                    <a:pt x="161925" y="249555"/>
                    <a:pt x="114300" y="280670"/>
                  </a:cubicBezTo>
                  <a:lnTo>
                    <a:pt x="1905" y="113030"/>
                  </a:lnTo>
                  <a:cubicBezTo>
                    <a:pt x="106680" y="37465"/>
                    <a:pt x="231775" y="0"/>
                    <a:pt x="377190" y="0"/>
                  </a:cubicBezTo>
                  <a:cubicBezTo>
                    <a:pt x="495935" y="0"/>
                    <a:pt x="589915" y="24130"/>
                    <a:pt x="659130" y="72390"/>
                  </a:cubicBezTo>
                  <a:cubicBezTo>
                    <a:pt x="728345" y="120015"/>
                    <a:pt x="762635" y="187325"/>
                    <a:pt x="762635" y="273050"/>
                  </a:cubicBezTo>
                  <a:close/>
                </a:path>
              </a:pathLst>
            </a:custGeom>
            <a:solidFill>
              <a:schemeClr val="accent3"/>
            </a:solidFill>
            <a:ln w="6350"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D1491AEA-6DEB-F980-3828-D5A7B063673A}"/>
              </a:ext>
            </a:extLst>
          </p:cNvPr>
          <p:cNvGrpSpPr/>
          <p:nvPr/>
        </p:nvGrpSpPr>
        <p:grpSpPr>
          <a:xfrm>
            <a:off x="7950192" y="3048222"/>
            <a:ext cx="1727835" cy="1515745"/>
            <a:chOff x="6600825" y="2644775"/>
            <a:chExt cx="1727835" cy="1515745"/>
          </a:xfrm>
          <a:solidFill>
            <a:srgbClr val="065381"/>
          </a:solidFill>
        </p:grpSpPr>
        <p:sp>
          <p:nvSpPr>
            <p:cNvPr id="12" name="Freeform 11">
              <a:extLst>
                <a:ext uri="{FF2B5EF4-FFF2-40B4-BE49-F238E27FC236}">
                  <a16:creationId xmlns:a16="http://schemas.microsoft.com/office/drawing/2014/main" id="{E1374B99-4B8D-053F-A92B-6FF1335D9401}"/>
                </a:ext>
              </a:extLst>
            </p:cNvPr>
            <p:cNvSpPr/>
            <p:nvPr/>
          </p:nvSpPr>
          <p:spPr>
            <a:xfrm>
              <a:off x="6963409" y="2644775"/>
              <a:ext cx="1365250" cy="1515745"/>
            </a:xfrm>
            <a:custGeom>
              <a:avLst/>
              <a:gdLst>
                <a:gd name="connsiteX0" fmla="*/ 608330 w 1365250"/>
                <a:gd name="connsiteY0" fmla="*/ 0 h 1515745"/>
                <a:gd name="connsiteX1" fmla="*/ 277495 w 1365250"/>
                <a:gd name="connsiteY1" fmla="*/ 75565 h 1515745"/>
                <a:gd name="connsiteX2" fmla="*/ 427990 w 1365250"/>
                <a:gd name="connsiteY2" fmla="*/ 75565 h 1515745"/>
                <a:gd name="connsiteX3" fmla="*/ 427990 w 1365250"/>
                <a:gd name="connsiteY3" fmla="*/ 466725 h 1515745"/>
                <a:gd name="connsiteX4" fmla="*/ 3175 w 1365250"/>
                <a:gd name="connsiteY4" fmla="*/ 466725 h 1515745"/>
                <a:gd name="connsiteX5" fmla="*/ 0 w 1365250"/>
                <a:gd name="connsiteY5" fmla="*/ 498475 h 1515745"/>
                <a:gd name="connsiteX6" fmla="*/ 46990 w 1365250"/>
                <a:gd name="connsiteY6" fmla="*/ 497205 h 1515745"/>
                <a:gd name="connsiteX7" fmla="*/ 379095 w 1365250"/>
                <a:gd name="connsiteY7" fmla="*/ 617220 h 1515745"/>
                <a:gd name="connsiteX8" fmla="*/ 507365 w 1365250"/>
                <a:gd name="connsiteY8" fmla="*/ 942975 h 1515745"/>
                <a:gd name="connsiteX9" fmla="*/ 355600 w 1365250"/>
                <a:gd name="connsiteY9" fmla="*/ 1311910 h 1515745"/>
                <a:gd name="connsiteX10" fmla="*/ 205105 w 1365250"/>
                <a:gd name="connsiteY10" fmla="*/ 1399540 h 1515745"/>
                <a:gd name="connsiteX11" fmla="*/ 607695 w 1365250"/>
                <a:gd name="connsiteY11" fmla="*/ 1515745 h 1515745"/>
                <a:gd name="connsiteX12" fmla="*/ 1365250 w 1365250"/>
                <a:gd name="connsiteY12" fmla="*/ 758190 h 1515745"/>
                <a:gd name="connsiteX13" fmla="*/ 608330 w 1365250"/>
                <a:gd name="connsiteY13" fmla="*/ 0 h 151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5250" h="1515745">
                  <a:moveTo>
                    <a:pt x="608330" y="0"/>
                  </a:moveTo>
                  <a:cubicBezTo>
                    <a:pt x="489585" y="0"/>
                    <a:pt x="377825" y="27305"/>
                    <a:pt x="277495" y="75565"/>
                  </a:cubicBezTo>
                  <a:lnTo>
                    <a:pt x="427990" y="75565"/>
                  </a:lnTo>
                  <a:lnTo>
                    <a:pt x="427990" y="466725"/>
                  </a:lnTo>
                  <a:lnTo>
                    <a:pt x="3175" y="466725"/>
                  </a:lnTo>
                  <a:lnTo>
                    <a:pt x="0" y="498475"/>
                  </a:lnTo>
                  <a:cubicBezTo>
                    <a:pt x="14605" y="497840"/>
                    <a:pt x="30480" y="497205"/>
                    <a:pt x="46990" y="497205"/>
                  </a:cubicBezTo>
                  <a:cubicBezTo>
                    <a:pt x="183515" y="497205"/>
                    <a:pt x="294640" y="537845"/>
                    <a:pt x="379095" y="617220"/>
                  </a:cubicBezTo>
                  <a:cubicBezTo>
                    <a:pt x="464185" y="697865"/>
                    <a:pt x="507365" y="807720"/>
                    <a:pt x="507365" y="942975"/>
                  </a:cubicBezTo>
                  <a:cubicBezTo>
                    <a:pt x="507365" y="1099820"/>
                    <a:pt x="456565" y="1224280"/>
                    <a:pt x="355600" y="1311910"/>
                  </a:cubicBezTo>
                  <a:cubicBezTo>
                    <a:pt x="313055" y="1349375"/>
                    <a:pt x="262255" y="1378585"/>
                    <a:pt x="205105" y="1399540"/>
                  </a:cubicBezTo>
                  <a:cubicBezTo>
                    <a:pt x="321945" y="1473200"/>
                    <a:pt x="459740" y="1515745"/>
                    <a:pt x="607695" y="1515745"/>
                  </a:cubicBezTo>
                  <a:cubicBezTo>
                    <a:pt x="1026160" y="1515745"/>
                    <a:pt x="1365250" y="1176655"/>
                    <a:pt x="1365250" y="758190"/>
                  </a:cubicBezTo>
                  <a:cubicBezTo>
                    <a:pt x="1365885" y="339725"/>
                    <a:pt x="1026795" y="0"/>
                    <a:pt x="608330" y="0"/>
                  </a:cubicBezTo>
                  <a:close/>
                </a:path>
              </a:pathLst>
            </a:custGeom>
            <a:solidFill>
              <a:schemeClr val="accent5"/>
            </a:solid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3B5887D-2C29-F3A7-0CFB-4687EC854FA6}"/>
                </a:ext>
              </a:extLst>
            </p:cNvPr>
            <p:cNvSpPr/>
            <p:nvPr/>
          </p:nvSpPr>
          <p:spPr>
            <a:xfrm>
              <a:off x="6600825" y="2811779"/>
              <a:ext cx="779780" cy="1182370"/>
            </a:xfrm>
            <a:custGeom>
              <a:avLst/>
              <a:gdLst>
                <a:gd name="connsiteX0" fmla="*/ 410210 w 779780"/>
                <a:gd name="connsiteY0" fmla="*/ 421005 h 1182370"/>
                <a:gd name="connsiteX1" fmla="*/ 679450 w 779780"/>
                <a:gd name="connsiteY1" fmla="*/ 515620 h 1182370"/>
                <a:gd name="connsiteX2" fmla="*/ 779780 w 779780"/>
                <a:gd name="connsiteY2" fmla="*/ 775970 h 1182370"/>
                <a:gd name="connsiteX3" fmla="*/ 659130 w 779780"/>
                <a:gd name="connsiteY3" fmla="*/ 1076960 h 1182370"/>
                <a:gd name="connsiteX4" fmla="*/ 314325 w 779780"/>
                <a:gd name="connsiteY4" fmla="*/ 1182370 h 1182370"/>
                <a:gd name="connsiteX5" fmla="*/ 0 w 779780"/>
                <a:gd name="connsiteY5" fmla="*/ 1119505 h 1182370"/>
                <a:gd name="connsiteX6" fmla="*/ 0 w 779780"/>
                <a:gd name="connsiteY6" fmla="*/ 906780 h 1182370"/>
                <a:gd name="connsiteX7" fmla="*/ 146685 w 779780"/>
                <a:gd name="connsiteY7" fmla="*/ 961390 h 1182370"/>
                <a:gd name="connsiteX8" fmla="*/ 305435 w 779780"/>
                <a:gd name="connsiteY8" fmla="*/ 982345 h 1182370"/>
                <a:gd name="connsiteX9" fmla="*/ 531495 w 779780"/>
                <a:gd name="connsiteY9" fmla="*/ 797560 h 1182370"/>
                <a:gd name="connsiteX10" fmla="*/ 297815 w 779780"/>
                <a:gd name="connsiteY10" fmla="*/ 621030 h 1182370"/>
                <a:gd name="connsiteX11" fmla="*/ 204470 w 779780"/>
                <a:gd name="connsiteY11" fmla="*/ 629285 h 1182370"/>
                <a:gd name="connsiteX12" fmla="*/ 121285 w 779780"/>
                <a:gd name="connsiteY12" fmla="*/ 647065 h 1182370"/>
                <a:gd name="connsiteX13" fmla="*/ 22860 w 779780"/>
                <a:gd name="connsiteY13" fmla="*/ 594360 h 1182370"/>
                <a:gd name="connsiteX14" fmla="*/ 66675 w 779780"/>
                <a:gd name="connsiteY14" fmla="*/ 0 h 1182370"/>
                <a:gd name="connsiteX15" fmla="*/ 699135 w 779780"/>
                <a:gd name="connsiteY15" fmla="*/ 0 h 1182370"/>
                <a:gd name="connsiteX16" fmla="*/ 699135 w 779780"/>
                <a:gd name="connsiteY16" fmla="*/ 208915 h 1182370"/>
                <a:gd name="connsiteX17" fmla="*/ 282575 w 779780"/>
                <a:gd name="connsiteY17" fmla="*/ 208915 h 1182370"/>
                <a:gd name="connsiteX18" fmla="*/ 260985 w 779780"/>
                <a:gd name="connsiteY18" fmla="*/ 438150 h 1182370"/>
                <a:gd name="connsiteX19" fmla="*/ 288925 w 779780"/>
                <a:gd name="connsiteY19" fmla="*/ 432435 h 1182370"/>
                <a:gd name="connsiteX20" fmla="*/ 410210 w 779780"/>
                <a:gd name="connsiteY20" fmla="*/ 421005 h 118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9780" h="1182370">
                  <a:moveTo>
                    <a:pt x="410210" y="421005"/>
                  </a:moveTo>
                  <a:cubicBezTo>
                    <a:pt x="523240" y="421005"/>
                    <a:pt x="612775" y="452755"/>
                    <a:pt x="679450" y="515620"/>
                  </a:cubicBezTo>
                  <a:cubicBezTo>
                    <a:pt x="746125" y="579120"/>
                    <a:pt x="779780" y="665480"/>
                    <a:pt x="779780" y="775970"/>
                  </a:cubicBezTo>
                  <a:cubicBezTo>
                    <a:pt x="779780" y="906145"/>
                    <a:pt x="739775" y="1006475"/>
                    <a:pt x="659130" y="1076960"/>
                  </a:cubicBezTo>
                  <a:cubicBezTo>
                    <a:pt x="579120" y="1147445"/>
                    <a:pt x="464185" y="1182370"/>
                    <a:pt x="314325" y="1182370"/>
                  </a:cubicBezTo>
                  <a:cubicBezTo>
                    <a:pt x="184785" y="1182370"/>
                    <a:pt x="80010" y="1161415"/>
                    <a:pt x="0" y="1119505"/>
                  </a:cubicBezTo>
                  <a:lnTo>
                    <a:pt x="0" y="906780"/>
                  </a:lnTo>
                  <a:cubicBezTo>
                    <a:pt x="41910" y="929005"/>
                    <a:pt x="90805" y="947420"/>
                    <a:pt x="146685" y="961390"/>
                  </a:cubicBezTo>
                  <a:cubicBezTo>
                    <a:pt x="202565" y="975360"/>
                    <a:pt x="255270" y="982345"/>
                    <a:pt x="305435" y="982345"/>
                  </a:cubicBezTo>
                  <a:cubicBezTo>
                    <a:pt x="455930" y="982345"/>
                    <a:pt x="531495" y="920750"/>
                    <a:pt x="531495" y="797560"/>
                  </a:cubicBezTo>
                  <a:cubicBezTo>
                    <a:pt x="531495" y="680085"/>
                    <a:pt x="453390" y="621030"/>
                    <a:pt x="297815" y="621030"/>
                  </a:cubicBezTo>
                  <a:cubicBezTo>
                    <a:pt x="269875" y="621030"/>
                    <a:pt x="238760" y="623570"/>
                    <a:pt x="204470" y="629285"/>
                  </a:cubicBezTo>
                  <a:cubicBezTo>
                    <a:pt x="170180" y="635000"/>
                    <a:pt x="142875" y="640715"/>
                    <a:pt x="121285" y="647065"/>
                  </a:cubicBezTo>
                  <a:lnTo>
                    <a:pt x="22860" y="594360"/>
                  </a:lnTo>
                  <a:lnTo>
                    <a:pt x="66675" y="0"/>
                  </a:lnTo>
                  <a:lnTo>
                    <a:pt x="699135" y="0"/>
                  </a:lnTo>
                  <a:lnTo>
                    <a:pt x="699135" y="208915"/>
                  </a:lnTo>
                  <a:lnTo>
                    <a:pt x="282575" y="208915"/>
                  </a:lnTo>
                  <a:lnTo>
                    <a:pt x="260985" y="438150"/>
                  </a:lnTo>
                  <a:lnTo>
                    <a:pt x="288925" y="432435"/>
                  </a:lnTo>
                  <a:cubicBezTo>
                    <a:pt x="321945" y="424815"/>
                    <a:pt x="361950" y="421005"/>
                    <a:pt x="410210" y="421005"/>
                  </a:cubicBezTo>
                  <a:close/>
                </a:path>
              </a:pathLst>
            </a:custGeom>
            <a:solidFill>
              <a:schemeClr val="accent5"/>
            </a:solidFill>
            <a:ln w="6350" cap="flat">
              <a:noFill/>
              <a:prstDash val="solid"/>
              <a:miter/>
            </a:ln>
          </p:spPr>
          <p:txBody>
            <a:bodyPr rtlCol="0" anchor="ctr"/>
            <a:lstStyle/>
            <a:p>
              <a:endParaRPr lang="en-US"/>
            </a:p>
          </p:txBody>
        </p:sp>
      </p:grpSp>
      <p:grpSp>
        <p:nvGrpSpPr>
          <p:cNvPr id="9" name="Graphic 3">
            <a:extLst>
              <a:ext uri="{FF2B5EF4-FFF2-40B4-BE49-F238E27FC236}">
                <a16:creationId xmlns:a16="http://schemas.microsoft.com/office/drawing/2014/main" id="{F3BBC97D-7A2C-9C27-4D8C-15F4EF45B1FE}"/>
              </a:ext>
            </a:extLst>
          </p:cNvPr>
          <p:cNvGrpSpPr/>
          <p:nvPr/>
        </p:nvGrpSpPr>
        <p:grpSpPr>
          <a:xfrm>
            <a:off x="7980036" y="4866862"/>
            <a:ext cx="1698625" cy="1516379"/>
            <a:chOff x="6630669" y="4463415"/>
            <a:chExt cx="1698625" cy="1516379"/>
          </a:xfrm>
          <a:solidFill>
            <a:srgbClr val="BD114D"/>
          </a:solidFill>
        </p:grpSpPr>
        <p:sp>
          <p:nvSpPr>
            <p:cNvPr id="10" name="Freeform 9">
              <a:extLst>
                <a:ext uri="{FF2B5EF4-FFF2-40B4-BE49-F238E27FC236}">
                  <a16:creationId xmlns:a16="http://schemas.microsoft.com/office/drawing/2014/main" id="{EA0725AB-785C-0D53-2138-AE3EA59F3E31}"/>
                </a:ext>
              </a:extLst>
            </p:cNvPr>
            <p:cNvSpPr/>
            <p:nvPr/>
          </p:nvSpPr>
          <p:spPr>
            <a:xfrm>
              <a:off x="7019290" y="4463415"/>
              <a:ext cx="1310004" cy="1516379"/>
            </a:xfrm>
            <a:custGeom>
              <a:avLst/>
              <a:gdLst>
                <a:gd name="connsiteX0" fmla="*/ 552450 w 1310004"/>
                <a:gd name="connsiteY0" fmla="*/ 0 h 1516379"/>
                <a:gd name="connsiteX1" fmla="*/ 220980 w 1310004"/>
                <a:gd name="connsiteY1" fmla="*/ 76200 h 1516379"/>
                <a:gd name="connsiteX2" fmla="*/ 362585 w 1310004"/>
                <a:gd name="connsiteY2" fmla="*/ 89535 h 1516379"/>
                <a:gd name="connsiteX3" fmla="*/ 434975 w 1310004"/>
                <a:gd name="connsiteY3" fmla="*/ 104775 h 1516379"/>
                <a:gd name="connsiteX4" fmla="*/ 434975 w 1310004"/>
                <a:gd name="connsiteY4" fmla="*/ 487045 h 1516379"/>
                <a:gd name="connsiteX5" fmla="*/ 323850 w 1310004"/>
                <a:gd name="connsiteY5" fmla="*/ 462280 h 1516379"/>
                <a:gd name="connsiteX6" fmla="*/ 205105 w 1310004"/>
                <a:gd name="connsiteY6" fmla="*/ 448945 h 1516379"/>
                <a:gd name="connsiteX7" fmla="*/ 39370 w 1310004"/>
                <a:gd name="connsiteY7" fmla="*/ 478155 h 1516379"/>
                <a:gd name="connsiteX8" fmla="*/ 0 w 1310004"/>
                <a:gd name="connsiteY8" fmla="*/ 503555 h 1516379"/>
                <a:gd name="connsiteX9" fmla="*/ 95250 w 1310004"/>
                <a:gd name="connsiteY9" fmla="*/ 494030 h 1516379"/>
                <a:gd name="connsiteX10" fmla="*/ 405130 w 1310004"/>
                <a:gd name="connsiteY10" fmla="*/ 621030 h 1516379"/>
                <a:gd name="connsiteX11" fmla="*/ 516255 w 1310004"/>
                <a:gd name="connsiteY11" fmla="*/ 949960 h 1516379"/>
                <a:gd name="connsiteX12" fmla="*/ 386715 w 1310004"/>
                <a:gd name="connsiteY12" fmla="*/ 1305560 h 1516379"/>
                <a:gd name="connsiteX13" fmla="*/ 185420 w 1310004"/>
                <a:gd name="connsiteY13" fmla="*/ 1421765 h 1516379"/>
                <a:gd name="connsiteX14" fmla="*/ 552450 w 1310004"/>
                <a:gd name="connsiteY14" fmla="*/ 1516380 h 1516379"/>
                <a:gd name="connsiteX15" fmla="*/ 1310005 w 1310004"/>
                <a:gd name="connsiteY15" fmla="*/ 758825 h 1516379"/>
                <a:gd name="connsiteX16" fmla="*/ 552450 w 1310004"/>
                <a:gd name="connsiteY16" fmla="*/ 0 h 151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0004" h="1516379">
                  <a:moveTo>
                    <a:pt x="552450" y="0"/>
                  </a:moveTo>
                  <a:cubicBezTo>
                    <a:pt x="433705" y="0"/>
                    <a:pt x="321310" y="27305"/>
                    <a:pt x="220980" y="76200"/>
                  </a:cubicBezTo>
                  <a:cubicBezTo>
                    <a:pt x="278765" y="77470"/>
                    <a:pt x="325755" y="81915"/>
                    <a:pt x="362585" y="89535"/>
                  </a:cubicBezTo>
                  <a:lnTo>
                    <a:pt x="434975" y="104775"/>
                  </a:lnTo>
                  <a:lnTo>
                    <a:pt x="434975" y="487045"/>
                  </a:lnTo>
                  <a:lnTo>
                    <a:pt x="323850" y="462280"/>
                  </a:lnTo>
                  <a:cubicBezTo>
                    <a:pt x="283845" y="453390"/>
                    <a:pt x="243840" y="448945"/>
                    <a:pt x="205105" y="448945"/>
                  </a:cubicBezTo>
                  <a:cubicBezTo>
                    <a:pt x="135890" y="448945"/>
                    <a:pt x="80010" y="458470"/>
                    <a:pt x="39370" y="478155"/>
                  </a:cubicBezTo>
                  <a:cubicBezTo>
                    <a:pt x="24765" y="485140"/>
                    <a:pt x="11430" y="493395"/>
                    <a:pt x="0" y="503555"/>
                  </a:cubicBezTo>
                  <a:cubicBezTo>
                    <a:pt x="29845" y="497205"/>
                    <a:pt x="61595" y="494030"/>
                    <a:pt x="95250" y="494030"/>
                  </a:cubicBezTo>
                  <a:cubicBezTo>
                    <a:pt x="224790" y="494030"/>
                    <a:pt x="328930" y="536575"/>
                    <a:pt x="405130" y="621030"/>
                  </a:cubicBezTo>
                  <a:cubicBezTo>
                    <a:pt x="478790" y="702945"/>
                    <a:pt x="516255" y="813435"/>
                    <a:pt x="516255" y="949960"/>
                  </a:cubicBezTo>
                  <a:cubicBezTo>
                    <a:pt x="516255" y="1096645"/>
                    <a:pt x="472440" y="1216660"/>
                    <a:pt x="386715" y="1305560"/>
                  </a:cubicBezTo>
                  <a:cubicBezTo>
                    <a:pt x="332105" y="1362075"/>
                    <a:pt x="264795" y="1400810"/>
                    <a:pt x="185420" y="1421765"/>
                  </a:cubicBezTo>
                  <a:cubicBezTo>
                    <a:pt x="294005" y="1482090"/>
                    <a:pt x="419100" y="1516380"/>
                    <a:pt x="552450" y="1516380"/>
                  </a:cubicBezTo>
                  <a:cubicBezTo>
                    <a:pt x="970915" y="1516380"/>
                    <a:pt x="1310005" y="1177290"/>
                    <a:pt x="1310005" y="758825"/>
                  </a:cubicBezTo>
                  <a:cubicBezTo>
                    <a:pt x="1310005" y="340360"/>
                    <a:pt x="970915" y="0"/>
                    <a:pt x="552450" y="0"/>
                  </a:cubicBezTo>
                  <a:close/>
                </a:path>
              </a:pathLst>
            </a:custGeom>
            <a:solidFill>
              <a:schemeClr val="accent6"/>
            </a:solidFill>
            <a:ln w="635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237B572-019D-076F-FEC5-500D993BB4FA}"/>
                </a:ext>
              </a:extLst>
            </p:cNvPr>
            <p:cNvSpPr/>
            <p:nvPr/>
          </p:nvSpPr>
          <p:spPr>
            <a:xfrm>
              <a:off x="6630669" y="4631054"/>
              <a:ext cx="813435" cy="1183004"/>
            </a:xfrm>
            <a:custGeom>
              <a:avLst/>
              <a:gdLst>
                <a:gd name="connsiteX0" fmla="*/ 0 w 813435"/>
                <a:gd name="connsiteY0" fmla="*/ 676275 h 1183004"/>
                <a:gd name="connsiteX1" fmla="*/ 144780 w 813435"/>
                <a:gd name="connsiteY1" fmla="*/ 167005 h 1183004"/>
                <a:gd name="connsiteX2" fmla="*/ 577850 w 813435"/>
                <a:gd name="connsiteY2" fmla="*/ 0 h 1183004"/>
                <a:gd name="connsiteX3" fmla="*/ 732155 w 813435"/>
                <a:gd name="connsiteY3" fmla="*/ 12065 h 1183004"/>
                <a:gd name="connsiteX4" fmla="*/ 732155 w 813435"/>
                <a:gd name="connsiteY4" fmla="*/ 207010 h 1183004"/>
                <a:gd name="connsiteX5" fmla="*/ 593090 w 813435"/>
                <a:gd name="connsiteY5" fmla="*/ 191135 h 1183004"/>
                <a:gd name="connsiteX6" fmla="*/ 388620 w 813435"/>
                <a:gd name="connsiteY6" fmla="*/ 229235 h 1183004"/>
                <a:gd name="connsiteX7" fmla="*/ 269875 w 813435"/>
                <a:gd name="connsiteY7" fmla="*/ 340995 h 1183004"/>
                <a:gd name="connsiteX8" fmla="*/ 223520 w 813435"/>
                <a:gd name="connsiteY8" fmla="*/ 551815 h 1183004"/>
                <a:gd name="connsiteX9" fmla="*/ 233680 w 813435"/>
                <a:gd name="connsiteY9" fmla="*/ 551815 h 1183004"/>
                <a:gd name="connsiteX10" fmla="*/ 483870 w 813435"/>
                <a:gd name="connsiteY10" fmla="*/ 417830 h 1183004"/>
                <a:gd name="connsiteX11" fmla="*/ 725805 w 813435"/>
                <a:gd name="connsiteY11" fmla="*/ 514985 h 1183004"/>
                <a:gd name="connsiteX12" fmla="*/ 813436 w 813435"/>
                <a:gd name="connsiteY12" fmla="*/ 782955 h 1183004"/>
                <a:gd name="connsiteX13" fmla="*/ 709295 w 813435"/>
                <a:gd name="connsiteY13" fmla="*/ 1075055 h 1183004"/>
                <a:gd name="connsiteX14" fmla="*/ 420370 w 813435"/>
                <a:gd name="connsiteY14" fmla="*/ 1183005 h 1183004"/>
                <a:gd name="connsiteX15" fmla="*/ 197486 w 813435"/>
                <a:gd name="connsiteY15" fmla="*/ 1123950 h 1183004"/>
                <a:gd name="connsiteX16" fmla="*/ 50800 w 813435"/>
                <a:gd name="connsiteY16" fmla="*/ 951230 h 1183004"/>
                <a:gd name="connsiteX17" fmla="*/ 0 w 813435"/>
                <a:gd name="connsiteY17" fmla="*/ 676275 h 1183004"/>
                <a:gd name="connsiteX18" fmla="*/ 416561 w 813435"/>
                <a:gd name="connsiteY18" fmla="*/ 986790 h 1183004"/>
                <a:gd name="connsiteX19" fmla="*/ 536575 w 813435"/>
                <a:gd name="connsiteY19" fmla="*/ 934085 h 1183004"/>
                <a:gd name="connsiteX20" fmla="*/ 578486 w 813435"/>
                <a:gd name="connsiteY20" fmla="*/ 784860 h 1183004"/>
                <a:gd name="connsiteX21" fmla="*/ 539750 w 813435"/>
                <a:gd name="connsiteY21" fmla="*/ 652145 h 1183004"/>
                <a:gd name="connsiteX22" fmla="*/ 421640 w 813435"/>
                <a:gd name="connsiteY22" fmla="*/ 603885 h 1183004"/>
                <a:gd name="connsiteX23" fmla="*/ 295275 w 813435"/>
                <a:gd name="connsiteY23" fmla="*/ 652145 h 1183004"/>
                <a:gd name="connsiteX24" fmla="*/ 242570 w 813435"/>
                <a:gd name="connsiteY24" fmla="*/ 763905 h 1183004"/>
                <a:gd name="connsiteX25" fmla="*/ 292100 w 813435"/>
                <a:gd name="connsiteY25" fmla="*/ 922655 h 1183004"/>
                <a:gd name="connsiteX26" fmla="*/ 416561 w 813435"/>
                <a:gd name="connsiteY26" fmla="*/ 986790 h 118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435" h="1183004">
                  <a:moveTo>
                    <a:pt x="0" y="676275"/>
                  </a:moveTo>
                  <a:cubicBezTo>
                    <a:pt x="0" y="448310"/>
                    <a:pt x="48261" y="278130"/>
                    <a:pt x="144780" y="167005"/>
                  </a:cubicBezTo>
                  <a:cubicBezTo>
                    <a:pt x="241300" y="55245"/>
                    <a:pt x="385445" y="0"/>
                    <a:pt x="577850" y="0"/>
                  </a:cubicBezTo>
                  <a:cubicBezTo>
                    <a:pt x="643255" y="0"/>
                    <a:pt x="695325" y="3810"/>
                    <a:pt x="732155" y="12065"/>
                  </a:cubicBezTo>
                  <a:lnTo>
                    <a:pt x="732155" y="207010"/>
                  </a:lnTo>
                  <a:cubicBezTo>
                    <a:pt x="685165" y="196215"/>
                    <a:pt x="638811" y="191135"/>
                    <a:pt x="593090" y="191135"/>
                  </a:cubicBezTo>
                  <a:cubicBezTo>
                    <a:pt x="509270" y="191135"/>
                    <a:pt x="441325" y="203835"/>
                    <a:pt x="388620" y="229235"/>
                  </a:cubicBezTo>
                  <a:cubicBezTo>
                    <a:pt x="335915" y="254635"/>
                    <a:pt x="295911" y="292100"/>
                    <a:pt x="269875" y="340995"/>
                  </a:cubicBezTo>
                  <a:cubicBezTo>
                    <a:pt x="243840" y="390525"/>
                    <a:pt x="227965" y="460375"/>
                    <a:pt x="223520" y="551815"/>
                  </a:cubicBezTo>
                  <a:lnTo>
                    <a:pt x="233680" y="551815"/>
                  </a:lnTo>
                  <a:cubicBezTo>
                    <a:pt x="285750" y="462280"/>
                    <a:pt x="368936" y="417830"/>
                    <a:pt x="483870" y="417830"/>
                  </a:cubicBezTo>
                  <a:cubicBezTo>
                    <a:pt x="586740" y="417830"/>
                    <a:pt x="667386" y="450215"/>
                    <a:pt x="725805" y="514985"/>
                  </a:cubicBezTo>
                  <a:cubicBezTo>
                    <a:pt x="784225" y="579755"/>
                    <a:pt x="813436" y="669290"/>
                    <a:pt x="813436" y="782955"/>
                  </a:cubicBezTo>
                  <a:cubicBezTo>
                    <a:pt x="813436" y="906145"/>
                    <a:pt x="778511" y="1003300"/>
                    <a:pt x="709295" y="1075055"/>
                  </a:cubicBezTo>
                  <a:cubicBezTo>
                    <a:pt x="640080" y="1146810"/>
                    <a:pt x="543561" y="1183005"/>
                    <a:pt x="420370" y="1183005"/>
                  </a:cubicBezTo>
                  <a:cubicBezTo>
                    <a:pt x="335280" y="1183005"/>
                    <a:pt x="260986" y="1163320"/>
                    <a:pt x="197486" y="1123950"/>
                  </a:cubicBezTo>
                  <a:cubicBezTo>
                    <a:pt x="133986" y="1084580"/>
                    <a:pt x="85090" y="1026795"/>
                    <a:pt x="50800" y="951230"/>
                  </a:cubicBezTo>
                  <a:cubicBezTo>
                    <a:pt x="17145" y="873760"/>
                    <a:pt x="0" y="782955"/>
                    <a:pt x="0" y="676275"/>
                  </a:cubicBezTo>
                  <a:close/>
                  <a:moveTo>
                    <a:pt x="416561" y="986790"/>
                  </a:moveTo>
                  <a:cubicBezTo>
                    <a:pt x="468630" y="986790"/>
                    <a:pt x="508636" y="969645"/>
                    <a:pt x="536575" y="934085"/>
                  </a:cubicBezTo>
                  <a:cubicBezTo>
                    <a:pt x="564515" y="899160"/>
                    <a:pt x="578486" y="848995"/>
                    <a:pt x="578486" y="784860"/>
                  </a:cubicBezTo>
                  <a:cubicBezTo>
                    <a:pt x="578486" y="728345"/>
                    <a:pt x="565786" y="684530"/>
                    <a:pt x="539750" y="652145"/>
                  </a:cubicBezTo>
                  <a:cubicBezTo>
                    <a:pt x="513715" y="619760"/>
                    <a:pt x="474345" y="603885"/>
                    <a:pt x="421640" y="603885"/>
                  </a:cubicBezTo>
                  <a:cubicBezTo>
                    <a:pt x="372111" y="603885"/>
                    <a:pt x="330200" y="619760"/>
                    <a:pt x="295275" y="652145"/>
                  </a:cubicBezTo>
                  <a:cubicBezTo>
                    <a:pt x="260350" y="684530"/>
                    <a:pt x="242570" y="721360"/>
                    <a:pt x="242570" y="763905"/>
                  </a:cubicBezTo>
                  <a:cubicBezTo>
                    <a:pt x="242570" y="826770"/>
                    <a:pt x="259080" y="879475"/>
                    <a:pt x="292100" y="922655"/>
                  </a:cubicBezTo>
                  <a:cubicBezTo>
                    <a:pt x="324486" y="965200"/>
                    <a:pt x="365761" y="986790"/>
                    <a:pt x="416561" y="986790"/>
                  </a:cubicBezTo>
                  <a:close/>
                </a:path>
              </a:pathLst>
            </a:custGeom>
            <a:solidFill>
              <a:schemeClr val="accent6"/>
            </a:solidFill>
            <a:ln w="6350"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5F02DEB7-66D3-FD1C-F535-792D60283A31}"/>
              </a:ext>
            </a:extLst>
          </p:cNvPr>
          <p:cNvSpPr/>
          <p:nvPr/>
        </p:nvSpPr>
        <p:spPr>
          <a:xfrm>
            <a:off x="5008476" y="5409787"/>
            <a:ext cx="562230" cy="436879"/>
          </a:xfrm>
          <a:custGeom>
            <a:avLst/>
            <a:gdLst>
              <a:gd name="connsiteX0" fmla="*/ 400306 w 562230"/>
              <a:gd name="connsiteY0" fmla="*/ 202565 h 436879"/>
              <a:gd name="connsiteX1" fmla="*/ 496191 w 562230"/>
              <a:gd name="connsiteY1" fmla="*/ 119380 h 436879"/>
              <a:gd name="connsiteX2" fmla="*/ 496191 w 562230"/>
              <a:gd name="connsiteY2" fmla="*/ 436880 h 436879"/>
              <a:gd name="connsiteX3" fmla="*/ 400306 w 562230"/>
              <a:gd name="connsiteY3" fmla="*/ 436880 h 436879"/>
              <a:gd name="connsiteX4" fmla="*/ 400306 w 562230"/>
              <a:gd name="connsiteY4" fmla="*/ 202565 h 436879"/>
              <a:gd name="connsiteX5" fmla="*/ 279656 w 562230"/>
              <a:gd name="connsiteY5" fmla="*/ 436880 h 436879"/>
              <a:gd name="connsiteX6" fmla="*/ 374906 w 562230"/>
              <a:gd name="connsiteY6" fmla="*/ 436880 h 436879"/>
              <a:gd name="connsiteX7" fmla="*/ 374906 w 562230"/>
              <a:gd name="connsiteY7" fmla="*/ 224155 h 436879"/>
              <a:gd name="connsiteX8" fmla="*/ 279656 w 562230"/>
              <a:gd name="connsiteY8" fmla="*/ 307340 h 436879"/>
              <a:gd name="connsiteX9" fmla="*/ 279656 w 562230"/>
              <a:gd name="connsiteY9" fmla="*/ 436880 h 436879"/>
              <a:gd name="connsiteX10" fmla="*/ 159006 w 562230"/>
              <a:gd name="connsiteY10" fmla="*/ 436880 h 436879"/>
              <a:gd name="connsiteX11" fmla="*/ 254256 w 562230"/>
              <a:gd name="connsiteY11" fmla="*/ 436880 h 436879"/>
              <a:gd name="connsiteX12" fmla="*/ 254256 w 562230"/>
              <a:gd name="connsiteY12" fmla="*/ 307340 h 436879"/>
              <a:gd name="connsiteX13" fmla="*/ 158371 w 562230"/>
              <a:gd name="connsiteY13" fmla="*/ 205740 h 436879"/>
              <a:gd name="connsiteX14" fmla="*/ 158371 w 562230"/>
              <a:gd name="connsiteY14" fmla="*/ 436880 h 436879"/>
              <a:gd name="connsiteX15" fmla="*/ 38356 w 562230"/>
              <a:gd name="connsiteY15" fmla="*/ 436880 h 436879"/>
              <a:gd name="connsiteX16" fmla="*/ 133606 w 562230"/>
              <a:gd name="connsiteY16" fmla="*/ 436880 h 436879"/>
              <a:gd name="connsiteX17" fmla="*/ 133606 w 562230"/>
              <a:gd name="connsiteY17" fmla="*/ 193675 h 436879"/>
              <a:gd name="connsiteX18" fmla="*/ 38356 w 562230"/>
              <a:gd name="connsiteY18" fmla="*/ 271145 h 436879"/>
              <a:gd name="connsiteX19" fmla="*/ 38356 w 562230"/>
              <a:gd name="connsiteY19" fmla="*/ 436880 h 436879"/>
              <a:gd name="connsiteX20" fmla="*/ 552706 w 562230"/>
              <a:gd name="connsiteY20" fmla="*/ 635 h 436879"/>
              <a:gd name="connsiteX21" fmla="*/ 461266 w 562230"/>
              <a:gd name="connsiteY21" fmla="*/ 0 h 436879"/>
              <a:gd name="connsiteX22" fmla="*/ 454281 w 562230"/>
              <a:gd name="connsiteY22" fmla="*/ 15240 h 436879"/>
              <a:gd name="connsiteX23" fmla="*/ 482221 w 562230"/>
              <a:gd name="connsiteY23" fmla="*/ 46990 h 436879"/>
              <a:gd name="connsiteX24" fmla="*/ 267591 w 562230"/>
              <a:gd name="connsiteY24" fmla="*/ 232410 h 436879"/>
              <a:gd name="connsiteX25" fmla="*/ 155196 w 562230"/>
              <a:gd name="connsiteY25" fmla="*/ 113665 h 436879"/>
              <a:gd name="connsiteX26" fmla="*/ 131066 w 562230"/>
              <a:gd name="connsiteY26" fmla="*/ 111760 h 436879"/>
              <a:gd name="connsiteX27" fmla="*/ 6606 w 562230"/>
              <a:gd name="connsiteY27" fmla="*/ 212725 h 436879"/>
              <a:gd name="connsiteX28" fmla="*/ 4066 w 562230"/>
              <a:gd name="connsiteY28" fmla="*/ 238125 h 436879"/>
              <a:gd name="connsiteX29" fmla="*/ 29466 w 562230"/>
              <a:gd name="connsiteY29" fmla="*/ 240665 h 436879"/>
              <a:gd name="connsiteX30" fmla="*/ 141861 w 562230"/>
              <a:gd name="connsiteY30" fmla="*/ 149860 h 436879"/>
              <a:gd name="connsiteX31" fmla="*/ 254256 w 562230"/>
              <a:gd name="connsiteY31" fmla="*/ 269240 h 436879"/>
              <a:gd name="connsiteX32" fmla="*/ 266956 w 562230"/>
              <a:gd name="connsiteY32" fmla="*/ 274955 h 436879"/>
              <a:gd name="connsiteX33" fmla="*/ 278386 w 562230"/>
              <a:gd name="connsiteY33" fmla="*/ 270510 h 436879"/>
              <a:gd name="connsiteX34" fmla="*/ 505716 w 562230"/>
              <a:gd name="connsiteY34" fmla="*/ 74295 h 436879"/>
              <a:gd name="connsiteX35" fmla="*/ 534291 w 562230"/>
              <a:gd name="connsiteY35" fmla="*/ 106680 h 436879"/>
              <a:gd name="connsiteX36" fmla="*/ 550801 w 562230"/>
              <a:gd name="connsiteY36" fmla="*/ 101600 h 436879"/>
              <a:gd name="connsiteX37" fmla="*/ 562231 w 562230"/>
              <a:gd name="connsiteY37" fmla="*/ 10795 h 436879"/>
              <a:gd name="connsiteX38" fmla="*/ 552706 w 562230"/>
              <a:gd name="connsiteY38" fmla="*/ 635 h 43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2230" h="436879">
                <a:moveTo>
                  <a:pt x="400306" y="202565"/>
                </a:moveTo>
                <a:lnTo>
                  <a:pt x="496191" y="119380"/>
                </a:lnTo>
                <a:lnTo>
                  <a:pt x="496191" y="436880"/>
                </a:lnTo>
                <a:lnTo>
                  <a:pt x="400306" y="436880"/>
                </a:lnTo>
                <a:lnTo>
                  <a:pt x="400306" y="202565"/>
                </a:lnTo>
                <a:close/>
                <a:moveTo>
                  <a:pt x="279656" y="436880"/>
                </a:moveTo>
                <a:lnTo>
                  <a:pt x="374906" y="436880"/>
                </a:lnTo>
                <a:lnTo>
                  <a:pt x="374906" y="224155"/>
                </a:lnTo>
                <a:lnTo>
                  <a:pt x="279656" y="307340"/>
                </a:lnTo>
                <a:lnTo>
                  <a:pt x="279656" y="436880"/>
                </a:lnTo>
                <a:close/>
                <a:moveTo>
                  <a:pt x="159006" y="436880"/>
                </a:moveTo>
                <a:lnTo>
                  <a:pt x="254256" y="436880"/>
                </a:lnTo>
                <a:lnTo>
                  <a:pt x="254256" y="307340"/>
                </a:lnTo>
                <a:lnTo>
                  <a:pt x="158371" y="205740"/>
                </a:lnTo>
                <a:lnTo>
                  <a:pt x="158371" y="436880"/>
                </a:lnTo>
                <a:close/>
                <a:moveTo>
                  <a:pt x="38356" y="436880"/>
                </a:moveTo>
                <a:lnTo>
                  <a:pt x="133606" y="436880"/>
                </a:lnTo>
                <a:lnTo>
                  <a:pt x="133606" y="193675"/>
                </a:lnTo>
                <a:lnTo>
                  <a:pt x="38356" y="271145"/>
                </a:lnTo>
                <a:lnTo>
                  <a:pt x="38356" y="436880"/>
                </a:lnTo>
                <a:close/>
                <a:moveTo>
                  <a:pt x="552706" y="635"/>
                </a:moveTo>
                <a:lnTo>
                  <a:pt x="461266" y="0"/>
                </a:lnTo>
                <a:cubicBezTo>
                  <a:pt x="453011" y="0"/>
                  <a:pt x="449201" y="9525"/>
                  <a:pt x="454281" y="15240"/>
                </a:cubicBezTo>
                <a:lnTo>
                  <a:pt x="482221" y="46990"/>
                </a:lnTo>
                <a:lnTo>
                  <a:pt x="267591" y="232410"/>
                </a:lnTo>
                <a:lnTo>
                  <a:pt x="155196" y="113665"/>
                </a:lnTo>
                <a:cubicBezTo>
                  <a:pt x="148846" y="106680"/>
                  <a:pt x="138051" y="106045"/>
                  <a:pt x="131066" y="111760"/>
                </a:cubicBezTo>
                <a:lnTo>
                  <a:pt x="6606" y="212725"/>
                </a:lnTo>
                <a:cubicBezTo>
                  <a:pt x="-1014" y="219075"/>
                  <a:pt x="-2284" y="230505"/>
                  <a:pt x="4066" y="238125"/>
                </a:cubicBezTo>
                <a:cubicBezTo>
                  <a:pt x="10416" y="245745"/>
                  <a:pt x="21211" y="247015"/>
                  <a:pt x="29466" y="240665"/>
                </a:cubicBezTo>
                <a:lnTo>
                  <a:pt x="141861" y="149860"/>
                </a:lnTo>
                <a:lnTo>
                  <a:pt x="254256" y="269240"/>
                </a:lnTo>
                <a:cubicBezTo>
                  <a:pt x="258066" y="273050"/>
                  <a:pt x="262511" y="274955"/>
                  <a:pt x="266956" y="274955"/>
                </a:cubicBezTo>
                <a:cubicBezTo>
                  <a:pt x="271401" y="274955"/>
                  <a:pt x="275211" y="273685"/>
                  <a:pt x="278386" y="270510"/>
                </a:cubicBezTo>
                <a:lnTo>
                  <a:pt x="505716" y="74295"/>
                </a:lnTo>
                <a:lnTo>
                  <a:pt x="534291" y="106680"/>
                </a:lnTo>
                <a:cubicBezTo>
                  <a:pt x="539371" y="113030"/>
                  <a:pt x="549531" y="109855"/>
                  <a:pt x="550801" y="101600"/>
                </a:cubicBezTo>
                <a:lnTo>
                  <a:pt x="562231" y="10795"/>
                </a:lnTo>
                <a:cubicBezTo>
                  <a:pt x="562231" y="5080"/>
                  <a:pt x="558421" y="635"/>
                  <a:pt x="552706" y="635"/>
                </a:cubicBezTo>
                <a:close/>
              </a:path>
            </a:pathLst>
          </a:custGeom>
          <a:solidFill>
            <a:schemeClr val="bg1"/>
          </a:solidFill>
          <a:ln w="63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E0971AF-E6FE-8B3D-8FDD-7A2F435269DA}"/>
              </a:ext>
            </a:extLst>
          </p:cNvPr>
          <p:cNvSpPr/>
          <p:nvPr/>
        </p:nvSpPr>
        <p:spPr>
          <a:xfrm>
            <a:off x="4939517" y="3565111"/>
            <a:ext cx="486410" cy="482600"/>
          </a:xfrm>
          <a:custGeom>
            <a:avLst/>
            <a:gdLst>
              <a:gd name="connsiteX0" fmla="*/ 188595 w 486410"/>
              <a:gd name="connsiteY0" fmla="*/ 100330 h 482600"/>
              <a:gd name="connsiteX1" fmla="*/ 242570 w 486410"/>
              <a:gd name="connsiteY1" fmla="*/ 46355 h 482600"/>
              <a:gd name="connsiteX2" fmla="*/ 296545 w 486410"/>
              <a:gd name="connsiteY2" fmla="*/ 100330 h 482600"/>
              <a:gd name="connsiteX3" fmla="*/ 242570 w 486410"/>
              <a:gd name="connsiteY3" fmla="*/ 154305 h 482600"/>
              <a:gd name="connsiteX4" fmla="*/ 188595 w 486410"/>
              <a:gd name="connsiteY4" fmla="*/ 100330 h 482600"/>
              <a:gd name="connsiteX5" fmla="*/ 314960 w 486410"/>
              <a:gd name="connsiteY5" fmla="*/ 177165 h 482600"/>
              <a:gd name="connsiteX6" fmla="*/ 172720 w 486410"/>
              <a:gd name="connsiteY6" fmla="*/ 177165 h 482600"/>
              <a:gd name="connsiteX7" fmla="*/ 154305 w 486410"/>
              <a:gd name="connsiteY7" fmla="*/ 195580 h 482600"/>
              <a:gd name="connsiteX8" fmla="*/ 154305 w 486410"/>
              <a:gd name="connsiteY8" fmla="*/ 318135 h 482600"/>
              <a:gd name="connsiteX9" fmla="*/ 172720 w 486410"/>
              <a:gd name="connsiteY9" fmla="*/ 336550 h 482600"/>
              <a:gd name="connsiteX10" fmla="*/ 189865 w 486410"/>
              <a:gd name="connsiteY10" fmla="*/ 336550 h 482600"/>
              <a:gd name="connsiteX11" fmla="*/ 189865 w 486410"/>
              <a:gd name="connsiteY11" fmla="*/ 464185 h 482600"/>
              <a:gd name="connsiteX12" fmla="*/ 208280 w 486410"/>
              <a:gd name="connsiteY12" fmla="*/ 482600 h 482600"/>
              <a:gd name="connsiteX13" fmla="*/ 279400 w 486410"/>
              <a:gd name="connsiteY13" fmla="*/ 482600 h 482600"/>
              <a:gd name="connsiteX14" fmla="*/ 297815 w 486410"/>
              <a:gd name="connsiteY14" fmla="*/ 464185 h 482600"/>
              <a:gd name="connsiteX15" fmla="*/ 297815 w 486410"/>
              <a:gd name="connsiteY15" fmla="*/ 336550 h 482600"/>
              <a:gd name="connsiteX16" fmla="*/ 314960 w 486410"/>
              <a:gd name="connsiteY16" fmla="*/ 336550 h 482600"/>
              <a:gd name="connsiteX17" fmla="*/ 333375 w 486410"/>
              <a:gd name="connsiteY17" fmla="*/ 318135 h 482600"/>
              <a:gd name="connsiteX18" fmla="*/ 333375 w 486410"/>
              <a:gd name="connsiteY18" fmla="*/ 196215 h 482600"/>
              <a:gd name="connsiteX19" fmla="*/ 314960 w 486410"/>
              <a:gd name="connsiteY19" fmla="*/ 177165 h 482600"/>
              <a:gd name="connsiteX20" fmla="*/ 402590 w 486410"/>
              <a:gd name="connsiteY20" fmla="*/ 100330 h 482600"/>
              <a:gd name="connsiteX21" fmla="*/ 452755 w 486410"/>
              <a:gd name="connsiteY21" fmla="*/ 50165 h 482600"/>
              <a:gd name="connsiteX22" fmla="*/ 402590 w 486410"/>
              <a:gd name="connsiteY22" fmla="*/ 0 h 482600"/>
              <a:gd name="connsiteX23" fmla="*/ 352425 w 486410"/>
              <a:gd name="connsiteY23" fmla="*/ 50165 h 482600"/>
              <a:gd name="connsiteX24" fmla="*/ 402590 w 486410"/>
              <a:gd name="connsiteY24" fmla="*/ 100330 h 482600"/>
              <a:gd name="connsiteX25" fmla="*/ 469265 w 486410"/>
              <a:gd name="connsiteY25" fmla="*/ 121920 h 482600"/>
              <a:gd name="connsiteX26" fmla="*/ 337185 w 486410"/>
              <a:gd name="connsiteY26" fmla="*/ 121920 h 482600"/>
              <a:gd name="connsiteX27" fmla="*/ 320040 w 486410"/>
              <a:gd name="connsiteY27" fmla="*/ 139065 h 482600"/>
              <a:gd name="connsiteX28" fmla="*/ 320040 w 486410"/>
              <a:gd name="connsiteY28" fmla="*/ 140970 h 482600"/>
              <a:gd name="connsiteX29" fmla="*/ 370205 w 486410"/>
              <a:gd name="connsiteY29" fmla="*/ 195580 h 482600"/>
              <a:gd name="connsiteX30" fmla="*/ 370205 w 486410"/>
              <a:gd name="connsiteY30" fmla="*/ 318135 h 482600"/>
              <a:gd name="connsiteX31" fmla="*/ 352425 w 486410"/>
              <a:gd name="connsiteY31" fmla="*/ 358140 h 482600"/>
              <a:gd name="connsiteX32" fmla="*/ 352425 w 486410"/>
              <a:gd name="connsiteY32" fmla="*/ 389255 h 482600"/>
              <a:gd name="connsiteX33" fmla="*/ 369570 w 486410"/>
              <a:gd name="connsiteY33" fmla="*/ 406400 h 482600"/>
              <a:gd name="connsiteX34" fmla="*/ 436245 w 486410"/>
              <a:gd name="connsiteY34" fmla="*/ 406400 h 482600"/>
              <a:gd name="connsiteX35" fmla="*/ 453390 w 486410"/>
              <a:gd name="connsiteY35" fmla="*/ 389255 h 482600"/>
              <a:gd name="connsiteX36" fmla="*/ 453390 w 486410"/>
              <a:gd name="connsiteY36" fmla="*/ 269875 h 482600"/>
              <a:gd name="connsiteX37" fmla="*/ 469265 w 486410"/>
              <a:gd name="connsiteY37" fmla="*/ 269875 h 482600"/>
              <a:gd name="connsiteX38" fmla="*/ 486410 w 486410"/>
              <a:gd name="connsiteY38" fmla="*/ 252730 h 482600"/>
              <a:gd name="connsiteX39" fmla="*/ 486410 w 486410"/>
              <a:gd name="connsiteY39" fmla="*/ 139065 h 482600"/>
              <a:gd name="connsiteX40" fmla="*/ 469265 w 486410"/>
              <a:gd name="connsiteY40" fmla="*/ 121920 h 482600"/>
              <a:gd name="connsiteX41" fmla="*/ 133985 w 486410"/>
              <a:gd name="connsiteY41" fmla="*/ 50165 h 482600"/>
              <a:gd name="connsiteX42" fmla="*/ 83820 w 486410"/>
              <a:gd name="connsiteY42" fmla="*/ 0 h 482600"/>
              <a:gd name="connsiteX43" fmla="*/ 33655 w 486410"/>
              <a:gd name="connsiteY43" fmla="*/ 50165 h 482600"/>
              <a:gd name="connsiteX44" fmla="*/ 83820 w 486410"/>
              <a:gd name="connsiteY44" fmla="*/ 100330 h 482600"/>
              <a:gd name="connsiteX45" fmla="*/ 133985 w 486410"/>
              <a:gd name="connsiteY45" fmla="*/ 50165 h 482600"/>
              <a:gd name="connsiteX46" fmla="*/ 0 w 486410"/>
              <a:gd name="connsiteY46" fmla="*/ 139065 h 482600"/>
              <a:gd name="connsiteX47" fmla="*/ 0 w 486410"/>
              <a:gd name="connsiteY47" fmla="*/ 252730 h 482600"/>
              <a:gd name="connsiteX48" fmla="*/ 17145 w 486410"/>
              <a:gd name="connsiteY48" fmla="*/ 269875 h 482600"/>
              <a:gd name="connsiteX49" fmla="*/ 33020 w 486410"/>
              <a:gd name="connsiteY49" fmla="*/ 269875 h 482600"/>
              <a:gd name="connsiteX50" fmla="*/ 33020 w 486410"/>
              <a:gd name="connsiteY50" fmla="*/ 389255 h 482600"/>
              <a:gd name="connsiteX51" fmla="*/ 50165 w 486410"/>
              <a:gd name="connsiteY51" fmla="*/ 406400 h 482600"/>
              <a:gd name="connsiteX52" fmla="*/ 116840 w 486410"/>
              <a:gd name="connsiteY52" fmla="*/ 406400 h 482600"/>
              <a:gd name="connsiteX53" fmla="*/ 133985 w 486410"/>
              <a:gd name="connsiteY53" fmla="*/ 389255 h 482600"/>
              <a:gd name="connsiteX54" fmla="*/ 133985 w 486410"/>
              <a:gd name="connsiteY54" fmla="*/ 358140 h 482600"/>
              <a:gd name="connsiteX55" fmla="*/ 116205 w 486410"/>
              <a:gd name="connsiteY55" fmla="*/ 318135 h 482600"/>
              <a:gd name="connsiteX56" fmla="*/ 116205 w 486410"/>
              <a:gd name="connsiteY56" fmla="*/ 196215 h 482600"/>
              <a:gd name="connsiteX57" fmla="*/ 166370 w 486410"/>
              <a:gd name="connsiteY57" fmla="*/ 141605 h 482600"/>
              <a:gd name="connsiteX58" fmla="*/ 166370 w 486410"/>
              <a:gd name="connsiteY58" fmla="*/ 139700 h 482600"/>
              <a:gd name="connsiteX59" fmla="*/ 149225 w 486410"/>
              <a:gd name="connsiteY59" fmla="*/ 122555 h 482600"/>
              <a:gd name="connsiteX60" fmla="*/ 17145 w 486410"/>
              <a:gd name="connsiteY60" fmla="*/ 122555 h 482600"/>
              <a:gd name="connsiteX61" fmla="*/ 0 w 486410"/>
              <a:gd name="connsiteY61" fmla="*/ 139065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86410" h="482600">
                <a:moveTo>
                  <a:pt x="188595" y="100330"/>
                </a:moveTo>
                <a:cubicBezTo>
                  <a:pt x="188595" y="70485"/>
                  <a:pt x="212725" y="46355"/>
                  <a:pt x="242570" y="46355"/>
                </a:cubicBezTo>
                <a:cubicBezTo>
                  <a:pt x="272415" y="46355"/>
                  <a:pt x="296545" y="70485"/>
                  <a:pt x="296545" y="100330"/>
                </a:cubicBezTo>
                <a:cubicBezTo>
                  <a:pt x="296545" y="130175"/>
                  <a:pt x="272415" y="154305"/>
                  <a:pt x="242570" y="154305"/>
                </a:cubicBezTo>
                <a:cubicBezTo>
                  <a:pt x="213360" y="154305"/>
                  <a:pt x="188595" y="130175"/>
                  <a:pt x="188595" y="100330"/>
                </a:cubicBezTo>
                <a:close/>
                <a:moveTo>
                  <a:pt x="314960" y="177165"/>
                </a:moveTo>
                <a:lnTo>
                  <a:pt x="172720" y="177165"/>
                </a:lnTo>
                <a:cubicBezTo>
                  <a:pt x="162560" y="177165"/>
                  <a:pt x="154305" y="185420"/>
                  <a:pt x="154305" y="195580"/>
                </a:cubicBezTo>
                <a:lnTo>
                  <a:pt x="154305" y="318135"/>
                </a:lnTo>
                <a:cubicBezTo>
                  <a:pt x="154305" y="328295"/>
                  <a:pt x="162560" y="336550"/>
                  <a:pt x="172720" y="336550"/>
                </a:cubicBezTo>
                <a:lnTo>
                  <a:pt x="189865" y="336550"/>
                </a:lnTo>
                <a:lnTo>
                  <a:pt x="189865" y="464185"/>
                </a:lnTo>
                <a:cubicBezTo>
                  <a:pt x="189865" y="474345"/>
                  <a:pt x="198120" y="482600"/>
                  <a:pt x="208280" y="482600"/>
                </a:cubicBezTo>
                <a:lnTo>
                  <a:pt x="279400" y="482600"/>
                </a:lnTo>
                <a:cubicBezTo>
                  <a:pt x="289560" y="482600"/>
                  <a:pt x="297815" y="474345"/>
                  <a:pt x="297815" y="464185"/>
                </a:cubicBezTo>
                <a:lnTo>
                  <a:pt x="297815" y="336550"/>
                </a:lnTo>
                <a:lnTo>
                  <a:pt x="314960" y="336550"/>
                </a:lnTo>
                <a:cubicBezTo>
                  <a:pt x="325120" y="336550"/>
                  <a:pt x="333375" y="328295"/>
                  <a:pt x="333375" y="318135"/>
                </a:cubicBezTo>
                <a:lnTo>
                  <a:pt x="333375" y="196215"/>
                </a:lnTo>
                <a:cubicBezTo>
                  <a:pt x="333375" y="185420"/>
                  <a:pt x="325120" y="177165"/>
                  <a:pt x="314960" y="177165"/>
                </a:cubicBezTo>
                <a:close/>
                <a:moveTo>
                  <a:pt x="402590" y="100330"/>
                </a:moveTo>
                <a:cubicBezTo>
                  <a:pt x="430530" y="100330"/>
                  <a:pt x="452755" y="78105"/>
                  <a:pt x="452755" y="50165"/>
                </a:cubicBezTo>
                <a:cubicBezTo>
                  <a:pt x="452755" y="22225"/>
                  <a:pt x="429895" y="0"/>
                  <a:pt x="402590" y="0"/>
                </a:cubicBezTo>
                <a:cubicBezTo>
                  <a:pt x="374650" y="0"/>
                  <a:pt x="352425" y="22225"/>
                  <a:pt x="352425" y="50165"/>
                </a:cubicBezTo>
                <a:cubicBezTo>
                  <a:pt x="352425" y="78105"/>
                  <a:pt x="374650" y="100330"/>
                  <a:pt x="402590" y="100330"/>
                </a:cubicBezTo>
                <a:close/>
                <a:moveTo>
                  <a:pt x="469265" y="121920"/>
                </a:moveTo>
                <a:lnTo>
                  <a:pt x="337185" y="121920"/>
                </a:lnTo>
                <a:cubicBezTo>
                  <a:pt x="327660" y="121920"/>
                  <a:pt x="320040" y="129540"/>
                  <a:pt x="320040" y="139065"/>
                </a:cubicBezTo>
                <a:lnTo>
                  <a:pt x="320040" y="140970"/>
                </a:lnTo>
                <a:cubicBezTo>
                  <a:pt x="347980" y="143510"/>
                  <a:pt x="370205" y="167005"/>
                  <a:pt x="370205" y="195580"/>
                </a:cubicBezTo>
                <a:lnTo>
                  <a:pt x="370205" y="318135"/>
                </a:lnTo>
                <a:cubicBezTo>
                  <a:pt x="370205" y="334010"/>
                  <a:pt x="363220" y="347980"/>
                  <a:pt x="352425" y="358140"/>
                </a:cubicBezTo>
                <a:lnTo>
                  <a:pt x="352425" y="389255"/>
                </a:lnTo>
                <a:cubicBezTo>
                  <a:pt x="352425" y="398780"/>
                  <a:pt x="360045" y="406400"/>
                  <a:pt x="369570" y="406400"/>
                </a:cubicBezTo>
                <a:lnTo>
                  <a:pt x="436245" y="406400"/>
                </a:lnTo>
                <a:cubicBezTo>
                  <a:pt x="445770" y="406400"/>
                  <a:pt x="453390" y="398780"/>
                  <a:pt x="453390" y="389255"/>
                </a:cubicBezTo>
                <a:lnTo>
                  <a:pt x="453390" y="269875"/>
                </a:lnTo>
                <a:lnTo>
                  <a:pt x="469265" y="269875"/>
                </a:lnTo>
                <a:cubicBezTo>
                  <a:pt x="478790" y="269875"/>
                  <a:pt x="486410" y="262255"/>
                  <a:pt x="486410" y="252730"/>
                </a:cubicBezTo>
                <a:lnTo>
                  <a:pt x="486410" y="139065"/>
                </a:lnTo>
                <a:cubicBezTo>
                  <a:pt x="486410" y="129540"/>
                  <a:pt x="478790" y="121920"/>
                  <a:pt x="469265" y="121920"/>
                </a:cubicBezTo>
                <a:close/>
                <a:moveTo>
                  <a:pt x="133985" y="50165"/>
                </a:moveTo>
                <a:cubicBezTo>
                  <a:pt x="133985" y="22225"/>
                  <a:pt x="111760" y="0"/>
                  <a:pt x="83820" y="0"/>
                </a:cubicBezTo>
                <a:cubicBezTo>
                  <a:pt x="55880" y="0"/>
                  <a:pt x="33655" y="22225"/>
                  <a:pt x="33655" y="50165"/>
                </a:cubicBezTo>
                <a:cubicBezTo>
                  <a:pt x="33655" y="78105"/>
                  <a:pt x="55880" y="100330"/>
                  <a:pt x="83820" y="100330"/>
                </a:cubicBezTo>
                <a:cubicBezTo>
                  <a:pt x="111760" y="100330"/>
                  <a:pt x="133985" y="78105"/>
                  <a:pt x="133985" y="50165"/>
                </a:cubicBezTo>
                <a:close/>
                <a:moveTo>
                  <a:pt x="0" y="139065"/>
                </a:moveTo>
                <a:lnTo>
                  <a:pt x="0" y="252730"/>
                </a:lnTo>
                <a:cubicBezTo>
                  <a:pt x="0" y="262255"/>
                  <a:pt x="7620" y="269875"/>
                  <a:pt x="17145" y="269875"/>
                </a:cubicBezTo>
                <a:lnTo>
                  <a:pt x="33020" y="269875"/>
                </a:lnTo>
                <a:lnTo>
                  <a:pt x="33020" y="389255"/>
                </a:lnTo>
                <a:cubicBezTo>
                  <a:pt x="33020" y="398780"/>
                  <a:pt x="40640" y="406400"/>
                  <a:pt x="50165" y="406400"/>
                </a:cubicBezTo>
                <a:lnTo>
                  <a:pt x="116840" y="406400"/>
                </a:lnTo>
                <a:cubicBezTo>
                  <a:pt x="126365" y="406400"/>
                  <a:pt x="133985" y="398780"/>
                  <a:pt x="133985" y="389255"/>
                </a:cubicBezTo>
                <a:lnTo>
                  <a:pt x="133985" y="358140"/>
                </a:lnTo>
                <a:cubicBezTo>
                  <a:pt x="123190" y="347980"/>
                  <a:pt x="116205" y="334010"/>
                  <a:pt x="116205" y="318135"/>
                </a:cubicBezTo>
                <a:lnTo>
                  <a:pt x="116205" y="196215"/>
                </a:lnTo>
                <a:cubicBezTo>
                  <a:pt x="116205" y="167640"/>
                  <a:pt x="138430" y="144145"/>
                  <a:pt x="166370" y="141605"/>
                </a:cubicBezTo>
                <a:lnTo>
                  <a:pt x="166370" y="139700"/>
                </a:lnTo>
                <a:cubicBezTo>
                  <a:pt x="166370" y="130175"/>
                  <a:pt x="158750" y="122555"/>
                  <a:pt x="149225" y="122555"/>
                </a:cubicBezTo>
                <a:lnTo>
                  <a:pt x="17145" y="122555"/>
                </a:lnTo>
                <a:cubicBezTo>
                  <a:pt x="7620" y="121920"/>
                  <a:pt x="0" y="129540"/>
                  <a:pt x="0" y="139065"/>
                </a:cubicBezTo>
                <a:close/>
              </a:path>
            </a:pathLst>
          </a:custGeom>
          <a:solidFill>
            <a:schemeClr val="bg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3FD9347-3909-85DC-C103-87E1D3A3E3CE}"/>
              </a:ext>
            </a:extLst>
          </p:cNvPr>
          <p:cNvSpPr/>
          <p:nvPr/>
        </p:nvSpPr>
        <p:spPr>
          <a:xfrm>
            <a:off x="4757370" y="1722341"/>
            <a:ext cx="535843" cy="553688"/>
          </a:xfrm>
          <a:custGeom>
            <a:avLst/>
            <a:gdLst>
              <a:gd name="connsiteX0" fmla="*/ 536 w 535843"/>
              <a:gd name="connsiteY0" fmla="*/ 180340 h 553688"/>
              <a:gd name="connsiteX1" fmla="*/ 79911 w 535843"/>
              <a:gd name="connsiteY1" fmla="*/ 114300 h 553688"/>
              <a:gd name="connsiteX2" fmla="*/ 154206 w 535843"/>
              <a:gd name="connsiteY2" fmla="*/ 220345 h 553688"/>
              <a:gd name="connsiteX3" fmla="*/ 115471 w 535843"/>
              <a:gd name="connsiteY3" fmla="*/ 287020 h 553688"/>
              <a:gd name="connsiteX4" fmla="*/ 233581 w 535843"/>
              <a:gd name="connsiteY4" fmla="*/ 429895 h 553688"/>
              <a:gd name="connsiteX5" fmla="*/ 297716 w 535843"/>
              <a:gd name="connsiteY5" fmla="*/ 399415 h 553688"/>
              <a:gd name="connsiteX6" fmla="*/ 395506 w 535843"/>
              <a:gd name="connsiteY6" fmla="*/ 449580 h 553688"/>
              <a:gd name="connsiteX7" fmla="*/ 345976 w 535843"/>
              <a:gd name="connsiteY7" fmla="*/ 549910 h 553688"/>
              <a:gd name="connsiteX8" fmla="*/ 116106 w 535843"/>
              <a:gd name="connsiteY8" fmla="*/ 435610 h 553688"/>
              <a:gd name="connsiteX9" fmla="*/ 536 w 535843"/>
              <a:gd name="connsiteY9" fmla="*/ 180340 h 553688"/>
              <a:gd name="connsiteX10" fmla="*/ 382171 w 535843"/>
              <a:gd name="connsiteY10" fmla="*/ 235585 h 553688"/>
              <a:gd name="connsiteX11" fmla="*/ 300891 w 535843"/>
              <a:gd name="connsiteY11" fmla="*/ 235585 h 553688"/>
              <a:gd name="connsiteX12" fmla="*/ 300891 w 535843"/>
              <a:gd name="connsiteY12" fmla="*/ 141605 h 553688"/>
              <a:gd name="connsiteX13" fmla="*/ 283111 w 535843"/>
              <a:gd name="connsiteY13" fmla="*/ 123825 h 553688"/>
              <a:gd name="connsiteX14" fmla="*/ 265331 w 535843"/>
              <a:gd name="connsiteY14" fmla="*/ 141605 h 553688"/>
              <a:gd name="connsiteX15" fmla="*/ 265331 w 535843"/>
              <a:gd name="connsiteY15" fmla="*/ 253365 h 553688"/>
              <a:gd name="connsiteX16" fmla="*/ 283111 w 535843"/>
              <a:gd name="connsiteY16" fmla="*/ 271145 h 553688"/>
              <a:gd name="connsiteX17" fmla="*/ 382171 w 535843"/>
              <a:gd name="connsiteY17" fmla="*/ 271145 h 553688"/>
              <a:gd name="connsiteX18" fmla="*/ 399951 w 535843"/>
              <a:gd name="connsiteY18" fmla="*/ 253365 h 553688"/>
              <a:gd name="connsiteX19" fmla="*/ 382171 w 535843"/>
              <a:gd name="connsiteY19" fmla="*/ 235585 h 553688"/>
              <a:gd name="connsiteX20" fmla="*/ 283111 w 535843"/>
              <a:gd name="connsiteY20" fmla="*/ 0 h 553688"/>
              <a:gd name="connsiteX21" fmla="*/ 93246 w 535843"/>
              <a:gd name="connsiteY21" fmla="*/ 85725 h 553688"/>
              <a:gd name="connsiteX22" fmla="*/ 125631 w 535843"/>
              <a:gd name="connsiteY22" fmla="*/ 102870 h 553688"/>
              <a:gd name="connsiteX23" fmla="*/ 265331 w 535843"/>
              <a:gd name="connsiteY23" fmla="*/ 36195 h 553688"/>
              <a:gd name="connsiteX24" fmla="*/ 265331 w 535843"/>
              <a:gd name="connsiteY24" fmla="*/ 67945 h 553688"/>
              <a:gd name="connsiteX25" fmla="*/ 283111 w 535843"/>
              <a:gd name="connsiteY25" fmla="*/ 85725 h 553688"/>
              <a:gd name="connsiteX26" fmla="*/ 300891 w 535843"/>
              <a:gd name="connsiteY26" fmla="*/ 67945 h 553688"/>
              <a:gd name="connsiteX27" fmla="*/ 300891 w 535843"/>
              <a:gd name="connsiteY27" fmla="*/ 35560 h 553688"/>
              <a:gd name="connsiteX28" fmla="*/ 500281 w 535843"/>
              <a:gd name="connsiteY28" fmla="*/ 234950 h 553688"/>
              <a:gd name="connsiteX29" fmla="*/ 467896 w 535843"/>
              <a:gd name="connsiteY29" fmla="*/ 234950 h 553688"/>
              <a:gd name="connsiteX30" fmla="*/ 450116 w 535843"/>
              <a:gd name="connsiteY30" fmla="*/ 252730 h 553688"/>
              <a:gd name="connsiteX31" fmla="*/ 467896 w 535843"/>
              <a:gd name="connsiteY31" fmla="*/ 270510 h 553688"/>
              <a:gd name="connsiteX32" fmla="*/ 500281 w 535843"/>
              <a:gd name="connsiteY32" fmla="*/ 270510 h 553688"/>
              <a:gd name="connsiteX33" fmla="*/ 415191 w 535843"/>
              <a:gd name="connsiteY33" fmla="*/ 425450 h 553688"/>
              <a:gd name="connsiteX34" fmla="*/ 417731 w 535843"/>
              <a:gd name="connsiteY34" fmla="*/ 428625 h 553688"/>
              <a:gd name="connsiteX35" fmla="*/ 419001 w 535843"/>
              <a:gd name="connsiteY35" fmla="*/ 429895 h 553688"/>
              <a:gd name="connsiteX36" fmla="*/ 420271 w 535843"/>
              <a:gd name="connsiteY36" fmla="*/ 431800 h 553688"/>
              <a:gd name="connsiteX37" fmla="*/ 431701 w 535843"/>
              <a:gd name="connsiteY37" fmla="*/ 457200 h 553688"/>
              <a:gd name="connsiteX38" fmla="*/ 535841 w 535843"/>
              <a:gd name="connsiteY38" fmla="*/ 252730 h 553688"/>
              <a:gd name="connsiteX39" fmla="*/ 283111 w 535843"/>
              <a:gd name="connsiteY39" fmla="*/ 0 h 55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5843" h="553688">
                <a:moveTo>
                  <a:pt x="536" y="180340"/>
                </a:moveTo>
                <a:cubicBezTo>
                  <a:pt x="6886" y="154940"/>
                  <a:pt x="48161" y="121285"/>
                  <a:pt x="79911" y="114300"/>
                </a:cubicBezTo>
                <a:cubicBezTo>
                  <a:pt x="110391" y="113030"/>
                  <a:pt x="165001" y="186690"/>
                  <a:pt x="154206" y="220345"/>
                </a:cubicBezTo>
                <a:cubicBezTo>
                  <a:pt x="143411" y="254000"/>
                  <a:pt x="112931" y="265430"/>
                  <a:pt x="115471" y="287020"/>
                </a:cubicBezTo>
                <a:cubicBezTo>
                  <a:pt x="169446" y="379730"/>
                  <a:pt x="199926" y="405130"/>
                  <a:pt x="233581" y="429895"/>
                </a:cubicBezTo>
                <a:cubicBezTo>
                  <a:pt x="262791" y="438785"/>
                  <a:pt x="270411" y="418465"/>
                  <a:pt x="297716" y="399415"/>
                </a:cubicBezTo>
                <a:cubicBezTo>
                  <a:pt x="326291" y="379730"/>
                  <a:pt x="372011" y="422910"/>
                  <a:pt x="395506" y="449580"/>
                </a:cubicBezTo>
                <a:cubicBezTo>
                  <a:pt x="413921" y="478155"/>
                  <a:pt x="410111" y="504825"/>
                  <a:pt x="345976" y="549910"/>
                </a:cubicBezTo>
                <a:cubicBezTo>
                  <a:pt x="231041" y="578485"/>
                  <a:pt x="116106" y="435610"/>
                  <a:pt x="116106" y="435610"/>
                </a:cubicBezTo>
                <a:cubicBezTo>
                  <a:pt x="4981" y="306070"/>
                  <a:pt x="-2639" y="210820"/>
                  <a:pt x="536" y="180340"/>
                </a:cubicBezTo>
                <a:close/>
                <a:moveTo>
                  <a:pt x="382171" y="235585"/>
                </a:moveTo>
                <a:lnTo>
                  <a:pt x="300891" y="235585"/>
                </a:lnTo>
                <a:lnTo>
                  <a:pt x="300891" y="141605"/>
                </a:lnTo>
                <a:cubicBezTo>
                  <a:pt x="300891" y="132080"/>
                  <a:pt x="293271" y="123825"/>
                  <a:pt x="283111" y="123825"/>
                </a:cubicBezTo>
                <a:cubicBezTo>
                  <a:pt x="272951" y="123825"/>
                  <a:pt x="265331" y="131445"/>
                  <a:pt x="265331" y="141605"/>
                </a:cubicBezTo>
                <a:lnTo>
                  <a:pt x="265331" y="253365"/>
                </a:lnTo>
                <a:cubicBezTo>
                  <a:pt x="265331" y="262890"/>
                  <a:pt x="272951" y="271145"/>
                  <a:pt x="283111" y="271145"/>
                </a:cubicBezTo>
                <a:lnTo>
                  <a:pt x="382171" y="271145"/>
                </a:lnTo>
                <a:cubicBezTo>
                  <a:pt x="391696" y="271145"/>
                  <a:pt x="399951" y="263525"/>
                  <a:pt x="399951" y="253365"/>
                </a:cubicBezTo>
                <a:cubicBezTo>
                  <a:pt x="399951" y="243840"/>
                  <a:pt x="391696" y="235585"/>
                  <a:pt x="382171" y="235585"/>
                </a:cubicBezTo>
                <a:close/>
                <a:moveTo>
                  <a:pt x="283111" y="0"/>
                </a:moveTo>
                <a:cubicBezTo>
                  <a:pt x="207546" y="0"/>
                  <a:pt x="139601" y="33655"/>
                  <a:pt x="93246" y="85725"/>
                </a:cubicBezTo>
                <a:cubicBezTo>
                  <a:pt x="105311" y="88265"/>
                  <a:pt x="116106" y="95250"/>
                  <a:pt x="125631" y="102870"/>
                </a:cubicBezTo>
                <a:cubicBezTo>
                  <a:pt x="161826" y="65405"/>
                  <a:pt x="210721" y="40640"/>
                  <a:pt x="265331" y="36195"/>
                </a:cubicBezTo>
                <a:lnTo>
                  <a:pt x="265331" y="67945"/>
                </a:lnTo>
                <a:cubicBezTo>
                  <a:pt x="265331" y="77470"/>
                  <a:pt x="272951" y="85725"/>
                  <a:pt x="283111" y="85725"/>
                </a:cubicBezTo>
                <a:cubicBezTo>
                  <a:pt x="293271" y="85725"/>
                  <a:pt x="300891" y="78105"/>
                  <a:pt x="300891" y="67945"/>
                </a:cubicBezTo>
                <a:lnTo>
                  <a:pt x="300891" y="35560"/>
                </a:lnTo>
                <a:cubicBezTo>
                  <a:pt x="406936" y="44450"/>
                  <a:pt x="492026" y="128905"/>
                  <a:pt x="500281" y="234950"/>
                </a:cubicBezTo>
                <a:lnTo>
                  <a:pt x="467896" y="234950"/>
                </a:lnTo>
                <a:cubicBezTo>
                  <a:pt x="458371" y="234950"/>
                  <a:pt x="450116" y="242570"/>
                  <a:pt x="450116" y="252730"/>
                </a:cubicBezTo>
                <a:cubicBezTo>
                  <a:pt x="450116" y="262255"/>
                  <a:pt x="458371" y="270510"/>
                  <a:pt x="467896" y="270510"/>
                </a:cubicBezTo>
                <a:lnTo>
                  <a:pt x="500281" y="270510"/>
                </a:lnTo>
                <a:cubicBezTo>
                  <a:pt x="495201" y="333375"/>
                  <a:pt x="462816" y="389255"/>
                  <a:pt x="415191" y="425450"/>
                </a:cubicBezTo>
                <a:cubicBezTo>
                  <a:pt x="415826" y="426720"/>
                  <a:pt x="417096" y="427355"/>
                  <a:pt x="417731" y="428625"/>
                </a:cubicBezTo>
                <a:lnTo>
                  <a:pt x="419001" y="429895"/>
                </a:lnTo>
                <a:lnTo>
                  <a:pt x="420271" y="431800"/>
                </a:lnTo>
                <a:cubicBezTo>
                  <a:pt x="425986" y="440690"/>
                  <a:pt x="429796" y="448945"/>
                  <a:pt x="431701" y="457200"/>
                </a:cubicBezTo>
                <a:cubicBezTo>
                  <a:pt x="494566" y="410845"/>
                  <a:pt x="535841" y="336550"/>
                  <a:pt x="535841" y="252730"/>
                </a:cubicBezTo>
                <a:cubicBezTo>
                  <a:pt x="536476" y="113665"/>
                  <a:pt x="422811" y="0"/>
                  <a:pt x="283111" y="0"/>
                </a:cubicBezTo>
                <a:close/>
              </a:path>
            </a:pathLst>
          </a:custGeom>
          <a:solidFill>
            <a:schemeClr val="bg1"/>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9BABF9A-C66F-54C7-CA78-C3827624DD09}"/>
              </a:ext>
            </a:extLst>
          </p:cNvPr>
          <p:cNvSpPr/>
          <p:nvPr/>
        </p:nvSpPr>
        <p:spPr>
          <a:xfrm>
            <a:off x="9030326" y="5341206"/>
            <a:ext cx="421005" cy="567055"/>
          </a:xfrm>
          <a:custGeom>
            <a:avLst/>
            <a:gdLst>
              <a:gd name="connsiteX0" fmla="*/ 210820 w 421005"/>
              <a:gd name="connsiteY0" fmla="*/ 127635 h 567055"/>
              <a:gd name="connsiteX1" fmla="*/ 126365 w 421005"/>
              <a:gd name="connsiteY1" fmla="*/ 95885 h 567055"/>
              <a:gd name="connsiteX2" fmla="*/ 210820 w 421005"/>
              <a:gd name="connsiteY2" fmla="*/ 0 h 567055"/>
              <a:gd name="connsiteX3" fmla="*/ 295275 w 421005"/>
              <a:gd name="connsiteY3" fmla="*/ 95885 h 567055"/>
              <a:gd name="connsiteX4" fmla="*/ 210820 w 421005"/>
              <a:gd name="connsiteY4" fmla="*/ 127635 h 567055"/>
              <a:gd name="connsiteX5" fmla="*/ 304165 w 421005"/>
              <a:gd name="connsiteY5" fmla="*/ 425450 h 567055"/>
              <a:gd name="connsiteX6" fmla="*/ 116840 w 421005"/>
              <a:gd name="connsiteY6" fmla="*/ 425450 h 567055"/>
              <a:gd name="connsiteX7" fmla="*/ 135890 w 421005"/>
              <a:gd name="connsiteY7" fmla="*/ 468630 h 567055"/>
              <a:gd name="connsiteX8" fmla="*/ 285750 w 421005"/>
              <a:gd name="connsiteY8" fmla="*/ 468630 h 567055"/>
              <a:gd name="connsiteX9" fmla="*/ 304165 w 421005"/>
              <a:gd name="connsiteY9" fmla="*/ 425450 h 567055"/>
              <a:gd name="connsiteX10" fmla="*/ 157480 w 421005"/>
              <a:gd name="connsiteY10" fmla="*/ 485775 h 567055"/>
              <a:gd name="connsiteX11" fmla="*/ 157480 w 421005"/>
              <a:gd name="connsiteY11" fmla="*/ 489585 h 567055"/>
              <a:gd name="connsiteX12" fmla="*/ 210185 w 421005"/>
              <a:gd name="connsiteY12" fmla="*/ 567055 h 567055"/>
              <a:gd name="connsiteX13" fmla="*/ 262890 w 421005"/>
              <a:gd name="connsiteY13" fmla="*/ 489585 h 567055"/>
              <a:gd name="connsiteX14" fmla="*/ 262890 w 421005"/>
              <a:gd name="connsiteY14" fmla="*/ 485775 h 567055"/>
              <a:gd name="connsiteX15" fmla="*/ 157480 w 421005"/>
              <a:gd name="connsiteY15" fmla="*/ 485775 h 567055"/>
              <a:gd name="connsiteX16" fmla="*/ 210820 w 421005"/>
              <a:gd name="connsiteY16" fmla="*/ 223520 h 567055"/>
              <a:gd name="connsiteX17" fmla="*/ 177165 w 421005"/>
              <a:gd name="connsiteY17" fmla="*/ 257175 h 567055"/>
              <a:gd name="connsiteX18" fmla="*/ 210820 w 421005"/>
              <a:gd name="connsiteY18" fmla="*/ 290830 h 567055"/>
              <a:gd name="connsiteX19" fmla="*/ 244475 w 421005"/>
              <a:gd name="connsiteY19" fmla="*/ 257175 h 567055"/>
              <a:gd name="connsiteX20" fmla="*/ 210820 w 421005"/>
              <a:gd name="connsiteY20" fmla="*/ 223520 h 567055"/>
              <a:gd name="connsiteX21" fmla="*/ 337820 w 421005"/>
              <a:gd name="connsiteY21" fmla="*/ 220980 h 567055"/>
              <a:gd name="connsiteX22" fmla="*/ 313055 w 421005"/>
              <a:gd name="connsiteY22" fmla="*/ 405130 h 567055"/>
              <a:gd name="connsiteX23" fmla="*/ 108585 w 421005"/>
              <a:gd name="connsiteY23" fmla="*/ 405130 h 567055"/>
              <a:gd name="connsiteX24" fmla="*/ 83820 w 421005"/>
              <a:gd name="connsiteY24" fmla="*/ 220980 h 567055"/>
              <a:gd name="connsiteX25" fmla="*/ 113030 w 421005"/>
              <a:gd name="connsiteY25" fmla="*/ 114300 h 567055"/>
              <a:gd name="connsiteX26" fmla="*/ 211455 w 421005"/>
              <a:gd name="connsiteY26" fmla="*/ 149225 h 567055"/>
              <a:gd name="connsiteX27" fmla="*/ 309880 w 421005"/>
              <a:gd name="connsiteY27" fmla="*/ 114300 h 567055"/>
              <a:gd name="connsiteX28" fmla="*/ 337820 w 421005"/>
              <a:gd name="connsiteY28" fmla="*/ 220980 h 567055"/>
              <a:gd name="connsiteX29" fmla="*/ 271780 w 421005"/>
              <a:gd name="connsiteY29" fmla="*/ 257175 h 567055"/>
              <a:gd name="connsiteX30" fmla="*/ 210820 w 421005"/>
              <a:gd name="connsiteY30" fmla="*/ 196215 h 567055"/>
              <a:gd name="connsiteX31" fmla="*/ 149860 w 421005"/>
              <a:gd name="connsiteY31" fmla="*/ 257175 h 567055"/>
              <a:gd name="connsiteX32" fmla="*/ 210820 w 421005"/>
              <a:gd name="connsiteY32" fmla="*/ 318135 h 567055"/>
              <a:gd name="connsiteX33" fmla="*/ 271780 w 421005"/>
              <a:gd name="connsiteY33" fmla="*/ 257175 h 567055"/>
              <a:gd name="connsiteX34" fmla="*/ 66675 w 421005"/>
              <a:gd name="connsiteY34" fmla="*/ 309880 h 567055"/>
              <a:gd name="connsiteX35" fmla="*/ 0 w 421005"/>
              <a:gd name="connsiteY35" fmla="*/ 455295 h 567055"/>
              <a:gd name="connsiteX36" fmla="*/ 88265 w 421005"/>
              <a:gd name="connsiteY36" fmla="*/ 407670 h 567055"/>
              <a:gd name="connsiteX37" fmla="*/ 66675 w 421005"/>
              <a:gd name="connsiteY37" fmla="*/ 309880 h 567055"/>
              <a:gd name="connsiteX38" fmla="*/ 332740 w 421005"/>
              <a:gd name="connsiteY38" fmla="*/ 408305 h 567055"/>
              <a:gd name="connsiteX39" fmla="*/ 421005 w 421005"/>
              <a:gd name="connsiteY39" fmla="*/ 455930 h 567055"/>
              <a:gd name="connsiteX40" fmla="*/ 354330 w 421005"/>
              <a:gd name="connsiteY40" fmla="*/ 310515 h 567055"/>
              <a:gd name="connsiteX41" fmla="*/ 332740 w 421005"/>
              <a:gd name="connsiteY41" fmla="*/ 408305 h 56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1005" h="567055">
                <a:moveTo>
                  <a:pt x="210820" y="127635"/>
                </a:moveTo>
                <a:cubicBezTo>
                  <a:pt x="178435" y="127635"/>
                  <a:pt x="149225" y="115570"/>
                  <a:pt x="126365" y="95885"/>
                </a:cubicBezTo>
                <a:cubicBezTo>
                  <a:pt x="163195" y="38100"/>
                  <a:pt x="210820" y="0"/>
                  <a:pt x="210820" y="0"/>
                </a:cubicBezTo>
                <a:cubicBezTo>
                  <a:pt x="210820" y="0"/>
                  <a:pt x="257810" y="38100"/>
                  <a:pt x="295275" y="95885"/>
                </a:cubicBezTo>
                <a:cubicBezTo>
                  <a:pt x="272415" y="115570"/>
                  <a:pt x="243205" y="127635"/>
                  <a:pt x="210820" y="127635"/>
                </a:cubicBezTo>
                <a:close/>
                <a:moveTo>
                  <a:pt x="304165" y="425450"/>
                </a:moveTo>
                <a:lnTo>
                  <a:pt x="116840" y="425450"/>
                </a:lnTo>
                <a:lnTo>
                  <a:pt x="135890" y="468630"/>
                </a:lnTo>
                <a:lnTo>
                  <a:pt x="285750" y="468630"/>
                </a:lnTo>
                <a:lnTo>
                  <a:pt x="304165" y="425450"/>
                </a:lnTo>
                <a:close/>
                <a:moveTo>
                  <a:pt x="157480" y="485775"/>
                </a:moveTo>
                <a:cubicBezTo>
                  <a:pt x="157480" y="487045"/>
                  <a:pt x="157480" y="488315"/>
                  <a:pt x="157480" y="489585"/>
                </a:cubicBezTo>
                <a:cubicBezTo>
                  <a:pt x="157480" y="532765"/>
                  <a:pt x="210185" y="567055"/>
                  <a:pt x="210185" y="567055"/>
                </a:cubicBezTo>
                <a:cubicBezTo>
                  <a:pt x="210185" y="567055"/>
                  <a:pt x="262890" y="532130"/>
                  <a:pt x="262890" y="489585"/>
                </a:cubicBezTo>
                <a:cubicBezTo>
                  <a:pt x="262890" y="488315"/>
                  <a:pt x="262890" y="487045"/>
                  <a:pt x="262890" y="485775"/>
                </a:cubicBezTo>
                <a:lnTo>
                  <a:pt x="157480" y="485775"/>
                </a:lnTo>
                <a:close/>
                <a:moveTo>
                  <a:pt x="210820" y="223520"/>
                </a:moveTo>
                <a:cubicBezTo>
                  <a:pt x="192405" y="223520"/>
                  <a:pt x="177165" y="238760"/>
                  <a:pt x="177165" y="257175"/>
                </a:cubicBezTo>
                <a:cubicBezTo>
                  <a:pt x="177165" y="275590"/>
                  <a:pt x="192405" y="290830"/>
                  <a:pt x="210820" y="290830"/>
                </a:cubicBezTo>
                <a:cubicBezTo>
                  <a:pt x="229235" y="290830"/>
                  <a:pt x="244475" y="275590"/>
                  <a:pt x="244475" y="257175"/>
                </a:cubicBezTo>
                <a:cubicBezTo>
                  <a:pt x="244475" y="238760"/>
                  <a:pt x="229235" y="223520"/>
                  <a:pt x="210820" y="223520"/>
                </a:cubicBezTo>
                <a:close/>
                <a:moveTo>
                  <a:pt x="337820" y="220980"/>
                </a:moveTo>
                <a:cubicBezTo>
                  <a:pt x="337820" y="271780"/>
                  <a:pt x="328295" y="367665"/>
                  <a:pt x="313055" y="405130"/>
                </a:cubicBezTo>
                <a:lnTo>
                  <a:pt x="108585" y="405130"/>
                </a:lnTo>
                <a:cubicBezTo>
                  <a:pt x="92710" y="367665"/>
                  <a:pt x="83820" y="271145"/>
                  <a:pt x="83820" y="220980"/>
                </a:cubicBezTo>
                <a:cubicBezTo>
                  <a:pt x="83820" y="182245"/>
                  <a:pt x="95885" y="146050"/>
                  <a:pt x="113030" y="114300"/>
                </a:cubicBezTo>
                <a:cubicBezTo>
                  <a:pt x="139700" y="136525"/>
                  <a:pt x="173990" y="149225"/>
                  <a:pt x="211455" y="149225"/>
                </a:cubicBezTo>
                <a:cubicBezTo>
                  <a:pt x="248920" y="149225"/>
                  <a:pt x="283210" y="135890"/>
                  <a:pt x="309880" y="114300"/>
                </a:cubicBezTo>
                <a:cubicBezTo>
                  <a:pt x="325755" y="146050"/>
                  <a:pt x="337820" y="182245"/>
                  <a:pt x="337820" y="220980"/>
                </a:cubicBezTo>
                <a:close/>
                <a:moveTo>
                  <a:pt x="271780" y="257175"/>
                </a:moveTo>
                <a:cubicBezTo>
                  <a:pt x="271780" y="223520"/>
                  <a:pt x="244475" y="196215"/>
                  <a:pt x="210820" y="196215"/>
                </a:cubicBezTo>
                <a:cubicBezTo>
                  <a:pt x="177165" y="196215"/>
                  <a:pt x="149860" y="223520"/>
                  <a:pt x="149860" y="257175"/>
                </a:cubicBezTo>
                <a:cubicBezTo>
                  <a:pt x="149860" y="290830"/>
                  <a:pt x="177165" y="318135"/>
                  <a:pt x="210820" y="318135"/>
                </a:cubicBezTo>
                <a:cubicBezTo>
                  <a:pt x="244475" y="318135"/>
                  <a:pt x="271780" y="290830"/>
                  <a:pt x="271780" y="257175"/>
                </a:cubicBezTo>
                <a:close/>
                <a:moveTo>
                  <a:pt x="66675" y="309880"/>
                </a:moveTo>
                <a:cubicBezTo>
                  <a:pt x="38100" y="333375"/>
                  <a:pt x="6985" y="399415"/>
                  <a:pt x="0" y="455295"/>
                </a:cubicBezTo>
                <a:lnTo>
                  <a:pt x="88265" y="407670"/>
                </a:lnTo>
                <a:cubicBezTo>
                  <a:pt x="78105" y="378460"/>
                  <a:pt x="70485" y="345440"/>
                  <a:pt x="66675" y="309880"/>
                </a:cubicBezTo>
                <a:close/>
                <a:moveTo>
                  <a:pt x="332740" y="408305"/>
                </a:moveTo>
                <a:lnTo>
                  <a:pt x="421005" y="455930"/>
                </a:lnTo>
                <a:cubicBezTo>
                  <a:pt x="414655" y="399415"/>
                  <a:pt x="383540" y="334010"/>
                  <a:pt x="354330" y="310515"/>
                </a:cubicBezTo>
                <a:cubicBezTo>
                  <a:pt x="351155" y="345440"/>
                  <a:pt x="343535" y="378460"/>
                  <a:pt x="332740" y="408305"/>
                </a:cubicBezTo>
                <a:close/>
              </a:path>
            </a:pathLst>
          </a:custGeom>
          <a:solidFill>
            <a:schemeClr val="bg1"/>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44A4540-6B0C-5D3E-25F8-182550C77C7E}"/>
              </a:ext>
            </a:extLst>
          </p:cNvPr>
          <p:cNvSpPr/>
          <p:nvPr/>
        </p:nvSpPr>
        <p:spPr>
          <a:xfrm>
            <a:off x="8988417" y="1723611"/>
            <a:ext cx="379733" cy="550545"/>
          </a:xfrm>
          <a:custGeom>
            <a:avLst/>
            <a:gdLst>
              <a:gd name="connsiteX0" fmla="*/ 173990 w 379733"/>
              <a:gd name="connsiteY0" fmla="*/ 270510 h 550545"/>
              <a:gd name="connsiteX1" fmla="*/ 207010 w 379733"/>
              <a:gd name="connsiteY1" fmla="*/ 270510 h 550545"/>
              <a:gd name="connsiteX2" fmla="*/ 207010 w 379733"/>
              <a:gd name="connsiteY2" fmla="*/ 435610 h 550545"/>
              <a:gd name="connsiteX3" fmla="*/ 173990 w 379733"/>
              <a:gd name="connsiteY3" fmla="*/ 435610 h 550545"/>
              <a:gd name="connsiteX4" fmla="*/ 173990 w 379733"/>
              <a:gd name="connsiteY4" fmla="*/ 270510 h 550545"/>
              <a:gd name="connsiteX5" fmla="*/ 190500 w 379733"/>
              <a:gd name="connsiteY5" fmla="*/ 0 h 550545"/>
              <a:gd name="connsiteX6" fmla="*/ 0 w 379733"/>
              <a:gd name="connsiteY6" fmla="*/ 192405 h 550545"/>
              <a:gd name="connsiteX7" fmla="*/ 38735 w 379733"/>
              <a:gd name="connsiteY7" fmla="*/ 307975 h 550545"/>
              <a:gd name="connsiteX8" fmla="*/ 83185 w 379733"/>
              <a:gd name="connsiteY8" fmla="*/ 396875 h 550545"/>
              <a:gd name="connsiteX9" fmla="*/ 121285 w 379733"/>
              <a:gd name="connsiteY9" fmla="*/ 434975 h 550545"/>
              <a:gd name="connsiteX10" fmla="*/ 144145 w 379733"/>
              <a:gd name="connsiteY10" fmla="*/ 434975 h 550545"/>
              <a:gd name="connsiteX11" fmla="*/ 144145 w 379733"/>
              <a:gd name="connsiteY11" fmla="*/ 269875 h 550545"/>
              <a:gd name="connsiteX12" fmla="*/ 115570 w 379733"/>
              <a:gd name="connsiteY12" fmla="*/ 269875 h 550545"/>
              <a:gd name="connsiteX13" fmla="*/ 59690 w 379733"/>
              <a:gd name="connsiteY13" fmla="*/ 213995 h 550545"/>
              <a:gd name="connsiteX14" fmla="*/ 115570 w 379733"/>
              <a:gd name="connsiteY14" fmla="*/ 158115 h 550545"/>
              <a:gd name="connsiteX15" fmla="*/ 171450 w 379733"/>
              <a:gd name="connsiteY15" fmla="*/ 213995 h 550545"/>
              <a:gd name="connsiteX16" fmla="*/ 164465 w 379733"/>
              <a:gd name="connsiteY16" fmla="*/ 240030 h 550545"/>
              <a:gd name="connsiteX17" fmla="*/ 215265 w 379733"/>
              <a:gd name="connsiteY17" fmla="*/ 240030 h 550545"/>
              <a:gd name="connsiteX18" fmla="*/ 208280 w 379733"/>
              <a:gd name="connsiteY18" fmla="*/ 213995 h 550545"/>
              <a:gd name="connsiteX19" fmla="*/ 264160 w 379733"/>
              <a:gd name="connsiteY19" fmla="*/ 158115 h 550545"/>
              <a:gd name="connsiteX20" fmla="*/ 320040 w 379733"/>
              <a:gd name="connsiteY20" fmla="*/ 213995 h 550545"/>
              <a:gd name="connsiteX21" fmla="*/ 264160 w 379733"/>
              <a:gd name="connsiteY21" fmla="*/ 269875 h 550545"/>
              <a:gd name="connsiteX22" fmla="*/ 235585 w 379733"/>
              <a:gd name="connsiteY22" fmla="*/ 269875 h 550545"/>
              <a:gd name="connsiteX23" fmla="*/ 235585 w 379733"/>
              <a:gd name="connsiteY23" fmla="*/ 434975 h 550545"/>
              <a:gd name="connsiteX24" fmla="*/ 258445 w 379733"/>
              <a:gd name="connsiteY24" fmla="*/ 434975 h 550545"/>
              <a:gd name="connsiteX25" fmla="*/ 296545 w 379733"/>
              <a:gd name="connsiteY25" fmla="*/ 396875 h 550545"/>
              <a:gd name="connsiteX26" fmla="*/ 340995 w 379733"/>
              <a:gd name="connsiteY26" fmla="*/ 307975 h 550545"/>
              <a:gd name="connsiteX27" fmla="*/ 379730 w 379733"/>
              <a:gd name="connsiteY27" fmla="*/ 192405 h 550545"/>
              <a:gd name="connsiteX28" fmla="*/ 190500 w 379733"/>
              <a:gd name="connsiteY28" fmla="*/ 0 h 550545"/>
              <a:gd name="connsiteX29" fmla="*/ 89535 w 379733"/>
              <a:gd name="connsiteY29" fmla="*/ 214630 h 550545"/>
              <a:gd name="connsiteX30" fmla="*/ 115570 w 379733"/>
              <a:gd name="connsiteY30" fmla="*/ 240665 h 550545"/>
              <a:gd name="connsiteX31" fmla="*/ 141605 w 379733"/>
              <a:gd name="connsiteY31" fmla="*/ 214630 h 550545"/>
              <a:gd name="connsiteX32" fmla="*/ 115570 w 379733"/>
              <a:gd name="connsiteY32" fmla="*/ 188595 h 550545"/>
              <a:gd name="connsiteX33" fmla="*/ 89535 w 379733"/>
              <a:gd name="connsiteY33" fmla="*/ 214630 h 550545"/>
              <a:gd name="connsiteX34" fmla="*/ 290830 w 379733"/>
              <a:gd name="connsiteY34" fmla="*/ 214630 h 550545"/>
              <a:gd name="connsiteX35" fmla="*/ 264795 w 379733"/>
              <a:gd name="connsiteY35" fmla="*/ 188595 h 550545"/>
              <a:gd name="connsiteX36" fmla="*/ 238760 w 379733"/>
              <a:gd name="connsiteY36" fmla="*/ 214630 h 550545"/>
              <a:gd name="connsiteX37" fmla="*/ 264795 w 379733"/>
              <a:gd name="connsiteY37" fmla="*/ 240665 h 550545"/>
              <a:gd name="connsiteX38" fmla="*/ 290830 w 379733"/>
              <a:gd name="connsiteY38" fmla="*/ 214630 h 550545"/>
              <a:gd name="connsiteX39" fmla="*/ 280035 w 379733"/>
              <a:gd name="connsiteY39" fmla="*/ 481330 h 550545"/>
              <a:gd name="connsiteX40" fmla="*/ 265430 w 379733"/>
              <a:gd name="connsiteY40" fmla="*/ 466725 h 550545"/>
              <a:gd name="connsiteX41" fmla="*/ 116205 w 379733"/>
              <a:gd name="connsiteY41" fmla="*/ 466725 h 550545"/>
              <a:gd name="connsiteX42" fmla="*/ 101600 w 379733"/>
              <a:gd name="connsiteY42" fmla="*/ 481330 h 550545"/>
              <a:gd name="connsiteX43" fmla="*/ 116205 w 379733"/>
              <a:gd name="connsiteY43" fmla="*/ 495935 h 550545"/>
              <a:gd name="connsiteX44" fmla="*/ 265430 w 379733"/>
              <a:gd name="connsiteY44" fmla="*/ 495935 h 550545"/>
              <a:gd name="connsiteX45" fmla="*/ 280035 w 379733"/>
              <a:gd name="connsiteY45" fmla="*/ 481330 h 550545"/>
              <a:gd name="connsiteX46" fmla="*/ 260985 w 379733"/>
              <a:gd name="connsiteY46" fmla="*/ 535940 h 550545"/>
              <a:gd name="connsiteX47" fmla="*/ 246380 w 379733"/>
              <a:gd name="connsiteY47" fmla="*/ 521335 h 550545"/>
              <a:gd name="connsiteX48" fmla="*/ 133985 w 379733"/>
              <a:gd name="connsiteY48" fmla="*/ 521335 h 550545"/>
              <a:gd name="connsiteX49" fmla="*/ 119380 w 379733"/>
              <a:gd name="connsiteY49" fmla="*/ 535940 h 550545"/>
              <a:gd name="connsiteX50" fmla="*/ 133985 w 379733"/>
              <a:gd name="connsiteY50" fmla="*/ 550545 h 550545"/>
              <a:gd name="connsiteX51" fmla="*/ 246380 w 379733"/>
              <a:gd name="connsiteY51" fmla="*/ 550545 h 550545"/>
              <a:gd name="connsiteX52" fmla="*/ 260985 w 379733"/>
              <a:gd name="connsiteY52" fmla="*/ 535940 h 55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79733" h="550545">
                <a:moveTo>
                  <a:pt x="173990" y="270510"/>
                </a:moveTo>
                <a:lnTo>
                  <a:pt x="207010" y="270510"/>
                </a:lnTo>
                <a:lnTo>
                  <a:pt x="207010" y="435610"/>
                </a:lnTo>
                <a:lnTo>
                  <a:pt x="173990" y="435610"/>
                </a:lnTo>
                <a:lnTo>
                  <a:pt x="173990" y="270510"/>
                </a:lnTo>
                <a:close/>
                <a:moveTo>
                  <a:pt x="190500" y="0"/>
                </a:moveTo>
                <a:cubicBezTo>
                  <a:pt x="85090" y="1270"/>
                  <a:pt x="0" y="86995"/>
                  <a:pt x="0" y="192405"/>
                </a:cubicBezTo>
                <a:cubicBezTo>
                  <a:pt x="0" y="236220"/>
                  <a:pt x="14605" y="276225"/>
                  <a:pt x="38735" y="307975"/>
                </a:cubicBezTo>
                <a:cubicBezTo>
                  <a:pt x="73025" y="353695"/>
                  <a:pt x="83185" y="373380"/>
                  <a:pt x="83185" y="396875"/>
                </a:cubicBezTo>
                <a:cubicBezTo>
                  <a:pt x="83185" y="417830"/>
                  <a:pt x="100330" y="434975"/>
                  <a:pt x="121285" y="434975"/>
                </a:cubicBezTo>
                <a:lnTo>
                  <a:pt x="144145" y="434975"/>
                </a:lnTo>
                <a:lnTo>
                  <a:pt x="144145" y="269875"/>
                </a:lnTo>
                <a:lnTo>
                  <a:pt x="115570" y="269875"/>
                </a:lnTo>
                <a:cubicBezTo>
                  <a:pt x="85090" y="269875"/>
                  <a:pt x="59690" y="245110"/>
                  <a:pt x="59690" y="213995"/>
                </a:cubicBezTo>
                <a:cubicBezTo>
                  <a:pt x="59690" y="182880"/>
                  <a:pt x="84455" y="158115"/>
                  <a:pt x="115570" y="158115"/>
                </a:cubicBezTo>
                <a:cubicBezTo>
                  <a:pt x="146050" y="158115"/>
                  <a:pt x="171450" y="182880"/>
                  <a:pt x="171450" y="213995"/>
                </a:cubicBezTo>
                <a:cubicBezTo>
                  <a:pt x="171450" y="223520"/>
                  <a:pt x="168910" y="232410"/>
                  <a:pt x="164465" y="240030"/>
                </a:cubicBezTo>
                <a:lnTo>
                  <a:pt x="215265" y="240030"/>
                </a:lnTo>
                <a:cubicBezTo>
                  <a:pt x="210820" y="232410"/>
                  <a:pt x="208280" y="223520"/>
                  <a:pt x="208280" y="213995"/>
                </a:cubicBezTo>
                <a:cubicBezTo>
                  <a:pt x="208280" y="183515"/>
                  <a:pt x="233045" y="158115"/>
                  <a:pt x="264160" y="158115"/>
                </a:cubicBezTo>
                <a:cubicBezTo>
                  <a:pt x="294640" y="158115"/>
                  <a:pt x="320040" y="182880"/>
                  <a:pt x="320040" y="213995"/>
                </a:cubicBezTo>
                <a:cubicBezTo>
                  <a:pt x="320040" y="245110"/>
                  <a:pt x="295275" y="269875"/>
                  <a:pt x="264160" y="269875"/>
                </a:cubicBezTo>
                <a:lnTo>
                  <a:pt x="235585" y="269875"/>
                </a:lnTo>
                <a:lnTo>
                  <a:pt x="235585" y="434975"/>
                </a:lnTo>
                <a:lnTo>
                  <a:pt x="258445" y="434975"/>
                </a:lnTo>
                <a:cubicBezTo>
                  <a:pt x="279400" y="434975"/>
                  <a:pt x="296545" y="417830"/>
                  <a:pt x="296545" y="396875"/>
                </a:cubicBezTo>
                <a:cubicBezTo>
                  <a:pt x="297180" y="373380"/>
                  <a:pt x="306705" y="353695"/>
                  <a:pt x="340995" y="307975"/>
                </a:cubicBezTo>
                <a:cubicBezTo>
                  <a:pt x="365125" y="275590"/>
                  <a:pt x="379730" y="235585"/>
                  <a:pt x="379730" y="192405"/>
                </a:cubicBezTo>
                <a:cubicBezTo>
                  <a:pt x="380365" y="86995"/>
                  <a:pt x="295275" y="1270"/>
                  <a:pt x="190500" y="0"/>
                </a:cubicBezTo>
                <a:close/>
                <a:moveTo>
                  <a:pt x="89535" y="214630"/>
                </a:moveTo>
                <a:cubicBezTo>
                  <a:pt x="89535" y="229235"/>
                  <a:pt x="100965" y="240665"/>
                  <a:pt x="115570" y="240665"/>
                </a:cubicBezTo>
                <a:cubicBezTo>
                  <a:pt x="130175" y="240665"/>
                  <a:pt x="141605" y="229235"/>
                  <a:pt x="141605" y="214630"/>
                </a:cubicBezTo>
                <a:cubicBezTo>
                  <a:pt x="141605" y="200025"/>
                  <a:pt x="130175" y="188595"/>
                  <a:pt x="115570" y="188595"/>
                </a:cubicBezTo>
                <a:cubicBezTo>
                  <a:pt x="101600" y="188595"/>
                  <a:pt x="89535" y="200660"/>
                  <a:pt x="89535" y="214630"/>
                </a:cubicBezTo>
                <a:close/>
                <a:moveTo>
                  <a:pt x="290830" y="214630"/>
                </a:moveTo>
                <a:cubicBezTo>
                  <a:pt x="290830" y="200025"/>
                  <a:pt x="279400" y="188595"/>
                  <a:pt x="264795" y="188595"/>
                </a:cubicBezTo>
                <a:cubicBezTo>
                  <a:pt x="250190" y="188595"/>
                  <a:pt x="238760" y="200025"/>
                  <a:pt x="238760" y="214630"/>
                </a:cubicBezTo>
                <a:cubicBezTo>
                  <a:pt x="238760" y="229235"/>
                  <a:pt x="250190" y="240665"/>
                  <a:pt x="264795" y="240665"/>
                </a:cubicBezTo>
                <a:cubicBezTo>
                  <a:pt x="279400" y="240665"/>
                  <a:pt x="290830" y="229235"/>
                  <a:pt x="290830" y="214630"/>
                </a:cubicBezTo>
                <a:close/>
                <a:moveTo>
                  <a:pt x="280035" y="481330"/>
                </a:moveTo>
                <a:cubicBezTo>
                  <a:pt x="280035" y="473075"/>
                  <a:pt x="273050" y="466725"/>
                  <a:pt x="265430" y="466725"/>
                </a:cubicBezTo>
                <a:lnTo>
                  <a:pt x="116205" y="466725"/>
                </a:lnTo>
                <a:cubicBezTo>
                  <a:pt x="107950" y="466725"/>
                  <a:pt x="101600" y="473075"/>
                  <a:pt x="101600" y="481330"/>
                </a:cubicBezTo>
                <a:cubicBezTo>
                  <a:pt x="101600" y="489585"/>
                  <a:pt x="108585" y="495935"/>
                  <a:pt x="116205" y="495935"/>
                </a:cubicBezTo>
                <a:lnTo>
                  <a:pt x="265430" y="495935"/>
                </a:lnTo>
                <a:cubicBezTo>
                  <a:pt x="273050" y="495935"/>
                  <a:pt x="280035" y="489585"/>
                  <a:pt x="280035" y="481330"/>
                </a:cubicBezTo>
                <a:close/>
                <a:moveTo>
                  <a:pt x="260985" y="535940"/>
                </a:moveTo>
                <a:cubicBezTo>
                  <a:pt x="260985" y="527685"/>
                  <a:pt x="254000" y="521335"/>
                  <a:pt x="246380" y="521335"/>
                </a:cubicBezTo>
                <a:lnTo>
                  <a:pt x="133985" y="521335"/>
                </a:lnTo>
                <a:cubicBezTo>
                  <a:pt x="125730" y="521335"/>
                  <a:pt x="119380" y="527685"/>
                  <a:pt x="119380" y="535940"/>
                </a:cubicBezTo>
                <a:cubicBezTo>
                  <a:pt x="119380" y="544195"/>
                  <a:pt x="126365" y="550545"/>
                  <a:pt x="133985" y="550545"/>
                </a:cubicBezTo>
                <a:lnTo>
                  <a:pt x="246380" y="550545"/>
                </a:lnTo>
                <a:cubicBezTo>
                  <a:pt x="254635" y="550545"/>
                  <a:pt x="260985" y="544195"/>
                  <a:pt x="260985" y="535940"/>
                </a:cubicBezTo>
                <a:close/>
              </a:path>
            </a:pathLst>
          </a:custGeom>
          <a:solidFill>
            <a:schemeClr val="bg1"/>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1C8450F-BA41-5981-F4D3-EA0F01792D03}"/>
              </a:ext>
            </a:extLst>
          </p:cNvPr>
          <p:cNvSpPr/>
          <p:nvPr/>
        </p:nvSpPr>
        <p:spPr>
          <a:xfrm>
            <a:off x="8963227" y="3532092"/>
            <a:ext cx="489374" cy="548639"/>
          </a:xfrm>
          <a:custGeom>
            <a:avLst/>
            <a:gdLst>
              <a:gd name="connsiteX0" fmla="*/ 489374 w 489374"/>
              <a:gd name="connsiteY0" fmla="*/ 220345 h 548639"/>
              <a:gd name="connsiteX1" fmla="*/ 472864 w 489374"/>
              <a:gd name="connsiteY1" fmla="*/ 136525 h 548639"/>
              <a:gd name="connsiteX2" fmla="*/ 269030 w 489374"/>
              <a:gd name="connsiteY2" fmla="*/ 0 h 548639"/>
              <a:gd name="connsiteX3" fmla="*/ 117264 w 489374"/>
              <a:gd name="connsiteY3" fmla="*/ 60325 h 548639"/>
              <a:gd name="connsiteX4" fmla="*/ 56939 w 489374"/>
              <a:gd name="connsiteY4" fmla="*/ 159385 h 548639"/>
              <a:gd name="connsiteX5" fmla="*/ 48684 w 489374"/>
              <a:gd name="connsiteY5" fmla="*/ 235585 h 548639"/>
              <a:gd name="connsiteX6" fmla="*/ 49320 w 489374"/>
              <a:gd name="connsiteY6" fmla="*/ 253365 h 548639"/>
              <a:gd name="connsiteX7" fmla="*/ 1059 w 489374"/>
              <a:gd name="connsiteY7" fmla="*/ 372110 h 548639"/>
              <a:gd name="connsiteX8" fmla="*/ 13759 w 489374"/>
              <a:gd name="connsiteY8" fmla="*/ 391160 h 548639"/>
              <a:gd name="connsiteX9" fmla="*/ 59480 w 489374"/>
              <a:gd name="connsiteY9" fmla="*/ 391160 h 548639"/>
              <a:gd name="connsiteX10" fmla="*/ 59480 w 489374"/>
              <a:gd name="connsiteY10" fmla="*/ 467995 h 548639"/>
              <a:gd name="connsiteX11" fmla="*/ 84245 w 489374"/>
              <a:gd name="connsiteY11" fmla="*/ 498475 h 548639"/>
              <a:gd name="connsiteX12" fmla="*/ 91230 w 489374"/>
              <a:gd name="connsiteY12" fmla="*/ 499110 h 548639"/>
              <a:gd name="connsiteX13" fmla="*/ 138855 w 489374"/>
              <a:gd name="connsiteY13" fmla="*/ 499110 h 548639"/>
              <a:gd name="connsiteX14" fmla="*/ 138855 w 489374"/>
              <a:gd name="connsiteY14" fmla="*/ 548640 h 548639"/>
              <a:gd name="connsiteX15" fmla="*/ 399839 w 489374"/>
              <a:gd name="connsiteY15" fmla="*/ 548640 h 548639"/>
              <a:gd name="connsiteX16" fmla="*/ 399839 w 489374"/>
              <a:gd name="connsiteY16" fmla="*/ 468630 h 548639"/>
              <a:gd name="connsiteX17" fmla="*/ 401745 w 489374"/>
              <a:gd name="connsiteY17" fmla="*/ 457835 h 548639"/>
              <a:gd name="connsiteX18" fmla="*/ 429049 w 489374"/>
              <a:gd name="connsiteY18" fmla="*/ 408305 h 548639"/>
              <a:gd name="connsiteX19" fmla="*/ 488739 w 489374"/>
              <a:gd name="connsiteY19" fmla="*/ 224155 h 548639"/>
              <a:gd name="connsiteX20" fmla="*/ 488739 w 489374"/>
              <a:gd name="connsiteY20" fmla="*/ 222885 h 548639"/>
              <a:gd name="connsiteX21" fmla="*/ 489374 w 489374"/>
              <a:gd name="connsiteY21" fmla="*/ 220345 h 548639"/>
              <a:gd name="connsiteX22" fmla="*/ 269030 w 489374"/>
              <a:gd name="connsiteY22" fmla="*/ 379095 h 548639"/>
              <a:gd name="connsiteX23" fmla="*/ 110280 w 489374"/>
              <a:gd name="connsiteY23" fmla="*/ 220345 h 548639"/>
              <a:gd name="connsiteX24" fmla="*/ 269030 w 489374"/>
              <a:gd name="connsiteY24" fmla="*/ 61595 h 548639"/>
              <a:gd name="connsiteX25" fmla="*/ 427780 w 489374"/>
              <a:gd name="connsiteY25" fmla="*/ 220345 h 548639"/>
              <a:gd name="connsiteX26" fmla="*/ 269030 w 489374"/>
              <a:gd name="connsiteY26" fmla="*/ 379095 h 548639"/>
              <a:gd name="connsiteX27" fmla="*/ 374439 w 489374"/>
              <a:gd name="connsiteY27" fmla="*/ 233680 h 548639"/>
              <a:gd name="connsiteX28" fmla="*/ 374439 w 489374"/>
              <a:gd name="connsiteY28" fmla="*/ 207010 h 548639"/>
              <a:gd name="connsiteX29" fmla="*/ 344595 w 489374"/>
              <a:gd name="connsiteY29" fmla="*/ 194945 h 548639"/>
              <a:gd name="connsiteX30" fmla="*/ 340149 w 489374"/>
              <a:gd name="connsiteY30" fmla="*/ 184785 h 548639"/>
              <a:gd name="connsiteX31" fmla="*/ 352849 w 489374"/>
              <a:gd name="connsiteY31" fmla="*/ 154940 h 548639"/>
              <a:gd name="connsiteX32" fmla="*/ 334434 w 489374"/>
              <a:gd name="connsiteY32" fmla="*/ 136525 h 548639"/>
              <a:gd name="connsiteX33" fmla="*/ 304589 w 489374"/>
              <a:gd name="connsiteY33" fmla="*/ 149225 h 548639"/>
              <a:gd name="connsiteX34" fmla="*/ 294430 w 489374"/>
              <a:gd name="connsiteY34" fmla="*/ 144780 h 548639"/>
              <a:gd name="connsiteX35" fmla="*/ 282364 w 489374"/>
              <a:gd name="connsiteY35" fmla="*/ 114935 h 548639"/>
              <a:gd name="connsiteX36" fmla="*/ 255695 w 489374"/>
              <a:gd name="connsiteY36" fmla="*/ 114935 h 548639"/>
              <a:gd name="connsiteX37" fmla="*/ 243630 w 489374"/>
              <a:gd name="connsiteY37" fmla="*/ 144780 h 548639"/>
              <a:gd name="connsiteX38" fmla="*/ 233470 w 489374"/>
              <a:gd name="connsiteY38" fmla="*/ 149225 h 548639"/>
              <a:gd name="connsiteX39" fmla="*/ 203624 w 489374"/>
              <a:gd name="connsiteY39" fmla="*/ 136525 h 548639"/>
              <a:gd name="connsiteX40" fmla="*/ 185209 w 489374"/>
              <a:gd name="connsiteY40" fmla="*/ 154940 h 548639"/>
              <a:gd name="connsiteX41" fmla="*/ 197909 w 489374"/>
              <a:gd name="connsiteY41" fmla="*/ 184785 h 548639"/>
              <a:gd name="connsiteX42" fmla="*/ 193464 w 489374"/>
              <a:gd name="connsiteY42" fmla="*/ 194945 h 548639"/>
              <a:gd name="connsiteX43" fmla="*/ 163620 w 489374"/>
              <a:gd name="connsiteY43" fmla="*/ 207010 h 548639"/>
              <a:gd name="connsiteX44" fmla="*/ 163620 w 489374"/>
              <a:gd name="connsiteY44" fmla="*/ 233680 h 548639"/>
              <a:gd name="connsiteX45" fmla="*/ 193464 w 489374"/>
              <a:gd name="connsiteY45" fmla="*/ 245745 h 548639"/>
              <a:gd name="connsiteX46" fmla="*/ 197909 w 489374"/>
              <a:gd name="connsiteY46" fmla="*/ 255905 h 548639"/>
              <a:gd name="connsiteX47" fmla="*/ 185209 w 489374"/>
              <a:gd name="connsiteY47" fmla="*/ 285750 h 548639"/>
              <a:gd name="connsiteX48" fmla="*/ 203624 w 489374"/>
              <a:gd name="connsiteY48" fmla="*/ 304165 h 548639"/>
              <a:gd name="connsiteX49" fmla="*/ 233470 w 489374"/>
              <a:gd name="connsiteY49" fmla="*/ 291465 h 548639"/>
              <a:gd name="connsiteX50" fmla="*/ 243630 w 489374"/>
              <a:gd name="connsiteY50" fmla="*/ 295910 h 548639"/>
              <a:gd name="connsiteX51" fmla="*/ 255695 w 489374"/>
              <a:gd name="connsiteY51" fmla="*/ 325755 h 548639"/>
              <a:gd name="connsiteX52" fmla="*/ 282364 w 489374"/>
              <a:gd name="connsiteY52" fmla="*/ 325755 h 548639"/>
              <a:gd name="connsiteX53" fmla="*/ 294430 w 489374"/>
              <a:gd name="connsiteY53" fmla="*/ 295910 h 548639"/>
              <a:gd name="connsiteX54" fmla="*/ 304589 w 489374"/>
              <a:gd name="connsiteY54" fmla="*/ 291465 h 548639"/>
              <a:gd name="connsiteX55" fmla="*/ 334434 w 489374"/>
              <a:gd name="connsiteY55" fmla="*/ 304165 h 548639"/>
              <a:gd name="connsiteX56" fmla="*/ 352849 w 489374"/>
              <a:gd name="connsiteY56" fmla="*/ 285750 h 548639"/>
              <a:gd name="connsiteX57" fmla="*/ 340149 w 489374"/>
              <a:gd name="connsiteY57" fmla="*/ 255905 h 548639"/>
              <a:gd name="connsiteX58" fmla="*/ 344595 w 489374"/>
              <a:gd name="connsiteY58" fmla="*/ 245745 h 548639"/>
              <a:gd name="connsiteX59" fmla="*/ 374439 w 489374"/>
              <a:gd name="connsiteY59" fmla="*/ 233680 h 548639"/>
              <a:gd name="connsiteX60" fmla="*/ 269030 w 489374"/>
              <a:gd name="connsiteY60" fmla="*/ 278765 h 548639"/>
              <a:gd name="connsiteX61" fmla="*/ 210609 w 489374"/>
              <a:gd name="connsiteY61" fmla="*/ 220345 h 548639"/>
              <a:gd name="connsiteX62" fmla="*/ 269030 w 489374"/>
              <a:gd name="connsiteY62" fmla="*/ 161925 h 548639"/>
              <a:gd name="connsiteX63" fmla="*/ 327449 w 489374"/>
              <a:gd name="connsiteY63" fmla="*/ 220345 h 548639"/>
              <a:gd name="connsiteX64" fmla="*/ 269030 w 489374"/>
              <a:gd name="connsiteY64" fmla="*/ 278765 h 548639"/>
              <a:gd name="connsiteX65" fmla="*/ 269030 w 489374"/>
              <a:gd name="connsiteY65" fmla="*/ 250190 h 548639"/>
              <a:gd name="connsiteX66" fmla="*/ 239184 w 489374"/>
              <a:gd name="connsiteY66" fmla="*/ 220345 h 548639"/>
              <a:gd name="connsiteX67" fmla="*/ 269030 w 489374"/>
              <a:gd name="connsiteY67" fmla="*/ 190500 h 548639"/>
              <a:gd name="connsiteX68" fmla="*/ 298874 w 489374"/>
              <a:gd name="connsiteY68" fmla="*/ 220345 h 548639"/>
              <a:gd name="connsiteX69" fmla="*/ 269030 w 489374"/>
              <a:gd name="connsiteY69" fmla="*/ 250190 h 54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89374" h="548639">
                <a:moveTo>
                  <a:pt x="489374" y="220345"/>
                </a:moveTo>
                <a:cubicBezTo>
                  <a:pt x="489374" y="190500"/>
                  <a:pt x="483659" y="162560"/>
                  <a:pt x="472864" y="136525"/>
                </a:cubicBezTo>
                <a:cubicBezTo>
                  <a:pt x="439845" y="56515"/>
                  <a:pt x="361105" y="0"/>
                  <a:pt x="269030" y="0"/>
                </a:cubicBezTo>
                <a:cubicBezTo>
                  <a:pt x="210609" y="0"/>
                  <a:pt x="157270" y="22860"/>
                  <a:pt x="117264" y="60325"/>
                </a:cubicBezTo>
                <a:cubicBezTo>
                  <a:pt x="89324" y="86995"/>
                  <a:pt x="67734" y="120650"/>
                  <a:pt x="56939" y="159385"/>
                </a:cubicBezTo>
                <a:cubicBezTo>
                  <a:pt x="50589" y="189230"/>
                  <a:pt x="48684" y="217805"/>
                  <a:pt x="48684" y="235585"/>
                </a:cubicBezTo>
                <a:cubicBezTo>
                  <a:pt x="48684" y="245745"/>
                  <a:pt x="49320" y="252730"/>
                  <a:pt x="49320" y="253365"/>
                </a:cubicBezTo>
                <a:lnTo>
                  <a:pt x="1059" y="372110"/>
                </a:lnTo>
                <a:cubicBezTo>
                  <a:pt x="-2751" y="381000"/>
                  <a:pt x="4234" y="391160"/>
                  <a:pt x="13759" y="391160"/>
                </a:cubicBezTo>
                <a:lnTo>
                  <a:pt x="59480" y="391160"/>
                </a:lnTo>
                <a:lnTo>
                  <a:pt x="59480" y="467995"/>
                </a:lnTo>
                <a:cubicBezTo>
                  <a:pt x="59480" y="483235"/>
                  <a:pt x="70274" y="495300"/>
                  <a:pt x="84245" y="498475"/>
                </a:cubicBezTo>
                <a:cubicBezTo>
                  <a:pt x="86149" y="499110"/>
                  <a:pt x="88689" y="499110"/>
                  <a:pt x="91230" y="499110"/>
                </a:cubicBezTo>
                <a:lnTo>
                  <a:pt x="138855" y="499110"/>
                </a:lnTo>
                <a:lnTo>
                  <a:pt x="138855" y="548640"/>
                </a:lnTo>
                <a:lnTo>
                  <a:pt x="399839" y="548640"/>
                </a:lnTo>
                <a:lnTo>
                  <a:pt x="399839" y="468630"/>
                </a:lnTo>
                <a:cubicBezTo>
                  <a:pt x="399839" y="465455"/>
                  <a:pt x="400474" y="461645"/>
                  <a:pt x="401745" y="457835"/>
                </a:cubicBezTo>
                <a:cubicBezTo>
                  <a:pt x="405555" y="443230"/>
                  <a:pt x="416349" y="427355"/>
                  <a:pt x="429049" y="408305"/>
                </a:cubicBezTo>
                <a:cubicBezTo>
                  <a:pt x="457624" y="365760"/>
                  <a:pt x="489374" y="311785"/>
                  <a:pt x="488739" y="224155"/>
                </a:cubicBezTo>
                <a:cubicBezTo>
                  <a:pt x="488739" y="224155"/>
                  <a:pt x="488739" y="223520"/>
                  <a:pt x="488739" y="222885"/>
                </a:cubicBezTo>
                <a:cubicBezTo>
                  <a:pt x="489374" y="221615"/>
                  <a:pt x="489374" y="220980"/>
                  <a:pt x="489374" y="220345"/>
                </a:cubicBezTo>
                <a:close/>
                <a:moveTo>
                  <a:pt x="269030" y="379095"/>
                </a:moveTo>
                <a:cubicBezTo>
                  <a:pt x="181399" y="379095"/>
                  <a:pt x="110280" y="307975"/>
                  <a:pt x="110280" y="220345"/>
                </a:cubicBezTo>
                <a:cubicBezTo>
                  <a:pt x="110280" y="132715"/>
                  <a:pt x="181399" y="61595"/>
                  <a:pt x="269030" y="61595"/>
                </a:cubicBezTo>
                <a:cubicBezTo>
                  <a:pt x="356659" y="61595"/>
                  <a:pt x="427780" y="132715"/>
                  <a:pt x="427780" y="220345"/>
                </a:cubicBezTo>
                <a:cubicBezTo>
                  <a:pt x="428414" y="307975"/>
                  <a:pt x="357295" y="379095"/>
                  <a:pt x="269030" y="379095"/>
                </a:cubicBezTo>
                <a:close/>
                <a:moveTo>
                  <a:pt x="374439" y="233680"/>
                </a:moveTo>
                <a:lnTo>
                  <a:pt x="374439" y="207010"/>
                </a:lnTo>
                <a:lnTo>
                  <a:pt x="344595" y="194945"/>
                </a:lnTo>
                <a:cubicBezTo>
                  <a:pt x="343324" y="191135"/>
                  <a:pt x="342055" y="187960"/>
                  <a:pt x="340149" y="184785"/>
                </a:cubicBezTo>
                <a:lnTo>
                  <a:pt x="352849" y="154940"/>
                </a:lnTo>
                <a:lnTo>
                  <a:pt x="334434" y="136525"/>
                </a:lnTo>
                <a:lnTo>
                  <a:pt x="304589" y="149225"/>
                </a:lnTo>
                <a:cubicBezTo>
                  <a:pt x="301414" y="147320"/>
                  <a:pt x="297605" y="146050"/>
                  <a:pt x="294430" y="144780"/>
                </a:cubicBezTo>
                <a:lnTo>
                  <a:pt x="282364" y="114935"/>
                </a:lnTo>
                <a:lnTo>
                  <a:pt x="255695" y="114935"/>
                </a:lnTo>
                <a:lnTo>
                  <a:pt x="243630" y="144780"/>
                </a:lnTo>
                <a:cubicBezTo>
                  <a:pt x="239820" y="146050"/>
                  <a:pt x="236645" y="147320"/>
                  <a:pt x="233470" y="149225"/>
                </a:cubicBezTo>
                <a:lnTo>
                  <a:pt x="203624" y="136525"/>
                </a:lnTo>
                <a:lnTo>
                  <a:pt x="185209" y="154940"/>
                </a:lnTo>
                <a:lnTo>
                  <a:pt x="197909" y="184785"/>
                </a:lnTo>
                <a:cubicBezTo>
                  <a:pt x="196005" y="187960"/>
                  <a:pt x="194734" y="191770"/>
                  <a:pt x="193464" y="194945"/>
                </a:cubicBezTo>
                <a:lnTo>
                  <a:pt x="163620" y="207010"/>
                </a:lnTo>
                <a:lnTo>
                  <a:pt x="163620" y="233680"/>
                </a:lnTo>
                <a:lnTo>
                  <a:pt x="193464" y="245745"/>
                </a:lnTo>
                <a:cubicBezTo>
                  <a:pt x="194734" y="249555"/>
                  <a:pt x="196005" y="252730"/>
                  <a:pt x="197909" y="255905"/>
                </a:cubicBezTo>
                <a:lnTo>
                  <a:pt x="185209" y="285750"/>
                </a:lnTo>
                <a:lnTo>
                  <a:pt x="203624" y="304165"/>
                </a:lnTo>
                <a:lnTo>
                  <a:pt x="233470" y="291465"/>
                </a:lnTo>
                <a:cubicBezTo>
                  <a:pt x="236645" y="293370"/>
                  <a:pt x="240455" y="294640"/>
                  <a:pt x="243630" y="295910"/>
                </a:cubicBezTo>
                <a:lnTo>
                  <a:pt x="255695" y="325755"/>
                </a:lnTo>
                <a:lnTo>
                  <a:pt x="282364" y="325755"/>
                </a:lnTo>
                <a:lnTo>
                  <a:pt x="294430" y="295910"/>
                </a:lnTo>
                <a:cubicBezTo>
                  <a:pt x="298239" y="294640"/>
                  <a:pt x="301414" y="293370"/>
                  <a:pt x="304589" y="291465"/>
                </a:cubicBezTo>
                <a:lnTo>
                  <a:pt x="334434" y="304165"/>
                </a:lnTo>
                <a:lnTo>
                  <a:pt x="352849" y="285750"/>
                </a:lnTo>
                <a:lnTo>
                  <a:pt x="340149" y="255905"/>
                </a:lnTo>
                <a:cubicBezTo>
                  <a:pt x="342055" y="252730"/>
                  <a:pt x="343324" y="248920"/>
                  <a:pt x="344595" y="245745"/>
                </a:cubicBezTo>
                <a:lnTo>
                  <a:pt x="374439" y="233680"/>
                </a:lnTo>
                <a:close/>
                <a:moveTo>
                  <a:pt x="269030" y="278765"/>
                </a:moveTo>
                <a:cubicBezTo>
                  <a:pt x="236645" y="278765"/>
                  <a:pt x="210609" y="252730"/>
                  <a:pt x="210609" y="220345"/>
                </a:cubicBezTo>
                <a:cubicBezTo>
                  <a:pt x="210609" y="187960"/>
                  <a:pt x="236645" y="161925"/>
                  <a:pt x="269030" y="161925"/>
                </a:cubicBezTo>
                <a:cubicBezTo>
                  <a:pt x="301414" y="161925"/>
                  <a:pt x="327449" y="187960"/>
                  <a:pt x="327449" y="220345"/>
                </a:cubicBezTo>
                <a:cubicBezTo>
                  <a:pt x="328084" y="252730"/>
                  <a:pt x="302049" y="278765"/>
                  <a:pt x="269030" y="278765"/>
                </a:cubicBezTo>
                <a:close/>
                <a:moveTo>
                  <a:pt x="269030" y="250190"/>
                </a:moveTo>
                <a:cubicBezTo>
                  <a:pt x="252520" y="250190"/>
                  <a:pt x="239184" y="236855"/>
                  <a:pt x="239184" y="220345"/>
                </a:cubicBezTo>
                <a:cubicBezTo>
                  <a:pt x="239184" y="203835"/>
                  <a:pt x="252520" y="190500"/>
                  <a:pt x="269030" y="190500"/>
                </a:cubicBezTo>
                <a:cubicBezTo>
                  <a:pt x="285539" y="190500"/>
                  <a:pt x="298874" y="203835"/>
                  <a:pt x="298874" y="220345"/>
                </a:cubicBezTo>
                <a:cubicBezTo>
                  <a:pt x="298874" y="236855"/>
                  <a:pt x="286174" y="250190"/>
                  <a:pt x="269030" y="250190"/>
                </a:cubicBezTo>
                <a:close/>
              </a:path>
            </a:pathLst>
          </a:custGeom>
          <a:solidFill>
            <a:schemeClr val="bg1"/>
          </a:solidFill>
          <a:ln w="6350" cap="flat">
            <a:noFill/>
            <a:prstDash val="solid"/>
            <a:miter/>
          </a:ln>
        </p:spPr>
        <p:txBody>
          <a:bodyPr rtlCol="0" anchor="ctr"/>
          <a:lstStyle/>
          <a:p>
            <a:endParaRPr lang="en-US"/>
          </a:p>
        </p:txBody>
      </p:sp>
      <p:sp>
        <p:nvSpPr>
          <p:cNvPr id="38" name="TextBox 956">
            <a:extLst>
              <a:ext uri="{FF2B5EF4-FFF2-40B4-BE49-F238E27FC236}">
                <a16:creationId xmlns:a16="http://schemas.microsoft.com/office/drawing/2014/main" id="{E3C0690A-4A53-4F27-8CC8-CF16591B6F51}"/>
              </a:ext>
            </a:extLst>
          </p:cNvPr>
          <p:cNvSpPr txBox="1">
            <a:spLocks noChangeArrowheads="1"/>
          </p:cNvSpPr>
          <p:nvPr/>
        </p:nvSpPr>
        <p:spPr bwMode="auto">
          <a:xfrm>
            <a:off x="5776231" y="1904564"/>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39" name="TextBox 956">
            <a:extLst>
              <a:ext uri="{FF2B5EF4-FFF2-40B4-BE49-F238E27FC236}">
                <a16:creationId xmlns:a16="http://schemas.microsoft.com/office/drawing/2014/main" id="{7D510238-D278-C99E-375C-EF4D44E0D4C4}"/>
              </a:ext>
            </a:extLst>
          </p:cNvPr>
          <p:cNvSpPr txBox="1">
            <a:spLocks noChangeArrowheads="1"/>
          </p:cNvSpPr>
          <p:nvPr/>
        </p:nvSpPr>
        <p:spPr bwMode="auto">
          <a:xfrm>
            <a:off x="5773056" y="1537675"/>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40" name="TextBox 956">
            <a:extLst>
              <a:ext uri="{FF2B5EF4-FFF2-40B4-BE49-F238E27FC236}">
                <a16:creationId xmlns:a16="http://schemas.microsoft.com/office/drawing/2014/main" id="{6B487C57-FE56-3AD2-2337-4DFE054BFE3F}"/>
              </a:ext>
            </a:extLst>
          </p:cNvPr>
          <p:cNvSpPr txBox="1">
            <a:spLocks noChangeArrowheads="1"/>
          </p:cNvSpPr>
          <p:nvPr/>
        </p:nvSpPr>
        <p:spPr bwMode="auto">
          <a:xfrm>
            <a:off x="9927290" y="1904564"/>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41" name="TextBox 956">
            <a:extLst>
              <a:ext uri="{FF2B5EF4-FFF2-40B4-BE49-F238E27FC236}">
                <a16:creationId xmlns:a16="http://schemas.microsoft.com/office/drawing/2014/main" id="{F334C455-F1BC-DCE3-6446-22000EF56E75}"/>
              </a:ext>
            </a:extLst>
          </p:cNvPr>
          <p:cNvSpPr txBox="1">
            <a:spLocks noChangeArrowheads="1"/>
          </p:cNvSpPr>
          <p:nvPr/>
        </p:nvSpPr>
        <p:spPr bwMode="auto">
          <a:xfrm>
            <a:off x="9924115" y="1537675"/>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42" name="TextBox 956">
            <a:extLst>
              <a:ext uri="{FF2B5EF4-FFF2-40B4-BE49-F238E27FC236}">
                <a16:creationId xmlns:a16="http://schemas.microsoft.com/office/drawing/2014/main" id="{F54BEB6E-8617-90B3-6C67-81F3480C3375}"/>
              </a:ext>
            </a:extLst>
          </p:cNvPr>
          <p:cNvSpPr txBox="1">
            <a:spLocks noChangeArrowheads="1"/>
          </p:cNvSpPr>
          <p:nvPr/>
        </p:nvSpPr>
        <p:spPr bwMode="auto">
          <a:xfrm>
            <a:off x="5811081" y="3744975"/>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43" name="TextBox 956">
            <a:extLst>
              <a:ext uri="{FF2B5EF4-FFF2-40B4-BE49-F238E27FC236}">
                <a16:creationId xmlns:a16="http://schemas.microsoft.com/office/drawing/2014/main" id="{1555808E-E6AE-8ECE-2BCC-B4C3418CD356}"/>
              </a:ext>
            </a:extLst>
          </p:cNvPr>
          <p:cNvSpPr txBox="1">
            <a:spLocks noChangeArrowheads="1"/>
          </p:cNvSpPr>
          <p:nvPr/>
        </p:nvSpPr>
        <p:spPr bwMode="auto">
          <a:xfrm>
            <a:off x="5807906" y="3378086"/>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44" name="TextBox 956">
            <a:extLst>
              <a:ext uri="{FF2B5EF4-FFF2-40B4-BE49-F238E27FC236}">
                <a16:creationId xmlns:a16="http://schemas.microsoft.com/office/drawing/2014/main" id="{F4F807D5-9BCC-2C44-3C1C-2B28772423FC}"/>
              </a:ext>
            </a:extLst>
          </p:cNvPr>
          <p:cNvSpPr txBox="1">
            <a:spLocks noChangeArrowheads="1"/>
          </p:cNvSpPr>
          <p:nvPr/>
        </p:nvSpPr>
        <p:spPr bwMode="auto">
          <a:xfrm>
            <a:off x="9962140" y="3744975"/>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45" name="TextBox 956">
            <a:extLst>
              <a:ext uri="{FF2B5EF4-FFF2-40B4-BE49-F238E27FC236}">
                <a16:creationId xmlns:a16="http://schemas.microsoft.com/office/drawing/2014/main" id="{6F5E536A-7C68-C1C2-015A-74B75F68BCD7}"/>
              </a:ext>
            </a:extLst>
          </p:cNvPr>
          <p:cNvSpPr txBox="1">
            <a:spLocks noChangeArrowheads="1"/>
          </p:cNvSpPr>
          <p:nvPr/>
        </p:nvSpPr>
        <p:spPr bwMode="auto">
          <a:xfrm>
            <a:off x="9958965" y="3378086"/>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46" name="TextBox 956">
            <a:extLst>
              <a:ext uri="{FF2B5EF4-FFF2-40B4-BE49-F238E27FC236}">
                <a16:creationId xmlns:a16="http://schemas.microsoft.com/office/drawing/2014/main" id="{C8BE7DD1-0177-104E-6BF8-6F67B55C1A2C}"/>
              </a:ext>
            </a:extLst>
          </p:cNvPr>
          <p:cNvSpPr txBox="1">
            <a:spLocks noChangeArrowheads="1"/>
          </p:cNvSpPr>
          <p:nvPr/>
        </p:nvSpPr>
        <p:spPr bwMode="auto">
          <a:xfrm>
            <a:off x="5843730" y="5626367"/>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47" name="TextBox 956">
            <a:extLst>
              <a:ext uri="{FF2B5EF4-FFF2-40B4-BE49-F238E27FC236}">
                <a16:creationId xmlns:a16="http://schemas.microsoft.com/office/drawing/2014/main" id="{05E48CF8-7ADC-A8B0-C4C7-FC97A5EE9D58}"/>
              </a:ext>
            </a:extLst>
          </p:cNvPr>
          <p:cNvSpPr txBox="1">
            <a:spLocks noChangeArrowheads="1"/>
          </p:cNvSpPr>
          <p:nvPr/>
        </p:nvSpPr>
        <p:spPr bwMode="auto">
          <a:xfrm>
            <a:off x="5840555" y="5259478"/>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48" name="TextBox 956">
            <a:extLst>
              <a:ext uri="{FF2B5EF4-FFF2-40B4-BE49-F238E27FC236}">
                <a16:creationId xmlns:a16="http://schemas.microsoft.com/office/drawing/2014/main" id="{2E88BD8A-490A-0FFC-F03C-D41B0F49731B}"/>
              </a:ext>
            </a:extLst>
          </p:cNvPr>
          <p:cNvSpPr txBox="1">
            <a:spLocks noChangeArrowheads="1"/>
          </p:cNvSpPr>
          <p:nvPr/>
        </p:nvSpPr>
        <p:spPr bwMode="auto">
          <a:xfrm>
            <a:off x="9994789" y="5626367"/>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49" name="TextBox 956">
            <a:extLst>
              <a:ext uri="{FF2B5EF4-FFF2-40B4-BE49-F238E27FC236}">
                <a16:creationId xmlns:a16="http://schemas.microsoft.com/office/drawing/2014/main" id="{054BBD76-84BC-A24C-A0BC-7A1C1ED1124A}"/>
              </a:ext>
            </a:extLst>
          </p:cNvPr>
          <p:cNvSpPr txBox="1">
            <a:spLocks noChangeArrowheads="1"/>
          </p:cNvSpPr>
          <p:nvPr/>
        </p:nvSpPr>
        <p:spPr bwMode="auto">
          <a:xfrm>
            <a:off x="9991614" y="5259478"/>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50" name="Freeform 30">
            <a:extLst>
              <a:ext uri="{FF2B5EF4-FFF2-40B4-BE49-F238E27FC236}">
                <a16:creationId xmlns:a16="http://schemas.microsoft.com/office/drawing/2014/main" id="{B09D969E-B47C-C50F-1FD4-7BC9BC5252F1}"/>
              </a:ext>
            </a:extLst>
          </p:cNvPr>
          <p:cNvSpPr>
            <a:spLocks/>
          </p:cNvSpPr>
          <p:nvPr/>
        </p:nvSpPr>
        <p:spPr bwMode="auto">
          <a:xfrm>
            <a:off x="2501265" y="3167284"/>
            <a:ext cx="578049" cy="426216"/>
          </a:xfrm>
          <a:custGeom>
            <a:avLst/>
            <a:gdLst/>
            <a:ahLst/>
            <a:cxnLst>
              <a:cxn ang="0">
                <a:pos x="109" y="11"/>
              </a:cxn>
              <a:cxn ang="0">
                <a:pos x="98" y="0"/>
              </a:cxn>
              <a:cxn ang="0">
                <a:pos x="87" y="11"/>
              </a:cxn>
              <a:cxn ang="0">
                <a:pos x="92" y="20"/>
              </a:cxn>
              <a:cxn ang="0">
                <a:pos x="73" y="58"/>
              </a:cxn>
              <a:cxn ang="0">
                <a:pos x="60" y="20"/>
              </a:cxn>
              <a:cxn ang="0">
                <a:pos x="66" y="11"/>
              </a:cxn>
              <a:cxn ang="0">
                <a:pos x="55" y="0"/>
              </a:cxn>
              <a:cxn ang="0">
                <a:pos x="44" y="11"/>
              </a:cxn>
              <a:cxn ang="0">
                <a:pos x="49" y="20"/>
              </a:cxn>
              <a:cxn ang="0">
                <a:pos x="36" y="58"/>
              </a:cxn>
              <a:cxn ang="0">
                <a:pos x="17" y="20"/>
              </a:cxn>
              <a:cxn ang="0">
                <a:pos x="22" y="11"/>
              </a:cxn>
              <a:cxn ang="0">
                <a:pos x="11" y="0"/>
              </a:cxn>
              <a:cxn ang="0">
                <a:pos x="0" y="11"/>
              </a:cxn>
              <a:cxn ang="0">
                <a:pos x="8" y="21"/>
              </a:cxn>
              <a:cxn ang="0">
                <a:pos x="15" y="80"/>
              </a:cxn>
              <a:cxn ang="0">
                <a:pos x="95" y="80"/>
              </a:cxn>
              <a:cxn ang="0">
                <a:pos x="101" y="21"/>
              </a:cxn>
              <a:cxn ang="0">
                <a:pos x="109" y="11"/>
              </a:cxn>
            </a:cxnLst>
            <a:rect l="0" t="0" r="r" b="b"/>
            <a:pathLst>
              <a:path w="109" h="80">
                <a:moveTo>
                  <a:pt x="109" y="11"/>
                </a:moveTo>
                <a:cubicBezTo>
                  <a:pt x="109" y="5"/>
                  <a:pt x="104" y="0"/>
                  <a:pt x="98" y="0"/>
                </a:cubicBezTo>
                <a:cubicBezTo>
                  <a:pt x="92" y="0"/>
                  <a:pt x="87" y="5"/>
                  <a:pt x="87" y="11"/>
                </a:cubicBezTo>
                <a:cubicBezTo>
                  <a:pt x="87" y="14"/>
                  <a:pt x="89" y="18"/>
                  <a:pt x="92" y="20"/>
                </a:cubicBezTo>
                <a:cubicBezTo>
                  <a:pt x="73" y="58"/>
                  <a:pt x="73" y="58"/>
                  <a:pt x="73" y="58"/>
                </a:cubicBezTo>
                <a:cubicBezTo>
                  <a:pt x="60" y="20"/>
                  <a:pt x="60" y="20"/>
                  <a:pt x="60" y="20"/>
                </a:cubicBezTo>
                <a:cubicBezTo>
                  <a:pt x="63" y="18"/>
                  <a:pt x="66" y="15"/>
                  <a:pt x="66" y="11"/>
                </a:cubicBezTo>
                <a:cubicBezTo>
                  <a:pt x="66" y="5"/>
                  <a:pt x="61" y="0"/>
                  <a:pt x="55" y="0"/>
                </a:cubicBezTo>
                <a:cubicBezTo>
                  <a:pt x="49" y="0"/>
                  <a:pt x="44" y="5"/>
                  <a:pt x="44" y="11"/>
                </a:cubicBezTo>
                <a:cubicBezTo>
                  <a:pt x="44" y="15"/>
                  <a:pt x="46" y="18"/>
                  <a:pt x="49" y="20"/>
                </a:cubicBezTo>
                <a:cubicBezTo>
                  <a:pt x="36" y="58"/>
                  <a:pt x="36" y="58"/>
                  <a:pt x="36" y="58"/>
                </a:cubicBezTo>
                <a:cubicBezTo>
                  <a:pt x="17" y="20"/>
                  <a:pt x="17" y="20"/>
                  <a:pt x="17" y="20"/>
                </a:cubicBezTo>
                <a:cubicBezTo>
                  <a:pt x="20" y="18"/>
                  <a:pt x="22" y="14"/>
                  <a:pt x="22" y="11"/>
                </a:cubicBezTo>
                <a:cubicBezTo>
                  <a:pt x="22" y="5"/>
                  <a:pt x="17" y="0"/>
                  <a:pt x="11" y="0"/>
                </a:cubicBezTo>
                <a:cubicBezTo>
                  <a:pt x="5" y="0"/>
                  <a:pt x="0" y="5"/>
                  <a:pt x="0" y="11"/>
                </a:cubicBezTo>
                <a:cubicBezTo>
                  <a:pt x="0" y="16"/>
                  <a:pt x="4" y="20"/>
                  <a:pt x="8" y="21"/>
                </a:cubicBezTo>
                <a:cubicBezTo>
                  <a:pt x="15" y="80"/>
                  <a:pt x="15" y="80"/>
                  <a:pt x="15" y="80"/>
                </a:cubicBezTo>
                <a:cubicBezTo>
                  <a:pt x="95" y="80"/>
                  <a:pt x="95" y="80"/>
                  <a:pt x="95" y="80"/>
                </a:cubicBezTo>
                <a:cubicBezTo>
                  <a:pt x="101" y="21"/>
                  <a:pt x="101" y="21"/>
                  <a:pt x="101" y="21"/>
                </a:cubicBezTo>
                <a:cubicBezTo>
                  <a:pt x="106" y="20"/>
                  <a:pt x="109" y="16"/>
                  <a:pt x="109" y="11"/>
                </a:cubicBezTo>
                <a:close/>
              </a:path>
            </a:pathLst>
          </a:custGeom>
          <a:solidFill>
            <a:srgbClr val="FFFFFF"/>
          </a:solidFill>
          <a:ln w="9525">
            <a:noFill/>
            <a:round/>
            <a:headEnd/>
            <a:tailEnd/>
          </a:ln>
        </p:spPr>
        <p:txBody>
          <a:bodyPr/>
          <a:lstStyle/>
          <a:p>
            <a:pPr defTabSz="914217">
              <a:defRPr/>
            </a:pPr>
            <a:endParaRPr lang="en-US" sz="900">
              <a:latin typeface="Calibri Light"/>
            </a:endParaRPr>
          </a:p>
        </p:txBody>
      </p:sp>
      <p:sp>
        <p:nvSpPr>
          <p:cNvPr id="51" name="Rectangle 50">
            <a:extLst>
              <a:ext uri="{FF2B5EF4-FFF2-40B4-BE49-F238E27FC236}">
                <a16:creationId xmlns:a16="http://schemas.microsoft.com/office/drawing/2014/main" id="{2EF77B0E-0033-6448-FD3D-32CF149D3B0C}"/>
              </a:ext>
            </a:extLst>
          </p:cNvPr>
          <p:cNvSpPr/>
          <p:nvPr/>
        </p:nvSpPr>
        <p:spPr>
          <a:xfrm>
            <a:off x="6059063" y="391792"/>
            <a:ext cx="2536911" cy="2530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416D4F98-A239-222F-4686-000ABA68D9B9}"/>
              </a:ext>
            </a:extLst>
          </p:cNvPr>
          <p:cNvSpPr txBox="1"/>
          <p:nvPr/>
        </p:nvSpPr>
        <p:spPr>
          <a:xfrm>
            <a:off x="6578906" y="367858"/>
            <a:ext cx="2828882" cy="738664"/>
          </a:xfrm>
          <a:prstGeom prst="rect">
            <a:avLst/>
          </a:prstGeom>
          <a:noFill/>
        </p:spPr>
        <p:txBody>
          <a:bodyPr wrap="square" rtlCol="0">
            <a:spAutoFit/>
          </a:bodyPr>
          <a:lstStyle/>
          <a:p>
            <a:r>
              <a:rPr lang="en-US" sz="1400" dirty="0">
                <a:solidFill>
                  <a:schemeClr val="bg1"/>
                </a:solidFill>
                <a:latin typeface="Montserrat" pitchFamily="2" charset="77"/>
              </a:rPr>
              <a:t>YOUR TITLE</a:t>
            </a:r>
          </a:p>
          <a:p>
            <a:r>
              <a:rPr lang="en-US" sz="2800" b="1" i="1" dirty="0">
                <a:solidFill>
                  <a:schemeClr val="accent5"/>
                </a:solidFill>
                <a:latin typeface="Montserrat Black" pitchFamily="2" charset="77"/>
              </a:rPr>
              <a:t>GOES HERE</a:t>
            </a:r>
          </a:p>
        </p:txBody>
      </p:sp>
    </p:spTree>
    <p:extLst>
      <p:ext uri="{BB962C8B-B14F-4D97-AF65-F5344CB8AC3E}">
        <p14:creationId xmlns:p14="http://schemas.microsoft.com/office/powerpoint/2010/main" val="2454049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7C8401-B200-831F-E9D0-E80215D5CB84}"/>
              </a:ext>
            </a:extLst>
          </p:cNvPr>
          <p:cNvGrpSpPr/>
          <p:nvPr/>
        </p:nvGrpSpPr>
        <p:grpSpPr>
          <a:xfrm rot="16200000">
            <a:off x="-2933013" y="109859"/>
            <a:ext cx="6302188" cy="6340894"/>
            <a:chOff x="-2933013" y="109859"/>
            <a:chExt cx="6302188" cy="6340894"/>
          </a:xfrm>
        </p:grpSpPr>
        <p:sp>
          <p:nvSpPr>
            <p:cNvPr id="16" name="Freeform 15">
              <a:extLst>
                <a:ext uri="{FF2B5EF4-FFF2-40B4-BE49-F238E27FC236}">
                  <a16:creationId xmlns:a16="http://schemas.microsoft.com/office/drawing/2014/main" id="{79BD6AB1-F824-1C9D-49E7-7633BE4FC212}"/>
                </a:ext>
              </a:extLst>
            </p:cNvPr>
            <p:cNvSpPr/>
            <p:nvPr/>
          </p:nvSpPr>
          <p:spPr>
            <a:xfrm>
              <a:off x="-2382551" y="686530"/>
              <a:ext cx="5174370" cy="5174105"/>
            </a:xfrm>
            <a:custGeom>
              <a:avLst/>
              <a:gdLst>
                <a:gd name="connsiteX0" fmla="*/ 2587138 w 5174370"/>
                <a:gd name="connsiteY0" fmla="*/ 773711 h 5174105"/>
                <a:gd name="connsiteX1" fmla="*/ 773018 w 5174370"/>
                <a:gd name="connsiteY1" fmla="*/ 2587830 h 5174105"/>
                <a:gd name="connsiteX2" fmla="*/ 2587138 w 5174370"/>
                <a:gd name="connsiteY2" fmla="*/ 4401950 h 5174105"/>
                <a:gd name="connsiteX3" fmla="*/ 4401258 w 5174370"/>
                <a:gd name="connsiteY3" fmla="*/ 2587830 h 5174105"/>
                <a:gd name="connsiteX4" fmla="*/ 2587138 w 5174370"/>
                <a:gd name="connsiteY4" fmla="*/ 773711 h 5174105"/>
                <a:gd name="connsiteX5" fmla="*/ 3183061 w 5174370"/>
                <a:gd name="connsiteY5" fmla="*/ 0 h 5174105"/>
                <a:gd name="connsiteX6" fmla="*/ 3337782 w 5174370"/>
                <a:gd name="connsiteY6" fmla="*/ 39603 h 5174105"/>
                <a:gd name="connsiteX7" fmla="*/ 4005088 w 5174370"/>
                <a:gd name="connsiteY7" fmla="*/ 341837 h 5174105"/>
                <a:gd name="connsiteX8" fmla="*/ 4095987 w 5174370"/>
                <a:gd name="connsiteY8" fmla="*/ 404442 h 5174105"/>
                <a:gd name="connsiteX9" fmla="*/ 4080079 w 5174370"/>
                <a:gd name="connsiteY9" fmla="*/ 417567 h 5174105"/>
                <a:gd name="connsiteX10" fmla="*/ 3903828 w 5174370"/>
                <a:gd name="connsiteY10" fmla="*/ 843073 h 5174105"/>
                <a:gd name="connsiteX11" fmla="*/ 4505585 w 5174370"/>
                <a:gd name="connsiteY11" fmla="*/ 1444830 h 5174105"/>
                <a:gd name="connsiteX12" fmla="*/ 4842033 w 5174370"/>
                <a:gd name="connsiteY12" fmla="*/ 1342060 h 5174105"/>
                <a:gd name="connsiteX13" fmla="*/ 4903388 w 5174370"/>
                <a:gd name="connsiteY13" fmla="*/ 1291438 h 5174105"/>
                <a:gd name="connsiteX14" fmla="*/ 4966887 w 5174370"/>
                <a:gd name="connsiteY14" fmla="*/ 1407506 h 5174105"/>
                <a:gd name="connsiteX15" fmla="*/ 5123535 w 5174370"/>
                <a:gd name="connsiteY15" fmla="*/ 1798078 h 5174105"/>
                <a:gd name="connsiteX16" fmla="*/ 5173668 w 5174370"/>
                <a:gd name="connsiteY16" fmla="*/ 1993055 h 5174105"/>
                <a:gd name="connsiteX17" fmla="*/ 5121658 w 5174370"/>
                <a:gd name="connsiteY17" fmla="*/ 1998298 h 5174105"/>
                <a:gd name="connsiteX18" fmla="*/ 4641176 w 5174370"/>
                <a:gd name="connsiteY18" fmla="*/ 2587829 h 5174105"/>
                <a:gd name="connsiteX19" fmla="*/ 5121658 w 5174370"/>
                <a:gd name="connsiteY19" fmla="*/ 3177361 h 5174105"/>
                <a:gd name="connsiteX20" fmla="*/ 5174370 w 5174370"/>
                <a:gd name="connsiteY20" fmla="*/ 3182674 h 5174105"/>
                <a:gd name="connsiteX21" fmla="*/ 5163368 w 5174370"/>
                <a:gd name="connsiteY21" fmla="*/ 3235625 h 5174105"/>
                <a:gd name="connsiteX22" fmla="*/ 4826155 w 5174370"/>
                <a:gd name="connsiteY22" fmla="*/ 4016750 h 5174105"/>
                <a:gd name="connsiteX23" fmla="*/ 4816986 w 5174370"/>
                <a:gd name="connsiteY23" fmla="*/ 4030132 h 5174105"/>
                <a:gd name="connsiteX24" fmla="*/ 4796093 w 5174370"/>
                <a:gd name="connsiteY24" fmla="*/ 4012894 h 5174105"/>
                <a:gd name="connsiteX25" fmla="*/ 4459645 w 5174370"/>
                <a:gd name="connsiteY25" fmla="*/ 3910123 h 5174105"/>
                <a:gd name="connsiteX26" fmla="*/ 3857888 w 5174370"/>
                <a:gd name="connsiteY26" fmla="*/ 4511880 h 5174105"/>
                <a:gd name="connsiteX27" fmla="*/ 3960659 w 5174370"/>
                <a:gd name="connsiteY27" fmla="*/ 4848328 h 5174105"/>
                <a:gd name="connsiteX28" fmla="*/ 3967269 w 5174370"/>
                <a:gd name="connsiteY28" fmla="*/ 4856339 h 5174105"/>
                <a:gd name="connsiteX29" fmla="*/ 3848636 w 5174370"/>
                <a:gd name="connsiteY29" fmla="*/ 4925477 h 5174105"/>
                <a:gd name="connsiteX30" fmla="*/ 3376891 w 5174370"/>
                <a:gd name="connsiteY30" fmla="*/ 5124226 h 5174105"/>
                <a:gd name="connsiteX31" fmla="*/ 3182904 w 5174370"/>
                <a:gd name="connsiteY31" fmla="*/ 5174105 h 5174105"/>
                <a:gd name="connsiteX32" fmla="*/ 3176670 w 5174370"/>
                <a:gd name="connsiteY32" fmla="*/ 5112263 h 5174105"/>
                <a:gd name="connsiteX33" fmla="*/ 2587138 w 5174370"/>
                <a:gd name="connsiteY33" fmla="*/ 4631781 h 5174105"/>
                <a:gd name="connsiteX34" fmla="*/ 1997607 w 5174370"/>
                <a:gd name="connsiteY34" fmla="*/ 5112263 h 5174105"/>
                <a:gd name="connsiteX35" fmla="*/ 1991373 w 5174370"/>
                <a:gd name="connsiteY35" fmla="*/ 5174105 h 5174105"/>
                <a:gd name="connsiteX36" fmla="*/ 1797387 w 5174370"/>
                <a:gd name="connsiteY36" fmla="*/ 5124226 h 5174105"/>
                <a:gd name="connsiteX37" fmla="*/ 1179350 w 5174370"/>
                <a:gd name="connsiteY37" fmla="*/ 4840219 h 5174105"/>
                <a:gd name="connsiteX38" fmla="*/ 1066742 w 5174370"/>
                <a:gd name="connsiteY38" fmla="*/ 4764608 h 5174105"/>
                <a:gd name="connsiteX39" fmla="*/ 1121185 w 5174370"/>
                <a:gd name="connsiteY39" fmla="*/ 4664305 h 5174105"/>
                <a:gd name="connsiteX40" fmla="*/ 1168474 w 5174370"/>
                <a:gd name="connsiteY40" fmla="*/ 4430074 h 5174105"/>
                <a:gd name="connsiteX41" fmla="*/ 566717 w 5174370"/>
                <a:gd name="connsiteY41" fmla="*/ 3828317 h 5174105"/>
                <a:gd name="connsiteX42" fmla="*/ 332486 w 5174370"/>
                <a:gd name="connsiteY42" fmla="*/ 3875606 h 5174105"/>
                <a:gd name="connsiteX43" fmla="*/ 280784 w 5174370"/>
                <a:gd name="connsiteY43" fmla="*/ 3903669 h 5174105"/>
                <a:gd name="connsiteX44" fmla="*/ 261531 w 5174370"/>
                <a:gd name="connsiteY44" fmla="*/ 3871339 h 5174105"/>
                <a:gd name="connsiteX45" fmla="*/ 10910 w 5174370"/>
                <a:gd name="connsiteY45" fmla="*/ 3235625 h 5174105"/>
                <a:gd name="connsiteX46" fmla="*/ 0 w 5174370"/>
                <a:gd name="connsiteY46" fmla="*/ 3183117 h 5174105"/>
                <a:gd name="connsiteX47" fmla="*/ 57101 w 5174370"/>
                <a:gd name="connsiteY47" fmla="*/ 3177361 h 5174105"/>
                <a:gd name="connsiteX48" fmla="*/ 537583 w 5174370"/>
                <a:gd name="connsiteY48" fmla="*/ 2587829 h 5174105"/>
                <a:gd name="connsiteX49" fmla="*/ 57101 w 5174370"/>
                <a:gd name="connsiteY49" fmla="*/ 1998298 h 5174105"/>
                <a:gd name="connsiteX50" fmla="*/ 723 w 5174370"/>
                <a:gd name="connsiteY50" fmla="*/ 1992614 h 5174105"/>
                <a:gd name="connsiteX51" fmla="*/ 50744 w 5174370"/>
                <a:gd name="connsiteY51" fmla="*/ 1798078 h 5174105"/>
                <a:gd name="connsiteX52" fmla="*/ 307555 w 5174370"/>
                <a:gd name="connsiteY52" fmla="*/ 1224421 h 5174105"/>
                <a:gd name="connsiteX53" fmla="*/ 321928 w 5174370"/>
                <a:gd name="connsiteY53" fmla="*/ 1202439 h 5174105"/>
                <a:gd name="connsiteX54" fmla="*/ 332243 w 5174370"/>
                <a:gd name="connsiteY54" fmla="*/ 1210950 h 5174105"/>
                <a:gd name="connsiteX55" fmla="*/ 668691 w 5174370"/>
                <a:gd name="connsiteY55" fmla="*/ 1313721 h 5174105"/>
                <a:gd name="connsiteX56" fmla="*/ 1270448 w 5174370"/>
                <a:gd name="connsiteY56" fmla="*/ 711964 h 5174105"/>
                <a:gd name="connsiteX57" fmla="*/ 1167678 w 5174370"/>
                <a:gd name="connsiteY57" fmla="*/ 375516 h 5174105"/>
                <a:gd name="connsiteX58" fmla="*/ 1150507 w 5174370"/>
                <a:gd name="connsiteY58" fmla="*/ 354705 h 5174105"/>
                <a:gd name="connsiteX59" fmla="*/ 1169191 w 5174370"/>
                <a:gd name="connsiteY59" fmla="*/ 341837 h 5174105"/>
                <a:gd name="connsiteX60" fmla="*/ 1836496 w 5174370"/>
                <a:gd name="connsiteY60" fmla="*/ 39603 h 5174105"/>
                <a:gd name="connsiteX61" fmla="*/ 1991216 w 5174370"/>
                <a:gd name="connsiteY61" fmla="*/ 0 h 5174105"/>
                <a:gd name="connsiteX62" fmla="*/ 1997607 w 5174370"/>
                <a:gd name="connsiteY62" fmla="*/ 63396 h 5174105"/>
                <a:gd name="connsiteX63" fmla="*/ 2587138 w 5174370"/>
                <a:gd name="connsiteY63" fmla="*/ 543878 h 5174105"/>
                <a:gd name="connsiteX64" fmla="*/ 3176670 w 5174370"/>
                <a:gd name="connsiteY64" fmla="*/ 63396 h 51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74370" h="5174105">
                  <a:moveTo>
                    <a:pt x="2587138" y="773711"/>
                  </a:moveTo>
                  <a:cubicBezTo>
                    <a:pt x="1585227" y="773711"/>
                    <a:pt x="773018" y="1585919"/>
                    <a:pt x="773018" y="2587830"/>
                  </a:cubicBezTo>
                  <a:cubicBezTo>
                    <a:pt x="773018" y="3589741"/>
                    <a:pt x="1585227" y="4401950"/>
                    <a:pt x="2587138" y="4401950"/>
                  </a:cubicBezTo>
                  <a:cubicBezTo>
                    <a:pt x="3589049" y="4401950"/>
                    <a:pt x="4401258" y="3589741"/>
                    <a:pt x="4401258" y="2587830"/>
                  </a:cubicBezTo>
                  <a:cubicBezTo>
                    <a:pt x="4401258" y="1585919"/>
                    <a:pt x="3589049" y="773711"/>
                    <a:pt x="2587138" y="773711"/>
                  </a:cubicBezTo>
                  <a:close/>
                  <a:moveTo>
                    <a:pt x="3183061" y="0"/>
                  </a:moveTo>
                  <a:lnTo>
                    <a:pt x="3337782" y="39603"/>
                  </a:lnTo>
                  <a:cubicBezTo>
                    <a:pt x="3575813" y="109608"/>
                    <a:pt x="3799953" y="212059"/>
                    <a:pt x="4005088" y="341837"/>
                  </a:cubicBezTo>
                  <a:lnTo>
                    <a:pt x="4095987" y="404442"/>
                  </a:lnTo>
                  <a:lnTo>
                    <a:pt x="4080079" y="417567"/>
                  </a:lnTo>
                  <a:cubicBezTo>
                    <a:pt x="3971182" y="526464"/>
                    <a:pt x="3903828" y="676903"/>
                    <a:pt x="3903828" y="843073"/>
                  </a:cubicBezTo>
                  <a:cubicBezTo>
                    <a:pt x="3903828" y="1175415"/>
                    <a:pt x="4173244" y="1444830"/>
                    <a:pt x="4505585" y="1444830"/>
                  </a:cubicBezTo>
                  <a:cubicBezTo>
                    <a:pt x="4630213" y="1444830"/>
                    <a:pt x="4745992" y="1406944"/>
                    <a:pt x="4842033" y="1342060"/>
                  </a:cubicBezTo>
                  <a:lnTo>
                    <a:pt x="4903388" y="1291438"/>
                  </a:lnTo>
                  <a:lnTo>
                    <a:pt x="4966887" y="1407506"/>
                  </a:lnTo>
                  <a:cubicBezTo>
                    <a:pt x="5028969" y="1532433"/>
                    <a:pt x="5081503" y="1662942"/>
                    <a:pt x="5123535" y="1798078"/>
                  </a:cubicBezTo>
                  <a:lnTo>
                    <a:pt x="5173668" y="1993055"/>
                  </a:lnTo>
                  <a:lnTo>
                    <a:pt x="5121658" y="1998298"/>
                  </a:lnTo>
                  <a:cubicBezTo>
                    <a:pt x="4847448" y="2054409"/>
                    <a:pt x="4641176" y="2297031"/>
                    <a:pt x="4641176" y="2587829"/>
                  </a:cubicBezTo>
                  <a:cubicBezTo>
                    <a:pt x="4641176" y="2878627"/>
                    <a:pt x="4847448" y="3121249"/>
                    <a:pt x="5121658" y="3177361"/>
                  </a:cubicBezTo>
                  <a:lnTo>
                    <a:pt x="5174370" y="3182674"/>
                  </a:lnTo>
                  <a:lnTo>
                    <a:pt x="5163368" y="3235625"/>
                  </a:lnTo>
                  <a:cubicBezTo>
                    <a:pt x="5092993" y="3516395"/>
                    <a:pt x="4977921" y="3779437"/>
                    <a:pt x="4826155" y="4016750"/>
                  </a:cubicBezTo>
                  <a:lnTo>
                    <a:pt x="4816986" y="4030132"/>
                  </a:lnTo>
                  <a:lnTo>
                    <a:pt x="4796093" y="4012894"/>
                  </a:lnTo>
                  <a:cubicBezTo>
                    <a:pt x="4700052" y="3948010"/>
                    <a:pt x="4584273" y="3910123"/>
                    <a:pt x="4459645" y="3910123"/>
                  </a:cubicBezTo>
                  <a:cubicBezTo>
                    <a:pt x="4127304" y="3910123"/>
                    <a:pt x="3857888" y="4179539"/>
                    <a:pt x="3857888" y="4511880"/>
                  </a:cubicBezTo>
                  <a:cubicBezTo>
                    <a:pt x="3857888" y="4636508"/>
                    <a:pt x="3895775" y="4752287"/>
                    <a:pt x="3960659" y="4848328"/>
                  </a:cubicBezTo>
                  <a:lnTo>
                    <a:pt x="3967269" y="4856339"/>
                  </a:lnTo>
                  <a:lnTo>
                    <a:pt x="3848636" y="4925477"/>
                  </a:lnTo>
                  <a:cubicBezTo>
                    <a:pt x="3699413" y="5006174"/>
                    <a:pt x="3541589" y="5073000"/>
                    <a:pt x="3376891" y="5124226"/>
                  </a:cubicBezTo>
                  <a:lnTo>
                    <a:pt x="3182904" y="5174105"/>
                  </a:lnTo>
                  <a:lnTo>
                    <a:pt x="3176670" y="5112263"/>
                  </a:lnTo>
                  <a:cubicBezTo>
                    <a:pt x="3120558" y="4838053"/>
                    <a:pt x="2877937" y="4631781"/>
                    <a:pt x="2587138" y="4631781"/>
                  </a:cubicBezTo>
                  <a:cubicBezTo>
                    <a:pt x="2296340" y="4631781"/>
                    <a:pt x="2053719" y="4838053"/>
                    <a:pt x="1997607" y="5112263"/>
                  </a:cubicBezTo>
                  <a:lnTo>
                    <a:pt x="1991373" y="5174105"/>
                  </a:lnTo>
                  <a:lnTo>
                    <a:pt x="1797387" y="5124226"/>
                  </a:lnTo>
                  <a:cubicBezTo>
                    <a:pt x="1577791" y="5055924"/>
                    <a:pt x="1370413" y="4959890"/>
                    <a:pt x="1179350" y="4840219"/>
                  </a:cubicBezTo>
                  <a:lnTo>
                    <a:pt x="1066742" y="4764608"/>
                  </a:lnTo>
                  <a:lnTo>
                    <a:pt x="1121185" y="4664305"/>
                  </a:lnTo>
                  <a:cubicBezTo>
                    <a:pt x="1151636" y="4592312"/>
                    <a:pt x="1168474" y="4513160"/>
                    <a:pt x="1168474" y="4430074"/>
                  </a:cubicBezTo>
                  <a:cubicBezTo>
                    <a:pt x="1168474" y="4097733"/>
                    <a:pt x="899058" y="3828317"/>
                    <a:pt x="566717" y="3828317"/>
                  </a:cubicBezTo>
                  <a:cubicBezTo>
                    <a:pt x="483632" y="3828317"/>
                    <a:pt x="404480" y="3845156"/>
                    <a:pt x="332486" y="3875606"/>
                  </a:cubicBezTo>
                  <a:lnTo>
                    <a:pt x="280784" y="3903669"/>
                  </a:lnTo>
                  <a:lnTo>
                    <a:pt x="261531" y="3871339"/>
                  </a:lnTo>
                  <a:cubicBezTo>
                    <a:pt x="152117" y="3673511"/>
                    <a:pt x="67211" y="3460241"/>
                    <a:pt x="10910" y="3235625"/>
                  </a:cubicBezTo>
                  <a:lnTo>
                    <a:pt x="0" y="3183117"/>
                  </a:lnTo>
                  <a:lnTo>
                    <a:pt x="57101" y="3177361"/>
                  </a:lnTo>
                  <a:cubicBezTo>
                    <a:pt x="331312" y="3121249"/>
                    <a:pt x="537583" y="2878628"/>
                    <a:pt x="537583" y="2587829"/>
                  </a:cubicBezTo>
                  <a:cubicBezTo>
                    <a:pt x="537583" y="2297031"/>
                    <a:pt x="331312" y="2054409"/>
                    <a:pt x="57101" y="1998298"/>
                  </a:cubicBezTo>
                  <a:lnTo>
                    <a:pt x="723" y="1992614"/>
                  </a:lnTo>
                  <a:lnTo>
                    <a:pt x="50744" y="1798078"/>
                  </a:lnTo>
                  <a:cubicBezTo>
                    <a:pt x="113791" y="1595374"/>
                    <a:pt x="200469" y="1403081"/>
                    <a:pt x="307555" y="1224421"/>
                  </a:cubicBezTo>
                  <a:lnTo>
                    <a:pt x="321928" y="1202439"/>
                  </a:lnTo>
                  <a:lnTo>
                    <a:pt x="332243" y="1210950"/>
                  </a:lnTo>
                  <a:cubicBezTo>
                    <a:pt x="428284" y="1275834"/>
                    <a:pt x="544063" y="1313721"/>
                    <a:pt x="668691" y="1313721"/>
                  </a:cubicBezTo>
                  <a:cubicBezTo>
                    <a:pt x="1001032" y="1313721"/>
                    <a:pt x="1270448" y="1044304"/>
                    <a:pt x="1270448" y="711964"/>
                  </a:cubicBezTo>
                  <a:cubicBezTo>
                    <a:pt x="1270448" y="587336"/>
                    <a:pt x="1232562" y="471557"/>
                    <a:pt x="1167678" y="375516"/>
                  </a:cubicBezTo>
                  <a:lnTo>
                    <a:pt x="1150507" y="354705"/>
                  </a:lnTo>
                  <a:lnTo>
                    <a:pt x="1169191" y="341837"/>
                  </a:lnTo>
                  <a:cubicBezTo>
                    <a:pt x="1374325" y="212059"/>
                    <a:pt x="1598466" y="109608"/>
                    <a:pt x="1836496" y="39603"/>
                  </a:cubicBezTo>
                  <a:lnTo>
                    <a:pt x="1991216" y="0"/>
                  </a:lnTo>
                  <a:lnTo>
                    <a:pt x="1997607" y="63396"/>
                  </a:lnTo>
                  <a:cubicBezTo>
                    <a:pt x="2053719" y="337606"/>
                    <a:pt x="2296340" y="543878"/>
                    <a:pt x="2587138" y="543878"/>
                  </a:cubicBezTo>
                  <a:cubicBezTo>
                    <a:pt x="2877937" y="543878"/>
                    <a:pt x="3120558" y="337606"/>
                    <a:pt x="3176670" y="63396"/>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ACCD223A-9763-FD3A-ABFA-DB185A7C346E}"/>
                </a:ext>
              </a:extLst>
            </p:cNvPr>
            <p:cNvSpPr/>
            <p:nvPr/>
          </p:nvSpPr>
          <p:spPr>
            <a:xfrm>
              <a:off x="-266013" y="109859"/>
              <a:ext cx="941294" cy="9412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75FEE2-A4EB-6470-8871-38139C910D68}"/>
                </a:ext>
              </a:extLst>
            </p:cNvPr>
            <p:cNvSpPr/>
            <p:nvPr/>
          </p:nvSpPr>
          <p:spPr>
            <a:xfrm>
              <a:off x="-266013" y="5509459"/>
              <a:ext cx="941294" cy="9412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E56A1B-CF8E-84D5-1AE7-71951E968929}"/>
                </a:ext>
              </a:extLst>
            </p:cNvPr>
            <p:cNvSpPr/>
            <p:nvPr/>
          </p:nvSpPr>
          <p:spPr>
            <a:xfrm>
              <a:off x="1661398" y="1037706"/>
              <a:ext cx="941294" cy="9412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Oval 19">
              <a:extLst>
                <a:ext uri="{FF2B5EF4-FFF2-40B4-BE49-F238E27FC236}">
                  <a16:creationId xmlns:a16="http://schemas.microsoft.com/office/drawing/2014/main" id="{B2234C20-274A-8CC6-BBFA-F012B4AA5EB2}"/>
                </a:ext>
              </a:extLst>
            </p:cNvPr>
            <p:cNvSpPr/>
            <p:nvPr/>
          </p:nvSpPr>
          <p:spPr>
            <a:xfrm>
              <a:off x="2427881" y="2802935"/>
              <a:ext cx="941294" cy="9412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7646B0B-DDB2-D39C-31CF-90E7C805B33E}"/>
                </a:ext>
              </a:extLst>
            </p:cNvPr>
            <p:cNvSpPr/>
            <p:nvPr/>
          </p:nvSpPr>
          <p:spPr>
            <a:xfrm>
              <a:off x="1647951" y="4737030"/>
              <a:ext cx="941294" cy="941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31D6F3-9AA4-E40C-7BF1-A6CB7C3635BA}"/>
                </a:ext>
              </a:extLst>
            </p:cNvPr>
            <p:cNvSpPr/>
            <p:nvPr/>
          </p:nvSpPr>
          <p:spPr>
            <a:xfrm>
              <a:off x="-2279023" y="4636130"/>
              <a:ext cx="941294" cy="941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8816BB-C1AC-82E7-7102-744457331C5F}"/>
                </a:ext>
              </a:extLst>
            </p:cNvPr>
            <p:cNvSpPr/>
            <p:nvPr/>
          </p:nvSpPr>
          <p:spPr>
            <a:xfrm>
              <a:off x="-2933013" y="2802935"/>
              <a:ext cx="941294" cy="94129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74B24B-9974-A06A-6F03-4D4680B49E7A}"/>
                </a:ext>
              </a:extLst>
            </p:cNvPr>
            <p:cNvSpPr/>
            <p:nvPr/>
          </p:nvSpPr>
          <p:spPr>
            <a:xfrm>
              <a:off x="-2193424" y="918880"/>
              <a:ext cx="941294" cy="941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aphic 6">
            <a:extLst>
              <a:ext uri="{FF2B5EF4-FFF2-40B4-BE49-F238E27FC236}">
                <a16:creationId xmlns:a16="http://schemas.microsoft.com/office/drawing/2014/main" id="{CFAA6C50-8C0A-4B2E-CD00-3543A626733C}"/>
              </a:ext>
            </a:extLst>
          </p:cNvPr>
          <p:cNvGrpSpPr/>
          <p:nvPr/>
        </p:nvGrpSpPr>
        <p:grpSpPr>
          <a:xfrm>
            <a:off x="7001307" y="1896066"/>
            <a:ext cx="5120004" cy="2940050"/>
            <a:chOff x="5533390" y="2712720"/>
            <a:chExt cx="5120004" cy="2940050"/>
          </a:xfrm>
        </p:grpSpPr>
        <p:sp>
          <p:nvSpPr>
            <p:cNvPr id="34" name="Freeform 33">
              <a:extLst>
                <a:ext uri="{FF2B5EF4-FFF2-40B4-BE49-F238E27FC236}">
                  <a16:creationId xmlns:a16="http://schemas.microsoft.com/office/drawing/2014/main" id="{1BEA2638-699B-10D2-90F0-2C46E03DA528}"/>
                </a:ext>
              </a:extLst>
            </p:cNvPr>
            <p:cNvSpPr/>
            <p:nvPr/>
          </p:nvSpPr>
          <p:spPr>
            <a:xfrm>
              <a:off x="6009004" y="2712720"/>
              <a:ext cx="4172599" cy="2857500"/>
            </a:xfrm>
            <a:custGeom>
              <a:avLst/>
              <a:gdLst>
                <a:gd name="connsiteX0" fmla="*/ 4128135 w 4172599"/>
                <a:gd name="connsiteY0" fmla="*/ 2857500 h 2857500"/>
                <a:gd name="connsiteX1" fmla="*/ 45085 w 4172599"/>
                <a:gd name="connsiteY1" fmla="*/ 2857500 h 2857500"/>
                <a:gd name="connsiteX2" fmla="*/ 0 w 4172599"/>
                <a:gd name="connsiteY2" fmla="*/ 2812415 h 2857500"/>
                <a:gd name="connsiteX3" fmla="*/ 0 w 4172599"/>
                <a:gd name="connsiteY3" fmla="*/ 160655 h 2857500"/>
                <a:gd name="connsiteX4" fmla="*/ 160655 w 4172599"/>
                <a:gd name="connsiteY4" fmla="*/ 0 h 2857500"/>
                <a:gd name="connsiteX5" fmla="*/ 4011930 w 4172599"/>
                <a:gd name="connsiteY5" fmla="*/ 0 h 2857500"/>
                <a:gd name="connsiteX6" fmla="*/ 4172585 w 4172599"/>
                <a:gd name="connsiteY6" fmla="*/ 160655 h 2857500"/>
                <a:gd name="connsiteX7" fmla="*/ 4172585 w 4172599"/>
                <a:gd name="connsiteY7" fmla="*/ 2812415 h 2857500"/>
                <a:gd name="connsiteX8" fmla="*/ 4128135 w 4172599"/>
                <a:gd name="connsiteY8" fmla="*/ 2857500 h 2857500"/>
                <a:gd name="connsiteX9" fmla="*/ 161290 w 4172599"/>
                <a:gd name="connsiteY9" fmla="*/ 13970 h 2857500"/>
                <a:gd name="connsiteX10" fmla="*/ 13970 w 4172599"/>
                <a:gd name="connsiteY10" fmla="*/ 161290 h 2857500"/>
                <a:gd name="connsiteX11" fmla="*/ 13970 w 4172599"/>
                <a:gd name="connsiteY11" fmla="*/ 2813050 h 2857500"/>
                <a:gd name="connsiteX12" fmla="*/ 45085 w 4172599"/>
                <a:gd name="connsiteY12" fmla="*/ 2844165 h 2857500"/>
                <a:gd name="connsiteX13" fmla="*/ 4128135 w 4172599"/>
                <a:gd name="connsiteY13" fmla="*/ 2844165 h 2857500"/>
                <a:gd name="connsiteX14" fmla="*/ 4159251 w 4172599"/>
                <a:gd name="connsiteY14" fmla="*/ 2813050 h 2857500"/>
                <a:gd name="connsiteX15" fmla="*/ 4159251 w 4172599"/>
                <a:gd name="connsiteY15" fmla="*/ 160655 h 2857500"/>
                <a:gd name="connsiteX16" fmla="*/ 4011930 w 4172599"/>
                <a:gd name="connsiteY16" fmla="*/ 13335 h 2857500"/>
                <a:gd name="connsiteX17" fmla="*/ 161290 w 4172599"/>
                <a:gd name="connsiteY17" fmla="*/ 13335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2599" h="2857500">
                  <a:moveTo>
                    <a:pt x="4128135" y="2857500"/>
                  </a:moveTo>
                  <a:lnTo>
                    <a:pt x="45085" y="2857500"/>
                  </a:lnTo>
                  <a:cubicBezTo>
                    <a:pt x="20320" y="2857500"/>
                    <a:pt x="0" y="2837180"/>
                    <a:pt x="0" y="2812415"/>
                  </a:cubicBezTo>
                  <a:lnTo>
                    <a:pt x="0" y="160655"/>
                  </a:lnTo>
                  <a:cubicBezTo>
                    <a:pt x="0" y="71755"/>
                    <a:pt x="72390" y="0"/>
                    <a:pt x="160655" y="0"/>
                  </a:cubicBezTo>
                  <a:lnTo>
                    <a:pt x="4011930" y="0"/>
                  </a:lnTo>
                  <a:cubicBezTo>
                    <a:pt x="4100830" y="0"/>
                    <a:pt x="4172585" y="72390"/>
                    <a:pt x="4172585" y="160655"/>
                  </a:cubicBezTo>
                  <a:lnTo>
                    <a:pt x="4172585" y="2812415"/>
                  </a:lnTo>
                  <a:cubicBezTo>
                    <a:pt x="4173220" y="2837180"/>
                    <a:pt x="4152901" y="2857500"/>
                    <a:pt x="4128135" y="2857500"/>
                  </a:cubicBezTo>
                  <a:close/>
                  <a:moveTo>
                    <a:pt x="161290" y="13970"/>
                  </a:moveTo>
                  <a:cubicBezTo>
                    <a:pt x="80010" y="13970"/>
                    <a:pt x="13970" y="80010"/>
                    <a:pt x="13970" y="161290"/>
                  </a:cubicBezTo>
                  <a:lnTo>
                    <a:pt x="13970" y="2813050"/>
                  </a:lnTo>
                  <a:cubicBezTo>
                    <a:pt x="13970" y="2830195"/>
                    <a:pt x="27940" y="2844165"/>
                    <a:pt x="45085" y="2844165"/>
                  </a:cubicBezTo>
                  <a:lnTo>
                    <a:pt x="4128135" y="2844165"/>
                  </a:lnTo>
                  <a:cubicBezTo>
                    <a:pt x="4145280" y="2844165"/>
                    <a:pt x="4159251" y="2830195"/>
                    <a:pt x="4159251" y="2813050"/>
                  </a:cubicBezTo>
                  <a:lnTo>
                    <a:pt x="4159251" y="160655"/>
                  </a:lnTo>
                  <a:cubicBezTo>
                    <a:pt x="4159251" y="79375"/>
                    <a:pt x="4093210" y="13335"/>
                    <a:pt x="4011930" y="13335"/>
                  </a:cubicBezTo>
                  <a:lnTo>
                    <a:pt x="161290" y="13335"/>
                  </a:lnTo>
                  <a:close/>
                </a:path>
              </a:pathLst>
            </a:custGeom>
            <a:solidFill>
              <a:srgbClr val="D1D3D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BDF4BD-FF7B-180A-D0D4-03DC22D3A9E4}"/>
                </a:ext>
              </a:extLst>
            </p:cNvPr>
            <p:cNvSpPr/>
            <p:nvPr/>
          </p:nvSpPr>
          <p:spPr>
            <a:xfrm>
              <a:off x="6015990" y="2715895"/>
              <a:ext cx="4159250" cy="2730500"/>
            </a:xfrm>
            <a:custGeom>
              <a:avLst/>
              <a:gdLst>
                <a:gd name="connsiteX0" fmla="*/ 4159250 w 4159250"/>
                <a:gd name="connsiteY0" fmla="*/ 154305 h 2730500"/>
                <a:gd name="connsiteX1" fmla="*/ 4004945 w 4159250"/>
                <a:gd name="connsiteY1" fmla="*/ 0 h 2730500"/>
                <a:gd name="connsiteX2" fmla="*/ 154305 w 4159250"/>
                <a:gd name="connsiteY2" fmla="*/ 0 h 2730500"/>
                <a:gd name="connsiteX3" fmla="*/ 0 w 4159250"/>
                <a:gd name="connsiteY3" fmla="*/ 154305 h 2730500"/>
                <a:gd name="connsiteX4" fmla="*/ 0 w 4159250"/>
                <a:gd name="connsiteY4" fmla="*/ 2730500 h 2730500"/>
                <a:gd name="connsiteX5" fmla="*/ 4159250 w 4159250"/>
                <a:gd name="connsiteY5" fmla="*/ 2730500 h 2730500"/>
                <a:gd name="connsiteX6" fmla="*/ 4159250 w 4159250"/>
                <a:gd name="connsiteY6" fmla="*/ 154305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9250" h="2730500">
                  <a:moveTo>
                    <a:pt x="4159250" y="154305"/>
                  </a:moveTo>
                  <a:cubicBezTo>
                    <a:pt x="4159250" y="69215"/>
                    <a:pt x="4090035" y="0"/>
                    <a:pt x="4004945" y="0"/>
                  </a:cubicBezTo>
                  <a:lnTo>
                    <a:pt x="154305" y="0"/>
                  </a:lnTo>
                  <a:cubicBezTo>
                    <a:pt x="69215" y="0"/>
                    <a:pt x="0" y="69215"/>
                    <a:pt x="0" y="154305"/>
                  </a:cubicBezTo>
                  <a:lnTo>
                    <a:pt x="0" y="2730500"/>
                  </a:lnTo>
                  <a:lnTo>
                    <a:pt x="4159250" y="2730500"/>
                  </a:lnTo>
                  <a:lnTo>
                    <a:pt x="4159250" y="154305"/>
                  </a:lnTo>
                  <a:close/>
                </a:path>
              </a:pathLst>
            </a:custGeom>
            <a:solidFill>
              <a:srgbClr val="000000"/>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5E13972-1F01-CD45-3B99-73B3F9C1DF85}"/>
                </a:ext>
              </a:extLst>
            </p:cNvPr>
            <p:cNvSpPr/>
            <p:nvPr/>
          </p:nvSpPr>
          <p:spPr>
            <a:xfrm>
              <a:off x="6015990" y="5449570"/>
              <a:ext cx="4159250" cy="113664"/>
            </a:xfrm>
            <a:custGeom>
              <a:avLst/>
              <a:gdLst>
                <a:gd name="connsiteX0" fmla="*/ 0 w 4159250"/>
                <a:gd name="connsiteY0" fmla="*/ 0 h 113664"/>
                <a:gd name="connsiteX1" fmla="*/ 0 w 4159250"/>
                <a:gd name="connsiteY1" fmla="*/ 75565 h 113664"/>
                <a:gd name="connsiteX2" fmla="*/ 38100 w 4159250"/>
                <a:gd name="connsiteY2" fmla="*/ 113665 h 113664"/>
                <a:gd name="connsiteX3" fmla="*/ 4121150 w 4159250"/>
                <a:gd name="connsiteY3" fmla="*/ 113665 h 113664"/>
                <a:gd name="connsiteX4" fmla="*/ 4159250 w 4159250"/>
                <a:gd name="connsiteY4" fmla="*/ 75565 h 113664"/>
                <a:gd name="connsiteX5" fmla="*/ 4159250 w 4159250"/>
                <a:gd name="connsiteY5" fmla="*/ 0 h 113664"/>
                <a:gd name="connsiteX6" fmla="*/ 0 w 4159250"/>
                <a:gd name="connsiteY6" fmla="*/ 0 h 11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9250" h="113664">
                  <a:moveTo>
                    <a:pt x="0" y="0"/>
                  </a:moveTo>
                  <a:lnTo>
                    <a:pt x="0" y="75565"/>
                  </a:lnTo>
                  <a:cubicBezTo>
                    <a:pt x="0" y="96520"/>
                    <a:pt x="17145" y="113665"/>
                    <a:pt x="38100" y="113665"/>
                  </a:cubicBezTo>
                  <a:lnTo>
                    <a:pt x="4121150" y="113665"/>
                  </a:lnTo>
                  <a:cubicBezTo>
                    <a:pt x="4142105" y="113665"/>
                    <a:pt x="4159250" y="96520"/>
                    <a:pt x="4159250" y="75565"/>
                  </a:cubicBezTo>
                  <a:lnTo>
                    <a:pt x="4159250" y="0"/>
                  </a:lnTo>
                  <a:lnTo>
                    <a:pt x="0" y="0"/>
                  </a:lnTo>
                  <a:close/>
                </a:path>
              </a:pathLst>
            </a:custGeom>
            <a:solidFill>
              <a:srgbClr val="1B1C20"/>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F7F3A1A-0EB2-C9E4-2C49-5E5307B6B538}"/>
                </a:ext>
              </a:extLst>
            </p:cNvPr>
            <p:cNvSpPr/>
            <p:nvPr/>
          </p:nvSpPr>
          <p:spPr>
            <a:xfrm>
              <a:off x="6170295" y="2928620"/>
              <a:ext cx="3846195" cy="2411095"/>
            </a:xfrm>
            <a:custGeom>
              <a:avLst/>
              <a:gdLst>
                <a:gd name="connsiteX0" fmla="*/ 0 w 3846195"/>
                <a:gd name="connsiteY0" fmla="*/ 0 h 2411095"/>
                <a:gd name="connsiteX1" fmla="*/ 3846195 w 3846195"/>
                <a:gd name="connsiteY1" fmla="*/ 0 h 2411095"/>
                <a:gd name="connsiteX2" fmla="*/ 3846195 w 3846195"/>
                <a:gd name="connsiteY2" fmla="*/ 2411095 h 2411095"/>
                <a:gd name="connsiteX3" fmla="*/ 0 w 3846195"/>
                <a:gd name="connsiteY3" fmla="*/ 2411095 h 2411095"/>
              </a:gdLst>
              <a:ahLst/>
              <a:cxnLst>
                <a:cxn ang="0">
                  <a:pos x="connsiteX0" y="connsiteY0"/>
                </a:cxn>
                <a:cxn ang="0">
                  <a:pos x="connsiteX1" y="connsiteY1"/>
                </a:cxn>
                <a:cxn ang="0">
                  <a:pos x="connsiteX2" y="connsiteY2"/>
                </a:cxn>
                <a:cxn ang="0">
                  <a:pos x="connsiteX3" y="connsiteY3"/>
                </a:cxn>
              </a:cxnLst>
              <a:rect l="l" t="t" r="r" b="b"/>
              <a:pathLst>
                <a:path w="3846195" h="2411095">
                  <a:moveTo>
                    <a:pt x="0" y="0"/>
                  </a:moveTo>
                  <a:lnTo>
                    <a:pt x="3846195" y="0"/>
                  </a:lnTo>
                  <a:lnTo>
                    <a:pt x="3846195" y="2411095"/>
                  </a:lnTo>
                  <a:lnTo>
                    <a:pt x="0" y="2411095"/>
                  </a:lnTo>
                  <a:close/>
                </a:path>
              </a:pathLst>
            </a:custGeom>
            <a:solidFill>
              <a:srgbClr val="FFFFFF"/>
            </a:solidFill>
            <a:ln w="635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3D36436-45B6-8426-6BBB-E3705320FBB2}"/>
                </a:ext>
              </a:extLst>
            </p:cNvPr>
            <p:cNvSpPr/>
            <p:nvPr/>
          </p:nvSpPr>
          <p:spPr>
            <a:xfrm>
              <a:off x="8590915" y="5563235"/>
              <a:ext cx="2061845" cy="36829"/>
            </a:xfrm>
            <a:custGeom>
              <a:avLst/>
              <a:gdLst>
                <a:gd name="connsiteX0" fmla="*/ 0 w 2061845"/>
                <a:gd name="connsiteY0" fmla="*/ 0 h 36829"/>
                <a:gd name="connsiteX1" fmla="*/ 2061845 w 2061845"/>
                <a:gd name="connsiteY1" fmla="*/ 0 h 36829"/>
                <a:gd name="connsiteX2" fmla="*/ 2061845 w 2061845"/>
                <a:gd name="connsiteY2" fmla="*/ 36830 h 36829"/>
                <a:gd name="connsiteX3" fmla="*/ 0 w 2061845"/>
                <a:gd name="connsiteY3" fmla="*/ 36830 h 36829"/>
              </a:gdLst>
              <a:ahLst/>
              <a:cxnLst>
                <a:cxn ang="0">
                  <a:pos x="connsiteX0" y="connsiteY0"/>
                </a:cxn>
                <a:cxn ang="0">
                  <a:pos x="connsiteX1" y="connsiteY1"/>
                </a:cxn>
                <a:cxn ang="0">
                  <a:pos x="connsiteX2" y="connsiteY2"/>
                </a:cxn>
                <a:cxn ang="0">
                  <a:pos x="connsiteX3" y="connsiteY3"/>
                </a:cxn>
              </a:cxnLst>
              <a:rect l="l" t="t" r="r" b="b"/>
              <a:pathLst>
                <a:path w="2061845" h="36829">
                  <a:moveTo>
                    <a:pt x="0" y="0"/>
                  </a:moveTo>
                  <a:lnTo>
                    <a:pt x="2061845" y="0"/>
                  </a:lnTo>
                  <a:lnTo>
                    <a:pt x="2061845" y="36830"/>
                  </a:lnTo>
                  <a:lnTo>
                    <a:pt x="0" y="36830"/>
                  </a:lnTo>
                  <a:close/>
                </a:path>
              </a:pathLst>
            </a:custGeom>
            <a:gradFill>
              <a:gsLst>
                <a:gs pos="1840">
                  <a:srgbClr val="EBEBEB"/>
                </a:gs>
                <a:gs pos="22340">
                  <a:srgbClr val="E2E2E2"/>
                </a:gs>
                <a:gs pos="49690">
                  <a:srgbClr val="DBDBDB"/>
                </a:gs>
                <a:gs pos="63940">
                  <a:srgbClr val="D3D3D3"/>
                </a:gs>
                <a:gs pos="86090">
                  <a:srgbClr val="BDBDBD"/>
                </a:gs>
                <a:gs pos="96930">
                  <a:srgbClr val="B0B0B0"/>
                </a:gs>
                <a:gs pos="98770">
                  <a:srgbClr val="EBEBEB"/>
                </a:gs>
                <a:gs pos="100000">
                  <a:srgbClr val="242424"/>
                </a:gs>
              </a:gsLst>
              <a:lin ang="0" scaled="1"/>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36ED5DA-FB27-5F5B-B7BB-761AF1AF3ECC}"/>
                </a:ext>
              </a:extLst>
            </p:cNvPr>
            <p:cNvSpPr/>
            <p:nvPr/>
          </p:nvSpPr>
          <p:spPr>
            <a:xfrm>
              <a:off x="5533390" y="5600065"/>
              <a:ext cx="5120004" cy="52704"/>
            </a:xfrm>
            <a:custGeom>
              <a:avLst/>
              <a:gdLst>
                <a:gd name="connsiteX0" fmla="*/ 0 w 5120004"/>
                <a:gd name="connsiteY0" fmla="*/ 0 h 52704"/>
                <a:gd name="connsiteX1" fmla="*/ 427355 w 5120004"/>
                <a:gd name="connsiteY1" fmla="*/ 52705 h 52704"/>
                <a:gd name="connsiteX2" fmla="*/ 4692650 w 5120004"/>
                <a:gd name="connsiteY2" fmla="*/ 52705 h 52704"/>
                <a:gd name="connsiteX3" fmla="*/ 5120005 w 5120004"/>
                <a:gd name="connsiteY3" fmla="*/ 0 h 52704"/>
                <a:gd name="connsiteX4" fmla="*/ 0 w 5120004"/>
                <a:gd name="connsiteY4" fmla="*/ 0 h 5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004" h="52704">
                  <a:moveTo>
                    <a:pt x="0" y="0"/>
                  </a:moveTo>
                  <a:cubicBezTo>
                    <a:pt x="0" y="0"/>
                    <a:pt x="237490" y="52705"/>
                    <a:pt x="427355" y="52705"/>
                  </a:cubicBezTo>
                  <a:cubicBezTo>
                    <a:pt x="617220" y="52705"/>
                    <a:pt x="4502785" y="52705"/>
                    <a:pt x="4692650" y="52705"/>
                  </a:cubicBezTo>
                  <a:cubicBezTo>
                    <a:pt x="4882515" y="52705"/>
                    <a:pt x="5120005" y="0"/>
                    <a:pt x="5120005" y="0"/>
                  </a:cubicBezTo>
                  <a:lnTo>
                    <a:pt x="0" y="0"/>
                  </a:lnTo>
                  <a:close/>
                </a:path>
              </a:pathLst>
            </a:custGeom>
            <a:gradFill>
              <a:gsLst>
                <a:gs pos="0">
                  <a:srgbClr val="808285"/>
                </a:gs>
                <a:gs pos="50000">
                  <a:srgbClr val="515052"/>
                </a:gs>
                <a:gs pos="100000">
                  <a:srgbClr val="231F20"/>
                </a:gs>
              </a:gsLst>
              <a:lin ang="5400000" scaled="1"/>
            </a:gradFill>
            <a:ln w="635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8C752B8-A712-BD68-8AF9-017748B4D558}"/>
                </a:ext>
              </a:extLst>
            </p:cNvPr>
            <p:cNvSpPr/>
            <p:nvPr/>
          </p:nvSpPr>
          <p:spPr>
            <a:xfrm>
              <a:off x="5533390" y="5563234"/>
              <a:ext cx="2061844" cy="36830"/>
            </a:xfrm>
            <a:custGeom>
              <a:avLst/>
              <a:gdLst>
                <a:gd name="connsiteX0" fmla="*/ 0 w 2061844"/>
                <a:gd name="connsiteY0" fmla="*/ 36830 h 36830"/>
                <a:gd name="connsiteX1" fmla="*/ 2061845 w 2061844"/>
                <a:gd name="connsiteY1" fmla="*/ 36830 h 36830"/>
                <a:gd name="connsiteX2" fmla="*/ 2061845 w 2061844"/>
                <a:gd name="connsiteY2" fmla="*/ 0 h 36830"/>
                <a:gd name="connsiteX3" fmla="*/ 0 w 2061844"/>
                <a:gd name="connsiteY3" fmla="*/ 0 h 36830"/>
              </a:gdLst>
              <a:ahLst/>
              <a:cxnLst>
                <a:cxn ang="0">
                  <a:pos x="connsiteX0" y="connsiteY0"/>
                </a:cxn>
                <a:cxn ang="0">
                  <a:pos x="connsiteX1" y="connsiteY1"/>
                </a:cxn>
                <a:cxn ang="0">
                  <a:pos x="connsiteX2" y="connsiteY2"/>
                </a:cxn>
                <a:cxn ang="0">
                  <a:pos x="connsiteX3" y="connsiteY3"/>
                </a:cxn>
              </a:cxnLst>
              <a:rect l="l" t="t" r="r" b="b"/>
              <a:pathLst>
                <a:path w="2061844" h="36830">
                  <a:moveTo>
                    <a:pt x="0" y="36830"/>
                  </a:moveTo>
                  <a:lnTo>
                    <a:pt x="2061845" y="36830"/>
                  </a:lnTo>
                  <a:lnTo>
                    <a:pt x="2061845" y="0"/>
                  </a:lnTo>
                  <a:lnTo>
                    <a:pt x="0" y="0"/>
                  </a:lnTo>
                  <a:close/>
                </a:path>
              </a:pathLst>
            </a:custGeom>
            <a:gradFill>
              <a:gsLst>
                <a:gs pos="0">
                  <a:srgbClr val="242424"/>
                </a:gs>
                <a:gs pos="1227">
                  <a:srgbClr val="EBEBEB"/>
                </a:gs>
                <a:gs pos="3067">
                  <a:srgbClr val="B0B0B0"/>
                </a:gs>
                <a:gs pos="13910">
                  <a:srgbClr val="BDBDBD"/>
                </a:gs>
                <a:gs pos="36060">
                  <a:srgbClr val="D3D3D3"/>
                </a:gs>
                <a:gs pos="50310">
                  <a:srgbClr val="DBDBDB"/>
                </a:gs>
                <a:gs pos="77660">
                  <a:srgbClr val="E2E2E2"/>
                </a:gs>
                <a:gs pos="98160">
                  <a:srgbClr val="EBEBEB"/>
                </a:gs>
              </a:gsLst>
              <a:lin ang="0" scaled="1"/>
            </a:gradFill>
            <a:ln w="635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8948848-67D5-57A6-30BE-BDBE59BFF25F}"/>
                </a:ext>
              </a:extLst>
            </p:cNvPr>
            <p:cNvSpPr/>
            <p:nvPr/>
          </p:nvSpPr>
          <p:spPr>
            <a:xfrm>
              <a:off x="7595234" y="5563235"/>
              <a:ext cx="995679" cy="36829"/>
            </a:xfrm>
            <a:custGeom>
              <a:avLst/>
              <a:gdLst>
                <a:gd name="connsiteX0" fmla="*/ 0 w 995679"/>
                <a:gd name="connsiteY0" fmla="*/ 0 h 36829"/>
                <a:gd name="connsiteX1" fmla="*/ 995680 w 995679"/>
                <a:gd name="connsiteY1" fmla="*/ 0 h 36829"/>
                <a:gd name="connsiteX2" fmla="*/ 995680 w 995679"/>
                <a:gd name="connsiteY2" fmla="*/ 36830 h 36829"/>
                <a:gd name="connsiteX3" fmla="*/ 0 w 995679"/>
                <a:gd name="connsiteY3" fmla="*/ 36830 h 36829"/>
              </a:gdLst>
              <a:ahLst/>
              <a:cxnLst>
                <a:cxn ang="0">
                  <a:pos x="connsiteX0" y="connsiteY0"/>
                </a:cxn>
                <a:cxn ang="0">
                  <a:pos x="connsiteX1" y="connsiteY1"/>
                </a:cxn>
                <a:cxn ang="0">
                  <a:pos x="connsiteX2" y="connsiteY2"/>
                </a:cxn>
                <a:cxn ang="0">
                  <a:pos x="connsiteX3" y="connsiteY3"/>
                </a:cxn>
              </a:cxnLst>
              <a:rect l="l" t="t" r="r" b="b"/>
              <a:pathLst>
                <a:path w="995679" h="36829">
                  <a:moveTo>
                    <a:pt x="0" y="0"/>
                  </a:moveTo>
                  <a:lnTo>
                    <a:pt x="995680" y="0"/>
                  </a:lnTo>
                  <a:lnTo>
                    <a:pt x="995680" y="36830"/>
                  </a:lnTo>
                  <a:lnTo>
                    <a:pt x="0" y="36830"/>
                  </a:lnTo>
                  <a:close/>
                </a:path>
              </a:pathLst>
            </a:custGeom>
            <a:gradFill>
              <a:gsLst>
                <a:gs pos="0">
                  <a:srgbClr val="242424"/>
                </a:gs>
                <a:gs pos="2359">
                  <a:srgbClr val="EBEBEB"/>
                </a:gs>
                <a:gs pos="50310">
                  <a:srgbClr val="DBDBDB"/>
                </a:gs>
                <a:gs pos="77220">
                  <a:srgbClr val="E2E2E2"/>
                </a:gs>
                <a:gs pos="97400">
                  <a:srgbClr val="EBEBEB"/>
                </a:gs>
                <a:gs pos="100000">
                  <a:srgbClr val="242424"/>
                </a:gs>
              </a:gsLst>
              <a:lin ang="0" scaled="1"/>
            </a:gradFill>
            <a:ln w="635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679CF7C-8D33-C0E1-C4EC-9A5C646DAC1A}"/>
                </a:ext>
              </a:extLst>
            </p:cNvPr>
            <p:cNvSpPr/>
            <p:nvPr/>
          </p:nvSpPr>
          <p:spPr>
            <a:xfrm>
              <a:off x="7246620" y="4737100"/>
              <a:ext cx="2769870" cy="602614"/>
            </a:xfrm>
            <a:custGeom>
              <a:avLst/>
              <a:gdLst>
                <a:gd name="connsiteX0" fmla="*/ 0 w 2769870"/>
                <a:gd name="connsiteY0" fmla="*/ 0 h 602614"/>
                <a:gd name="connsiteX1" fmla="*/ 2769870 w 2769870"/>
                <a:gd name="connsiteY1" fmla="*/ 0 h 602614"/>
                <a:gd name="connsiteX2" fmla="*/ 2769870 w 2769870"/>
                <a:gd name="connsiteY2" fmla="*/ 602615 h 602614"/>
                <a:gd name="connsiteX3" fmla="*/ 0 w 2769870"/>
                <a:gd name="connsiteY3" fmla="*/ 602615 h 602614"/>
              </a:gdLst>
              <a:ahLst/>
              <a:cxnLst>
                <a:cxn ang="0">
                  <a:pos x="connsiteX0" y="connsiteY0"/>
                </a:cxn>
                <a:cxn ang="0">
                  <a:pos x="connsiteX1" y="connsiteY1"/>
                </a:cxn>
                <a:cxn ang="0">
                  <a:pos x="connsiteX2" y="connsiteY2"/>
                </a:cxn>
                <a:cxn ang="0">
                  <a:pos x="connsiteX3" y="connsiteY3"/>
                </a:cxn>
              </a:cxnLst>
              <a:rect l="l" t="t" r="r" b="b"/>
              <a:pathLst>
                <a:path w="2769870" h="602614">
                  <a:moveTo>
                    <a:pt x="0" y="0"/>
                  </a:moveTo>
                  <a:lnTo>
                    <a:pt x="2769870" y="0"/>
                  </a:lnTo>
                  <a:lnTo>
                    <a:pt x="2769870" y="602615"/>
                  </a:lnTo>
                  <a:lnTo>
                    <a:pt x="0" y="602615"/>
                  </a:lnTo>
                  <a:close/>
                </a:path>
              </a:pathLst>
            </a:custGeom>
            <a:solidFill>
              <a:schemeClr val="bg2">
                <a:lumMod val="95000"/>
              </a:schemeClr>
            </a:solidFill>
            <a:ln w="6350"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B522FBB-5884-22ED-0E00-636ABF33E9E8}"/>
                </a:ext>
              </a:extLst>
            </p:cNvPr>
            <p:cNvSpPr/>
            <p:nvPr/>
          </p:nvSpPr>
          <p:spPr>
            <a:xfrm>
              <a:off x="7246620" y="2928620"/>
              <a:ext cx="2769870" cy="602615"/>
            </a:xfrm>
            <a:custGeom>
              <a:avLst/>
              <a:gdLst>
                <a:gd name="connsiteX0" fmla="*/ 0 w 2769870"/>
                <a:gd name="connsiteY0" fmla="*/ 0 h 602615"/>
                <a:gd name="connsiteX1" fmla="*/ 2769870 w 2769870"/>
                <a:gd name="connsiteY1" fmla="*/ 0 h 602615"/>
                <a:gd name="connsiteX2" fmla="*/ 2769870 w 2769870"/>
                <a:gd name="connsiteY2" fmla="*/ 602615 h 602615"/>
                <a:gd name="connsiteX3" fmla="*/ 0 w 2769870"/>
                <a:gd name="connsiteY3" fmla="*/ 602615 h 602615"/>
              </a:gdLst>
              <a:ahLst/>
              <a:cxnLst>
                <a:cxn ang="0">
                  <a:pos x="connsiteX0" y="connsiteY0"/>
                </a:cxn>
                <a:cxn ang="0">
                  <a:pos x="connsiteX1" y="connsiteY1"/>
                </a:cxn>
                <a:cxn ang="0">
                  <a:pos x="connsiteX2" y="connsiteY2"/>
                </a:cxn>
                <a:cxn ang="0">
                  <a:pos x="connsiteX3" y="connsiteY3"/>
                </a:cxn>
              </a:cxnLst>
              <a:rect l="l" t="t" r="r" b="b"/>
              <a:pathLst>
                <a:path w="2769870" h="602615">
                  <a:moveTo>
                    <a:pt x="0" y="0"/>
                  </a:moveTo>
                  <a:lnTo>
                    <a:pt x="2769870" y="0"/>
                  </a:lnTo>
                  <a:lnTo>
                    <a:pt x="2769870" y="602615"/>
                  </a:lnTo>
                  <a:lnTo>
                    <a:pt x="0" y="602615"/>
                  </a:lnTo>
                  <a:close/>
                </a:path>
              </a:pathLst>
            </a:custGeom>
            <a:solidFill>
              <a:srgbClr val="FFFFFF"/>
            </a:solidFill>
            <a:ln w="635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908DC0-A03E-E428-5536-DF06BCFBFD3E}"/>
                </a:ext>
              </a:extLst>
            </p:cNvPr>
            <p:cNvSpPr/>
            <p:nvPr/>
          </p:nvSpPr>
          <p:spPr>
            <a:xfrm>
              <a:off x="7246620" y="4134485"/>
              <a:ext cx="2769870" cy="602614"/>
            </a:xfrm>
            <a:custGeom>
              <a:avLst/>
              <a:gdLst>
                <a:gd name="connsiteX0" fmla="*/ 0 w 2769870"/>
                <a:gd name="connsiteY0" fmla="*/ 0 h 602614"/>
                <a:gd name="connsiteX1" fmla="*/ 2769870 w 2769870"/>
                <a:gd name="connsiteY1" fmla="*/ 0 h 602614"/>
                <a:gd name="connsiteX2" fmla="*/ 2769870 w 2769870"/>
                <a:gd name="connsiteY2" fmla="*/ 602615 h 602614"/>
                <a:gd name="connsiteX3" fmla="*/ 0 w 2769870"/>
                <a:gd name="connsiteY3" fmla="*/ 602615 h 602614"/>
              </a:gdLst>
              <a:ahLst/>
              <a:cxnLst>
                <a:cxn ang="0">
                  <a:pos x="connsiteX0" y="connsiteY0"/>
                </a:cxn>
                <a:cxn ang="0">
                  <a:pos x="connsiteX1" y="connsiteY1"/>
                </a:cxn>
                <a:cxn ang="0">
                  <a:pos x="connsiteX2" y="connsiteY2"/>
                </a:cxn>
                <a:cxn ang="0">
                  <a:pos x="connsiteX3" y="connsiteY3"/>
                </a:cxn>
              </a:cxnLst>
              <a:rect l="l" t="t" r="r" b="b"/>
              <a:pathLst>
                <a:path w="2769870" h="602614">
                  <a:moveTo>
                    <a:pt x="0" y="0"/>
                  </a:moveTo>
                  <a:lnTo>
                    <a:pt x="2769870" y="0"/>
                  </a:lnTo>
                  <a:lnTo>
                    <a:pt x="2769870" y="602615"/>
                  </a:lnTo>
                  <a:lnTo>
                    <a:pt x="0" y="602615"/>
                  </a:lnTo>
                  <a:close/>
                </a:path>
              </a:pathLst>
            </a:custGeom>
            <a:solidFill>
              <a:srgbClr val="FFFFFF"/>
            </a:solidFill>
            <a:ln w="635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E416CC0-7F46-4F54-8515-B868D94F4DE3}"/>
                </a:ext>
              </a:extLst>
            </p:cNvPr>
            <p:cNvSpPr/>
            <p:nvPr/>
          </p:nvSpPr>
          <p:spPr>
            <a:xfrm>
              <a:off x="7246620" y="3531870"/>
              <a:ext cx="2769870" cy="602614"/>
            </a:xfrm>
            <a:custGeom>
              <a:avLst/>
              <a:gdLst>
                <a:gd name="connsiteX0" fmla="*/ 0 w 2769870"/>
                <a:gd name="connsiteY0" fmla="*/ 0 h 602614"/>
                <a:gd name="connsiteX1" fmla="*/ 2769870 w 2769870"/>
                <a:gd name="connsiteY1" fmla="*/ 0 h 602614"/>
                <a:gd name="connsiteX2" fmla="*/ 2769870 w 2769870"/>
                <a:gd name="connsiteY2" fmla="*/ 602615 h 602614"/>
                <a:gd name="connsiteX3" fmla="*/ 0 w 2769870"/>
                <a:gd name="connsiteY3" fmla="*/ 602615 h 602614"/>
              </a:gdLst>
              <a:ahLst/>
              <a:cxnLst>
                <a:cxn ang="0">
                  <a:pos x="connsiteX0" y="connsiteY0"/>
                </a:cxn>
                <a:cxn ang="0">
                  <a:pos x="connsiteX1" y="connsiteY1"/>
                </a:cxn>
                <a:cxn ang="0">
                  <a:pos x="connsiteX2" y="connsiteY2"/>
                </a:cxn>
                <a:cxn ang="0">
                  <a:pos x="connsiteX3" y="connsiteY3"/>
                </a:cxn>
              </a:cxnLst>
              <a:rect l="l" t="t" r="r" b="b"/>
              <a:pathLst>
                <a:path w="2769870" h="602614">
                  <a:moveTo>
                    <a:pt x="0" y="0"/>
                  </a:moveTo>
                  <a:lnTo>
                    <a:pt x="2769870" y="0"/>
                  </a:lnTo>
                  <a:lnTo>
                    <a:pt x="2769870" y="602615"/>
                  </a:lnTo>
                  <a:lnTo>
                    <a:pt x="0" y="602615"/>
                  </a:lnTo>
                  <a:close/>
                </a:path>
              </a:pathLst>
            </a:custGeom>
            <a:solidFill>
              <a:schemeClr val="bg2">
                <a:lumMod val="95000"/>
              </a:schemeClr>
            </a:solidFill>
            <a:ln w="635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5E63311-2011-09E9-BDFC-10DA353FBB9F}"/>
                </a:ext>
              </a:extLst>
            </p:cNvPr>
            <p:cNvSpPr/>
            <p:nvPr/>
          </p:nvSpPr>
          <p:spPr>
            <a:xfrm>
              <a:off x="6170295" y="4737100"/>
              <a:ext cx="1076325" cy="602614"/>
            </a:xfrm>
            <a:custGeom>
              <a:avLst/>
              <a:gdLst>
                <a:gd name="connsiteX0" fmla="*/ 0 w 1076325"/>
                <a:gd name="connsiteY0" fmla="*/ 0 h 602614"/>
                <a:gd name="connsiteX1" fmla="*/ 1076325 w 1076325"/>
                <a:gd name="connsiteY1" fmla="*/ 0 h 602614"/>
                <a:gd name="connsiteX2" fmla="*/ 1076325 w 1076325"/>
                <a:gd name="connsiteY2" fmla="*/ 602615 h 602614"/>
                <a:gd name="connsiteX3" fmla="*/ 0 w 1076325"/>
                <a:gd name="connsiteY3" fmla="*/ 602615 h 602614"/>
              </a:gdLst>
              <a:ahLst/>
              <a:cxnLst>
                <a:cxn ang="0">
                  <a:pos x="connsiteX0" y="connsiteY0"/>
                </a:cxn>
                <a:cxn ang="0">
                  <a:pos x="connsiteX1" y="connsiteY1"/>
                </a:cxn>
                <a:cxn ang="0">
                  <a:pos x="connsiteX2" y="connsiteY2"/>
                </a:cxn>
                <a:cxn ang="0">
                  <a:pos x="connsiteX3" y="connsiteY3"/>
                </a:cxn>
              </a:cxnLst>
              <a:rect l="l" t="t" r="r" b="b"/>
              <a:pathLst>
                <a:path w="1076325" h="602614">
                  <a:moveTo>
                    <a:pt x="0" y="0"/>
                  </a:moveTo>
                  <a:lnTo>
                    <a:pt x="1076325" y="0"/>
                  </a:lnTo>
                  <a:lnTo>
                    <a:pt x="1076325" y="602615"/>
                  </a:lnTo>
                  <a:lnTo>
                    <a:pt x="0" y="602615"/>
                  </a:lnTo>
                  <a:close/>
                </a:path>
              </a:pathLst>
            </a:custGeom>
            <a:solidFill>
              <a:schemeClr val="accent5"/>
            </a:solidFill>
            <a:ln w="6350"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05C45D8-2462-0687-222B-523A526824ED}"/>
                </a:ext>
              </a:extLst>
            </p:cNvPr>
            <p:cNvSpPr/>
            <p:nvPr/>
          </p:nvSpPr>
          <p:spPr>
            <a:xfrm>
              <a:off x="6170295" y="4134485"/>
              <a:ext cx="1076325" cy="602614"/>
            </a:xfrm>
            <a:custGeom>
              <a:avLst/>
              <a:gdLst>
                <a:gd name="connsiteX0" fmla="*/ 0 w 1076325"/>
                <a:gd name="connsiteY0" fmla="*/ 0 h 602614"/>
                <a:gd name="connsiteX1" fmla="*/ 1076325 w 1076325"/>
                <a:gd name="connsiteY1" fmla="*/ 0 h 602614"/>
                <a:gd name="connsiteX2" fmla="*/ 1076325 w 1076325"/>
                <a:gd name="connsiteY2" fmla="*/ 602615 h 602614"/>
                <a:gd name="connsiteX3" fmla="*/ 0 w 1076325"/>
                <a:gd name="connsiteY3" fmla="*/ 602615 h 602614"/>
              </a:gdLst>
              <a:ahLst/>
              <a:cxnLst>
                <a:cxn ang="0">
                  <a:pos x="connsiteX0" y="connsiteY0"/>
                </a:cxn>
                <a:cxn ang="0">
                  <a:pos x="connsiteX1" y="connsiteY1"/>
                </a:cxn>
                <a:cxn ang="0">
                  <a:pos x="connsiteX2" y="connsiteY2"/>
                </a:cxn>
                <a:cxn ang="0">
                  <a:pos x="connsiteX3" y="connsiteY3"/>
                </a:cxn>
              </a:cxnLst>
              <a:rect l="l" t="t" r="r" b="b"/>
              <a:pathLst>
                <a:path w="1076325" h="602614">
                  <a:moveTo>
                    <a:pt x="0" y="0"/>
                  </a:moveTo>
                  <a:lnTo>
                    <a:pt x="1076325" y="0"/>
                  </a:lnTo>
                  <a:lnTo>
                    <a:pt x="1076325" y="602615"/>
                  </a:lnTo>
                  <a:lnTo>
                    <a:pt x="0" y="602615"/>
                  </a:lnTo>
                  <a:close/>
                </a:path>
              </a:pathLst>
            </a:custGeom>
            <a:solidFill>
              <a:schemeClr val="tx2"/>
            </a:solidFill>
            <a:ln w="635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88D94DA-2028-BB58-6F5F-70912FD6C3C9}"/>
                </a:ext>
              </a:extLst>
            </p:cNvPr>
            <p:cNvSpPr/>
            <p:nvPr/>
          </p:nvSpPr>
          <p:spPr>
            <a:xfrm>
              <a:off x="6170295" y="3531870"/>
              <a:ext cx="1076325" cy="602614"/>
            </a:xfrm>
            <a:custGeom>
              <a:avLst/>
              <a:gdLst>
                <a:gd name="connsiteX0" fmla="*/ 0 w 1076325"/>
                <a:gd name="connsiteY0" fmla="*/ 0 h 602614"/>
                <a:gd name="connsiteX1" fmla="*/ 1076325 w 1076325"/>
                <a:gd name="connsiteY1" fmla="*/ 0 h 602614"/>
                <a:gd name="connsiteX2" fmla="*/ 1076325 w 1076325"/>
                <a:gd name="connsiteY2" fmla="*/ 602615 h 602614"/>
                <a:gd name="connsiteX3" fmla="*/ 0 w 1076325"/>
                <a:gd name="connsiteY3" fmla="*/ 602615 h 602614"/>
              </a:gdLst>
              <a:ahLst/>
              <a:cxnLst>
                <a:cxn ang="0">
                  <a:pos x="connsiteX0" y="connsiteY0"/>
                </a:cxn>
                <a:cxn ang="0">
                  <a:pos x="connsiteX1" y="connsiteY1"/>
                </a:cxn>
                <a:cxn ang="0">
                  <a:pos x="connsiteX2" y="connsiteY2"/>
                </a:cxn>
                <a:cxn ang="0">
                  <a:pos x="connsiteX3" y="connsiteY3"/>
                </a:cxn>
              </a:cxnLst>
              <a:rect l="l" t="t" r="r" b="b"/>
              <a:pathLst>
                <a:path w="1076325" h="602614">
                  <a:moveTo>
                    <a:pt x="0" y="0"/>
                  </a:moveTo>
                  <a:lnTo>
                    <a:pt x="1076325" y="0"/>
                  </a:lnTo>
                  <a:lnTo>
                    <a:pt x="1076325" y="602615"/>
                  </a:lnTo>
                  <a:lnTo>
                    <a:pt x="0" y="602615"/>
                  </a:lnTo>
                  <a:close/>
                </a:path>
              </a:pathLst>
            </a:custGeom>
            <a:solidFill>
              <a:schemeClr val="accent4"/>
            </a:solidFill>
            <a:ln w="635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F53FB8-9813-AE2B-69E7-147B948D5A47}"/>
                </a:ext>
              </a:extLst>
            </p:cNvPr>
            <p:cNvSpPr/>
            <p:nvPr/>
          </p:nvSpPr>
          <p:spPr>
            <a:xfrm>
              <a:off x="6170295" y="2928620"/>
              <a:ext cx="1076325" cy="602615"/>
            </a:xfrm>
            <a:custGeom>
              <a:avLst/>
              <a:gdLst>
                <a:gd name="connsiteX0" fmla="*/ 0 w 1076325"/>
                <a:gd name="connsiteY0" fmla="*/ 0 h 602615"/>
                <a:gd name="connsiteX1" fmla="*/ 1076325 w 1076325"/>
                <a:gd name="connsiteY1" fmla="*/ 0 h 602615"/>
                <a:gd name="connsiteX2" fmla="*/ 1076325 w 1076325"/>
                <a:gd name="connsiteY2" fmla="*/ 602615 h 602615"/>
                <a:gd name="connsiteX3" fmla="*/ 0 w 1076325"/>
                <a:gd name="connsiteY3" fmla="*/ 602615 h 602615"/>
              </a:gdLst>
              <a:ahLst/>
              <a:cxnLst>
                <a:cxn ang="0">
                  <a:pos x="connsiteX0" y="connsiteY0"/>
                </a:cxn>
                <a:cxn ang="0">
                  <a:pos x="connsiteX1" y="connsiteY1"/>
                </a:cxn>
                <a:cxn ang="0">
                  <a:pos x="connsiteX2" y="connsiteY2"/>
                </a:cxn>
                <a:cxn ang="0">
                  <a:pos x="connsiteX3" y="connsiteY3"/>
                </a:cxn>
              </a:cxnLst>
              <a:rect l="l" t="t" r="r" b="b"/>
              <a:pathLst>
                <a:path w="1076325" h="602615">
                  <a:moveTo>
                    <a:pt x="0" y="0"/>
                  </a:moveTo>
                  <a:lnTo>
                    <a:pt x="1076325" y="0"/>
                  </a:lnTo>
                  <a:lnTo>
                    <a:pt x="1076325" y="602615"/>
                  </a:lnTo>
                  <a:lnTo>
                    <a:pt x="0" y="602615"/>
                  </a:lnTo>
                  <a:close/>
                </a:path>
              </a:pathLst>
            </a:custGeom>
            <a:solidFill>
              <a:schemeClr val="accent3"/>
            </a:solidFill>
            <a:ln w="6350" cap="flat">
              <a:noFill/>
              <a:prstDash val="solid"/>
              <a:miter/>
            </a:ln>
          </p:spPr>
          <p:txBody>
            <a:bodyPr rtlCol="0" anchor="ctr"/>
            <a:lstStyle/>
            <a:p>
              <a:endParaRPr lang="en-US"/>
            </a:p>
          </p:txBody>
        </p:sp>
      </p:grpSp>
      <p:grpSp>
        <p:nvGrpSpPr>
          <p:cNvPr id="50" name="Graphic 6">
            <a:extLst>
              <a:ext uri="{FF2B5EF4-FFF2-40B4-BE49-F238E27FC236}">
                <a16:creationId xmlns:a16="http://schemas.microsoft.com/office/drawing/2014/main" id="{B6C8AFE3-F15D-9BB7-F226-F4FF96B14097}"/>
              </a:ext>
            </a:extLst>
          </p:cNvPr>
          <p:cNvGrpSpPr/>
          <p:nvPr/>
        </p:nvGrpSpPr>
        <p:grpSpPr>
          <a:xfrm>
            <a:off x="7920787" y="2217375"/>
            <a:ext cx="510539" cy="2167254"/>
            <a:chOff x="6452870" y="3034029"/>
            <a:chExt cx="510539" cy="2167254"/>
          </a:xfrm>
          <a:solidFill>
            <a:srgbClr val="FFFFFF"/>
          </a:solidFill>
        </p:grpSpPr>
        <p:sp>
          <p:nvSpPr>
            <p:cNvPr id="51" name="Freeform 50">
              <a:extLst>
                <a:ext uri="{FF2B5EF4-FFF2-40B4-BE49-F238E27FC236}">
                  <a16:creationId xmlns:a16="http://schemas.microsoft.com/office/drawing/2014/main" id="{C4C4F501-7427-2935-32D5-135A86A1660A}"/>
                </a:ext>
              </a:extLst>
            </p:cNvPr>
            <p:cNvSpPr/>
            <p:nvPr/>
          </p:nvSpPr>
          <p:spPr>
            <a:xfrm>
              <a:off x="6500118" y="4876165"/>
              <a:ext cx="417572" cy="325119"/>
            </a:xfrm>
            <a:custGeom>
              <a:avLst/>
              <a:gdLst>
                <a:gd name="connsiteX0" fmla="*/ 296922 w 417572"/>
                <a:gd name="connsiteY0" fmla="*/ 150495 h 325119"/>
                <a:gd name="connsiteX1" fmla="*/ 368042 w 417572"/>
                <a:gd name="connsiteY1" fmla="*/ 88900 h 325119"/>
                <a:gd name="connsiteX2" fmla="*/ 368042 w 417572"/>
                <a:gd name="connsiteY2" fmla="*/ 325120 h 325119"/>
                <a:gd name="connsiteX3" fmla="*/ 296922 w 417572"/>
                <a:gd name="connsiteY3" fmla="*/ 325120 h 325119"/>
                <a:gd name="connsiteX4" fmla="*/ 296922 w 417572"/>
                <a:gd name="connsiteY4" fmla="*/ 150495 h 325119"/>
                <a:gd name="connsiteX5" fmla="*/ 207387 w 417572"/>
                <a:gd name="connsiteY5" fmla="*/ 325120 h 325119"/>
                <a:gd name="connsiteX6" fmla="*/ 278507 w 417572"/>
                <a:gd name="connsiteY6" fmla="*/ 325120 h 325119"/>
                <a:gd name="connsiteX7" fmla="*/ 278507 w 417572"/>
                <a:gd name="connsiteY7" fmla="*/ 167005 h 325119"/>
                <a:gd name="connsiteX8" fmla="*/ 207387 w 417572"/>
                <a:gd name="connsiteY8" fmla="*/ 228600 h 325119"/>
                <a:gd name="connsiteX9" fmla="*/ 207387 w 417572"/>
                <a:gd name="connsiteY9" fmla="*/ 325120 h 325119"/>
                <a:gd name="connsiteX10" fmla="*/ 117217 w 417572"/>
                <a:gd name="connsiteY10" fmla="*/ 325120 h 325119"/>
                <a:gd name="connsiteX11" fmla="*/ 188337 w 417572"/>
                <a:gd name="connsiteY11" fmla="*/ 325120 h 325119"/>
                <a:gd name="connsiteX12" fmla="*/ 188337 w 417572"/>
                <a:gd name="connsiteY12" fmla="*/ 228600 h 325119"/>
                <a:gd name="connsiteX13" fmla="*/ 117217 w 417572"/>
                <a:gd name="connsiteY13" fmla="*/ 153035 h 325119"/>
                <a:gd name="connsiteX14" fmla="*/ 117217 w 417572"/>
                <a:gd name="connsiteY14" fmla="*/ 325120 h 325119"/>
                <a:gd name="connsiteX15" fmla="*/ 27682 w 417572"/>
                <a:gd name="connsiteY15" fmla="*/ 325120 h 325119"/>
                <a:gd name="connsiteX16" fmla="*/ 98802 w 417572"/>
                <a:gd name="connsiteY16" fmla="*/ 325120 h 325119"/>
                <a:gd name="connsiteX17" fmla="*/ 98802 w 417572"/>
                <a:gd name="connsiteY17" fmla="*/ 144145 h 325119"/>
                <a:gd name="connsiteX18" fmla="*/ 27682 w 417572"/>
                <a:gd name="connsiteY18" fmla="*/ 201930 h 325119"/>
                <a:gd name="connsiteX19" fmla="*/ 27682 w 417572"/>
                <a:gd name="connsiteY19" fmla="*/ 325120 h 325119"/>
                <a:gd name="connsiteX20" fmla="*/ 410587 w 417572"/>
                <a:gd name="connsiteY20" fmla="*/ 0 h 325119"/>
                <a:gd name="connsiteX21" fmla="*/ 342007 w 417572"/>
                <a:gd name="connsiteY21" fmla="*/ 0 h 325119"/>
                <a:gd name="connsiteX22" fmla="*/ 336927 w 417572"/>
                <a:gd name="connsiteY22" fmla="*/ 11430 h 325119"/>
                <a:gd name="connsiteX23" fmla="*/ 357882 w 417572"/>
                <a:gd name="connsiteY23" fmla="*/ 34925 h 325119"/>
                <a:gd name="connsiteX24" fmla="*/ 198497 w 417572"/>
                <a:gd name="connsiteY24" fmla="*/ 172720 h 325119"/>
                <a:gd name="connsiteX25" fmla="*/ 115312 w 417572"/>
                <a:gd name="connsiteY25" fmla="*/ 84455 h 325119"/>
                <a:gd name="connsiteX26" fmla="*/ 97532 w 417572"/>
                <a:gd name="connsiteY26" fmla="*/ 83185 h 325119"/>
                <a:gd name="connsiteX27" fmla="*/ 4822 w 417572"/>
                <a:gd name="connsiteY27" fmla="*/ 158750 h 325119"/>
                <a:gd name="connsiteX28" fmla="*/ 2917 w 417572"/>
                <a:gd name="connsiteY28" fmla="*/ 177165 h 325119"/>
                <a:gd name="connsiteX29" fmla="*/ 21332 w 417572"/>
                <a:gd name="connsiteY29" fmla="*/ 179070 h 325119"/>
                <a:gd name="connsiteX30" fmla="*/ 104517 w 417572"/>
                <a:gd name="connsiteY30" fmla="*/ 111760 h 325119"/>
                <a:gd name="connsiteX31" fmla="*/ 188337 w 417572"/>
                <a:gd name="connsiteY31" fmla="*/ 200660 h 325119"/>
                <a:gd name="connsiteX32" fmla="*/ 197862 w 417572"/>
                <a:gd name="connsiteY32" fmla="*/ 205105 h 325119"/>
                <a:gd name="connsiteX33" fmla="*/ 206752 w 417572"/>
                <a:gd name="connsiteY33" fmla="*/ 201930 h 325119"/>
                <a:gd name="connsiteX34" fmla="*/ 375662 w 417572"/>
                <a:gd name="connsiteY34" fmla="*/ 55880 h 325119"/>
                <a:gd name="connsiteX35" fmla="*/ 397252 w 417572"/>
                <a:gd name="connsiteY35" fmla="*/ 80010 h 325119"/>
                <a:gd name="connsiteX36" fmla="*/ 409317 w 417572"/>
                <a:gd name="connsiteY36" fmla="*/ 76200 h 325119"/>
                <a:gd name="connsiteX37" fmla="*/ 417572 w 417572"/>
                <a:gd name="connsiteY37" fmla="*/ 8255 h 325119"/>
                <a:gd name="connsiteX38" fmla="*/ 410587 w 417572"/>
                <a:gd name="connsiteY38" fmla="*/ 0 h 3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572" h="325119">
                  <a:moveTo>
                    <a:pt x="296922" y="150495"/>
                  </a:moveTo>
                  <a:lnTo>
                    <a:pt x="368042" y="88900"/>
                  </a:lnTo>
                  <a:lnTo>
                    <a:pt x="368042" y="325120"/>
                  </a:lnTo>
                  <a:lnTo>
                    <a:pt x="296922" y="325120"/>
                  </a:lnTo>
                  <a:lnTo>
                    <a:pt x="296922" y="150495"/>
                  </a:lnTo>
                  <a:close/>
                  <a:moveTo>
                    <a:pt x="207387" y="325120"/>
                  </a:moveTo>
                  <a:lnTo>
                    <a:pt x="278507" y="325120"/>
                  </a:lnTo>
                  <a:lnTo>
                    <a:pt x="278507" y="167005"/>
                  </a:lnTo>
                  <a:lnTo>
                    <a:pt x="207387" y="228600"/>
                  </a:lnTo>
                  <a:lnTo>
                    <a:pt x="207387" y="325120"/>
                  </a:lnTo>
                  <a:close/>
                  <a:moveTo>
                    <a:pt x="117217" y="325120"/>
                  </a:moveTo>
                  <a:lnTo>
                    <a:pt x="188337" y="325120"/>
                  </a:lnTo>
                  <a:lnTo>
                    <a:pt x="188337" y="228600"/>
                  </a:lnTo>
                  <a:lnTo>
                    <a:pt x="117217" y="153035"/>
                  </a:lnTo>
                  <a:lnTo>
                    <a:pt x="117217" y="325120"/>
                  </a:lnTo>
                  <a:close/>
                  <a:moveTo>
                    <a:pt x="27682" y="325120"/>
                  </a:moveTo>
                  <a:lnTo>
                    <a:pt x="98802" y="325120"/>
                  </a:lnTo>
                  <a:lnTo>
                    <a:pt x="98802" y="144145"/>
                  </a:lnTo>
                  <a:lnTo>
                    <a:pt x="27682" y="201930"/>
                  </a:lnTo>
                  <a:lnTo>
                    <a:pt x="27682" y="325120"/>
                  </a:lnTo>
                  <a:close/>
                  <a:moveTo>
                    <a:pt x="410587" y="0"/>
                  </a:moveTo>
                  <a:lnTo>
                    <a:pt x="342007" y="0"/>
                  </a:lnTo>
                  <a:cubicBezTo>
                    <a:pt x="336292" y="0"/>
                    <a:pt x="333117" y="6985"/>
                    <a:pt x="336927" y="11430"/>
                  </a:cubicBezTo>
                  <a:lnTo>
                    <a:pt x="357882" y="34925"/>
                  </a:lnTo>
                  <a:lnTo>
                    <a:pt x="198497" y="172720"/>
                  </a:lnTo>
                  <a:lnTo>
                    <a:pt x="115312" y="84455"/>
                  </a:lnTo>
                  <a:cubicBezTo>
                    <a:pt x="110232" y="79375"/>
                    <a:pt x="102612" y="78740"/>
                    <a:pt x="97532" y="83185"/>
                  </a:cubicBezTo>
                  <a:lnTo>
                    <a:pt x="4822" y="158750"/>
                  </a:lnTo>
                  <a:cubicBezTo>
                    <a:pt x="-893" y="163195"/>
                    <a:pt x="-1528" y="171450"/>
                    <a:pt x="2917" y="177165"/>
                  </a:cubicBezTo>
                  <a:cubicBezTo>
                    <a:pt x="7362" y="182880"/>
                    <a:pt x="15617" y="183515"/>
                    <a:pt x="21332" y="179070"/>
                  </a:cubicBezTo>
                  <a:lnTo>
                    <a:pt x="104517" y="111760"/>
                  </a:lnTo>
                  <a:lnTo>
                    <a:pt x="188337" y="200660"/>
                  </a:lnTo>
                  <a:cubicBezTo>
                    <a:pt x="190877" y="203200"/>
                    <a:pt x="194687" y="205105"/>
                    <a:pt x="197862" y="205105"/>
                  </a:cubicBezTo>
                  <a:cubicBezTo>
                    <a:pt x="201037" y="205105"/>
                    <a:pt x="204212" y="203835"/>
                    <a:pt x="206752" y="201930"/>
                  </a:cubicBezTo>
                  <a:lnTo>
                    <a:pt x="375662" y="55880"/>
                  </a:lnTo>
                  <a:lnTo>
                    <a:pt x="397252" y="80010"/>
                  </a:lnTo>
                  <a:cubicBezTo>
                    <a:pt x="401062" y="84455"/>
                    <a:pt x="408682" y="81915"/>
                    <a:pt x="409317" y="76200"/>
                  </a:cubicBezTo>
                  <a:lnTo>
                    <a:pt x="417572" y="8255"/>
                  </a:lnTo>
                  <a:cubicBezTo>
                    <a:pt x="417572" y="3810"/>
                    <a:pt x="414397" y="0"/>
                    <a:pt x="410587" y="0"/>
                  </a:cubicBezTo>
                  <a:close/>
                </a:path>
              </a:pathLst>
            </a:custGeom>
            <a:solidFill>
              <a:srgbClr val="FFFFFF"/>
            </a:solidFill>
            <a:ln w="635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506D96D-EF5C-966E-3E74-683426C1BA67}"/>
                </a:ext>
              </a:extLst>
            </p:cNvPr>
            <p:cNvSpPr/>
            <p:nvPr/>
          </p:nvSpPr>
          <p:spPr>
            <a:xfrm>
              <a:off x="6562090" y="3034029"/>
              <a:ext cx="292734" cy="393065"/>
            </a:xfrm>
            <a:custGeom>
              <a:avLst/>
              <a:gdLst>
                <a:gd name="connsiteX0" fmla="*/ 146050 w 292734"/>
                <a:gd name="connsiteY0" fmla="*/ 88265 h 393065"/>
                <a:gd name="connsiteX1" fmla="*/ 87630 w 292734"/>
                <a:gd name="connsiteY1" fmla="*/ 66040 h 393065"/>
                <a:gd name="connsiteX2" fmla="*/ 146050 w 292734"/>
                <a:gd name="connsiteY2" fmla="*/ 0 h 393065"/>
                <a:gd name="connsiteX3" fmla="*/ 204470 w 292734"/>
                <a:gd name="connsiteY3" fmla="*/ 66040 h 393065"/>
                <a:gd name="connsiteX4" fmla="*/ 146050 w 292734"/>
                <a:gd name="connsiteY4" fmla="*/ 88265 h 393065"/>
                <a:gd name="connsiteX5" fmla="*/ 210820 w 292734"/>
                <a:gd name="connsiteY5" fmla="*/ 294005 h 393065"/>
                <a:gd name="connsiteX6" fmla="*/ 81280 w 292734"/>
                <a:gd name="connsiteY6" fmla="*/ 294005 h 393065"/>
                <a:gd name="connsiteX7" fmla="*/ 94615 w 292734"/>
                <a:gd name="connsiteY7" fmla="*/ 323850 h 393065"/>
                <a:gd name="connsiteX8" fmla="*/ 198120 w 292734"/>
                <a:gd name="connsiteY8" fmla="*/ 323850 h 393065"/>
                <a:gd name="connsiteX9" fmla="*/ 210820 w 292734"/>
                <a:gd name="connsiteY9" fmla="*/ 294005 h 393065"/>
                <a:gd name="connsiteX10" fmla="*/ 109220 w 292734"/>
                <a:gd name="connsiteY10" fmla="*/ 336550 h 393065"/>
                <a:gd name="connsiteX11" fmla="*/ 109220 w 292734"/>
                <a:gd name="connsiteY11" fmla="*/ 339090 h 393065"/>
                <a:gd name="connsiteX12" fmla="*/ 146050 w 292734"/>
                <a:gd name="connsiteY12" fmla="*/ 393065 h 393065"/>
                <a:gd name="connsiteX13" fmla="*/ 182880 w 292734"/>
                <a:gd name="connsiteY13" fmla="*/ 339090 h 393065"/>
                <a:gd name="connsiteX14" fmla="*/ 182880 w 292734"/>
                <a:gd name="connsiteY14" fmla="*/ 336550 h 393065"/>
                <a:gd name="connsiteX15" fmla="*/ 109220 w 292734"/>
                <a:gd name="connsiteY15" fmla="*/ 336550 h 393065"/>
                <a:gd name="connsiteX16" fmla="*/ 146050 w 292734"/>
                <a:gd name="connsiteY16" fmla="*/ 154940 h 393065"/>
                <a:gd name="connsiteX17" fmla="*/ 122555 w 292734"/>
                <a:gd name="connsiteY17" fmla="*/ 178435 h 393065"/>
                <a:gd name="connsiteX18" fmla="*/ 146050 w 292734"/>
                <a:gd name="connsiteY18" fmla="*/ 201930 h 393065"/>
                <a:gd name="connsiteX19" fmla="*/ 169545 w 292734"/>
                <a:gd name="connsiteY19" fmla="*/ 178435 h 393065"/>
                <a:gd name="connsiteX20" fmla="*/ 146050 w 292734"/>
                <a:gd name="connsiteY20" fmla="*/ 154940 h 393065"/>
                <a:gd name="connsiteX21" fmla="*/ 234315 w 292734"/>
                <a:gd name="connsiteY21" fmla="*/ 153035 h 393065"/>
                <a:gd name="connsiteX22" fmla="*/ 217170 w 292734"/>
                <a:gd name="connsiteY22" fmla="*/ 280670 h 393065"/>
                <a:gd name="connsiteX23" fmla="*/ 75565 w 292734"/>
                <a:gd name="connsiteY23" fmla="*/ 280670 h 393065"/>
                <a:gd name="connsiteX24" fmla="*/ 58420 w 292734"/>
                <a:gd name="connsiteY24" fmla="*/ 153035 h 393065"/>
                <a:gd name="connsiteX25" fmla="*/ 78740 w 292734"/>
                <a:gd name="connsiteY25" fmla="*/ 78740 h 393065"/>
                <a:gd name="connsiteX26" fmla="*/ 146685 w 292734"/>
                <a:gd name="connsiteY26" fmla="*/ 102870 h 393065"/>
                <a:gd name="connsiteX27" fmla="*/ 214630 w 292734"/>
                <a:gd name="connsiteY27" fmla="*/ 78740 h 393065"/>
                <a:gd name="connsiteX28" fmla="*/ 234315 w 292734"/>
                <a:gd name="connsiteY28" fmla="*/ 153035 h 393065"/>
                <a:gd name="connsiteX29" fmla="*/ 188595 w 292734"/>
                <a:gd name="connsiteY29" fmla="*/ 177800 h 393065"/>
                <a:gd name="connsiteX30" fmla="*/ 146685 w 292734"/>
                <a:gd name="connsiteY30" fmla="*/ 135890 h 393065"/>
                <a:gd name="connsiteX31" fmla="*/ 104775 w 292734"/>
                <a:gd name="connsiteY31" fmla="*/ 177800 h 393065"/>
                <a:gd name="connsiteX32" fmla="*/ 146685 w 292734"/>
                <a:gd name="connsiteY32" fmla="*/ 219710 h 393065"/>
                <a:gd name="connsiteX33" fmla="*/ 188595 w 292734"/>
                <a:gd name="connsiteY33" fmla="*/ 177800 h 393065"/>
                <a:gd name="connsiteX34" fmla="*/ 46355 w 292734"/>
                <a:gd name="connsiteY34" fmla="*/ 214630 h 393065"/>
                <a:gd name="connsiteX35" fmla="*/ 0 w 292734"/>
                <a:gd name="connsiteY35" fmla="*/ 315595 h 393065"/>
                <a:gd name="connsiteX36" fmla="*/ 61595 w 292734"/>
                <a:gd name="connsiteY36" fmla="*/ 282575 h 393065"/>
                <a:gd name="connsiteX37" fmla="*/ 46355 w 292734"/>
                <a:gd name="connsiteY37" fmla="*/ 214630 h 393065"/>
                <a:gd name="connsiteX38" fmla="*/ 231140 w 292734"/>
                <a:gd name="connsiteY38" fmla="*/ 282575 h 393065"/>
                <a:gd name="connsiteX39" fmla="*/ 292735 w 292734"/>
                <a:gd name="connsiteY39" fmla="*/ 315595 h 393065"/>
                <a:gd name="connsiteX40" fmla="*/ 246380 w 292734"/>
                <a:gd name="connsiteY40" fmla="*/ 214630 h 393065"/>
                <a:gd name="connsiteX41" fmla="*/ 231140 w 292734"/>
                <a:gd name="connsiteY41" fmla="*/ 282575 h 39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2734" h="393065">
                  <a:moveTo>
                    <a:pt x="146050" y="88265"/>
                  </a:moveTo>
                  <a:cubicBezTo>
                    <a:pt x="123825" y="88265"/>
                    <a:pt x="103505" y="80010"/>
                    <a:pt x="87630" y="66040"/>
                  </a:cubicBezTo>
                  <a:cubicBezTo>
                    <a:pt x="113030" y="26035"/>
                    <a:pt x="146050" y="0"/>
                    <a:pt x="146050" y="0"/>
                  </a:cubicBezTo>
                  <a:cubicBezTo>
                    <a:pt x="146050" y="0"/>
                    <a:pt x="179070" y="26035"/>
                    <a:pt x="204470" y="66040"/>
                  </a:cubicBezTo>
                  <a:cubicBezTo>
                    <a:pt x="189230" y="79375"/>
                    <a:pt x="168275" y="88265"/>
                    <a:pt x="146050" y="88265"/>
                  </a:cubicBezTo>
                  <a:close/>
                  <a:moveTo>
                    <a:pt x="210820" y="294005"/>
                  </a:moveTo>
                  <a:lnTo>
                    <a:pt x="81280" y="294005"/>
                  </a:lnTo>
                  <a:lnTo>
                    <a:pt x="94615" y="323850"/>
                  </a:lnTo>
                  <a:lnTo>
                    <a:pt x="198120" y="323850"/>
                  </a:lnTo>
                  <a:lnTo>
                    <a:pt x="210820" y="294005"/>
                  </a:lnTo>
                  <a:close/>
                  <a:moveTo>
                    <a:pt x="109220" y="336550"/>
                  </a:moveTo>
                  <a:cubicBezTo>
                    <a:pt x="109220" y="337185"/>
                    <a:pt x="109220" y="338455"/>
                    <a:pt x="109220" y="339090"/>
                  </a:cubicBezTo>
                  <a:cubicBezTo>
                    <a:pt x="109220" y="368935"/>
                    <a:pt x="146050" y="393065"/>
                    <a:pt x="146050" y="393065"/>
                  </a:cubicBezTo>
                  <a:cubicBezTo>
                    <a:pt x="146050" y="393065"/>
                    <a:pt x="182880" y="368935"/>
                    <a:pt x="182880" y="339090"/>
                  </a:cubicBezTo>
                  <a:cubicBezTo>
                    <a:pt x="182880" y="338455"/>
                    <a:pt x="182880" y="337185"/>
                    <a:pt x="182880" y="336550"/>
                  </a:cubicBezTo>
                  <a:lnTo>
                    <a:pt x="109220" y="336550"/>
                  </a:lnTo>
                  <a:close/>
                  <a:moveTo>
                    <a:pt x="146050" y="154940"/>
                  </a:moveTo>
                  <a:cubicBezTo>
                    <a:pt x="133350" y="154940"/>
                    <a:pt x="122555" y="165100"/>
                    <a:pt x="122555" y="178435"/>
                  </a:cubicBezTo>
                  <a:cubicBezTo>
                    <a:pt x="122555" y="191135"/>
                    <a:pt x="132715" y="201930"/>
                    <a:pt x="146050" y="201930"/>
                  </a:cubicBezTo>
                  <a:cubicBezTo>
                    <a:pt x="158750" y="201930"/>
                    <a:pt x="169545" y="191770"/>
                    <a:pt x="169545" y="178435"/>
                  </a:cubicBezTo>
                  <a:cubicBezTo>
                    <a:pt x="169545" y="165100"/>
                    <a:pt x="158750" y="154940"/>
                    <a:pt x="146050" y="154940"/>
                  </a:cubicBezTo>
                  <a:close/>
                  <a:moveTo>
                    <a:pt x="234315" y="153035"/>
                  </a:moveTo>
                  <a:cubicBezTo>
                    <a:pt x="234315" y="187960"/>
                    <a:pt x="227965" y="254635"/>
                    <a:pt x="217170" y="280670"/>
                  </a:cubicBezTo>
                  <a:lnTo>
                    <a:pt x="75565" y="280670"/>
                  </a:lnTo>
                  <a:cubicBezTo>
                    <a:pt x="64770" y="254635"/>
                    <a:pt x="58420" y="187960"/>
                    <a:pt x="58420" y="153035"/>
                  </a:cubicBezTo>
                  <a:cubicBezTo>
                    <a:pt x="58420" y="126365"/>
                    <a:pt x="66675" y="100965"/>
                    <a:pt x="78740" y="78740"/>
                  </a:cubicBezTo>
                  <a:cubicBezTo>
                    <a:pt x="97155" y="93980"/>
                    <a:pt x="121285" y="102870"/>
                    <a:pt x="146685" y="102870"/>
                  </a:cubicBezTo>
                  <a:cubicBezTo>
                    <a:pt x="172720" y="102870"/>
                    <a:pt x="196215" y="93980"/>
                    <a:pt x="214630" y="78740"/>
                  </a:cubicBezTo>
                  <a:cubicBezTo>
                    <a:pt x="226060" y="100965"/>
                    <a:pt x="234315" y="126365"/>
                    <a:pt x="234315" y="153035"/>
                  </a:cubicBezTo>
                  <a:close/>
                  <a:moveTo>
                    <a:pt x="188595" y="177800"/>
                  </a:moveTo>
                  <a:cubicBezTo>
                    <a:pt x="188595" y="154305"/>
                    <a:pt x="169545" y="135890"/>
                    <a:pt x="146685" y="135890"/>
                  </a:cubicBezTo>
                  <a:cubicBezTo>
                    <a:pt x="123190" y="135890"/>
                    <a:pt x="104775" y="154940"/>
                    <a:pt x="104775" y="177800"/>
                  </a:cubicBezTo>
                  <a:cubicBezTo>
                    <a:pt x="104775" y="201295"/>
                    <a:pt x="123825" y="219710"/>
                    <a:pt x="146685" y="219710"/>
                  </a:cubicBezTo>
                  <a:cubicBezTo>
                    <a:pt x="169545" y="220345"/>
                    <a:pt x="188595" y="201295"/>
                    <a:pt x="188595" y="177800"/>
                  </a:cubicBezTo>
                  <a:close/>
                  <a:moveTo>
                    <a:pt x="46355" y="214630"/>
                  </a:moveTo>
                  <a:cubicBezTo>
                    <a:pt x="26670" y="231140"/>
                    <a:pt x="5080" y="276860"/>
                    <a:pt x="0" y="315595"/>
                  </a:cubicBezTo>
                  <a:lnTo>
                    <a:pt x="61595" y="282575"/>
                  </a:lnTo>
                  <a:cubicBezTo>
                    <a:pt x="53975" y="261620"/>
                    <a:pt x="48895" y="238760"/>
                    <a:pt x="46355" y="214630"/>
                  </a:cubicBezTo>
                  <a:close/>
                  <a:moveTo>
                    <a:pt x="231140" y="282575"/>
                  </a:moveTo>
                  <a:lnTo>
                    <a:pt x="292735" y="315595"/>
                  </a:lnTo>
                  <a:cubicBezTo>
                    <a:pt x="288290" y="276860"/>
                    <a:pt x="266700" y="231140"/>
                    <a:pt x="246380" y="214630"/>
                  </a:cubicBezTo>
                  <a:cubicBezTo>
                    <a:pt x="243205" y="238760"/>
                    <a:pt x="238125" y="261620"/>
                    <a:pt x="231140" y="282575"/>
                  </a:cubicBezTo>
                  <a:close/>
                </a:path>
              </a:pathLst>
            </a:custGeom>
            <a:solidFill>
              <a:srgbClr val="FFFFFF"/>
            </a:solidFill>
            <a:ln w="635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B892673-17B8-35CA-9D23-703B2F3A5529}"/>
                </a:ext>
              </a:extLst>
            </p:cNvPr>
            <p:cNvSpPr/>
            <p:nvPr/>
          </p:nvSpPr>
          <p:spPr>
            <a:xfrm>
              <a:off x="6531527" y="3635375"/>
              <a:ext cx="353155" cy="396875"/>
            </a:xfrm>
            <a:custGeom>
              <a:avLst/>
              <a:gdLst>
                <a:gd name="connsiteX0" fmla="*/ 353142 w 353155"/>
                <a:gd name="connsiteY0" fmla="*/ 158750 h 396875"/>
                <a:gd name="connsiteX1" fmla="*/ 341078 w 353155"/>
                <a:gd name="connsiteY1" fmla="*/ 98425 h 396875"/>
                <a:gd name="connsiteX2" fmla="*/ 193757 w 353155"/>
                <a:gd name="connsiteY2" fmla="*/ 0 h 396875"/>
                <a:gd name="connsiteX3" fmla="*/ 84538 w 353155"/>
                <a:gd name="connsiteY3" fmla="*/ 43815 h 396875"/>
                <a:gd name="connsiteX4" fmla="*/ 40723 w 353155"/>
                <a:gd name="connsiteY4" fmla="*/ 115570 h 396875"/>
                <a:gd name="connsiteX5" fmla="*/ 35007 w 353155"/>
                <a:gd name="connsiteY5" fmla="*/ 170815 h 396875"/>
                <a:gd name="connsiteX6" fmla="*/ 35642 w 353155"/>
                <a:gd name="connsiteY6" fmla="*/ 183515 h 396875"/>
                <a:gd name="connsiteX7" fmla="*/ 717 w 353155"/>
                <a:gd name="connsiteY7" fmla="*/ 269240 h 396875"/>
                <a:gd name="connsiteX8" fmla="*/ 10242 w 353155"/>
                <a:gd name="connsiteY8" fmla="*/ 283210 h 396875"/>
                <a:gd name="connsiteX9" fmla="*/ 43263 w 353155"/>
                <a:gd name="connsiteY9" fmla="*/ 283210 h 396875"/>
                <a:gd name="connsiteX10" fmla="*/ 43263 w 353155"/>
                <a:gd name="connsiteY10" fmla="*/ 338455 h 396875"/>
                <a:gd name="connsiteX11" fmla="*/ 61042 w 353155"/>
                <a:gd name="connsiteY11" fmla="*/ 360680 h 396875"/>
                <a:gd name="connsiteX12" fmla="*/ 66123 w 353155"/>
                <a:gd name="connsiteY12" fmla="*/ 361315 h 396875"/>
                <a:gd name="connsiteX13" fmla="*/ 100413 w 353155"/>
                <a:gd name="connsiteY13" fmla="*/ 361315 h 396875"/>
                <a:gd name="connsiteX14" fmla="*/ 100413 w 353155"/>
                <a:gd name="connsiteY14" fmla="*/ 396875 h 396875"/>
                <a:gd name="connsiteX15" fmla="*/ 289007 w 353155"/>
                <a:gd name="connsiteY15" fmla="*/ 396875 h 396875"/>
                <a:gd name="connsiteX16" fmla="*/ 289007 w 353155"/>
                <a:gd name="connsiteY16" fmla="*/ 339090 h 396875"/>
                <a:gd name="connsiteX17" fmla="*/ 290278 w 353155"/>
                <a:gd name="connsiteY17" fmla="*/ 331470 h 396875"/>
                <a:gd name="connsiteX18" fmla="*/ 309963 w 353155"/>
                <a:gd name="connsiteY18" fmla="*/ 295910 h 396875"/>
                <a:gd name="connsiteX19" fmla="*/ 353142 w 353155"/>
                <a:gd name="connsiteY19" fmla="*/ 162560 h 396875"/>
                <a:gd name="connsiteX20" fmla="*/ 353142 w 353155"/>
                <a:gd name="connsiteY20" fmla="*/ 161925 h 396875"/>
                <a:gd name="connsiteX21" fmla="*/ 353142 w 353155"/>
                <a:gd name="connsiteY21" fmla="*/ 158750 h 396875"/>
                <a:gd name="connsiteX22" fmla="*/ 194392 w 353155"/>
                <a:gd name="connsiteY22" fmla="*/ 266065 h 396875"/>
                <a:gd name="connsiteX23" fmla="*/ 87078 w 353155"/>
                <a:gd name="connsiteY23" fmla="*/ 158750 h 396875"/>
                <a:gd name="connsiteX24" fmla="*/ 194392 w 353155"/>
                <a:gd name="connsiteY24" fmla="*/ 51435 h 396875"/>
                <a:gd name="connsiteX25" fmla="*/ 301707 w 353155"/>
                <a:gd name="connsiteY25" fmla="*/ 158750 h 396875"/>
                <a:gd name="connsiteX26" fmla="*/ 194392 w 353155"/>
                <a:gd name="connsiteY26" fmla="*/ 266065 h 396875"/>
                <a:gd name="connsiteX27" fmla="*/ 282657 w 353155"/>
                <a:gd name="connsiteY27" fmla="*/ 170180 h 396875"/>
                <a:gd name="connsiteX28" fmla="*/ 282657 w 353155"/>
                <a:gd name="connsiteY28" fmla="*/ 147955 h 396875"/>
                <a:gd name="connsiteX29" fmla="*/ 257257 w 353155"/>
                <a:gd name="connsiteY29" fmla="*/ 137795 h 396875"/>
                <a:gd name="connsiteX30" fmla="*/ 253448 w 353155"/>
                <a:gd name="connsiteY30" fmla="*/ 128905 h 396875"/>
                <a:gd name="connsiteX31" fmla="*/ 264242 w 353155"/>
                <a:gd name="connsiteY31" fmla="*/ 104140 h 396875"/>
                <a:gd name="connsiteX32" fmla="*/ 248367 w 353155"/>
                <a:gd name="connsiteY32" fmla="*/ 88265 h 396875"/>
                <a:gd name="connsiteX33" fmla="*/ 223603 w 353155"/>
                <a:gd name="connsiteY33" fmla="*/ 99060 h 396875"/>
                <a:gd name="connsiteX34" fmla="*/ 214713 w 353155"/>
                <a:gd name="connsiteY34" fmla="*/ 95250 h 396875"/>
                <a:gd name="connsiteX35" fmla="*/ 204553 w 353155"/>
                <a:gd name="connsiteY35" fmla="*/ 69850 h 396875"/>
                <a:gd name="connsiteX36" fmla="*/ 182328 w 353155"/>
                <a:gd name="connsiteY36" fmla="*/ 69850 h 396875"/>
                <a:gd name="connsiteX37" fmla="*/ 172167 w 353155"/>
                <a:gd name="connsiteY37" fmla="*/ 95250 h 396875"/>
                <a:gd name="connsiteX38" fmla="*/ 163278 w 353155"/>
                <a:gd name="connsiteY38" fmla="*/ 99060 h 396875"/>
                <a:gd name="connsiteX39" fmla="*/ 138513 w 353155"/>
                <a:gd name="connsiteY39" fmla="*/ 88265 h 396875"/>
                <a:gd name="connsiteX40" fmla="*/ 122638 w 353155"/>
                <a:gd name="connsiteY40" fmla="*/ 104140 h 396875"/>
                <a:gd name="connsiteX41" fmla="*/ 133432 w 353155"/>
                <a:gd name="connsiteY41" fmla="*/ 128905 h 396875"/>
                <a:gd name="connsiteX42" fmla="*/ 129623 w 353155"/>
                <a:gd name="connsiteY42" fmla="*/ 137795 h 396875"/>
                <a:gd name="connsiteX43" fmla="*/ 104223 w 353155"/>
                <a:gd name="connsiteY43" fmla="*/ 147955 h 396875"/>
                <a:gd name="connsiteX44" fmla="*/ 104223 w 353155"/>
                <a:gd name="connsiteY44" fmla="*/ 170180 h 396875"/>
                <a:gd name="connsiteX45" fmla="*/ 129623 w 353155"/>
                <a:gd name="connsiteY45" fmla="*/ 180340 h 396875"/>
                <a:gd name="connsiteX46" fmla="*/ 133432 w 353155"/>
                <a:gd name="connsiteY46" fmla="*/ 189230 h 396875"/>
                <a:gd name="connsiteX47" fmla="*/ 122638 w 353155"/>
                <a:gd name="connsiteY47" fmla="*/ 213995 h 396875"/>
                <a:gd name="connsiteX48" fmla="*/ 138513 w 353155"/>
                <a:gd name="connsiteY48" fmla="*/ 229870 h 396875"/>
                <a:gd name="connsiteX49" fmla="*/ 163278 w 353155"/>
                <a:gd name="connsiteY49" fmla="*/ 219075 h 396875"/>
                <a:gd name="connsiteX50" fmla="*/ 172167 w 353155"/>
                <a:gd name="connsiteY50" fmla="*/ 222885 h 396875"/>
                <a:gd name="connsiteX51" fmla="*/ 182328 w 353155"/>
                <a:gd name="connsiteY51" fmla="*/ 248285 h 396875"/>
                <a:gd name="connsiteX52" fmla="*/ 204553 w 353155"/>
                <a:gd name="connsiteY52" fmla="*/ 248285 h 396875"/>
                <a:gd name="connsiteX53" fmla="*/ 214713 w 353155"/>
                <a:gd name="connsiteY53" fmla="*/ 222885 h 396875"/>
                <a:gd name="connsiteX54" fmla="*/ 223603 w 353155"/>
                <a:gd name="connsiteY54" fmla="*/ 219075 h 396875"/>
                <a:gd name="connsiteX55" fmla="*/ 248367 w 353155"/>
                <a:gd name="connsiteY55" fmla="*/ 229870 h 396875"/>
                <a:gd name="connsiteX56" fmla="*/ 264242 w 353155"/>
                <a:gd name="connsiteY56" fmla="*/ 213995 h 396875"/>
                <a:gd name="connsiteX57" fmla="*/ 253448 w 353155"/>
                <a:gd name="connsiteY57" fmla="*/ 189230 h 396875"/>
                <a:gd name="connsiteX58" fmla="*/ 257257 w 353155"/>
                <a:gd name="connsiteY58" fmla="*/ 180340 h 396875"/>
                <a:gd name="connsiteX59" fmla="*/ 282657 w 353155"/>
                <a:gd name="connsiteY59" fmla="*/ 170180 h 396875"/>
                <a:gd name="connsiteX60" fmla="*/ 194392 w 353155"/>
                <a:gd name="connsiteY60" fmla="*/ 208280 h 396875"/>
                <a:gd name="connsiteX61" fmla="*/ 144863 w 353155"/>
                <a:gd name="connsiteY61" fmla="*/ 158750 h 396875"/>
                <a:gd name="connsiteX62" fmla="*/ 194392 w 353155"/>
                <a:gd name="connsiteY62" fmla="*/ 109220 h 396875"/>
                <a:gd name="connsiteX63" fmla="*/ 243923 w 353155"/>
                <a:gd name="connsiteY63" fmla="*/ 158750 h 396875"/>
                <a:gd name="connsiteX64" fmla="*/ 194392 w 353155"/>
                <a:gd name="connsiteY64" fmla="*/ 208280 h 396875"/>
                <a:gd name="connsiteX65" fmla="*/ 194392 w 353155"/>
                <a:gd name="connsiteY65" fmla="*/ 184150 h 396875"/>
                <a:gd name="connsiteX66" fmla="*/ 168992 w 353155"/>
                <a:gd name="connsiteY66" fmla="*/ 158750 h 396875"/>
                <a:gd name="connsiteX67" fmla="*/ 194392 w 353155"/>
                <a:gd name="connsiteY67" fmla="*/ 133350 h 396875"/>
                <a:gd name="connsiteX68" fmla="*/ 219792 w 353155"/>
                <a:gd name="connsiteY68" fmla="*/ 158750 h 396875"/>
                <a:gd name="connsiteX69" fmla="*/ 194392 w 353155"/>
                <a:gd name="connsiteY69" fmla="*/ 18415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53155" h="396875">
                  <a:moveTo>
                    <a:pt x="353142" y="158750"/>
                  </a:moveTo>
                  <a:cubicBezTo>
                    <a:pt x="353142" y="137160"/>
                    <a:pt x="348698" y="116840"/>
                    <a:pt x="341078" y="98425"/>
                  </a:cubicBezTo>
                  <a:cubicBezTo>
                    <a:pt x="316948" y="40640"/>
                    <a:pt x="260432" y="0"/>
                    <a:pt x="193757" y="0"/>
                  </a:cubicBezTo>
                  <a:cubicBezTo>
                    <a:pt x="151213" y="0"/>
                    <a:pt x="113113" y="16510"/>
                    <a:pt x="84538" y="43815"/>
                  </a:cubicBezTo>
                  <a:cubicBezTo>
                    <a:pt x="64217" y="62865"/>
                    <a:pt x="48978" y="87630"/>
                    <a:pt x="40723" y="115570"/>
                  </a:cubicBezTo>
                  <a:cubicBezTo>
                    <a:pt x="36278" y="137160"/>
                    <a:pt x="35007" y="157480"/>
                    <a:pt x="35007" y="170815"/>
                  </a:cubicBezTo>
                  <a:cubicBezTo>
                    <a:pt x="35007" y="178435"/>
                    <a:pt x="35007" y="182880"/>
                    <a:pt x="35642" y="183515"/>
                  </a:cubicBezTo>
                  <a:lnTo>
                    <a:pt x="717" y="269240"/>
                  </a:lnTo>
                  <a:cubicBezTo>
                    <a:pt x="-1822" y="275590"/>
                    <a:pt x="2623" y="283210"/>
                    <a:pt x="10242" y="283210"/>
                  </a:cubicBezTo>
                  <a:lnTo>
                    <a:pt x="43263" y="283210"/>
                  </a:lnTo>
                  <a:lnTo>
                    <a:pt x="43263" y="338455"/>
                  </a:lnTo>
                  <a:cubicBezTo>
                    <a:pt x="43263" y="349250"/>
                    <a:pt x="50882" y="358140"/>
                    <a:pt x="61042" y="360680"/>
                  </a:cubicBezTo>
                  <a:cubicBezTo>
                    <a:pt x="62313" y="361315"/>
                    <a:pt x="64217" y="361315"/>
                    <a:pt x="66123" y="361315"/>
                  </a:cubicBezTo>
                  <a:lnTo>
                    <a:pt x="100413" y="361315"/>
                  </a:lnTo>
                  <a:lnTo>
                    <a:pt x="100413" y="396875"/>
                  </a:lnTo>
                  <a:lnTo>
                    <a:pt x="289007" y="396875"/>
                  </a:lnTo>
                  <a:lnTo>
                    <a:pt x="289007" y="339090"/>
                  </a:lnTo>
                  <a:cubicBezTo>
                    <a:pt x="289007" y="336550"/>
                    <a:pt x="289642" y="334010"/>
                    <a:pt x="290278" y="331470"/>
                  </a:cubicBezTo>
                  <a:cubicBezTo>
                    <a:pt x="292817" y="320675"/>
                    <a:pt x="300438" y="309245"/>
                    <a:pt x="309963" y="295910"/>
                  </a:cubicBezTo>
                  <a:cubicBezTo>
                    <a:pt x="330917" y="265430"/>
                    <a:pt x="353778" y="226060"/>
                    <a:pt x="353142" y="162560"/>
                  </a:cubicBezTo>
                  <a:cubicBezTo>
                    <a:pt x="353142" y="162560"/>
                    <a:pt x="353142" y="161925"/>
                    <a:pt x="353142" y="161925"/>
                  </a:cubicBezTo>
                  <a:cubicBezTo>
                    <a:pt x="353142" y="160020"/>
                    <a:pt x="353142" y="159385"/>
                    <a:pt x="353142" y="158750"/>
                  </a:cubicBezTo>
                  <a:close/>
                  <a:moveTo>
                    <a:pt x="194392" y="266065"/>
                  </a:moveTo>
                  <a:cubicBezTo>
                    <a:pt x="135338" y="266065"/>
                    <a:pt x="87078" y="217805"/>
                    <a:pt x="87078" y="158750"/>
                  </a:cubicBezTo>
                  <a:cubicBezTo>
                    <a:pt x="87078" y="99695"/>
                    <a:pt x="135338" y="51435"/>
                    <a:pt x="194392" y="51435"/>
                  </a:cubicBezTo>
                  <a:cubicBezTo>
                    <a:pt x="253448" y="51435"/>
                    <a:pt x="301707" y="99695"/>
                    <a:pt x="301707" y="158750"/>
                  </a:cubicBezTo>
                  <a:cubicBezTo>
                    <a:pt x="301707" y="217805"/>
                    <a:pt x="253448" y="266065"/>
                    <a:pt x="194392" y="266065"/>
                  </a:cubicBezTo>
                  <a:close/>
                  <a:moveTo>
                    <a:pt x="282657" y="170180"/>
                  </a:moveTo>
                  <a:lnTo>
                    <a:pt x="282657" y="147955"/>
                  </a:lnTo>
                  <a:lnTo>
                    <a:pt x="257257" y="137795"/>
                  </a:lnTo>
                  <a:cubicBezTo>
                    <a:pt x="255988" y="134620"/>
                    <a:pt x="255353" y="132080"/>
                    <a:pt x="253448" y="128905"/>
                  </a:cubicBezTo>
                  <a:lnTo>
                    <a:pt x="264242" y="104140"/>
                  </a:lnTo>
                  <a:lnTo>
                    <a:pt x="248367" y="88265"/>
                  </a:lnTo>
                  <a:lnTo>
                    <a:pt x="223603" y="99060"/>
                  </a:lnTo>
                  <a:cubicBezTo>
                    <a:pt x="221063" y="97790"/>
                    <a:pt x="217888" y="96520"/>
                    <a:pt x="214713" y="95250"/>
                  </a:cubicBezTo>
                  <a:lnTo>
                    <a:pt x="204553" y="69850"/>
                  </a:lnTo>
                  <a:lnTo>
                    <a:pt x="182328" y="69850"/>
                  </a:lnTo>
                  <a:lnTo>
                    <a:pt x="172167" y="95250"/>
                  </a:lnTo>
                  <a:cubicBezTo>
                    <a:pt x="168992" y="96520"/>
                    <a:pt x="166453" y="97155"/>
                    <a:pt x="163278" y="99060"/>
                  </a:cubicBezTo>
                  <a:lnTo>
                    <a:pt x="138513" y="88265"/>
                  </a:lnTo>
                  <a:lnTo>
                    <a:pt x="122638" y="104140"/>
                  </a:lnTo>
                  <a:lnTo>
                    <a:pt x="133432" y="128905"/>
                  </a:lnTo>
                  <a:cubicBezTo>
                    <a:pt x="132163" y="131445"/>
                    <a:pt x="130892" y="134620"/>
                    <a:pt x="129623" y="137795"/>
                  </a:cubicBezTo>
                  <a:lnTo>
                    <a:pt x="104223" y="147955"/>
                  </a:lnTo>
                  <a:lnTo>
                    <a:pt x="104223" y="170180"/>
                  </a:lnTo>
                  <a:lnTo>
                    <a:pt x="129623" y="180340"/>
                  </a:lnTo>
                  <a:cubicBezTo>
                    <a:pt x="130892" y="183515"/>
                    <a:pt x="131528" y="186055"/>
                    <a:pt x="133432" y="189230"/>
                  </a:cubicBezTo>
                  <a:lnTo>
                    <a:pt x="122638" y="213995"/>
                  </a:lnTo>
                  <a:lnTo>
                    <a:pt x="138513" y="229870"/>
                  </a:lnTo>
                  <a:lnTo>
                    <a:pt x="163278" y="219075"/>
                  </a:lnTo>
                  <a:cubicBezTo>
                    <a:pt x="165817" y="220345"/>
                    <a:pt x="168992" y="221615"/>
                    <a:pt x="172167" y="222885"/>
                  </a:cubicBezTo>
                  <a:lnTo>
                    <a:pt x="182328" y="248285"/>
                  </a:lnTo>
                  <a:lnTo>
                    <a:pt x="204553" y="248285"/>
                  </a:lnTo>
                  <a:lnTo>
                    <a:pt x="214713" y="222885"/>
                  </a:lnTo>
                  <a:cubicBezTo>
                    <a:pt x="217888" y="221615"/>
                    <a:pt x="220428" y="220980"/>
                    <a:pt x="223603" y="219075"/>
                  </a:cubicBezTo>
                  <a:lnTo>
                    <a:pt x="248367" y="229870"/>
                  </a:lnTo>
                  <a:lnTo>
                    <a:pt x="264242" y="213995"/>
                  </a:lnTo>
                  <a:lnTo>
                    <a:pt x="253448" y="189230"/>
                  </a:lnTo>
                  <a:cubicBezTo>
                    <a:pt x="254717" y="186690"/>
                    <a:pt x="255988" y="183515"/>
                    <a:pt x="257257" y="180340"/>
                  </a:cubicBezTo>
                  <a:lnTo>
                    <a:pt x="282657" y="170180"/>
                  </a:lnTo>
                  <a:close/>
                  <a:moveTo>
                    <a:pt x="194392" y="208280"/>
                  </a:moveTo>
                  <a:cubicBezTo>
                    <a:pt x="167088" y="208280"/>
                    <a:pt x="144863" y="186055"/>
                    <a:pt x="144863" y="158750"/>
                  </a:cubicBezTo>
                  <a:cubicBezTo>
                    <a:pt x="144863" y="131445"/>
                    <a:pt x="167088" y="109220"/>
                    <a:pt x="194392" y="109220"/>
                  </a:cubicBezTo>
                  <a:cubicBezTo>
                    <a:pt x="221698" y="109220"/>
                    <a:pt x="243923" y="131445"/>
                    <a:pt x="243923" y="158750"/>
                  </a:cubicBezTo>
                  <a:cubicBezTo>
                    <a:pt x="243923" y="186055"/>
                    <a:pt x="221698" y="208280"/>
                    <a:pt x="194392" y="208280"/>
                  </a:cubicBezTo>
                  <a:close/>
                  <a:moveTo>
                    <a:pt x="194392" y="184150"/>
                  </a:moveTo>
                  <a:cubicBezTo>
                    <a:pt x="180423" y="184150"/>
                    <a:pt x="168992" y="172720"/>
                    <a:pt x="168992" y="158750"/>
                  </a:cubicBezTo>
                  <a:cubicBezTo>
                    <a:pt x="168992" y="144780"/>
                    <a:pt x="180423" y="133350"/>
                    <a:pt x="194392" y="133350"/>
                  </a:cubicBezTo>
                  <a:cubicBezTo>
                    <a:pt x="208363" y="133350"/>
                    <a:pt x="219792" y="144780"/>
                    <a:pt x="219792" y="158750"/>
                  </a:cubicBezTo>
                  <a:cubicBezTo>
                    <a:pt x="219157" y="172720"/>
                    <a:pt x="208363" y="184150"/>
                    <a:pt x="194392" y="184150"/>
                  </a:cubicBezTo>
                  <a:close/>
                </a:path>
              </a:pathLst>
            </a:custGeom>
            <a:solidFill>
              <a:srgbClr val="FFFFFF"/>
            </a:solidFill>
            <a:ln w="635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2E6F75-4765-4754-C198-F32C8D08157E}"/>
                </a:ext>
              </a:extLst>
            </p:cNvPr>
            <p:cNvSpPr/>
            <p:nvPr/>
          </p:nvSpPr>
          <p:spPr>
            <a:xfrm>
              <a:off x="6452870" y="4285615"/>
              <a:ext cx="510539" cy="300989"/>
            </a:xfrm>
            <a:custGeom>
              <a:avLst/>
              <a:gdLst>
                <a:gd name="connsiteX0" fmla="*/ 118110 w 510539"/>
                <a:gd name="connsiteY0" fmla="*/ 197485 h 300989"/>
                <a:gd name="connsiteX1" fmla="*/ 107315 w 510539"/>
                <a:gd name="connsiteY1" fmla="*/ 192405 h 300989"/>
                <a:gd name="connsiteX2" fmla="*/ 104140 w 510539"/>
                <a:gd name="connsiteY2" fmla="*/ 182245 h 300989"/>
                <a:gd name="connsiteX3" fmla="*/ 109220 w 510539"/>
                <a:gd name="connsiteY3" fmla="*/ 172720 h 300989"/>
                <a:gd name="connsiteX4" fmla="*/ 155575 w 510539"/>
                <a:gd name="connsiteY4" fmla="*/ 134620 h 300989"/>
                <a:gd name="connsiteX5" fmla="*/ 164465 w 510539"/>
                <a:gd name="connsiteY5" fmla="*/ 131445 h 300989"/>
                <a:gd name="connsiteX6" fmla="*/ 175260 w 510539"/>
                <a:gd name="connsiteY6" fmla="*/ 136525 h 300989"/>
                <a:gd name="connsiteX7" fmla="*/ 178435 w 510539"/>
                <a:gd name="connsiteY7" fmla="*/ 146685 h 300989"/>
                <a:gd name="connsiteX8" fmla="*/ 173355 w 510539"/>
                <a:gd name="connsiteY8" fmla="*/ 156210 h 300989"/>
                <a:gd name="connsiteX9" fmla="*/ 127000 w 510539"/>
                <a:gd name="connsiteY9" fmla="*/ 194310 h 300989"/>
                <a:gd name="connsiteX10" fmla="*/ 118110 w 510539"/>
                <a:gd name="connsiteY10" fmla="*/ 197485 h 300989"/>
                <a:gd name="connsiteX11" fmla="*/ 153035 w 510539"/>
                <a:gd name="connsiteY11" fmla="*/ 232410 h 300989"/>
                <a:gd name="connsiteX12" fmla="*/ 212090 w 510539"/>
                <a:gd name="connsiteY12" fmla="*/ 183515 h 300989"/>
                <a:gd name="connsiteX13" fmla="*/ 213995 w 510539"/>
                <a:gd name="connsiteY13" fmla="*/ 163830 h 300989"/>
                <a:gd name="connsiteX14" fmla="*/ 203200 w 510539"/>
                <a:gd name="connsiteY14" fmla="*/ 158750 h 300989"/>
                <a:gd name="connsiteX15" fmla="*/ 194310 w 510539"/>
                <a:gd name="connsiteY15" fmla="*/ 161925 h 300989"/>
                <a:gd name="connsiteX16" fmla="*/ 135255 w 510539"/>
                <a:gd name="connsiteY16" fmla="*/ 210820 h 300989"/>
                <a:gd name="connsiteX17" fmla="*/ 133350 w 510539"/>
                <a:gd name="connsiteY17" fmla="*/ 230505 h 300989"/>
                <a:gd name="connsiteX18" fmla="*/ 144145 w 510539"/>
                <a:gd name="connsiteY18" fmla="*/ 235585 h 300989"/>
                <a:gd name="connsiteX19" fmla="*/ 153035 w 510539"/>
                <a:gd name="connsiteY19" fmla="*/ 232410 h 300989"/>
                <a:gd name="connsiteX20" fmla="*/ 186055 w 510539"/>
                <a:gd name="connsiteY20" fmla="*/ 264160 h 300989"/>
                <a:gd name="connsiteX21" fmla="*/ 228600 w 510539"/>
                <a:gd name="connsiteY21" fmla="*/ 229235 h 300989"/>
                <a:gd name="connsiteX22" fmla="*/ 230505 w 510539"/>
                <a:gd name="connsiteY22" fmla="*/ 209550 h 300989"/>
                <a:gd name="connsiteX23" fmla="*/ 219710 w 510539"/>
                <a:gd name="connsiteY23" fmla="*/ 204470 h 300989"/>
                <a:gd name="connsiteX24" fmla="*/ 210820 w 510539"/>
                <a:gd name="connsiteY24" fmla="*/ 207645 h 300989"/>
                <a:gd name="connsiteX25" fmla="*/ 168275 w 510539"/>
                <a:gd name="connsiteY25" fmla="*/ 242570 h 300989"/>
                <a:gd name="connsiteX26" fmla="*/ 166370 w 510539"/>
                <a:gd name="connsiteY26" fmla="*/ 262255 h 300989"/>
                <a:gd name="connsiteX27" fmla="*/ 177165 w 510539"/>
                <a:gd name="connsiteY27" fmla="*/ 267335 h 300989"/>
                <a:gd name="connsiteX28" fmla="*/ 186055 w 510539"/>
                <a:gd name="connsiteY28" fmla="*/ 264160 h 300989"/>
                <a:gd name="connsiteX29" fmla="*/ 217170 w 510539"/>
                <a:gd name="connsiteY29" fmla="*/ 297815 h 300989"/>
                <a:gd name="connsiteX30" fmla="*/ 241935 w 510539"/>
                <a:gd name="connsiteY30" fmla="*/ 277495 h 300989"/>
                <a:gd name="connsiteX31" fmla="*/ 243840 w 510539"/>
                <a:gd name="connsiteY31" fmla="*/ 257810 h 300989"/>
                <a:gd name="connsiteX32" fmla="*/ 233045 w 510539"/>
                <a:gd name="connsiteY32" fmla="*/ 252730 h 300989"/>
                <a:gd name="connsiteX33" fmla="*/ 224155 w 510539"/>
                <a:gd name="connsiteY33" fmla="*/ 255905 h 300989"/>
                <a:gd name="connsiteX34" fmla="*/ 199390 w 510539"/>
                <a:gd name="connsiteY34" fmla="*/ 276225 h 300989"/>
                <a:gd name="connsiteX35" fmla="*/ 197485 w 510539"/>
                <a:gd name="connsiteY35" fmla="*/ 295910 h 300989"/>
                <a:gd name="connsiteX36" fmla="*/ 208280 w 510539"/>
                <a:gd name="connsiteY36" fmla="*/ 300990 h 300989"/>
                <a:gd name="connsiteX37" fmla="*/ 217170 w 510539"/>
                <a:gd name="connsiteY37" fmla="*/ 297815 h 300989"/>
                <a:gd name="connsiteX38" fmla="*/ 452755 w 510539"/>
                <a:gd name="connsiteY38" fmla="*/ 121285 h 300989"/>
                <a:gd name="connsiteX39" fmla="*/ 510540 w 510539"/>
                <a:gd name="connsiteY39" fmla="*/ 90805 h 300989"/>
                <a:gd name="connsiteX40" fmla="*/ 467995 w 510539"/>
                <a:gd name="connsiteY40" fmla="*/ 10160 h 300989"/>
                <a:gd name="connsiteX41" fmla="*/ 406400 w 510539"/>
                <a:gd name="connsiteY41" fmla="*/ 42545 h 300989"/>
                <a:gd name="connsiteX42" fmla="*/ 450850 w 510539"/>
                <a:gd name="connsiteY42" fmla="*/ 118110 h 300989"/>
                <a:gd name="connsiteX43" fmla="*/ 452755 w 510539"/>
                <a:gd name="connsiteY43" fmla="*/ 121285 h 300989"/>
                <a:gd name="connsiteX44" fmla="*/ 401955 w 510539"/>
                <a:gd name="connsiteY44" fmla="*/ 153670 h 300989"/>
                <a:gd name="connsiteX45" fmla="*/ 410210 w 510539"/>
                <a:gd name="connsiteY45" fmla="*/ 142240 h 300989"/>
                <a:gd name="connsiteX46" fmla="*/ 435610 w 510539"/>
                <a:gd name="connsiteY46" fmla="*/ 125730 h 300989"/>
                <a:gd name="connsiteX47" fmla="*/ 391160 w 510539"/>
                <a:gd name="connsiteY47" fmla="*/ 48895 h 300989"/>
                <a:gd name="connsiteX48" fmla="*/ 273685 w 510539"/>
                <a:gd name="connsiteY48" fmla="*/ 26670 h 300989"/>
                <a:gd name="connsiteX49" fmla="*/ 247015 w 510539"/>
                <a:gd name="connsiteY49" fmla="*/ 27940 h 300989"/>
                <a:gd name="connsiteX50" fmla="*/ 245745 w 510539"/>
                <a:gd name="connsiteY50" fmla="*/ 27940 h 300989"/>
                <a:gd name="connsiteX51" fmla="*/ 239395 w 510539"/>
                <a:gd name="connsiteY51" fmla="*/ 29210 h 300989"/>
                <a:gd name="connsiteX52" fmla="*/ 160020 w 510539"/>
                <a:gd name="connsiteY52" fmla="*/ 69215 h 300989"/>
                <a:gd name="connsiteX53" fmla="*/ 153035 w 510539"/>
                <a:gd name="connsiteY53" fmla="*/ 77470 h 300989"/>
                <a:gd name="connsiteX54" fmla="*/ 153670 w 510539"/>
                <a:gd name="connsiteY54" fmla="*/ 88265 h 300989"/>
                <a:gd name="connsiteX55" fmla="*/ 165735 w 510539"/>
                <a:gd name="connsiteY55" fmla="*/ 95885 h 300989"/>
                <a:gd name="connsiteX56" fmla="*/ 172085 w 510539"/>
                <a:gd name="connsiteY56" fmla="*/ 94615 h 300989"/>
                <a:gd name="connsiteX57" fmla="*/ 252095 w 510539"/>
                <a:gd name="connsiteY57" fmla="*/ 54610 h 300989"/>
                <a:gd name="connsiteX58" fmla="*/ 254635 w 510539"/>
                <a:gd name="connsiteY58" fmla="*/ 53975 h 300989"/>
                <a:gd name="connsiteX59" fmla="*/ 256540 w 510539"/>
                <a:gd name="connsiteY59" fmla="*/ 55245 h 300989"/>
                <a:gd name="connsiteX60" fmla="*/ 387985 w 510539"/>
                <a:gd name="connsiteY60" fmla="*/ 172720 h 300989"/>
                <a:gd name="connsiteX61" fmla="*/ 401955 w 510539"/>
                <a:gd name="connsiteY61" fmla="*/ 153670 h 300989"/>
                <a:gd name="connsiteX62" fmla="*/ 268605 w 510539"/>
                <a:gd name="connsiteY62" fmla="*/ 296545 h 300989"/>
                <a:gd name="connsiteX63" fmla="*/ 274955 w 510539"/>
                <a:gd name="connsiteY63" fmla="*/ 278765 h 300989"/>
                <a:gd name="connsiteX64" fmla="*/ 264795 w 510539"/>
                <a:gd name="connsiteY64" fmla="*/ 268605 h 300989"/>
                <a:gd name="connsiteX65" fmla="*/ 253365 w 510539"/>
                <a:gd name="connsiteY65" fmla="*/ 289560 h 300989"/>
                <a:gd name="connsiteX66" fmla="*/ 252095 w 510539"/>
                <a:gd name="connsiteY66" fmla="*/ 290195 h 300989"/>
                <a:gd name="connsiteX67" fmla="*/ 262255 w 510539"/>
                <a:gd name="connsiteY67" fmla="*/ 297815 h 300989"/>
                <a:gd name="connsiteX68" fmla="*/ 268605 w 510539"/>
                <a:gd name="connsiteY68" fmla="*/ 296545 h 300989"/>
                <a:gd name="connsiteX69" fmla="*/ 311150 w 510539"/>
                <a:gd name="connsiteY69" fmla="*/ 274955 h 300989"/>
                <a:gd name="connsiteX70" fmla="*/ 318135 w 510539"/>
                <a:gd name="connsiteY70" fmla="*/ 258445 h 300989"/>
                <a:gd name="connsiteX71" fmla="*/ 316865 w 510539"/>
                <a:gd name="connsiteY71" fmla="*/ 255905 h 300989"/>
                <a:gd name="connsiteX72" fmla="*/ 285750 w 510539"/>
                <a:gd name="connsiteY72" fmla="*/ 224790 h 300989"/>
                <a:gd name="connsiteX73" fmla="*/ 300990 w 510539"/>
                <a:gd name="connsiteY73" fmla="*/ 213360 h 300989"/>
                <a:gd name="connsiteX74" fmla="*/ 335280 w 510539"/>
                <a:gd name="connsiteY74" fmla="*/ 247650 h 300989"/>
                <a:gd name="connsiteX75" fmla="*/ 337820 w 510539"/>
                <a:gd name="connsiteY75" fmla="*/ 250190 h 300989"/>
                <a:gd name="connsiteX76" fmla="*/ 348615 w 510539"/>
                <a:gd name="connsiteY76" fmla="*/ 256540 h 300989"/>
                <a:gd name="connsiteX77" fmla="*/ 354965 w 510539"/>
                <a:gd name="connsiteY77" fmla="*/ 255270 h 300989"/>
                <a:gd name="connsiteX78" fmla="*/ 362585 w 510539"/>
                <a:gd name="connsiteY78" fmla="*/ 243205 h 300989"/>
                <a:gd name="connsiteX79" fmla="*/ 359410 w 510539"/>
                <a:gd name="connsiteY79" fmla="*/ 234950 h 300989"/>
                <a:gd name="connsiteX80" fmla="*/ 323850 w 510539"/>
                <a:gd name="connsiteY80" fmla="*/ 196850 h 300989"/>
                <a:gd name="connsiteX81" fmla="*/ 339090 w 510539"/>
                <a:gd name="connsiteY81" fmla="*/ 185420 h 300989"/>
                <a:gd name="connsiteX82" fmla="*/ 375285 w 510539"/>
                <a:gd name="connsiteY82" fmla="*/ 222885 h 300989"/>
                <a:gd name="connsiteX83" fmla="*/ 376555 w 510539"/>
                <a:gd name="connsiteY83" fmla="*/ 224155 h 300989"/>
                <a:gd name="connsiteX84" fmla="*/ 388620 w 510539"/>
                <a:gd name="connsiteY84" fmla="*/ 231775 h 300989"/>
                <a:gd name="connsiteX85" fmla="*/ 394970 w 510539"/>
                <a:gd name="connsiteY85" fmla="*/ 230505 h 300989"/>
                <a:gd name="connsiteX86" fmla="*/ 400685 w 510539"/>
                <a:gd name="connsiteY86" fmla="*/ 212090 h 300989"/>
                <a:gd name="connsiteX87" fmla="*/ 367665 w 510539"/>
                <a:gd name="connsiteY87" fmla="*/ 176530 h 300989"/>
                <a:gd name="connsiteX88" fmla="*/ 252730 w 510539"/>
                <a:gd name="connsiteY88" fmla="*/ 73660 h 300989"/>
                <a:gd name="connsiteX89" fmla="*/ 180340 w 510539"/>
                <a:gd name="connsiteY89" fmla="*/ 109855 h 300989"/>
                <a:gd name="connsiteX90" fmla="*/ 165735 w 510539"/>
                <a:gd name="connsiteY90" fmla="*/ 113030 h 300989"/>
                <a:gd name="connsiteX91" fmla="*/ 140970 w 510539"/>
                <a:gd name="connsiteY91" fmla="*/ 99695 h 300989"/>
                <a:gd name="connsiteX92" fmla="*/ 135890 w 510539"/>
                <a:gd name="connsiteY92" fmla="*/ 73660 h 300989"/>
                <a:gd name="connsiteX93" fmla="*/ 152400 w 510539"/>
                <a:gd name="connsiteY93" fmla="*/ 53340 h 300989"/>
                <a:gd name="connsiteX94" fmla="*/ 159385 w 510539"/>
                <a:gd name="connsiteY94" fmla="*/ 49530 h 300989"/>
                <a:gd name="connsiteX95" fmla="*/ 123190 w 510539"/>
                <a:gd name="connsiteY95" fmla="*/ 52070 h 300989"/>
                <a:gd name="connsiteX96" fmla="*/ 60960 w 510539"/>
                <a:gd name="connsiteY96" fmla="*/ 116205 h 300989"/>
                <a:gd name="connsiteX97" fmla="*/ 97790 w 510539"/>
                <a:gd name="connsiteY97" fmla="*/ 158115 h 300989"/>
                <a:gd name="connsiteX98" fmla="*/ 144145 w 510539"/>
                <a:gd name="connsiteY98" fmla="*/ 120015 h 300989"/>
                <a:gd name="connsiteX99" fmla="*/ 163830 w 510539"/>
                <a:gd name="connsiteY99" fmla="*/ 113030 h 300989"/>
                <a:gd name="connsiteX100" fmla="*/ 187960 w 510539"/>
                <a:gd name="connsiteY100" fmla="*/ 124460 h 300989"/>
                <a:gd name="connsiteX101" fmla="*/ 194945 w 510539"/>
                <a:gd name="connsiteY101" fmla="*/ 141605 h 300989"/>
                <a:gd name="connsiteX102" fmla="*/ 202565 w 510539"/>
                <a:gd name="connsiteY102" fmla="*/ 140335 h 300989"/>
                <a:gd name="connsiteX103" fmla="*/ 226695 w 510539"/>
                <a:gd name="connsiteY103" fmla="*/ 151765 h 300989"/>
                <a:gd name="connsiteX104" fmla="*/ 229235 w 510539"/>
                <a:gd name="connsiteY104" fmla="*/ 187960 h 300989"/>
                <a:gd name="connsiteX105" fmla="*/ 243205 w 510539"/>
                <a:gd name="connsiteY105" fmla="*/ 197485 h 300989"/>
                <a:gd name="connsiteX106" fmla="*/ 243205 w 510539"/>
                <a:gd name="connsiteY106" fmla="*/ 236855 h 300989"/>
                <a:gd name="connsiteX107" fmla="*/ 255270 w 510539"/>
                <a:gd name="connsiteY107" fmla="*/ 245110 h 300989"/>
                <a:gd name="connsiteX108" fmla="*/ 261620 w 510539"/>
                <a:gd name="connsiteY108" fmla="*/ 240665 h 300989"/>
                <a:gd name="connsiteX109" fmla="*/ 289560 w 510539"/>
                <a:gd name="connsiteY109" fmla="*/ 266065 h 300989"/>
                <a:gd name="connsiteX110" fmla="*/ 294640 w 510539"/>
                <a:gd name="connsiteY110" fmla="*/ 270510 h 300989"/>
                <a:gd name="connsiteX111" fmla="*/ 302895 w 510539"/>
                <a:gd name="connsiteY111" fmla="*/ 274955 h 300989"/>
                <a:gd name="connsiteX112" fmla="*/ 311150 w 510539"/>
                <a:gd name="connsiteY112" fmla="*/ 274955 h 300989"/>
                <a:gd name="connsiteX113" fmla="*/ 44450 w 510539"/>
                <a:gd name="connsiteY113" fmla="*/ 109855 h 300989"/>
                <a:gd name="connsiteX114" fmla="*/ 109220 w 510539"/>
                <a:gd name="connsiteY114" fmla="*/ 43180 h 300989"/>
                <a:gd name="connsiteX115" fmla="*/ 65405 w 510539"/>
                <a:gd name="connsiteY115" fmla="*/ 0 h 300989"/>
                <a:gd name="connsiteX116" fmla="*/ 0 w 510539"/>
                <a:gd name="connsiteY116" fmla="*/ 66040 h 300989"/>
                <a:gd name="connsiteX117" fmla="*/ 44450 w 510539"/>
                <a:gd name="connsiteY117" fmla="*/ 109855 h 30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10539" h="300989">
                  <a:moveTo>
                    <a:pt x="118110" y="197485"/>
                  </a:moveTo>
                  <a:cubicBezTo>
                    <a:pt x="113665" y="197485"/>
                    <a:pt x="109855" y="195580"/>
                    <a:pt x="107315" y="192405"/>
                  </a:cubicBezTo>
                  <a:cubicBezTo>
                    <a:pt x="104775" y="189865"/>
                    <a:pt x="104140" y="186055"/>
                    <a:pt x="104140" y="182245"/>
                  </a:cubicBezTo>
                  <a:cubicBezTo>
                    <a:pt x="104775" y="178435"/>
                    <a:pt x="106045" y="175260"/>
                    <a:pt x="109220" y="172720"/>
                  </a:cubicBezTo>
                  <a:lnTo>
                    <a:pt x="155575" y="134620"/>
                  </a:lnTo>
                  <a:cubicBezTo>
                    <a:pt x="158115" y="132715"/>
                    <a:pt x="161290" y="131445"/>
                    <a:pt x="164465" y="131445"/>
                  </a:cubicBezTo>
                  <a:cubicBezTo>
                    <a:pt x="168910" y="131445"/>
                    <a:pt x="172720" y="133350"/>
                    <a:pt x="175260" y="136525"/>
                  </a:cubicBezTo>
                  <a:cubicBezTo>
                    <a:pt x="177800" y="139065"/>
                    <a:pt x="178435" y="142875"/>
                    <a:pt x="178435" y="146685"/>
                  </a:cubicBezTo>
                  <a:cubicBezTo>
                    <a:pt x="177800" y="150495"/>
                    <a:pt x="176530" y="153670"/>
                    <a:pt x="173355" y="156210"/>
                  </a:cubicBezTo>
                  <a:lnTo>
                    <a:pt x="127000" y="194310"/>
                  </a:lnTo>
                  <a:cubicBezTo>
                    <a:pt x="124460" y="196215"/>
                    <a:pt x="121285" y="197485"/>
                    <a:pt x="118110" y="197485"/>
                  </a:cubicBezTo>
                  <a:close/>
                  <a:moveTo>
                    <a:pt x="153035" y="232410"/>
                  </a:moveTo>
                  <a:lnTo>
                    <a:pt x="212090" y="183515"/>
                  </a:lnTo>
                  <a:cubicBezTo>
                    <a:pt x="217805" y="178435"/>
                    <a:pt x="219075" y="170180"/>
                    <a:pt x="213995" y="163830"/>
                  </a:cubicBezTo>
                  <a:cubicBezTo>
                    <a:pt x="211455" y="160655"/>
                    <a:pt x="207645" y="158750"/>
                    <a:pt x="203200" y="158750"/>
                  </a:cubicBezTo>
                  <a:cubicBezTo>
                    <a:pt x="200025" y="158750"/>
                    <a:pt x="196850" y="160020"/>
                    <a:pt x="194310" y="161925"/>
                  </a:cubicBezTo>
                  <a:lnTo>
                    <a:pt x="135255" y="210820"/>
                  </a:lnTo>
                  <a:cubicBezTo>
                    <a:pt x="129540" y="215900"/>
                    <a:pt x="128270" y="224155"/>
                    <a:pt x="133350" y="230505"/>
                  </a:cubicBezTo>
                  <a:cubicBezTo>
                    <a:pt x="135890" y="233680"/>
                    <a:pt x="139700" y="235585"/>
                    <a:pt x="144145" y="235585"/>
                  </a:cubicBezTo>
                  <a:cubicBezTo>
                    <a:pt x="147320" y="235585"/>
                    <a:pt x="150495" y="234315"/>
                    <a:pt x="153035" y="232410"/>
                  </a:cubicBezTo>
                  <a:close/>
                  <a:moveTo>
                    <a:pt x="186055" y="264160"/>
                  </a:moveTo>
                  <a:lnTo>
                    <a:pt x="228600" y="229235"/>
                  </a:lnTo>
                  <a:cubicBezTo>
                    <a:pt x="234315" y="224155"/>
                    <a:pt x="234950" y="215900"/>
                    <a:pt x="230505" y="209550"/>
                  </a:cubicBezTo>
                  <a:cubicBezTo>
                    <a:pt x="227965" y="206375"/>
                    <a:pt x="224155" y="204470"/>
                    <a:pt x="219710" y="204470"/>
                  </a:cubicBezTo>
                  <a:cubicBezTo>
                    <a:pt x="216535" y="204470"/>
                    <a:pt x="213360" y="205740"/>
                    <a:pt x="210820" y="207645"/>
                  </a:cubicBezTo>
                  <a:lnTo>
                    <a:pt x="168275" y="242570"/>
                  </a:lnTo>
                  <a:cubicBezTo>
                    <a:pt x="162560" y="247650"/>
                    <a:pt x="161290" y="255905"/>
                    <a:pt x="166370" y="262255"/>
                  </a:cubicBezTo>
                  <a:cubicBezTo>
                    <a:pt x="168910" y="265430"/>
                    <a:pt x="172720" y="267335"/>
                    <a:pt x="177165" y="267335"/>
                  </a:cubicBezTo>
                  <a:cubicBezTo>
                    <a:pt x="180975" y="267335"/>
                    <a:pt x="183515" y="266065"/>
                    <a:pt x="186055" y="264160"/>
                  </a:cubicBezTo>
                  <a:close/>
                  <a:moveTo>
                    <a:pt x="217170" y="297815"/>
                  </a:moveTo>
                  <a:lnTo>
                    <a:pt x="241935" y="277495"/>
                  </a:lnTo>
                  <a:cubicBezTo>
                    <a:pt x="247650" y="272415"/>
                    <a:pt x="248920" y="264160"/>
                    <a:pt x="243840" y="257810"/>
                  </a:cubicBezTo>
                  <a:cubicBezTo>
                    <a:pt x="241300" y="254635"/>
                    <a:pt x="237490" y="252730"/>
                    <a:pt x="233045" y="252730"/>
                  </a:cubicBezTo>
                  <a:cubicBezTo>
                    <a:pt x="229870" y="252730"/>
                    <a:pt x="226695" y="254000"/>
                    <a:pt x="224155" y="255905"/>
                  </a:cubicBezTo>
                  <a:lnTo>
                    <a:pt x="199390" y="276225"/>
                  </a:lnTo>
                  <a:cubicBezTo>
                    <a:pt x="193675" y="281305"/>
                    <a:pt x="192405" y="289560"/>
                    <a:pt x="197485" y="295910"/>
                  </a:cubicBezTo>
                  <a:cubicBezTo>
                    <a:pt x="200025" y="299085"/>
                    <a:pt x="203835" y="300990"/>
                    <a:pt x="208280" y="300990"/>
                  </a:cubicBezTo>
                  <a:cubicBezTo>
                    <a:pt x="211455" y="300990"/>
                    <a:pt x="214630" y="299720"/>
                    <a:pt x="217170" y="297815"/>
                  </a:cubicBezTo>
                  <a:close/>
                  <a:moveTo>
                    <a:pt x="452755" y="121285"/>
                  </a:moveTo>
                  <a:lnTo>
                    <a:pt x="510540" y="90805"/>
                  </a:lnTo>
                  <a:lnTo>
                    <a:pt x="467995" y="10160"/>
                  </a:lnTo>
                  <a:cubicBezTo>
                    <a:pt x="444500" y="22860"/>
                    <a:pt x="417195" y="36830"/>
                    <a:pt x="406400" y="42545"/>
                  </a:cubicBezTo>
                  <a:cubicBezTo>
                    <a:pt x="412750" y="52705"/>
                    <a:pt x="424815" y="73660"/>
                    <a:pt x="450850" y="118110"/>
                  </a:cubicBezTo>
                  <a:lnTo>
                    <a:pt x="452755" y="121285"/>
                  </a:lnTo>
                  <a:close/>
                  <a:moveTo>
                    <a:pt x="401955" y="153670"/>
                  </a:moveTo>
                  <a:cubicBezTo>
                    <a:pt x="405130" y="148590"/>
                    <a:pt x="407670" y="144145"/>
                    <a:pt x="410210" y="142240"/>
                  </a:cubicBezTo>
                  <a:cubicBezTo>
                    <a:pt x="414020" y="138430"/>
                    <a:pt x="426720" y="130810"/>
                    <a:pt x="435610" y="125730"/>
                  </a:cubicBezTo>
                  <a:cubicBezTo>
                    <a:pt x="427355" y="111760"/>
                    <a:pt x="401320" y="66040"/>
                    <a:pt x="391160" y="48895"/>
                  </a:cubicBezTo>
                  <a:cubicBezTo>
                    <a:pt x="344170" y="30480"/>
                    <a:pt x="301625" y="26670"/>
                    <a:pt x="273685" y="26670"/>
                  </a:cubicBezTo>
                  <a:cubicBezTo>
                    <a:pt x="264795" y="26670"/>
                    <a:pt x="255905" y="27305"/>
                    <a:pt x="247015" y="27940"/>
                  </a:cubicBezTo>
                  <a:lnTo>
                    <a:pt x="245745" y="27940"/>
                  </a:lnTo>
                  <a:cubicBezTo>
                    <a:pt x="243840" y="27940"/>
                    <a:pt x="241300" y="28575"/>
                    <a:pt x="239395" y="29210"/>
                  </a:cubicBezTo>
                  <a:lnTo>
                    <a:pt x="160020" y="69215"/>
                  </a:lnTo>
                  <a:cubicBezTo>
                    <a:pt x="156845" y="71120"/>
                    <a:pt x="154305" y="73660"/>
                    <a:pt x="153035" y="77470"/>
                  </a:cubicBezTo>
                  <a:cubicBezTo>
                    <a:pt x="151765" y="81280"/>
                    <a:pt x="152400" y="84455"/>
                    <a:pt x="153670" y="88265"/>
                  </a:cubicBezTo>
                  <a:cubicBezTo>
                    <a:pt x="156210" y="92710"/>
                    <a:pt x="160655" y="95885"/>
                    <a:pt x="165735" y="95885"/>
                  </a:cubicBezTo>
                  <a:cubicBezTo>
                    <a:pt x="167640" y="95885"/>
                    <a:pt x="170180" y="95250"/>
                    <a:pt x="172085" y="94615"/>
                  </a:cubicBezTo>
                  <a:lnTo>
                    <a:pt x="252095" y="54610"/>
                  </a:lnTo>
                  <a:lnTo>
                    <a:pt x="254635" y="53975"/>
                  </a:lnTo>
                  <a:lnTo>
                    <a:pt x="256540" y="55245"/>
                  </a:lnTo>
                  <a:cubicBezTo>
                    <a:pt x="307975" y="90170"/>
                    <a:pt x="373380" y="157480"/>
                    <a:pt x="387985" y="172720"/>
                  </a:cubicBezTo>
                  <a:cubicBezTo>
                    <a:pt x="392430" y="168275"/>
                    <a:pt x="398145" y="160020"/>
                    <a:pt x="401955" y="153670"/>
                  </a:cubicBezTo>
                  <a:close/>
                  <a:moveTo>
                    <a:pt x="268605" y="296545"/>
                  </a:moveTo>
                  <a:cubicBezTo>
                    <a:pt x="274955" y="293370"/>
                    <a:pt x="278130" y="285115"/>
                    <a:pt x="274955" y="278765"/>
                  </a:cubicBezTo>
                  <a:lnTo>
                    <a:pt x="264795" y="268605"/>
                  </a:lnTo>
                  <a:cubicBezTo>
                    <a:pt x="264160" y="276860"/>
                    <a:pt x="259715" y="284480"/>
                    <a:pt x="253365" y="289560"/>
                  </a:cubicBezTo>
                  <a:lnTo>
                    <a:pt x="252095" y="290195"/>
                  </a:lnTo>
                  <a:cubicBezTo>
                    <a:pt x="256540" y="295275"/>
                    <a:pt x="260350" y="297815"/>
                    <a:pt x="262255" y="297815"/>
                  </a:cubicBezTo>
                  <a:cubicBezTo>
                    <a:pt x="264160" y="297815"/>
                    <a:pt x="266700" y="297180"/>
                    <a:pt x="268605" y="296545"/>
                  </a:cubicBezTo>
                  <a:close/>
                  <a:moveTo>
                    <a:pt x="311150" y="274955"/>
                  </a:moveTo>
                  <a:cubicBezTo>
                    <a:pt x="316865" y="271780"/>
                    <a:pt x="320040" y="264795"/>
                    <a:pt x="318135" y="258445"/>
                  </a:cubicBezTo>
                  <a:cubicBezTo>
                    <a:pt x="318135" y="257810"/>
                    <a:pt x="317500" y="256540"/>
                    <a:pt x="316865" y="255905"/>
                  </a:cubicBezTo>
                  <a:lnTo>
                    <a:pt x="285750" y="224790"/>
                  </a:lnTo>
                  <a:lnTo>
                    <a:pt x="300990" y="213360"/>
                  </a:lnTo>
                  <a:lnTo>
                    <a:pt x="335280" y="247650"/>
                  </a:lnTo>
                  <a:lnTo>
                    <a:pt x="337820" y="250190"/>
                  </a:lnTo>
                  <a:cubicBezTo>
                    <a:pt x="342900" y="254635"/>
                    <a:pt x="344805" y="256540"/>
                    <a:pt x="348615" y="256540"/>
                  </a:cubicBezTo>
                  <a:cubicBezTo>
                    <a:pt x="350520" y="256540"/>
                    <a:pt x="353060" y="255905"/>
                    <a:pt x="354965" y="255270"/>
                  </a:cubicBezTo>
                  <a:cubicBezTo>
                    <a:pt x="359410" y="252730"/>
                    <a:pt x="362585" y="248285"/>
                    <a:pt x="362585" y="243205"/>
                  </a:cubicBezTo>
                  <a:cubicBezTo>
                    <a:pt x="362585" y="240030"/>
                    <a:pt x="361315" y="237490"/>
                    <a:pt x="359410" y="234950"/>
                  </a:cubicBezTo>
                  <a:lnTo>
                    <a:pt x="323850" y="196850"/>
                  </a:lnTo>
                  <a:lnTo>
                    <a:pt x="339090" y="185420"/>
                  </a:lnTo>
                  <a:lnTo>
                    <a:pt x="375285" y="222885"/>
                  </a:lnTo>
                  <a:lnTo>
                    <a:pt x="376555" y="224155"/>
                  </a:lnTo>
                  <a:cubicBezTo>
                    <a:pt x="381635" y="229235"/>
                    <a:pt x="384175" y="231775"/>
                    <a:pt x="388620" y="231775"/>
                  </a:cubicBezTo>
                  <a:cubicBezTo>
                    <a:pt x="390525" y="231775"/>
                    <a:pt x="393065" y="231140"/>
                    <a:pt x="394970" y="230505"/>
                  </a:cubicBezTo>
                  <a:cubicBezTo>
                    <a:pt x="401320" y="227330"/>
                    <a:pt x="404495" y="219075"/>
                    <a:pt x="400685" y="212090"/>
                  </a:cubicBezTo>
                  <a:lnTo>
                    <a:pt x="367665" y="176530"/>
                  </a:lnTo>
                  <a:cubicBezTo>
                    <a:pt x="347345" y="155575"/>
                    <a:pt x="295910" y="104140"/>
                    <a:pt x="252730" y="73660"/>
                  </a:cubicBezTo>
                  <a:lnTo>
                    <a:pt x="180340" y="109855"/>
                  </a:lnTo>
                  <a:cubicBezTo>
                    <a:pt x="175895" y="112395"/>
                    <a:pt x="171450" y="113030"/>
                    <a:pt x="165735" y="113030"/>
                  </a:cubicBezTo>
                  <a:cubicBezTo>
                    <a:pt x="156210" y="113030"/>
                    <a:pt x="146685" y="107950"/>
                    <a:pt x="140970" y="99695"/>
                  </a:cubicBezTo>
                  <a:cubicBezTo>
                    <a:pt x="135890" y="92075"/>
                    <a:pt x="133985" y="82550"/>
                    <a:pt x="135890" y="73660"/>
                  </a:cubicBezTo>
                  <a:cubicBezTo>
                    <a:pt x="137795" y="64770"/>
                    <a:pt x="144145" y="57150"/>
                    <a:pt x="152400" y="53340"/>
                  </a:cubicBezTo>
                  <a:lnTo>
                    <a:pt x="159385" y="49530"/>
                  </a:lnTo>
                  <a:lnTo>
                    <a:pt x="123190" y="52070"/>
                  </a:lnTo>
                  <a:lnTo>
                    <a:pt x="60960" y="116205"/>
                  </a:lnTo>
                  <a:lnTo>
                    <a:pt x="97790" y="158115"/>
                  </a:lnTo>
                  <a:cubicBezTo>
                    <a:pt x="97790" y="158115"/>
                    <a:pt x="144145" y="120015"/>
                    <a:pt x="144145" y="120015"/>
                  </a:cubicBezTo>
                  <a:cubicBezTo>
                    <a:pt x="149860" y="115570"/>
                    <a:pt x="156845" y="113030"/>
                    <a:pt x="163830" y="113030"/>
                  </a:cubicBezTo>
                  <a:cubicBezTo>
                    <a:pt x="173355" y="113030"/>
                    <a:pt x="182245" y="117475"/>
                    <a:pt x="187960" y="124460"/>
                  </a:cubicBezTo>
                  <a:cubicBezTo>
                    <a:pt x="191770" y="129540"/>
                    <a:pt x="194310" y="135255"/>
                    <a:pt x="194945" y="141605"/>
                  </a:cubicBezTo>
                  <a:cubicBezTo>
                    <a:pt x="197485" y="140970"/>
                    <a:pt x="200025" y="140335"/>
                    <a:pt x="202565" y="140335"/>
                  </a:cubicBezTo>
                  <a:cubicBezTo>
                    <a:pt x="212090" y="140335"/>
                    <a:pt x="220980" y="144145"/>
                    <a:pt x="226695" y="151765"/>
                  </a:cubicBezTo>
                  <a:cubicBezTo>
                    <a:pt x="234950" y="161925"/>
                    <a:pt x="236220" y="176530"/>
                    <a:pt x="229235" y="187960"/>
                  </a:cubicBezTo>
                  <a:cubicBezTo>
                    <a:pt x="234950" y="189865"/>
                    <a:pt x="239395" y="193040"/>
                    <a:pt x="243205" y="197485"/>
                  </a:cubicBezTo>
                  <a:cubicBezTo>
                    <a:pt x="252730" y="208915"/>
                    <a:pt x="252730" y="225425"/>
                    <a:pt x="243205" y="236855"/>
                  </a:cubicBezTo>
                  <a:cubicBezTo>
                    <a:pt x="247650" y="238760"/>
                    <a:pt x="252095" y="241300"/>
                    <a:pt x="255270" y="245110"/>
                  </a:cubicBezTo>
                  <a:lnTo>
                    <a:pt x="261620" y="240665"/>
                  </a:lnTo>
                  <a:lnTo>
                    <a:pt x="289560" y="266065"/>
                  </a:lnTo>
                  <a:cubicBezTo>
                    <a:pt x="291465" y="267970"/>
                    <a:pt x="293370" y="269240"/>
                    <a:pt x="294640" y="270510"/>
                  </a:cubicBezTo>
                  <a:cubicBezTo>
                    <a:pt x="298450" y="274320"/>
                    <a:pt x="299720" y="274955"/>
                    <a:pt x="302895" y="274955"/>
                  </a:cubicBezTo>
                  <a:cubicBezTo>
                    <a:pt x="306705" y="276225"/>
                    <a:pt x="309245" y="275590"/>
                    <a:pt x="311150" y="274955"/>
                  </a:cubicBezTo>
                  <a:close/>
                  <a:moveTo>
                    <a:pt x="44450" y="109855"/>
                  </a:moveTo>
                  <a:lnTo>
                    <a:pt x="109220" y="43180"/>
                  </a:lnTo>
                  <a:lnTo>
                    <a:pt x="65405" y="0"/>
                  </a:lnTo>
                  <a:lnTo>
                    <a:pt x="0" y="66040"/>
                  </a:lnTo>
                  <a:lnTo>
                    <a:pt x="44450" y="109855"/>
                  </a:lnTo>
                  <a:close/>
                </a:path>
              </a:pathLst>
            </a:custGeom>
            <a:solidFill>
              <a:srgbClr val="FFFFFF"/>
            </a:solidFill>
            <a:ln w="6350" cap="flat">
              <a:noFill/>
              <a:prstDash val="solid"/>
              <a:miter/>
            </a:ln>
          </p:spPr>
          <p:txBody>
            <a:bodyPr rtlCol="0" anchor="ctr"/>
            <a:lstStyle/>
            <a:p>
              <a:endParaRPr lang="en-US"/>
            </a:p>
          </p:txBody>
        </p:sp>
      </p:grpSp>
      <p:sp>
        <p:nvSpPr>
          <p:cNvPr id="55" name="Text Placeholder 9">
            <a:extLst>
              <a:ext uri="{FF2B5EF4-FFF2-40B4-BE49-F238E27FC236}">
                <a16:creationId xmlns:a16="http://schemas.microsoft.com/office/drawing/2014/main" id="{5492E62D-6327-482A-1A8F-AD3ED9C6527E}"/>
              </a:ext>
            </a:extLst>
          </p:cNvPr>
          <p:cNvSpPr txBox="1">
            <a:spLocks/>
          </p:cNvSpPr>
          <p:nvPr/>
        </p:nvSpPr>
        <p:spPr>
          <a:xfrm>
            <a:off x="3542833" y="2139111"/>
            <a:ext cx="3696281" cy="444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Integer</a:t>
            </a:r>
          </a:p>
        </p:txBody>
      </p:sp>
      <p:sp>
        <p:nvSpPr>
          <p:cNvPr id="56" name="Text Placeholder 12">
            <a:extLst>
              <a:ext uri="{FF2B5EF4-FFF2-40B4-BE49-F238E27FC236}">
                <a16:creationId xmlns:a16="http://schemas.microsoft.com/office/drawing/2014/main" id="{614D3223-5470-98A2-0D70-EFDB22577C0F}"/>
              </a:ext>
            </a:extLst>
          </p:cNvPr>
          <p:cNvSpPr txBox="1">
            <a:spLocks/>
          </p:cNvSpPr>
          <p:nvPr/>
        </p:nvSpPr>
        <p:spPr>
          <a:xfrm>
            <a:off x="8868842" y="2284296"/>
            <a:ext cx="2397790" cy="302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tx2"/>
                </a:solidFill>
                <a:latin typeface="Montserrat ExtraBold" pitchFamily="2" charset="77"/>
              </a:rPr>
              <a:t>TITLE 1</a:t>
            </a:r>
          </a:p>
        </p:txBody>
      </p:sp>
      <p:sp>
        <p:nvSpPr>
          <p:cNvPr id="57" name="Text Placeholder 9">
            <a:extLst>
              <a:ext uri="{FF2B5EF4-FFF2-40B4-BE49-F238E27FC236}">
                <a16:creationId xmlns:a16="http://schemas.microsoft.com/office/drawing/2014/main" id="{F662D4DE-0CB4-7858-7FE8-3335E5DFDF5F}"/>
              </a:ext>
            </a:extLst>
          </p:cNvPr>
          <p:cNvSpPr txBox="1">
            <a:spLocks/>
          </p:cNvSpPr>
          <p:nvPr/>
        </p:nvSpPr>
        <p:spPr>
          <a:xfrm>
            <a:off x="3542833" y="2713106"/>
            <a:ext cx="3696281" cy="444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Integer</a:t>
            </a:r>
          </a:p>
        </p:txBody>
      </p:sp>
      <p:sp>
        <p:nvSpPr>
          <p:cNvPr id="58" name="Text Placeholder 12">
            <a:extLst>
              <a:ext uri="{FF2B5EF4-FFF2-40B4-BE49-F238E27FC236}">
                <a16:creationId xmlns:a16="http://schemas.microsoft.com/office/drawing/2014/main" id="{026F7212-24E8-41E5-7EAB-931AFC2C3582}"/>
              </a:ext>
            </a:extLst>
          </p:cNvPr>
          <p:cNvSpPr txBox="1">
            <a:spLocks/>
          </p:cNvSpPr>
          <p:nvPr/>
        </p:nvSpPr>
        <p:spPr>
          <a:xfrm>
            <a:off x="8868842" y="2858291"/>
            <a:ext cx="2397790" cy="302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tx2"/>
                </a:solidFill>
                <a:latin typeface="Montserrat ExtraBold" pitchFamily="2" charset="77"/>
              </a:rPr>
              <a:t>TITLE 1</a:t>
            </a:r>
          </a:p>
        </p:txBody>
      </p:sp>
      <p:sp>
        <p:nvSpPr>
          <p:cNvPr id="59" name="Text Placeholder 9">
            <a:extLst>
              <a:ext uri="{FF2B5EF4-FFF2-40B4-BE49-F238E27FC236}">
                <a16:creationId xmlns:a16="http://schemas.microsoft.com/office/drawing/2014/main" id="{27B67280-1D7E-2D86-DD09-919E0660CAB3}"/>
              </a:ext>
            </a:extLst>
          </p:cNvPr>
          <p:cNvSpPr txBox="1">
            <a:spLocks/>
          </p:cNvSpPr>
          <p:nvPr/>
        </p:nvSpPr>
        <p:spPr>
          <a:xfrm>
            <a:off x="3609888" y="3310845"/>
            <a:ext cx="3696281" cy="444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sollicitudin</a:t>
            </a:r>
            <a:endParaRPr lang="en-US" sz="1400" dirty="0"/>
          </a:p>
        </p:txBody>
      </p:sp>
      <p:sp>
        <p:nvSpPr>
          <p:cNvPr id="60" name="Text Placeholder 12">
            <a:extLst>
              <a:ext uri="{FF2B5EF4-FFF2-40B4-BE49-F238E27FC236}">
                <a16:creationId xmlns:a16="http://schemas.microsoft.com/office/drawing/2014/main" id="{5972D798-4B96-B5CE-2656-730DD1A15649}"/>
              </a:ext>
            </a:extLst>
          </p:cNvPr>
          <p:cNvSpPr txBox="1">
            <a:spLocks/>
          </p:cNvSpPr>
          <p:nvPr/>
        </p:nvSpPr>
        <p:spPr>
          <a:xfrm>
            <a:off x="8935897" y="3456030"/>
            <a:ext cx="2397790" cy="302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tx2"/>
                </a:solidFill>
                <a:latin typeface="Montserrat ExtraBold" pitchFamily="2" charset="77"/>
              </a:rPr>
              <a:t>TITLE 1</a:t>
            </a:r>
          </a:p>
        </p:txBody>
      </p:sp>
      <p:sp>
        <p:nvSpPr>
          <p:cNvPr id="61" name="Text Placeholder 9">
            <a:extLst>
              <a:ext uri="{FF2B5EF4-FFF2-40B4-BE49-F238E27FC236}">
                <a16:creationId xmlns:a16="http://schemas.microsoft.com/office/drawing/2014/main" id="{BEAA02F2-2BBC-8FAD-4CAB-D58A197D0F0B}"/>
              </a:ext>
            </a:extLst>
          </p:cNvPr>
          <p:cNvSpPr txBox="1">
            <a:spLocks/>
          </p:cNvSpPr>
          <p:nvPr/>
        </p:nvSpPr>
        <p:spPr>
          <a:xfrm>
            <a:off x="3609888" y="3884840"/>
            <a:ext cx="3696281" cy="444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Integer</a:t>
            </a:r>
          </a:p>
        </p:txBody>
      </p:sp>
      <p:sp>
        <p:nvSpPr>
          <p:cNvPr id="62" name="Text Placeholder 12">
            <a:extLst>
              <a:ext uri="{FF2B5EF4-FFF2-40B4-BE49-F238E27FC236}">
                <a16:creationId xmlns:a16="http://schemas.microsoft.com/office/drawing/2014/main" id="{EA85F064-09E6-B782-437C-702E24A0763A}"/>
              </a:ext>
            </a:extLst>
          </p:cNvPr>
          <p:cNvSpPr txBox="1">
            <a:spLocks/>
          </p:cNvSpPr>
          <p:nvPr/>
        </p:nvSpPr>
        <p:spPr>
          <a:xfrm>
            <a:off x="8935897" y="4030025"/>
            <a:ext cx="2397790" cy="302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tx2"/>
                </a:solidFill>
                <a:latin typeface="Montserrat ExtraBold" pitchFamily="2" charset="77"/>
              </a:rPr>
              <a:t>TITLE 1</a:t>
            </a:r>
          </a:p>
        </p:txBody>
      </p:sp>
      <p:sp>
        <p:nvSpPr>
          <p:cNvPr id="63" name="Rectangle 62">
            <a:extLst>
              <a:ext uri="{FF2B5EF4-FFF2-40B4-BE49-F238E27FC236}">
                <a16:creationId xmlns:a16="http://schemas.microsoft.com/office/drawing/2014/main" id="{9797075A-2965-822E-7104-A59B2E7F3F85}"/>
              </a:ext>
            </a:extLst>
          </p:cNvPr>
          <p:cNvSpPr/>
          <p:nvPr/>
        </p:nvSpPr>
        <p:spPr>
          <a:xfrm>
            <a:off x="7802898" y="819301"/>
            <a:ext cx="2536911" cy="2530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A14A9BB-A943-43E4-B552-B3F6742EBE2C}"/>
              </a:ext>
            </a:extLst>
          </p:cNvPr>
          <p:cNvSpPr txBox="1"/>
          <p:nvPr/>
        </p:nvSpPr>
        <p:spPr>
          <a:xfrm>
            <a:off x="8322741" y="795367"/>
            <a:ext cx="2828882" cy="738664"/>
          </a:xfrm>
          <a:prstGeom prst="rect">
            <a:avLst/>
          </a:prstGeom>
          <a:noFill/>
        </p:spPr>
        <p:txBody>
          <a:bodyPr wrap="square" rtlCol="0">
            <a:spAutoFit/>
          </a:bodyPr>
          <a:lstStyle/>
          <a:p>
            <a:r>
              <a:rPr lang="en-US" sz="1400" dirty="0">
                <a:solidFill>
                  <a:schemeClr val="bg1"/>
                </a:solidFill>
                <a:latin typeface="Montserrat" pitchFamily="2" charset="77"/>
              </a:rPr>
              <a:t>YOUR TITLE</a:t>
            </a:r>
          </a:p>
          <a:p>
            <a:r>
              <a:rPr lang="en-US" sz="2800" b="1" i="1" dirty="0">
                <a:solidFill>
                  <a:schemeClr val="accent5"/>
                </a:solidFill>
                <a:latin typeface="Montserrat Black" pitchFamily="2" charset="77"/>
              </a:rPr>
              <a:t>GOES HERE</a:t>
            </a:r>
          </a:p>
        </p:txBody>
      </p:sp>
      <p:grpSp>
        <p:nvGrpSpPr>
          <p:cNvPr id="65" name="Group 64">
            <a:extLst>
              <a:ext uri="{FF2B5EF4-FFF2-40B4-BE49-F238E27FC236}">
                <a16:creationId xmlns:a16="http://schemas.microsoft.com/office/drawing/2014/main" id="{8ADA08DC-7D5A-F5A3-03A5-1C273B6FC381}"/>
              </a:ext>
            </a:extLst>
          </p:cNvPr>
          <p:cNvGrpSpPr/>
          <p:nvPr/>
        </p:nvGrpSpPr>
        <p:grpSpPr>
          <a:xfrm>
            <a:off x="2579567" y="2930212"/>
            <a:ext cx="668383" cy="668557"/>
            <a:chOff x="6207125" y="2541588"/>
            <a:chExt cx="296863" cy="296863"/>
          </a:xfrm>
          <a:solidFill>
            <a:srgbClr val="FFFFFF"/>
          </a:solidFill>
        </p:grpSpPr>
        <p:sp>
          <p:nvSpPr>
            <p:cNvPr id="66" name="Freeform 95">
              <a:extLst>
                <a:ext uri="{FF2B5EF4-FFF2-40B4-BE49-F238E27FC236}">
                  <a16:creationId xmlns:a16="http://schemas.microsoft.com/office/drawing/2014/main" id="{46BABA91-E1DF-B6E0-F37E-200D133E6680}"/>
                </a:ext>
              </a:extLst>
            </p:cNvPr>
            <p:cNvSpPr>
              <a:spLocks noEditPoints="1"/>
            </p:cNvSpPr>
            <p:nvPr/>
          </p:nvSpPr>
          <p:spPr bwMode="auto">
            <a:xfrm>
              <a:off x="6207125" y="2541588"/>
              <a:ext cx="296863" cy="296863"/>
            </a:xfrm>
            <a:custGeom>
              <a:avLst/>
              <a:gdLst/>
              <a:ahLst/>
              <a:cxnLst>
                <a:cxn ang="0">
                  <a:pos x="58" y="0"/>
                </a:cxn>
                <a:cxn ang="0">
                  <a:pos x="0" y="58"/>
                </a:cxn>
                <a:cxn ang="0">
                  <a:pos x="58" y="116"/>
                </a:cxn>
                <a:cxn ang="0">
                  <a:pos x="116" y="58"/>
                </a:cxn>
                <a:cxn ang="0">
                  <a:pos x="58" y="0"/>
                </a:cxn>
                <a:cxn ang="0">
                  <a:pos x="58" y="109"/>
                </a:cxn>
                <a:cxn ang="0">
                  <a:pos x="7" y="58"/>
                </a:cxn>
                <a:cxn ang="0">
                  <a:pos x="58" y="7"/>
                </a:cxn>
                <a:cxn ang="0">
                  <a:pos x="109" y="58"/>
                </a:cxn>
                <a:cxn ang="0">
                  <a:pos x="58" y="109"/>
                </a:cxn>
              </a:cxnLst>
              <a:rect l="0" t="0" r="r" b="b"/>
              <a:pathLst>
                <a:path w="116" h="116">
                  <a:moveTo>
                    <a:pt x="58" y="0"/>
                  </a:moveTo>
                  <a:cubicBezTo>
                    <a:pt x="26" y="0"/>
                    <a:pt x="0" y="26"/>
                    <a:pt x="0" y="58"/>
                  </a:cubicBezTo>
                  <a:cubicBezTo>
                    <a:pt x="0" y="90"/>
                    <a:pt x="26" y="116"/>
                    <a:pt x="58" y="116"/>
                  </a:cubicBezTo>
                  <a:cubicBezTo>
                    <a:pt x="90" y="116"/>
                    <a:pt x="116" y="90"/>
                    <a:pt x="116" y="58"/>
                  </a:cubicBezTo>
                  <a:cubicBezTo>
                    <a:pt x="116" y="26"/>
                    <a:pt x="90" y="0"/>
                    <a:pt x="58" y="0"/>
                  </a:cubicBezTo>
                  <a:close/>
                  <a:moveTo>
                    <a:pt x="58" y="109"/>
                  </a:moveTo>
                  <a:cubicBezTo>
                    <a:pt x="30" y="109"/>
                    <a:pt x="7" y="86"/>
                    <a:pt x="7" y="58"/>
                  </a:cubicBezTo>
                  <a:cubicBezTo>
                    <a:pt x="7" y="30"/>
                    <a:pt x="30" y="7"/>
                    <a:pt x="58" y="7"/>
                  </a:cubicBezTo>
                  <a:cubicBezTo>
                    <a:pt x="86" y="7"/>
                    <a:pt x="109" y="30"/>
                    <a:pt x="109" y="58"/>
                  </a:cubicBezTo>
                  <a:cubicBezTo>
                    <a:pt x="109" y="86"/>
                    <a:pt x="86" y="109"/>
                    <a:pt x="58" y="109"/>
                  </a:cubicBezTo>
                  <a:close/>
                </a:path>
              </a:pathLst>
            </a:custGeom>
            <a:grpFill/>
            <a:ln w="9525">
              <a:noFill/>
              <a:round/>
              <a:headEnd/>
              <a:tailEnd/>
            </a:ln>
          </p:spPr>
          <p:txBody>
            <a:bodyPr/>
            <a:lstStyle/>
            <a:p>
              <a:pPr defTabSz="914217">
                <a:defRPr/>
              </a:pPr>
              <a:endParaRPr lang="en-US" sz="900">
                <a:latin typeface="Calibri Light"/>
              </a:endParaRPr>
            </a:p>
          </p:txBody>
        </p:sp>
        <p:sp>
          <p:nvSpPr>
            <p:cNvPr id="67" name="Freeform 96">
              <a:extLst>
                <a:ext uri="{FF2B5EF4-FFF2-40B4-BE49-F238E27FC236}">
                  <a16:creationId xmlns:a16="http://schemas.microsoft.com/office/drawing/2014/main" id="{84DA5597-5677-2B06-EAD8-C8B5E7AE2C8F}"/>
                </a:ext>
              </a:extLst>
            </p:cNvPr>
            <p:cNvSpPr>
              <a:spLocks/>
            </p:cNvSpPr>
            <p:nvPr/>
          </p:nvSpPr>
          <p:spPr bwMode="auto">
            <a:xfrm>
              <a:off x="6262688" y="2708275"/>
              <a:ext cx="184150" cy="55563"/>
            </a:xfrm>
            <a:custGeom>
              <a:avLst/>
              <a:gdLst/>
              <a:ahLst/>
              <a:cxnLst>
                <a:cxn ang="0">
                  <a:pos x="71" y="0"/>
                </a:cxn>
                <a:cxn ang="0">
                  <a:pos x="36" y="15"/>
                </a:cxn>
                <a:cxn ang="0">
                  <a:pos x="0" y="0"/>
                </a:cxn>
                <a:cxn ang="0">
                  <a:pos x="0" y="0"/>
                </a:cxn>
                <a:cxn ang="0">
                  <a:pos x="36" y="22"/>
                </a:cxn>
                <a:cxn ang="0">
                  <a:pos x="72" y="0"/>
                </a:cxn>
                <a:cxn ang="0">
                  <a:pos x="71" y="0"/>
                </a:cxn>
              </a:cxnLst>
              <a:rect l="0" t="0" r="r" b="b"/>
              <a:pathLst>
                <a:path w="72" h="22">
                  <a:moveTo>
                    <a:pt x="71" y="0"/>
                  </a:moveTo>
                  <a:cubicBezTo>
                    <a:pt x="62" y="9"/>
                    <a:pt x="50" y="15"/>
                    <a:pt x="36" y="15"/>
                  </a:cubicBezTo>
                  <a:cubicBezTo>
                    <a:pt x="22" y="15"/>
                    <a:pt x="10" y="9"/>
                    <a:pt x="0" y="0"/>
                  </a:cubicBezTo>
                  <a:cubicBezTo>
                    <a:pt x="0" y="0"/>
                    <a:pt x="0" y="0"/>
                    <a:pt x="0" y="0"/>
                  </a:cubicBezTo>
                  <a:cubicBezTo>
                    <a:pt x="10" y="13"/>
                    <a:pt x="18" y="22"/>
                    <a:pt x="36" y="22"/>
                  </a:cubicBezTo>
                  <a:cubicBezTo>
                    <a:pt x="54" y="22"/>
                    <a:pt x="62" y="13"/>
                    <a:pt x="72" y="0"/>
                  </a:cubicBezTo>
                  <a:lnTo>
                    <a:pt x="71" y="0"/>
                  </a:lnTo>
                  <a:close/>
                </a:path>
              </a:pathLst>
            </a:custGeom>
            <a:grpFill/>
            <a:ln w="9525">
              <a:noFill/>
              <a:round/>
              <a:headEnd/>
              <a:tailEnd/>
            </a:ln>
          </p:spPr>
          <p:txBody>
            <a:bodyPr/>
            <a:lstStyle/>
            <a:p>
              <a:pPr defTabSz="914217">
                <a:defRPr/>
              </a:pPr>
              <a:endParaRPr lang="en-US" sz="900">
                <a:latin typeface="Calibri Light"/>
              </a:endParaRPr>
            </a:p>
          </p:txBody>
        </p:sp>
        <p:sp>
          <p:nvSpPr>
            <p:cNvPr id="68" name="Oval 97">
              <a:extLst>
                <a:ext uri="{FF2B5EF4-FFF2-40B4-BE49-F238E27FC236}">
                  <a16:creationId xmlns:a16="http://schemas.microsoft.com/office/drawing/2014/main" id="{112E5524-72DF-ED52-4ADC-522F83C68FAA}"/>
                </a:ext>
              </a:extLst>
            </p:cNvPr>
            <p:cNvSpPr>
              <a:spLocks noChangeArrowheads="1"/>
            </p:cNvSpPr>
            <p:nvPr/>
          </p:nvSpPr>
          <p:spPr bwMode="auto">
            <a:xfrm>
              <a:off x="6299200" y="2616200"/>
              <a:ext cx="38100" cy="55563"/>
            </a:xfrm>
            <a:prstGeom prst="ellipse">
              <a:avLst/>
            </a:prstGeom>
            <a:grpFill/>
            <a:ln w="9525">
              <a:noFill/>
              <a:round/>
              <a:headEnd/>
              <a:tailEnd/>
            </a:ln>
          </p:spPr>
          <p:txBody>
            <a:bodyPr/>
            <a:lstStyle/>
            <a:p>
              <a:pPr defTabSz="914217">
                <a:defRPr/>
              </a:pPr>
              <a:endParaRPr lang="en-US" sz="900">
                <a:latin typeface="Calibri Light"/>
              </a:endParaRPr>
            </a:p>
          </p:txBody>
        </p:sp>
        <p:sp>
          <p:nvSpPr>
            <p:cNvPr id="69" name="Oval 98">
              <a:extLst>
                <a:ext uri="{FF2B5EF4-FFF2-40B4-BE49-F238E27FC236}">
                  <a16:creationId xmlns:a16="http://schemas.microsoft.com/office/drawing/2014/main" id="{9F8D39F6-E673-06B9-30B2-E2A82994E806}"/>
                </a:ext>
              </a:extLst>
            </p:cNvPr>
            <p:cNvSpPr>
              <a:spLocks noChangeArrowheads="1"/>
            </p:cNvSpPr>
            <p:nvPr/>
          </p:nvSpPr>
          <p:spPr bwMode="auto">
            <a:xfrm>
              <a:off x="6372225" y="2616200"/>
              <a:ext cx="39688" cy="55563"/>
            </a:xfrm>
            <a:prstGeom prst="ellipse">
              <a:avLst/>
            </a:prstGeom>
            <a:grpFill/>
            <a:ln w="9525">
              <a:noFill/>
              <a:round/>
              <a:headEnd/>
              <a:tailEnd/>
            </a:ln>
          </p:spPr>
          <p:txBody>
            <a:bodyPr/>
            <a:lstStyle/>
            <a:p>
              <a:pPr defTabSz="914217">
                <a:defRPr/>
              </a:pPr>
              <a:endParaRPr lang="en-US" sz="900">
                <a:latin typeface="Calibri Light"/>
              </a:endParaRPr>
            </a:p>
          </p:txBody>
        </p:sp>
      </p:grpSp>
    </p:spTree>
    <p:extLst>
      <p:ext uri="{BB962C8B-B14F-4D97-AF65-F5344CB8AC3E}">
        <p14:creationId xmlns:p14="http://schemas.microsoft.com/office/powerpoint/2010/main" val="1794120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48900BA-1037-A533-778A-2C9154C90516}"/>
              </a:ext>
            </a:extLst>
          </p:cNvPr>
          <p:cNvGrpSpPr/>
          <p:nvPr/>
        </p:nvGrpSpPr>
        <p:grpSpPr>
          <a:xfrm rot="18900000">
            <a:off x="-3063642" y="109859"/>
            <a:ext cx="6302188" cy="6340894"/>
            <a:chOff x="-3063642" y="109859"/>
            <a:chExt cx="6302188" cy="6340894"/>
          </a:xfrm>
        </p:grpSpPr>
        <p:sp>
          <p:nvSpPr>
            <p:cNvPr id="16" name="Freeform 15">
              <a:extLst>
                <a:ext uri="{FF2B5EF4-FFF2-40B4-BE49-F238E27FC236}">
                  <a16:creationId xmlns:a16="http://schemas.microsoft.com/office/drawing/2014/main" id="{79BD6AB1-F824-1C9D-49E7-7633BE4FC212}"/>
                </a:ext>
              </a:extLst>
            </p:cNvPr>
            <p:cNvSpPr/>
            <p:nvPr/>
          </p:nvSpPr>
          <p:spPr>
            <a:xfrm>
              <a:off x="-2513180" y="686530"/>
              <a:ext cx="5174370" cy="5174105"/>
            </a:xfrm>
            <a:custGeom>
              <a:avLst/>
              <a:gdLst>
                <a:gd name="connsiteX0" fmla="*/ 2587138 w 5174370"/>
                <a:gd name="connsiteY0" fmla="*/ 773711 h 5174105"/>
                <a:gd name="connsiteX1" fmla="*/ 773018 w 5174370"/>
                <a:gd name="connsiteY1" fmla="*/ 2587830 h 5174105"/>
                <a:gd name="connsiteX2" fmla="*/ 2587138 w 5174370"/>
                <a:gd name="connsiteY2" fmla="*/ 4401950 h 5174105"/>
                <a:gd name="connsiteX3" fmla="*/ 4401258 w 5174370"/>
                <a:gd name="connsiteY3" fmla="*/ 2587830 h 5174105"/>
                <a:gd name="connsiteX4" fmla="*/ 2587138 w 5174370"/>
                <a:gd name="connsiteY4" fmla="*/ 773711 h 5174105"/>
                <a:gd name="connsiteX5" fmla="*/ 3183061 w 5174370"/>
                <a:gd name="connsiteY5" fmla="*/ 0 h 5174105"/>
                <a:gd name="connsiteX6" fmla="*/ 3337782 w 5174370"/>
                <a:gd name="connsiteY6" fmla="*/ 39603 h 5174105"/>
                <a:gd name="connsiteX7" fmla="*/ 4005088 w 5174370"/>
                <a:gd name="connsiteY7" fmla="*/ 341837 h 5174105"/>
                <a:gd name="connsiteX8" fmla="*/ 4095987 w 5174370"/>
                <a:gd name="connsiteY8" fmla="*/ 404442 h 5174105"/>
                <a:gd name="connsiteX9" fmla="*/ 4080079 w 5174370"/>
                <a:gd name="connsiteY9" fmla="*/ 417567 h 5174105"/>
                <a:gd name="connsiteX10" fmla="*/ 3903828 w 5174370"/>
                <a:gd name="connsiteY10" fmla="*/ 843073 h 5174105"/>
                <a:gd name="connsiteX11" fmla="*/ 4505585 w 5174370"/>
                <a:gd name="connsiteY11" fmla="*/ 1444830 h 5174105"/>
                <a:gd name="connsiteX12" fmla="*/ 4842033 w 5174370"/>
                <a:gd name="connsiteY12" fmla="*/ 1342060 h 5174105"/>
                <a:gd name="connsiteX13" fmla="*/ 4903388 w 5174370"/>
                <a:gd name="connsiteY13" fmla="*/ 1291438 h 5174105"/>
                <a:gd name="connsiteX14" fmla="*/ 4966887 w 5174370"/>
                <a:gd name="connsiteY14" fmla="*/ 1407506 h 5174105"/>
                <a:gd name="connsiteX15" fmla="*/ 5123535 w 5174370"/>
                <a:gd name="connsiteY15" fmla="*/ 1798078 h 5174105"/>
                <a:gd name="connsiteX16" fmla="*/ 5173668 w 5174370"/>
                <a:gd name="connsiteY16" fmla="*/ 1993055 h 5174105"/>
                <a:gd name="connsiteX17" fmla="*/ 5121658 w 5174370"/>
                <a:gd name="connsiteY17" fmla="*/ 1998298 h 5174105"/>
                <a:gd name="connsiteX18" fmla="*/ 4641176 w 5174370"/>
                <a:gd name="connsiteY18" fmla="*/ 2587829 h 5174105"/>
                <a:gd name="connsiteX19" fmla="*/ 5121658 w 5174370"/>
                <a:gd name="connsiteY19" fmla="*/ 3177361 h 5174105"/>
                <a:gd name="connsiteX20" fmla="*/ 5174370 w 5174370"/>
                <a:gd name="connsiteY20" fmla="*/ 3182674 h 5174105"/>
                <a:gd name="connsiteX21" fmla="*/ 5163368 w 5174370"/>
                <a:gd name="connsiteY21" fmla="*/ 3235625 h 5174105"/>
                <a:gd name="connsiteX22" fmla="*/ 4826155 w 5174370"/>
                <a:gd name="connsiteY22" fmla="*/ 4016750 h 5174105"/>
                <a:gd name="connsiteX23" fmla="*/ 4816986 w 5174370"/>
                <a:gd name="connsiteY23" fmla="*/ 4030132 h 5174105"/>
                <a:gd name="connsiteX24" fmla="*/ 4796093 w 5174370"/>
                <a:gd name="connsiteY24" fmla="*/ 4012894 h 5174105"/>
                <a:gd name="connsiteX25" fmla="*/ 4459645 w 5174370"/>
                <a:gd name="connsiteY25" fmla="*/ 3910123 h 5174105"/>
                <a:gd name="connsiteX26" fmla="*/ 3857888 w 5174370"/>
                <a:gd name="connsiteY26" fmla="*/ 4511880 h 5174105"/>
                <a:gd name="connsiteX27" fmla="*/ 3960659 w 5174370"/>
                <a:gd name="connsiteY27" fmla="*/ 4848328 h 5174105"/>
                <a:gd name="connsiteX28" fmla="*/ 3967269 w 5174370"/>
                <a:gd name="connsiteY28" fmla="*/ 4856339 h 5174105"/>
                <a:gd name="connsiteX29" fmla="*/ 3848636 w 5174370"/>
                <a:gd name="connsiteY29" fmla="*/ 4925477 h 5174105"/>
                <a:gd name="connsiteX30" fmla="*/ 3376891 w 5174370"/>
                <a:gd name="connsiteY30" fmla="*/ 5124226 h 5174105"/>
                <a:gd name="connsiteX31" fmla="*/ 3182904 w 5174370"/>
                <a:gd name="connsiteY31" fmla="*/ 5174105 h 5174105"/>
                <a:gd name="connsiteX32" fmla="*/ 3176670 w 5174370"/>
                <a:gd name="connsiteY32" fmla="*/ 5112263 h 5174105"/>
                <a:gd name="connsiteX33" fmla="*/ 2587138 w 5174370"/>
                <a:gd name="connsiteY33" fmla="*/ 4631781 h 5174105"/>
                <a:gd name="connsiteX34" fmla="*/ 1997607 w 5174370"/>
                <a:gd name="connsiteY34" fmla="*/ 5112263 h 5174105"/>
                <a:gd name="connsiteX35" fmla="*/ 1991373 w 5174370"/>
                <a:gd name="connsiteY35" fmla="*/ 5174105 h 5174105"/>
                <a:gd name="connsiteX36" fmla="*/ 1797387 w 5174370"/>
                <a:gd name="connsiteY36" fmla="*/ 5124226 h 5174105"/>
                <a:gd name="connsiteX37" fmla="*/ 1179350 w 5174370"/>
                <a:gd name="connsiteY37" fmla="*/ 4840219 h 5174105"/>
                <a:gd name="connsiteX38" fmla="*/ 1066742 w 5174370"/>
                <a:gd name="connsiteY38" fmla="*/ 4764608 h 5174105"/>
                <a:gd name="connsiteX39" fmla="*/ 1121185 w 5174370"/>
                <a:gd name="connsiteY39" fmla="*/ 4664305 h 5174105"/>
                <a:gd name="connsiteX40" fmla="*/ 1168474 w 5174370"/>
                <a:gd name="connsiteY40" fmla="*/ 4430074 h 5174105"/>
                <a:gd name="connsiteX41" fmla="*/ 566717 w 5174370"/>
                <a:gd name="connsiteY41" fmla="*/ 3828317 h 5174105"/>
                <a:gd name="connsiteX42" fmla="*/ 332486 w 5174370"/>
                <a:gd name="connsiteY42" fmla="*/ 3875606 h 5174105"/>
                <a:gd name="connsiteX43" fmla="*/ 280784 w 5174370"/>
                <a:gd name="connsiteY43" fmla="*/ 3903669 h 5174105"/>
                <a:gd name="connsiteX44" fmla="*/ 261531 w 5174370"/>
                <a:gd name="connsiteY44" fmla="*/ 3871339 h 5174105"/>
                <a:gd name="connsiteX45" fmla="*/ 10910 w 5174370"/>
                <a:gd name="connsiteY45" fmla="*/ 3235625 h 5174105"/>
                <a:gd name="connsiteX46" fmla="*/ 0 w 5174370"/>
                <a:gd name="connsiteY46" fmla="*/ 3183117 h 5174105"/>
                <a:gd name="connsiteX47" fmla="*/ 57101 w 5174370"/>
                <a:gd name="connsiteY47" fmla="*/ 3177361 h 5174105"/>
                <a:gd name="connsiteX48" fmla="*/ 537583 w 5174370"/>
                <a:gd name="connsiteY48" fmla="*/ 2587829 h 5174105"/>
                <a:gd name="connsiteX49" fmla="*/ 57101 w 5174370"/>
                <a:gd name="connsiteY49" fmla="*/ 1998298 h 5174105"/>
                <a:gd name="connsiteX50" fmla="*/ 723 w 5174370"/>
                <a:gd name="connsiteY50" fmla="*/ 1992614 h 5174105"/>
                <a:gd name="connsiteX51" fmla="*/ 50744 w 5174370"/>
                <a:gd name="connsiteY51" fmla="*/ 1798078 h 5174105"/>
                <a:gd name="connsiteX52" fmla="*/ 307555 w 5174370"/>
                <a:gd name="connsiteY52" fmla="*/ 1224421 h 5174105"/>
                <a:gd name="connsiteX53" fmla="*/ 321928 w 5174370"/>
                <a:gd name="connsiteY53" fmla="*/ 1202439 h 5174105"/>
                <a:gd name="connsiteX54" fmla="*/ 332243 w 5174370"/>
                <a:gd name="connsiteY54" fmla="*/ 1210950 h 5174105"/>
                <a:gd name="connsiteX55" fmla="*/ 668691 w 5174370"/>
                <a:gd name="connsiteY55" fmla="*/ 1313721 h 5174105"/>
                <a:gd name="connsiteX56" fmla="*/ 1270448 w 5174370"/>
                <a:gd name="connsiteY56" fmla="*/ 711964 h 5174105"/>
                <a:gd name="connsiteX57" fmla="*/ 1167678 w 5174370"/>
                <a:gd name="connsiteY57" fmla="*/ 375516 h 5174105"/>
                <a:gd name="connsiteX58" fmla="*/ 1150507 w 5174370"/>
                <a:gd name="connsiteY58" fmla="*/ 354705 h 5174105"/>
                <a:gd name="connsiteX59" fmla="*/ 1169191 w 5174370"/>
                <a:gd name="connsiteY59" fmla="*/ 341837 h 5174105"/>
                <a:gd name="connsiteX60" fmla="*/ 1836496 w 5174370"/>
                <a:gd name="connsiteY60" fmla="*/ 39603 h 5174105"/>
                <a:gd name="connsiteX61" fmla="*/ 1991216 w 5174370"/>
                <a:gd name="connsiteY61" fmla="*/ 0 h 5174105"/>
                <a:gd name="connsiteX62" fmla="*/ 1997607 w 5174370"/>
                <a:gd name="connsiteY62" fmla="*/ 63396 h 5174105"/>
                <a:gd name="connsiteX63" fmla="*/ 2587138 w 5174370"/>
                <a:gd name="connsiteY63" fmla="*/ 543878 h 5174105"/>
                <a:gd name="connsiteX64" fmla="*/ 3176670 w 5174370"/>
                <a:gd name="connsiteY64" fmla="*/ 63396 h 51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74370" h="5174105">
                  <a:moveTo>
                    <a:pt x="2587138" y="773711"/>
                  </a:moveTo>
                  <a:cubicBezTo>
                    <a:pt x="1585227" y="773711"/>
                    <a:pt x="773018" y="1585919"/>
                    <a:pt x="773018" y="2587830"/>
                  </a:cubicBezTo>
                  <a:cubicBezTo>
                    <a:pt x="773018" y="3589741"/>
                    <a:pt x="1585227" y="4401950"/>
                    <a:pt x="2587138" y="4401950"/>
                  </a:cubicBezTo>
                  <a:cubicBezTo>
                    <a:pt x="3589049" y="4401950"/>
                    <a:pt x="4401258" y="3589741"/>
                    <a:pt x="4401258" y="2587830"/>
                  </a:cubicBezTo>
                  <a:cubicBezTo>
                    <a:pt x="4401258" y="1585919"/>
                    <a:pt x="3589049" y="773711"/>
                    <a:pt x="2587138" y="773711"/>
                  </a:cubicBezTo>
                  <a:close/>
                  <a:moveTo>
                    <a:pt x="3183061" y="0"/>
                  </a:moveTo>
                  <a:lnTo>
                    <a:pt x="3337782" y="39603"/>
                  </a:lnTo>
                  <a:cubicBezTo>
                    <a:pt x="3575813" y="109608"/>
                    <a:pt x="3799953" y="212059"/>
                    <a:pt x="4005088" y="341837"/>
                  </a:cubicBezTo>
                  <a:lnTo>
                    <a:pt x="4095987" y="404442"/>
                  </a:lnTo>
                  <a:lnTo>
                    <a:pt x="4080079" y="417567"/>
                  </a:lnTo>
                  <a:cubicBezTo>
                    <a:pt x="3971182" y="526464"/>
                    <a:pt x="3903828" y="676903"/>
                    <a:pt x="3903828" y="843073"/>
                  </a:cubicBezTo>
                  <a:cubicBezTo>
                    <a:pt x="3903828" y="1175415"/>
                    <a:pt x="4173244" y="1444830"/>
                    <a:pt x="4505585" y="1444830"/>
                  </a:cubicBezTo>
                  <a:cubicBezTo>
                    <a:pt x="4630213" y="1444830"/>
                    <a:pt x="4745992" y="1406944"/>
                    <a:pt x="4842033" y="1342060"/>
                  </a:cubicBezTo>
                  <a:lnTo>
                    <a:pt x="4903388" y="1291438"/>
                  </a:lnTo>
                  <a:lnTo>
                    <a:pt x="4966887" y="1407506"/>
                  </a:lnTo>
                  <a:cubicBezTo>
                    <a:pt x="5028969" y="1532433"/>
                    <a:pt x="5081503" y="1662942"/>
                    <a:pt x="5123535" y="1798078"/>
                  </a:cubicBezTo>
                  <a:lnTo>
                    <a:pt x="5173668" y="1993055"/>
                  </a:lnTo>
                  <a:lnTo>
                    <a:pt x="5121658" y="1998298"/>
                  </a:lnTo>
                  <a:cubicBezTo>
                    <a:pt x="4847448" y="2054409"/>
                    <a:pt x="4641176" y="2297031"/>
                    <a:pt x="4641176" y="2587829"/>
                  </a:cubicBezTo>
                  <a:cubicBezTo>
                    <a:pt x="4641176" y="2878627"/>
                    <a:pt x="4847448" y="3121249"/>
                    <a:pt x="5121658" y="3177361"/>
                  </a:cubicBezTo>
                  <a:lnTo>
                    <a:pt x="5174370" y="3182674"/>
                  </a:lnTo>
                  <a:lnTo>
                    <a:pt x="5163368" y="3235625"/>
                  </a:lnTo>
                  <a:cubicBezTo>
                    <a:pt x="5092993" y="3516395"/>
                    <a:pt x="4977921" y="3779437"/>
                    <a:pt x="4826155" y="4016750"/>
                  </a:cubicBezTo>
                  <a:lnTo>
                    <a:pt x="4816986" y="4030132"/>
                  </a:lnTo>
                  <a:lnTo>
                    <a:pt x="4796093" y="4012894"/>
                  </a:lnTo>
                  <a:cubicBezTo>
                    <a:pt x="4700052" y="3948010"/>
                    <a:pt x="4584273" y="3910123"/>
                    <a:pt x="4459645" y="3910123"/>
                  </a:cubicBezTo>
                  <a:cubicBezTo>
                    <a:pt x="4127304" y="3910123"/>
                    <a:pt x="3857888" y="4179539"/>
                    <a:pt x="3857888" y="4511880"/>
                  </a:cubicBezTo>
                  <a:cubicBezTo>
                    <a:pt x="3857888" y="4636508"/>
                    <a:pt x="3895775" y="4752287"/>
                    <a:pt x="3960659" y="4848328"/>
                  </a:cubicBezTo>
                  <a:lnTo>
                    <a:pt x="3967269" y="4856339"/>
                  </a:lnTo>
                  <a:lnTo>
                    <a:pt x="3848636" y="4925477"/>
                  </a:lnTo>
                  <a:cubicBezTo>
                    <a:pt x="3699413" y="5006174"/>
                    <a:pt x="3541589" y="5073000"/>
                    <a:pt x="3376891" y="5124226"/>
                  </a:cubicBezTo>
                  <a:lnTo>
                    <a:pt x="3182904" y="5174105"/>
                  </a:lnTo>
                  <a:lnTo>
                    <a:pt x="3176670" y="5112263"/>
                  </a:lnTo>
                  <a:cubicBezTo>
                    <a:pt x="3120558" y="4838053"/>
                    <a:pt x="2877937" y="4631781"/>
                    <a:pt x="2587138" y="4631781"/>
                  </a:cubicBezTo>
                  <a:cubicBezTo>
                    <a:pt x="2296340" y="4631781"/>
                    <a:pt x="2053719" y="4838053"/>
                    <a:pt x="1997607" y="5112263"/>
                  </a:cubicBezTo>
                  <a:lnTo>
                    <a:pt x="1991373" y="5174105"/>
                  </a:lnTo>
                  <a:lnTo>
                    <a:pt x="1797387" y="5124226"/>
                  </a:lnTo>
                  <a:cubicBezTo>
                    <a:pt x="1577791" y="5055924"/>
                    <a:pt x="1370413" y="4959890"/>
                    <a:pt x="1179350" y="4840219"/>
                  </a:cubicBezTo>
                  <a:lnTo>
                    <a:pt x="1066742" y="4764608"/>
                  </a:lnTo>
                  <a:lnTo>
                    <a:pt x="1121185" y="4664305"/>
                  </a:lnTo>
                  <a:cubicBezTo>
                    <a:pt x="1151636" y="4592312"/>
                    <a:pt x="1168474" y="4513160"/>
                    <a:pt x="1168474" y="4430074"/>
                  </a:cubicBezTo>
                  <a:cubicBezTo>
                    <a:pt x="1168474" y="4097733"/>
                    <a:pt x="899058" y="3828317"/>
                    <a:pt x="566717" y="3828317"/>
                  </a:cubicBezTo>
                  <a:cubicBezTo>
                    <a:pt x="483632" y="3828317"/>
                    <a:pt x="404480" y="3845156"/>
                    <a:pt x="332486" y="3875606"/>
                  </a:cubicBezTo>
                  <a:lnTo>
                    <a:pt x="280784" y="3903669"/>
                  </a:lnTo>
                  <a:lnTo>
                    <a:pt x="261531" y="3871339"/>
                  </a:lnTo>
                  <a:cubicBezTo>
                    <a:pt x="152117" y="3673511"/>
                    <a:pt x="67211" y="3460241"/>
                    <a:pt x="10910" y="3235625"/>
                  </a:cubicBezTo>
                  <a:lnTo>
                    <a:pt x="0" y="3183117"/>
                  </a:lnTo>
                  <a:lnTo>
                    <a:pt x="57101" y="3177361"/>
                  </a:lnTo>
                  <a:cubicBezTo>
                    <a:pt x="331312" y="3121249"/>
                    <a:pt x="537583" y="2878628"/>
                    <a:pt x="537583" y="2587829"/>
                  </a:cubicBezTo>
                  <a:cubicBezTo>
                    <a:pt x="537583" y="2297031"/>
                    <a:pt x="331312" y="2054409"/>
                    <a:pt x="57101" y="1998298"/>
                  </a:cubicBezTo>
                  <a:lnTo>
                    <a:pt x="723" y="1992614"/>
                  </a:lnTo>
                  <a:lnTo>
                    <a:pt x="50744" y="1798078"/>
                  </a:lnTo>
                  <a:cubicBezTo>
                    <a:pt x="113791" y="1595374"/>
                    <a:pt x="200469" y="1403081"/>
                    <a:pt x="307555" y="1224421"/>
                  </a:cubicBezTo>
                  <a:lnTo>
                    <a:pt x="321928" y="1202439"/>
                  </a:lnTo>
                  <a:lnTo>
                    <a:pt x="332243" y="1210950"/>
                  </a:lnTo>
                  <a:cubicBezTo>
                    <a:pt x="428284" y="1275834"/>
                    <a:pt x="544063" y="1313721"/>
                    <a:pt x="668691" y="1313721"/>
                  </a:cubicBezTo>
                  <a:cubicBezTo>
                    <a:pt x="1001032" y="1313721"/>
                    <a:pt x="1270448" y="1044304"/>
                    <a:pt x="1270448" y="711964"/>
                  </a:cubicBezTo>
                  <a:cubicBezTo>
                    <a:pt x="1270448" y="587336"/>
                    <a:pt x="1232562" y="471557"/>
                    <a:pt x="1167678" y="375516"/>
                  </a:cubicBezTo>
                  <a:lnTo>
                    <a:pt x="1150507" y="354705"/>
                  </a:lnTo>
                  <a:lnTo>
                    <a:pt x="1169191" y="341837"/>
                  </a:lnTo>
                  <a:cubicBezTo>
                    <a:pt x="1374325" y="212059"/>
                    <a:pt x="1598466" y="109608"/>
                    <a:pt x="1836496" y="39603"/>
                  </a:cubicBezTo>
                  <a:lnTo>
                    <a:pt x="1991216" y="0"/>
                  </a:lnTo>
                  <a:lnTo>
                    <a:pt x="1997607" y="63396"/>
                  </a:lnTo>
                  <a:cubicBezTo>
                    <a:pt x="2053719" y="337606"/>
                    <a:pt x="2296340" y="543878"/>
                    <a:pt x="2587138" y="543878"/>
                  </a:cubicBezTo>
                  <a:cubicBezTo>
                    <a:pt x="2877937" y="543878"/>
                    <a:pt x="3120558" y="337606"/>
                    <a:pt x="3176670" y="63396"/>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ACCD223A-9763-FD3A-ABFA-DB185A7C346E}"/>
                </a:ext>
              </a:extLst>
            </p:cNvPr>
            <p:cNvSpPr/>
            <p:nvPr/>
          </p:nvSpPr>
          <p:spPr>
            <a:xfrm>
              <a:off x="-396642" y="109859"/>
              <a:ext cx="941294" cy="9412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75FEE2-A4EB-6470-8871-38139C910D68}"/>
                </a:ext>
              </a:extLst>
            </p:cNvPr>
            <p:cNvSpPr/>
            <p:nvPr/>
          </p:nvSpPr>
          <p:spPr>
            <a:xfrm>
              <a:off x="-396642" y="5509459"/>
              <a:ext cx="941294" cy="9412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E56A1B-CF8E-84D5-1AE7-71951E968929}"/>
                </a:ext>
              </a:extLst>
            </p:cNvPr>
            <p:cNvSpPr/>
            <p:nvPr/>
          </p:nvSpPr>
          <p:spPr>
            <a:xfrm>
              <a:off x="1530769" y="1037706"/>
              <a:ext cx="941294" cy="9412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Oval 19">
              <a:extLst>
                <a:ext uri="{FF2B5EF4-FFF2-40B4-BE49-F238E27FC236}">
                  <a16:creationId xmlns:a16="http://schemas.microsoft.com/office/drawing/2014/main" id="{B2234C20-274A-8CC6-BBFA-F012B4AA5EB2}"/>
                </a:ext>
              </a:extLst>
            </p:cNvPr>
            <p:cNvSpPr/>
            <p:nvPr/>
          </p:nvSpPr>
          <p:spPr>
            <a:xfrm>
              <a:off x="2297252" y="2802935"/>
              <a:ext cx="941294" cy="9412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7646B0B-DDB2-D39C-31CF-90E7C805B33E}"/>
                </a:ext>
              </a:extLst>
            </p:cNvPr>
            <p:cNvSpPr/>
            <p:nvPr/>
          </p:nvSpPr>
          <p:spPr>
            <a:xfrm>
              <a:off x="1517322" y="4737030"/>
              <a:ext cx="941294" cy="941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31D6F3-9AA4-E40C-7BF1-A6CB7C3635BA}"/>
                </a:ext>
              </a:extLst>
            </p:cNvPr>
            <p:cNvSpPr/>
            <p:nvPr/>
          </p:nvSpPr>
          <p:spPr>
            <a:xfrm>
              <a:off x="-2409652" y="4636130"/>
              <a:ext cx="941294" cy="941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8816BB-C1AC-82E7-7102-744457331C5F}"/>
                </a:ext>
              </a:extLst>
            </p:cNvPr>
            <p:cNvSpPr/>
            <p:nvPr/>
          </p:nvSpPr>
          <p:spPr>
            <a:xfrm>
              <a:off x="-3063642" y="2802935"/>
              <a:ext cx="941294" cy="94129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74B24B-9974-A06A-6F03-4D4680B49E7A}"/>
                </a:ext>
              </a:extLst>
            </p:cNvPr>
            <p:cNvSpPr/>
            <p:nvPr/>
          </p:nvSpPr>
          <p:spPr>
            <a:xfrm>
              <a:off x="-2324053" y="918880"/>
              <a:ext cx="941294" cy="941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aphic 3">
            <a:extLst>
              <a:ext uri="{FF2B5EF4-FFF2-40B4-BE49-F238E27FC236}">
                <a16:creationId xmlns:a16="http://schemas.microsoft.com/office/drawing/2014/main" id="{30F5F17B-B32D-58C1-488F-CE37926F44D3}"/>
              </a:ext>
            </a:extLst>
          </p:cNvPr>
          <p:cNvGrpSpPr/>
          <p:nvPr/>
        </p:nvGrpSpPr>
        <p:grpSpPr>
          <a:xfrm>
            <a:off x="6567597" y="1118785"/>
            <a:ext cx="2294572" cy="4745672"/>
            <a:chOff x="4930933" y="986313"/>
            <a:chExt cx="2294572" cy="4745672"/>
          </a:xfrm>
        </p:grpSpPr>
        <p:sp>
          <p:nvSpPr>
            <p:cNvPr id="4" name="Freeform 3">
              <a:extLst>
                <a:ext uri="{FF2B5EF4-FFF2-40B4-BE49-F238E27FC236}">
                  <a16:creationId xmlns:a16="http://schemas.microsoft.com/office/drawing/2014/main" id="{97CE40A6-38F4-D54E-A1CE-7F7E15DB3E4D}"/>
                </a:ext>
              </a:extLst>
            </p:cNvPr>
            <p:cNvSpPr/>
            <p:nvPr/>
          </p:nvSpPr>
          <p:spPr>
            <a:xfrm>
              <a:off x="5748813" y="1803558"/>
              <a:ext cx="1476692" cy="1476692"/>
            </a:xfrm>
            <a:custGeom>
              <a:avLst/>
              <a:gdLst>
                <a:gd name="connsiteX0" fmla="*/ 1039971 w 1476692"/>
                <a:gd name="connsiteY0" fmla="*/ 1206341 h 1476692"/>
                <a:gd name="connsiteX1" fmla="*/ 1033621 w 1476692"/>
                <a:gd name="connsiteY1" fmla="*/ 1193006 h 1476692"/>
                <a:gd name="connsiteX2" fmla="*/ 1024096 w 1476692"/>
                <a:gd name="connsiteY2" fmla="*/ 1190466 h 1476692"/>
                <a:gd name="connsiteX3" fmla="*/ 879951 w 1476692"/>
                <a:gd name="connsiteY3" fmla="*/ 1142206 h 1476692"/>
                <a:gd name="connsiteX4" fmla="*/ 856456 w 1476692"/>
                <a:gd name="connsiteY4" fmla="*/ 1066006 h 1476692"/>
                <a:gd name="connsiteX5" fmla="*/ 875506 w 1476692"/>
                <a:gd name="connsiteY5" fmla="*/ 986631 h 1476692"/>
                <a:gd name="connsiteX6" fmla="*/ 922496 w 1476692"/>
                <a:gd name="connsiteY6" fmla="*/ 920591 h 1476692"/>
                <a:gd name="connsiteX7" fmla="*/ 989171 w 1476692"/>
                <a:gd name="connsiteY7" fmla="*/ 872966 h 1476692"/>
                <a:gd name="connsiteX8" fmla="*/ 1145381 w 1476692"/>
                <a:gd name="connsiteY8" fmla="*/ 877411 h 1476692"/>
                <a:gd name="connsiteX9" fmla="*/ 1196181 w 1476692"/>
                <a:gd name="connsiteY9" fmla="*/ 987901 h 1476692"/>
                <a:gd name="connsiteX10" fmla="*/ 1193006 w 1476692"/>
                <a:gd name="connsiteY10" fmla="*/ 1022191 h 1476692"/>
                <a:gd name="connsiteX11" fmla="*/ 1193006 w 1476692"/>
                <a:gd name="connsiteY11" fmla="*/ 1024096 h 1476692"/>
                <a:gd name="connsiteX12" fmla="*/ 1202531 w 1476692"/>
                <a:gd name="connsiteY12" fmla="*/ 1036161 h 1476692"/>
                <a:gd name="connsiteX13" fmla="*/ 1214596 w 1476692"/>
                <a:gd name="connsiteY13" fmla="*/ 1036161 h 1476692"/>
                <a:gd name="connsiteX14" fmla="*/ 1451451 w 1476692"/>
                <a:gd name="connsiteY14" fmla="*/ 799306 h 1476692"/>
                <a:gd name="connsiteX15" fmla="*/ 1451451 w 1476692"/>
                <a:gd name="connsiteY15" fmla="*/ 677386 h 1476692"/>
                <a:gd name="connsiteX16" fmla="*/ 1212692 w 1476692"/>
                <a:gd name="connsiteY16" fmla="*/ 438626 h 1476692"/>
                <a:gd name="connsiteX17" fmla="*/ 1281271 w 1476692"/>
                <a:gd name="connsiteY17" fmla="*/ 314166 h 1476692"/>
                <a:gd name="connsiteX18" fmla="*/ 1365726 w 1476692"/>
                <a:gd name="connsiteY18" fmla="*/ 291306 h 1476692"/>
                <a:gd name="connsiteX19" fmla="*/ 1364456 w 1476692"/>
                <a:gd name="connsiteY19" fmla="*/ 197961 h 1476692"/>
                <a:gd name="connsiteX20" fmla="*/ 1328896 w 1476692"/>
                <a:gd name="connsiteY20" fmla="*/ 148431 h 1476692"/>
                <a:gd name="connsiteX21" fmla="*/ 1279367 w 1476692"/>
                <a:gd name="connsiteY21" fmla="*/ 112871 h 1476692"/>
                <a:gd name="connsiteX22" fmla="*/ 1186021 w 1476692"/>
                <a:gd name="connsiteY22" fmla="*/ 111601 h 1476692"/>
                <a:gd name="connsiteX23" fmla="*/ 1163161 w 1476692"/>
                <a:gd name="connsiteY23" fmla="*/ 196056 h 1476692"/>
                <a:gd name="connsiteX24" fmla="*/ 1038701 w 1476692"/>
                <a:gd name="connsiteY24" fmla="*/ 264636 h 1476692"/>
                <a:gd name="connsiteX25" fmla="*/ 799306 w 1476692"/>
                <a:gd name="connsiteY25" fmla="*/ 25241 h 1476692"/>
                <a:gd name="connsiteX26" fmla="*/ 677386 w 1476692"/>
                <a:gd name="connsiteY26" fmla="*/ 25241 h 1476692"/>
                <a:gd name="connsiteX27" fmla="*/ 436086 w 1476692"/>
                <a:gd name="connsiteY27" fmla="*/ 265906 h 1476692"/>
                <a:gd name="connsiteX28" fmla="*/ 436721 w 1476692"/>
                <a:gd name="connsiteY28" fmla="*/ 278606 h 1476692"/>
                <a:gd name="connsiteX29" fmla="*/ 448151 w 1476692"/>
                <a:gd name="connsiteY29" fmla="*/ 286861 h 1476692"/>
                <a:gd name="connsiteX30" fmla="*/ 450691 w 1476692"/>
                <a:gd name="connsiteY30" fmla="*/ 286861 h 1476692"/>
                <a:gd name="connsiteX31" fmla="*/ 484346 w 1476692"/>
                <a:gd name="connsiteY31" fmla="*/ 284321 h 1476692"/>
                <a:gd name="connsiteX32" fmla="*/ 594836 w 1476692"/>
                <a:gd name="connsiteY32" fmla="*/ 335121 h 1476692"/>
                <a:gd name="connsiteX33" fmla="*/ 599281 w 1476692"/>
                <a:gd name="connsiteY33" fmla="*/ 491331 h 1476692"/>
                <a:gd name="connsiteX34" fmla="*/ 552291 w 1476692"/>
                <a:gd name="connsiteY34" fmla="*/ 557371 h 1476692"/>
                <a:gd name="connsiteX35" fmla="*/ 485616 w 1476692"/>
                <a:gd name="connsiteY35" fmla="*/ 604996 h 1476692"/>
                <a:gd name="connsiteX36" fmla="*/ 406241 w 1476692"/>
                <a:gd name="connsiteY36" fmla="*/ 624046 h 1476692"/>
                <a:gd name="connsiteX37" fmla="*/ 330041 w 1476692"/>
                <a:gd name="connsiteY37" fmla="*/ 600551 h 1476692"/>
                <a:gd name="connsiteX38" fmla="*/ 282416 w 1476692"/>
                <a:gd name="connsiteY38" fmla="*/ 455771 h 1476692"/>
                <a:gd name="connsiteX39" fmla="*/ 279876 w 1476692"/>
                <a:gd name="connsiteY39" fmla="*/ 446881 h 1476692"/>
                <a:gd name="connsiteX40" fmla="*/ 267176 w 1476692"/>
                <a:gd name="connsiteY40" fmla="*/ 441166 h 1476692"/>
                <a:gd name="connsiteX41" fmla="*/ 262096 w 1476692"/>
                <a:gd name="connsiteY41" fmla="*/ 442436 h 1476692"/>
                <a:gd name="connsiteX42" fmla="*/ 175101 w 1476692"/>
                <a:gd name="connsiteY42" fmla="*/ 526891 h 1476692"/>
                <a:gd name="connsiteX43" fmla="*/ 25241 w 1476692"/>
                <a:gd name="connsiteY43" fmla="*/ 676751 h 1476692"/>
                <a:gd name="connsiteX44" fmla="*/ 25241 w 1476692"/>
                <a:gd name="connsiteY44" fmla="*/ 798671 h 1476692"/>
                <a:gd name="connsiteX45" fmla="*/ 260826 w 1476692"/>
                <a:gd name="connsiteY45" fmla="*/ 1034256 h 1476692"/>
                <a:gd name="connsiteX46" fmla="*/ 195421 w 1476692"/>
                <a:gd name="connsiteY46" fmla="*/ 1162526 h 1476692"/>
                <a:gd name="connsiteX47" fmla="*/ 110966 w 1476692"/>
                <a:gd name="connsiteY47" fmla="*/ 1185386 h 1476692"/>
                <a:gd name="connsiteX48" fmla="*/ 112236 w 1476692"/>
                <a:gd name="connsiteY48" fmla="*/ 1278731 h 1476692"/>
                <a:gd name="connsiteX49" fmla="*/ 147796 w 1476692"/>
                <a:gd name="connsiteY49" fmla="*/ 1328261 h 1476692"/>
                <a:gd name="connsiteX50" fmla="*/ 197326 w 1476692"/>
                <a:gd name="connsiteY50" fmla="*/ 1363821 h 1476692"/>
                <a:gd name="connsiteX51" fmla="*/ 290671 w 1476692"/>
                <a:gd name="connsiteY51" fmla="*/ 1365091 h 1476692"/>
                <a:gd name="connsiteX52" fmla="*/ 313531 w 1476692"/>
                <a:gd name="connsiteY52" fmla="*/ 1280636 h 1476692"/>
                <a:gd name="connsiteX53" fmla="*/ 441801 w 1476692"/>
                <a:gd name="connsiteY53" fmla="*/ 1215231 h 1476692"/>
                <a:gd name="connsiteX54" fmla="*/ 678021 w 1476692"/>
                <a:gd name="connsiteY54" fmla="*/ 1451451 h 1476692"/>
                <a:gd name="connsiteX55" fmla="*/ 799942 w 1476692"/>
                <a:gd name="connsiteY55" fmla="*/ 1451451 h 1476692"/>
                <a:gd name="connsiteX56" fmla="*/ 1038067 w 1476692"/>
                <a:gd name="connsiteY56" fmla="*/ 1213326 h 1476692"/>
                <a:gd name="connsiteX57" fmla="*/ 1039971 w 1476692"/>
                <a:gd name="connsiteY57" fmla="*/ 1206341 h 14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76692" h="1476692">
                  <a:moveTo>
                    <a:pt x="1039971" y="1206341"/>
                  </a:moveTo>
                  <a:cubicBezTo>
                    <a:pt x="1039971" y="1201896"/>
                    <a:pt x="1037431" y="1196181"/>
                    <a:pt x="1033621" y="1193006"/>
                  </a:cubicBezTo>
                  <a:cubicBezTo>
                    <a:pt x="1031081" y="1190466"/>
                    <a:pt x="1027906" y="1189831"/>
                    <a:pt x="1024096" y="1190466"/>
                  </a:cubicBezTo>
                  <a:cubicBezTo>
                    <a:pt x="962501" y="1200626"/>
                    <a:pt x="909796" y="1183481"/>
                    <a:pt x="879951" y="1142206"/>
                  </a:cubicBezTo>
                  <a:cubicBezTo>
                    <a:pt x="864711" y="1120616"/>
                    <a:pt x="856456" y="1093946"/>
                    <a:pt x="856456" y="1066006"/>
                  </a:cubicBezTo>
                  <a:cubicBezTo>
                    <a:pt x="856456" y="1032986"/>
                    <a:pt x="866617" y="1005046"/>
                    <a:pt x="875506" y="986631"/>
                  </a:cubicBezTo>
                  <a:cubicBezTo>
                    <a:pt x="886936" y="963136"/>
                    <a:pt x="902811" y="940276"/>
                    <a:pt x="922496" y="920591"/>
                  </a:cubicBezTo>
                  <a:cubicBezTo>
                    <a:pt x="942817" y="900271"/>
                    <a:pt x="965676" y="884396"/>
                    <a:pt x="989171" y="872966"/>
                  </a:cubicBezTo>
                  <a:cubicBezTo>
                    <a:pt x="1045051" y="845661"/>
                    <a:pt x="1103471" y="847566"/>
                    <a:pt x="1145381" y="877411"/>
                  </a:cubicBezTo>
                  <a:cubicBezTo>
                    <a:pt x="1178401" y="900906"/>
                    <a:pt x="1196181" y="940276"/>
                    <a:pt x="1196181" y="987901"/>
                  </a:cubicBezTo>
                  <a:cubicBezTo>
                    <a:pt x="1196181" y="999331"/>
                    <a:pt x="1194911" y="1010761"/>
                    <a:pt x="1193006" y="1022191"/>
                  </a:cubicBezTo>
                  <a:cubicBezTo>
                    <a:pt x="1193006" y="1022191"/>
                    <a:pt x="1193006" y="1023461"/>
                    <a:pt x="1193006" y="1024096"/>
                  </a:cubicBezTo>
                  <a:cubicBezTo>
                    <a:pt x="1193006" y="1031716"/>
                    <a:pt x="1199992" y="1034891"/>
                    <a:pt x="1202531" y="1036161"/>
                  </a:cubicBezTo>
                  <a:cubicBezTo>
                    <a:pt x="1208246" y="1038701"/>
                    <a:pt x="1212056" y="1037431"/>
                    <a:pt x="1214596" y="1036161"/>
                  </a:cubicBezTo>
                  <a:lnTo>
                    <a:pt x="1451451" y="799306"/>
                  </a:lnTo>
                  <a:cubicBezTo>
                    <a:pt x="1485106" y="765651"/>
                    <a:pt x="1485106" y="711041"/>
                    <a:pt x="1451451" y="677386"/>
                  </a:cubicBezTo>
                  <a:lnTo>
                    <a:pt x="1212692" y="438626"/>
                  </a:lnTo>
                  <a:cubicBezTo>
                    <a:pt x="1168242" y="387191"/>
                    <a:pt x="1212056" y="303371"/>
                    <a:pt x="1281271" y="314166"/>
                  </a:cubicBezTo>
                  <a:cubicBezTo>
                    <a:pt x="1310481" y="319246"/>
                    <a:pt x="1347311" y="316706"/>
                    <a:pt x="1365726" y="291306"/>
                  </a:cubicBezTo>
                  <a:cubicBezTo>
                    <a:pt x="1385411" y="264001"/>
                    <a:pt x="1378426" y="226536"/>
                    <a:pt x="1364456" y="197961"/>
                  </a:cubicBezTo>
                  <a:cubicBezTo>
                    <a:pt x="1356201" y="180816"/>
                    <a:pt x="1344136" y="163671"/>
                    <a:pt x="1328896" y="148431"/>
                  </a:cubicBezTo>
                  <a:cubicBezTo>
                    <a:pt x="1313656" y="133826"/>
                    <a:pt x="1296511" y="121126"/>
                    <a:pt x="1279367" y="112871"/>
                  </a:cubicBezTo>
                  <a:cubicBezTo>
                    <a:pt x="1251426" y="99536"/>
                    <a:pt x="1213326" y="92551"/>
                    <a:pt x="1186021" y="111601"/>
                  </a:cubicBezTo>
                  <a:cubicBezTo>
                    <a:pt x="1160621" y="130016"/>
                    <a:pt x="1158081" y="166846"/>
                    <a:pt x="1163161" y="196056"/>
                  </a:cubicBezTo>
                  <a:cubicBezTo>
                    <a:pt x="1173956" y="265906"/>
                    <a:pt x="1090136" y="309086"/>
                    <a:pt x="1038701" y="264636"/>
                  </a:cubicBezTo>
                  <a:lnTo>
                    <a:pt x="799306" y="25241"/>
                  </a:lnTo>
                  <a:cubicBezTo>
                    <a:pt x="765651" y="-8414"/>
                    <a:pt x="711041" y="-8414"/>
                    <a:pt x="677386" y="25241"/>
                  </a:cubicBezTo>
                  <a:lnTo>
                    <a:pt x="436086" y="265906"/>
                  </a:lnTo>
                  <a:cubicBezTo>
                    <a:pt x="433546" y="270986"/>
                    <a:pt x="435451" y="276066"/>
                    <a:pt x="436721" y="278606"/>
                  </a:cubicBezTo>
                  <a:cubicBezTo>
                    <a:pt x="437991" y="281781"/>
                    <a:pt x="441801" y="286861"/>
                    <a:pt x="448151" y="286861"/>
                  </a:cubicBezTo>
                  <a:cubicBezTo>
                    <a:pt x="448786" y="286861"/>
                    <a:pt x="450056" y="286861"/>
                    <a:pt x="450691" y="286861"/>
                  </a:cubicBezTo>
                  <a:cubicBezTo>
                    <a:pt x="461486" y="284956"/>
                    <a:pt x="472916" y="284321"/>
                    <a:pt x="484346" y="284321"/>
                  </a:cubicBezTo>
                  <a:cubicBezTo>
                    <a:pt x="531971" y="284321"/>
                    <a:pt x="571341" y="302101"/>
                    <a:pt x="594836" y="335121"/>
                  </a:cubicBezTo>
                  <a:cubicBezTo>
                    <a:pt x="624681" y="377031"/>
                    <a:pt x="626586" y="434816"/>
                    <a:pt x="599281" y="491331"/>
                  </a:cubicBezTo>
                  <a:cubicBezTo>
                    <a:pt x="587851" y="515461"/>
                    <a:pt x="571341" y="538321"/>
                    <a:pt x="552291" y="557371"/>
                  </a:cubicBezTo>
                  <a:cubicBezTo>
                    <a:pt x="531971" y="577691"/>
                    <a:pt x="509111" y="593566"/>
                    <a:pt x="485616" y="604996"/>
                  </a:cubicBezTo>
                  <a:cubicBezTo>
                    <a:pt x="467836" y="613886"/>
                    <a:pt x="439261" y="624046"/>
                    <a:pt x="406241" y="624046"/>
                  </a:cubicBezTo>
                  <a:cubicBezTo>
                    <a:pt x="377666" y="624046"/>
                    <a:pt x="351631" y="615791"/>
                    <a:pt x="330041" y="600551"/>
                  </a:cubicBezTo>
                  <a:cubicBezTo>
                    <a:pt x="288766" y="570706"/>
                    <a:pt x="271621" y="518001"/>
                    <a:pt x="282416" y="455771"/>
                  </a:cubicBezTo>
                  <a:cubicBezTo>
                    <a:pt x="283051" y="452596"/>
                    <a:pt x="282416" y="450056"/>
                    <a:pt x="279876" y="446881"/>
                  </a:cubicBezTo>
                  <a:cubicBezTo>
                    <a:pt x="276701" y="443071"/>
                    <a:pt x="271621" y="441166"/>
                    <a:pt x="267176" y="441166"/>
                  </a:cubicBezTo>
                  <a:cubicBezTo>
                    <a:pt x="265271" y="441166"/>
                    <a:pt x="263366" y="441801"/>
                    <a:pt x="262096" y="442436"/>
                  </a:cubicBezTo>
                  <a:lnTo>
                    <a:pt x="175101" y="526891"/>
                  </a:lnTo>
                  <a:lnTo>
                    <a:pt x="25241" y="676751"/>
                  </a:lnTo>
                  <a:cubicBezTo>
                    <a:pt x="-8414" y="710406"/>
                    <a:pt x="-8414" y="765016"/>
                    <a:pt x="25241" y="798671"/>
                  </a:cubicBezTo>
                  <a:lnTo>
                    <a:pt x="260826" y="1034256"/>
                  </a:lnTo>
                  <a:cubicBezTo>
                    <a:pt x="310991" y="1085691"/>
                    <a:pt x="266541" y="1173321"/>
                    <a:pt x="195421" y="1162526"/>
                  </a:cubicBezTo>
                  <a:cubicBezTo>
                    <a:pt x="166211" y="1157446"/>
                    <a:pt x="129381" y="1159986"/>
                    <a:pt x="110966" y="1185386"/>
                  </a:cubicBezTo>
                  <a:cubicBezTo>
                    <a:pt x="91281" y="1212691"/>
                    <a:pt x="98266" y="1250156"/>
                    <a:pt x="112236" y="1278731"/>
                  </a:cubicBezTo>
                  <a:cubicBezTo>
                    <a:pt x="120491" y="1295876"/>
                    <a:pt x="132556" y="1313021"/>
                    <a:pt x="147796" y="1328261"/>
                  </a:cubicBezTo>
                  <a:cubicBezTo>
                    <a:pt x="163036" y="1342866"/>
                    <a:pt x="180181" y="1355566"/>
                    <a:pt x="197326" y="1363821"/>
                  </a:cubicBezTo>
                  <a:cubicBezTo>
                    <a:pt x="225266" y="1377156"/>
                    <a:pt x="263366" y="1384141"/>
                    <a:pt x="290671" y="1365091"/>
                  </a:cubicBezTo>
                  <a:cubicBezTo>
                    <a:pt x="316071" y="1346676"/>
                    <a:pt x="318611" y="1309846"/>
                    <a:pt x="313531" y="1280636"/>
                  </a:cubicBezTo>
                  <a:cubicBezTo>
                    <a:pt x="302736" y="1209516"/>
                    <a:pt x="390366" y="1165066"/>
                    <a:pt x="441801" y="1215231"/>
                  </a:cubicBezTo>
                  <a:lnTo>
                    <a:pt x="678021" y="1451451"/>
                  </a:lnTo>
                  <a:cubicBezTo>
                    <a:pt x="711676" y="1485106"/>
                    <a:pt x="766286" y="1485106"/>
                    <a:pt x="799942" y="1451451"/>
                  </a:cubicBezTo>
                  <a:lnTo>
                    <a:pt x="1038067" y="1213326"/>
                  </a:lnTo>
                  <a:cubicBezTo>
                    <a:pt x="1038701" y="1210786"/>
                    <a:pt x="1039971" y="1208246"/>
                    <a:pt x="1039971" y="1206341"/>
                  </a:cubicBezTo>
                  <a:close/>
                </a:path>
              </a:pathLst>
            </a:custGeom>
            <a:solidFill>
              <a:schemeClr val="tx2"/>
            </a:solidFill>
            <a:ln w="635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611D32F6-8418-DB16-6EC1-F690FBFEFB57}"/>
                </a:ext>
              </a:extLst>
            </p:cNvPr>
            <p:cNvSpPr/>
            <p:nvPr/>
          </p:nvSpPr>
          <p:spPr>
            <a:xfrm>
              <a:off x="5749448" y="3438048"/>
              <a:ext cx="1475422" cy="1475422"/>
            </a:xfrm>
            <a:custGeom>
              <a:avLst/>
              <a:gdLst>
                <a:gd name="connsiteX0" fmla="*/ 1177132 w 1475422"/>
                <a:gd name="connsiteY0" fmla="*/ 403701 h 1475422"/>
                <a:gd name="connsiteX1" fmla="*/ 1257776 w 1475422"/>
                <a:gd name="connsiteY1" fmla="*/ 297021 h 1475422"/>
                <a:gd name="connsiteX2" fmla="*/ 1342232 w 1475422"/>
                <a:gd name="connsiteY2" fmla="*/ 274161 h 1475422"/>
                <a:gd name="connsiteX3" fmla="*/ 1340961 w 1475422"/>
                <a:gd name="connsiteY3" fmla="*/ 180816 h 1475422"/>
                <a:gd name="connsiteX4" fmla="*/ 1305401 w 1475422"/>
                <a:gd name="connsiteY4" fmla="*/ 131286 h 1475422"/>
                <a:gd name="connsiteX5" fmla="*/ 1255871 w 1475422"/>
                <a:gd name="connsiteY5" fmla="*/ 95726 h 1475422"/>
                <a:gd name="connsiteX6" fmla="*/ 1162526 w 1475422"/>
                <a:gd name="connsiteY6" fmla="*/ 94456 h 1475422"/>
                <a:gd name="connsiteX7" fmla="*/ 1139667 w 1475422"/>
                <a:gd name="connsiteY7" fmla="*/ 178911 h 1475422"/>
                <a:gd name="connsiteX8" fmla="*/ 1032986 w 1475422"/>
                <a:gd name="connsiteY8" fmla="*/ 259556 h 1475422"/>
                <a:gd name="connsiteX9" fmla="*/ 798671 w 1475422"/>
                <a:gd name="connsiteY9" fmla="*/ 25241 h 1475422"/>
                <a:gd name="connsiteX10" fmla="*/ 676751 w 1475422"/>
                <a:gd name="connsiteY10" fmla="*/ 25241 h 1475422"/>
                <a:gd name="connsiteX11" fmla="*/ 674846 w 1475422"/>
                <a:gd name="connsiteY11" fmla="*/ 27146 h 1475422"/>
                <a:gd name="connsiteX12" fmla="*/ 439896 w 1475422"/>
                <a:gd name="connsiteY12" fmla="*/ 262096 h 1475422"/>
                <a:gd name="connsiteX13" fmla="*/ 437356 w 1475422"/>
                <a:gd name="connsiteY13" fmla="*/ 277336 h 1475422"/>
                <a:gd name="connsiteX14" fmla="*/ 449421 w 1475422"/>
                <a:gd name="connsiteY14" fmla="*/ 286861 h 1475422"/>
                <a:gd name="connsiteX15" fmla="*/ 451961 w 1475422"/>
                <a:gd name="connsiteY15" fmla="*/ 286861 h 1475422"/>
                <a:gd name="connsiteX16" fmla="*/ 485616 w 1475422"/>
                <a:gd name="connsiteY16" fmla="*/ 284321 h 1475422"/>
                <a:gd name="connsiteX17" fmla="*/ 596106 w 1475422"/>
                <a:gd name="connsiteY17" fmla="*/ 335121 h 1475422"/>
                <a:gd name="connsiteX18" fmla="*/ 600551 w 1475422"/>
                <a:gd name="connsiteY18" fmla="*/ 490696 h 1475422"/>
                <a:gd name="connsiteX19" fmla="*/ 553561 w 1475422"/>
                <a:gd name="connsiteY19" fmla="*/ 556736 h 1475422"/>
                <a:gd name="connsiteX20" fmla="*/ 486886 w 1475422"/>
                <a:gd name="connsiteY20" fmla="*/ 604361 h 1475422"/>
                <a:gd name="connsiteX21" fmla="*/ 407511 w 1475422"/>
                <a:gd name="connsiteY21" fmla="*/ 623411 h 1475422"/>
                <a:gd name="connsiteX22" fmla="*/ 330676 w 1475422"/>
                <a:gd name="connsiteY22" fmla="*/ 599917 h 1475422"/>
                <a:gd name="connsiteX23" fmla="*/ 283051 w 1475422"/>
                <a:gd name="connsiteY23" fmla="*/ 455136 h 1475422"/>
                <a:gd name="connsiteX24" fmla="*/ 280511 w 1475422"/>
                <a:gd name="connsiteY24" fmla="*/ 446246 h 1475422"/>
                <a:gd name="connsiteX25" fmla="*/ 267176 w 1475422"/>
                <a:gd name="connsiteY25" fmla="*/ 439896 h 1475422"/>
                <a:gd name="connsiteX26" fmla="*/ 258286 w 1475422"/>
                <a:gd name="connsiteY26" fmla="*/ 443706 h 1475422"/>
                <a:gd name="connsiteX27" fmla="*/ 254476 w 1475422"/>
                <a:gd name="connsiteY27" fmla="*/ 447516 h 1475422"/>
                <a:gd name="connsiteX28" fmla="*/ 156051 w 1475422"/>
                <a:gd name="connsiteY28" fmla="*/ 545942 h 1475422"/>
                <a:gd name="connsiteX29" fmla="*/ 25241 w 1475422"/>
                <a:gd name="connsiteY29" fmla="*/ 676751 h 1475422"/>
                <a:gd name="connsiteX30" fmla="*/ 25241 w 1475422"/>
                <a:gd name="connsiteY30" fmla="*/ 798671 h 1475422"/>
                <a:gd name="connsiteX31" fmla="*/ 268446 w 1475422"/>
                <a:gd name="connsiteY31" fmla="*/ 1041876 h 1475422"/>
                <a:gd name="connsiteX32" fmla="*/ 194786 w 1475422"/>
                <a:gd name="connsiteY32" fmla="*/ 1160621 h 1475422"/>
                <a:gd name="connsiteX33" fmla="*/ 110331 w 1475422"/>
                <a:gd name="connsiteY33" fmla="*/ 1183481 h 1475422"/>
                <a:gd name="connsiteX34" fmla="*/ 111601 w 1475422"/>
                <a:gd name="connsiteY34" fmla="*/ 1276826 h 1475422"/>
                <a:gd name="connsiteX35" fmla="*/ 147161 w 1475422"/>
                <a:gd name="connsiteY35" fmla="*/ 1326356 h 1475422"/>
                <a:gd name="connsiteX36" fmla="*/ 196691 w 1475422"/>
                <a:gd name="connsiteY36" fmla="*/ 1361917 h 1475422"/>
                <a:gd name="connsiteX37" fmla="*/ 290036 w 1475422"/>
                <a:gd name="connsiteY37" fmla="*/ 1363186 h 1475422"/>
                <a:gd name="connsiteX38" fmla="*/ 312896 w 1475422"/>
                <a:gd name="connsiteY38" fmla="*/ 1278731 h 1475422"/>
                <a:gd name="connsiteX39" fmla="*/ 431641 w 1475422"/>
                <a:gd name="connsiteY39" fmla="*/ 1205071 h 1475422"/>
                <a:gd name="connsiteX40" fmla="*/ 676751 w 1475422"/>
                <a:gd name="connsiteY40" fmla="*/ 1450181 h 1475422"/>
                <a:gd name="connsiteX41" fmla="*/ 798671 w 1475422"/>
                <a:gd name="connsiteY41" fmla="*/ 1450181 h 1475422"/>
                <a:gd name="connsiteX42" fmla="*/ 996157 w 1475422"/>
                <a:gd name="connsiteY42" fmla="*/ 1252696 h 1475422"/>
                <a:gd name="connsiteX43" fmla="*/ 998696 w 1475422"/>
                <a:gd name="connsiteY43" fmla="*/ 1237456 h 1475422"/>
                <a:gd name="connsiteX44" fmla="*/ 986632 w 1475422"/>
                <a:gd name="connsiteY44" fmla="*/ 1227931 h 1475422"/>
                <a:gd name="connsiteX45" fmla="*/ 984092 w 1475422"/>
                <a:gd name="connsiteY45" fmla="*/ 1227931 h 1475422"/>
                <a:gd name="connsiteX46" fmla="*/ 950436 w 1475422"/>
                <a:gd name="connsiteY46" fmla="*/ 1230471 h 1475422"/>
                <a:gd name="connsiteX47" fmla="*/ 839946 w 1475422"/>
                <a:gd name="connsiteY47" fmla="*/ 1179671 h 1475422"/>
                <a:gd name="connsiteX48" fmla="*/ 835501 w 1475422"/>
                <a:gd name="connsiteY48" fmla="*/ 1023461 h 1475422"/>
                <a:gd name="connsiteX49" fmla="*/ 882492 w 1475422"/>
                <a:gd name="connsiteY49" fmla="*/ 957421 h 1475422"/>
                <a:gd name="connsiteX50" fmla="*/ 949167 w 1475422"/>
                <a:gd name="connsiteY50" fmla="*/ 909796 h 1475422"/>
                <a:gd name="connsiteX51" fmla="*/ 1028542 w 1475422"/>
                <a:gd name="connsiteY51" fmla="*/ 890746 h 1475422"/>
                <a:gd name="connsiteX52" fmla="*/ 1104742 w 1475422"/>
                <a:gd name="connsiteY52" fmla="*/ 914242 h 1475422"/>
                <a:gd name="connsiteX53" fmla="*/ 1153001 w 1475422"/>
                <a:gd name="connsiteY53" fmla="*/ 1059021 h 1475422"/>
                <a:gd name="connsiteX54" fmla="*/ 1155542 w 1475422"/>
                <a:gd name="connsiteY54" fmla="*/ 1067911 h 1475422"/>
                <a:gd name="connsiteX55" fmla="*/ 1168876 w 1475422"/>
                <a:gd name="connsiteY55" fmla="*/ 1074261 h 1475422"/>
                <a:gd name="connsiteX56" fmla="*/ 1177767 w 1475422"/>
                <a:gd name="connsiteY56" fmla="*/ 1070451 h 1475422"/>
                <a:gd name="connsiteX57" fmla="*/ 1450182 w 1475422"/>
                <a:gd name="connsiteY57" fmla="*/ 798036 h 1475422"/>
                <a:gd name="connsiteX58" fmla="*/ 1450182 w 1475422"/>
                <a:gd name="connsiteY58" fmla="*/ 676117 h 1475422"/>
                <a:gd name="connsiteX59" fmla="*/ 1177132 w 1475422"/>
                <a:gd name="connsiteY59" fmla="*/ 403701 h 147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75422" h="1475422">
                  <a:moveTo>
                    <a:pt x="1177132" y="403701"/>
                  </a:moveTo>
                  <a:cubicBezTo>
                    <a:pt x="1154271" y="352901"/>
                    <a:pt x="1195546" y="287496"/>
                    <a:pt x="1257776" y="297021"/>
                  </a:cubicBezTo>
                  <a:cubicBezTo>
                    <a:pt x="1286986" y="302101"/>
                    <a:pt x="1323817" y="299561"/>
                    <a:pt x="1342232" y="274161"/>
                  </a:cubicBezTo>
                  <a:cubicBezTo>
                    <a:pt x="1361917" y="246856"/>
                    <a:pt x="1354932" y="209391"/>
                    <a:pt x="1340961" y="180816"/>
                  </a:cubicBezTo>
                  <a:cubicBezTo>
                    <a:pt x="1332707" y="163671"/>
                    <a:pt x="1320642" y="146526"/>
                    <a:pt x="1305401" y="131286"/>
                  </a:cubicBezTo>
                  <a:cubicBezTo>
                    <a:pt x="1290161" y="116681"/>
                    <a:pt x="1273017" y="103981"/>
                    <a:pt x="1255871" y="95726"/>
                  </a:cubicBezTo>
                  <a:cubicBezTo>
                    <a:pt x="1227932" y="82391"/>
                    <a:pt x="1189832" y="75406"/>
                    <a:pt x="1162526" y="94456"/>
                  </a:cubicBezTo>
                  <a:cubicBezTo>
                    <a:pt x="1137126" y="112871"/>
                    <a:pt x="1134586" y="149701"/>
                    <a:pt x="1139667" y="178911"/>
                  </a:cubicBezTo>
                  <a:cubicBezTo>
                    <a:pt x="1149192" y="240506"/>
                    <a:pt x="1083786" y="282416"/>
                    <a:pt x="1032986" y="259556"/>
                  </a:cubicBezTo>
                  <a:lnTo>
                    <a:pt x="798671" y="25241"/>
                  </a:lnTo>
                  <a:cubicBezTo>
                    <a:pt x="765017" y="-8414"/>
                    <a:pt x="710406" y="-8414"/>
                    <a:pt x="676751" y="25241"/>
                  </a:cubicBezTo>
                  <a:lnTo>
                    <a:pt x="674846" y="27146"/>
                  </a:lnTo>
                  <a:lnTo>
                    <a:pt x="439896" y="262096"/>
                  </a:lnTo>
                  <a:cubicBezTo>
                    <a:pt x="437991" y="264001"/>
                    <a:pt x="433546" y="268446"/>
                    <a:pt x="437356" y="277336"/>
                  </a:cubicBezTo>
                  <a:cubicBezTo>
                    <a:pt x="437991" y="279241"/>
                    <a:pt x="441801" y="286861"/>
                    <a:pt x="449421" y="286861"/>
                  </a:cubicBezTo>
                  <a:cubicBezTo>
                    <a:pt x="450056" y="286861"/>
                    <a:pt x="451326" y="286861"/>
                    <a:pt x="451961" y="286861"/>
                  </a:cubicBezTo>
                  <a:cubicBezTo>
                    <a:pt x="462756" y="284956"/>
                    <a:pt x="474186" y="284321"/>
                    <a:pt x="485616" y="284321"/>
                  </a:cubicBezTo>
                  <a:cubicBezTo>
                    <a:pt x="533242" y="284321"/>
                    <a:pt x="572611" y="302101"/>
                    <a:pt x="596106" y="335121"/>
                  </a:cubicBezTo>
                  <a:cubicBezTo>
                    <a:pt x="625951" y="376396"/>
                    <a:pt x="627221" y="434816"/>
                    <a:pt x="600551" y="490696"/>
                  </a:cubicBezTo>
                  <a:cubicBezTo>
                    <a:pt x="588486" y="514826"/>
                    <a:pt x="572611" y="537686"/>
                    <a:pt x="553561" y="556736"/>
                  </a:cubicBezTo>
                  <a:cubicBezTo>
                    <a:pt x="533242" y="577056"/>
                    <a:pt x="510381" y="592931"/>
                    <a:pt x="486886" y="604361"/>
                  </a:cubicBezTo>
                  <a:cubicBezTo>
                    <a:pt x="469106" y="613251"/>
                    <a:pt x="440531" y="623411"/>
                    <a:pt x="407511" y="623411"/>
                  </a:cubicBezTo>
                  <a:cubicBezTo>
                    <a:pt x="378936" y="623411"/>
                    <a:pt x="352266" y="615156"/>
                    <a:pt x="330676" y="599917"/>
                  </a:cubicBezTo>
                  <a:cubicBezTo>
                    <a:pt x="289401" y="570706"/>
                    <a:pt x="272256" y="517366"/>
                    <a:pt x="283051" y="455136"/>
                  </a:cubicBezTo>
                  <a:cubicBezTo>
                    <a:pt x="283686" y="451961"/>
                    <a:pt x="283051" y="449421"/>
                    <a:pt x="280511" y="446246"/>
                  </a:cubicBezTo>
                  <a:cubicBezTo>
                    <a:pt x="277336" y="442436"/>
                    <a:pt x="272256" y="439896"/>
                    <a:pt x="267176" y="439896"/>
                  </a:cubicBezTo>
                  <a:cubicBezTo>
                    <a:pt x="264001" y="439896"/>
                    <a:pt x="261461" y="441166"/>
                    <a:pt x="258286" y="443706"/>
                  </a:cubicBezTo>
                  <a:lnTo>
                    <a:pt x="254476" y="447516"/>
                  </a:lnTo>
                  <a:lnTo>
                    <a:pt x="156051" y="545942"/>
                  </a:lnTo>
                  <a:lnTo>
                    <a:pt x="25241" y="676751"/>
                  </a:lnTo>
                  <a:cubicBezTo>
                    <a:pt x="-8414" y="710406"/>
                    <a:pt x="-8414" y="765017"/>
                    <a:pt x="25241" y="798671"/>
                  </a:cubicBezTo>
                  <a:lnTo>
                    <a:pt x="268446" y="1041876"/>
                  </a:lnTo>
                  <a:cubicBezTo>
                    <a:pt x="305276" y="1093946"/>
                    <a:pt x="262096" y="1170781"/>
                    <a:pt x="194786" y="1160621"/>
                  </a:cubicBezTo>
                  <a:cubicBezTo>
                    <a:pt x="165576" y="1155542"/>
                    <a:pt x="128746" y="1158081"/>
                    <a:pt x="110331" y="1183481"/>
                  </a:cubicBezTo>
                  <a:cubicBezTo>
                    <a:pt x="90646" y="1210786"/>
                    <a:pt x="97631" y="1248251"/>
                    <a:pt x="111601" y="1276826"/>
                  </a:cubicBezTo>
                  <a:cubicBezTo>
                    <a:pt x="119856" y="1293971"/>
                    <a:pt x="131921" y="1311117"/>
                    <a:pt x="147161" y="1326356"/>
                  </a:cubicBezTo>
                  <a:cubicBezTo>
                    <a:pt x="162401" y="1340961"/>
                    <a:pt x="179546" y="1353661"/>
                    <a:pt x="196691" y="1361917"/>
                  </a:cubicBezTo>
                  <a:cubicBezTo>
                    <a:pt x="224631" y="1375251"/>
                    <a:pt x="262731" y="1382236"/>
                    <a:pt x="290036" y="1363186"/>
                  </a:cubicBezTo>
                  <a:cubicBezTo>
                    <a:pt x="315436" y="1344771"/>
                    <a:pt x="317976" y="1307942"/>
                    <a:pt x="312896" y="1278731"/>
                  </a:cubicBezTo>
                  <a:cubicBezTo>
                    <a:pt x="302736" y="1211421"/>
                    <a:pt x="379571" y="1168242"/>
                    <a:pt x="431641" y="1205071"/>
                  </a:cubicBezTo>
                  <a:lnTo>
                    <a:pt x="676751" y="1450181"/>
                  </a:lnTo>
                  <a:cubicBezTo>
                    <a:pt x="710406" y="1483836"/>
                    <a:pt x="765017" y="1483836"/>
                    <a:pt x="798671" y="1450181"/>
                  </a:cubicBezTo>
                  <a:lnTo>
                    <a:pt x="996157" y="1252696"/>
                  </a:lnTo>
                  <a:cubicBezTo>
                    <a:pt x="998061" y="1250792"/>
                    <a:pt x="1002507" y="1246346"/>
                    <a:pt x="998696" y="1237456"/>
                  </a:cubicBezTo>
                  <a:cubicBezTo>
                    <a:pt x="998061" y="1235551"/>
                    <a:pt x="994251" y="1227931"/>
                    <a:pt x="986632" y="1227931"/>
                  </a:cubicBezTo>
                  <a:cubicBezTo>
                    <a:pt x="985996" y="1227931"/>
                    <a:pt x="984726" y="1227931"/>
                    <a:pt x="984092" y="1227931"/>
                  </a:cubicBezTo>
                  <a:cubicBezTo>
                    <a:pt x="973296" y="1229836"/>
                    <a:pt x="961867" y="1230471"/>
                    <a:pt x="950436" y="1230471"/>
                  </a:cubicBezTo>
                  <a:cubicBezTo>
                    <a:pt x="902811" y="1230471"/>
                    <a:pt x="863442" y="1212692"/>
                    <a:pt x="839946" y="1179671"/>
                  </a:cubicBezTo>
                  <a:cubicBezTo>
                    <a:pt x="810101" y="1138396"/>
                    <a:pt x="808196" y="1079976"/>
                    <a:pt x="835501" y="1023461"/>
                  </a:cubicBezTo>
                  <a:cubicBezTo>
                    <a:pt x="846932" y="999967"/>
                    <a:pt x="862807" y="977106"/>
                    <a:pt x="882492" y="957421"/>
                  </a:cubicBezTo>
                  <a:cubicBezTo>
                    <a:pt x="902811" y="937101"/>
                    <a:pt x="925671" y="921226"/>
                    <a:pt x="949167" y="909796"/>
                  </a:cubicBezTo>
                  <a:cubicBezTo>
                    <a:pt x="967582" y="900906"/>
                    <a:pt x="996157" y="890746"/>
                    <a:pt x="1028542" y="890746"/>
                  </a:cubicBezTo>
                  <a:cubicBezTo>
                    <a:pt x="1057117" y="890746"/>
                    <a:pt x="1083786" y="899001"/>
                    <a:pt x="1104742" y="914242"/>
                  </a:cubicBezTo>
                  <a:cubicBezTo>
                    <a:pt x="1146017" y="943451"/>
                    <a:pt x="1163161" y="996156"/>
                    <a:pt x="1153001" y="1059021"/>
                  </a:cubicBezTo>
                  <a:cubicBezTo>
                    <a:pt x="1152367" y="1062196"/>
                    <a:pt x="1153001" y="1065371"/>
                    <a:pt x="1155542" y="1067911"/>
                  </a:cubicBezTo>
                  <a:cubicBezTo>
                    <a:pt x="1158717" y="1071721"/>
                    <a:pt x="1163796" y="1074261"/>
                    <a:pt x="1168876" y="1074261"/>
                  </a:cubicBezTo>
                  <a:cubicBezTo>
                    <a:pt x="1172051" y="1074261"/>
                    <a:pt x="1174592" y="1072992"/>
                    <a:pt x="1177767" y="1070451"/>
                  </a:cubicBezTo>
                  <a:cubicBezTo>
                    <a:pt x="1177767" y="1070451"/>
                    <a:pt x="1354296" y="893921"/>
                    <a:pt x="1450182" y="798036"/>
                  </a:cubicBezTo>
                  <a:cubicBezTo>
                    <a:pt x="1483836" y="764381"/>
                    <a:pt x="1483836" y="709771"/>
                    <a:pt x="1450182" y="676117"/>
                  </a:cubicBezTo>
                  <a:lnTo>
                    <a:pt x="1177132" y="403701"/>
                  </a:lnTo>
                  <a:close/>
                </a:path>
              </a:pathLst>
            </a:custGeom>
            <a:solidFill>
              <a:schemeClr val="accent6"/>
            </a:solidFill>
            <a:ln w="635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F2A52B2-EFE2-B04B-3D09-741C8D10BB48}"/>
                </a:ext>
              </a:extLst>
            </p:cNvPr>
            <p:cNvSpPr/>
            <p:nvPr/>
          </p:nvSpPr>
          <p:spPr>
            <a:xfrm>
              <a:off x="4932203" y="4255928"/>
              <a:ext cx="1475422" cy="1476057"/>
            </a:xfrm>
            <a:custGeom>
              <a:avLst/>
              <a:gdLst>
                <a:gd name="connsiteX0" fmla="*/ 1312386 w 1475422"/>
                <a:gd name="connsiteY0" fmla="*/ 1126331 h 1476057"/>
                <a:gd name="connsiteX1" fmla="*/ 1235551 w 1475422"/>
                <a:gd name="connsiteY1" fmla="*/ 1013301 h 1476057"/>
                <a:gd name="connsiteX2" fmla="*/ 1450181 w 1475422"/>
                <a:gd name="connsiteY2" fmla="*/ 798671 h 1476057"/>
                <a:gd name="connsiteX3" fmla="*/ 1450181 w 1475422"/>
                <a:gd name="connsiteY3" fmla="*/ 676751 h 1476057"/>
                <a:gd name="connsiteX4" fmla="*/ 1210151 w 1475422"/>
                <a:gd name="connsiteY4" fmla="*/ 436721 h 1476057"/>
                <a:gd name="connsiteX5" fmla="*/ 1206341 w 1475422"/>
                <a:gd name="connsiteY5" fmla="*/ 436086 h 1476057"/>
                <a:gd name="connsiteX6" fmla="*/ 1193006 w 1475422"/>
                <a:gd name="connsiteY6" fmla="*/ 442436 h 1476057"/>
                <a:gd name="connsiteX7" fmla="*/ 1190466 w 1475422"/>
                <a:gd name="connsiteY7" fmla="*/ 451961 h 1476057"/>
                <a:gd name="connsiteX8" fmla="*/ 1142206 w 1475422"/>
                <a:gd name="connsiteY8" fmla="*/ 596106 h 1476057"/>
                <a:gd name="connsiteX9" fmla="*/ 1066006 w 1475422"/>
                <a:gd name="connsiteY9" fmla="*/ 619601 h 1476057"/>
                <a:gd name="connsiteX10" fmla="*/ 986631 w 1475422"/>
                <a:gd name="connsiteY10" fmla="*/ 600551 h 1476057"/>
                <a:gd name="connsiteX11" fmla="*/ 920591 w 1475422"/>
                <a:gd name="connsiteY11" fmla="*/ 553561 h 1476057"/>
                <a:gd name="connsiteX12" fmla="*/ 872966 w 1475422"/>
                <a:gd name="connsiteY12" fmla="*/ 486886 h 1476057"/>
                <a:gd name="connsiteX13" fmla="*/ 877411 w 1475422"/>
                <a:gd name="connsiteY13" fmla="*/ 330676 h 1476057"/>
                <a:gd name="connsiteX14" fmla="*/ 987901 w 1475422"/>
                <a:gd name="connsiteY14" fmla="*/ 279876 h 1476057"/>
                <a:gd name="connsiteX15" fmla="*/ 1022191 w 1475422"/>
                <a:gd name="connsiteY15" fmla="*/ 283051 h 1476057"/>
                <a:gd name="connsiteX16" fmla="*/ 1024096 w 1475422"/>
                <a:gd name="connsiteY16" fmla="*/ 283051 h 1476057"/>
                <a:gd name="connsiteX17" fmla="*/ 1035526 w 1475422"/>
                <a:gd name="connsiteY17" fmla="*/ 275431 h 1476057"/>
                <a:gd name="connsiteX18" fmla="*/ 1036796 w 1475422"/>
                <a:gd name="connsiteY18" fmla="*/ 263366 h 1476057"/>
                <a:gd name="connsiteX19" fmla="*/ 798671 w 1475422"/>
                <a:gd name="connsiteY19" fmla="*/ 25241 h 1476057"/>
                <a:gd name="connsiteX20" fmla="*/ 676751 w 1475422"/>
                <a:gd name="connsiteY20" fmla="*/ 25241 h 1476057"/>
                <a:gd name="connsiteX21" fmla="*/ 445611 w 1475422"/>
                <a:gd name="connsiteY21" fmla="*/ 256381 h 1476057"/>
                <a:gd name="connsiteX22" fmla="*/ 332581 w 1475422"/>
                <a:gd name="connsiteY22" fmla="*/ 179546 h 1476057"/>
                <a:gd name="connsiteX23" fmla="*/ 309721 w 1475422"/>
                <a:gd name="connsiteY23" fmla="*/ 95091 h 1476057"/>
                <a:gd name="connsiteX24" fmla="*/ 216376 w 1475422"/>
                <a:gd name="connsiteY24" fmla="*/ 96361 h 1476057"/>
                <a:gd name="connsiteX25" fmla="*/ 166846 w 1475422"/>
                <a:gd name="connsiteY25" fmla="*/ 131921 h 1476057"/>
                <a:gd name="connsiteX26" fmla="*/ 131286 w 1475422"/>
                <a:gd name="connsiteY26" fmla="*/ 181451 h 1476057"/>
                <a:gd name="connsiteX27" fmla="*/ 130016 w 1475422"/>
                <a:gd name="connsiteY27" fmla="*/ 274796 h 1476057"/>
                <a:gd name="connsiteX28" fmla="*/ 214471 w 1475422"/>
                <a:gd name="connsiteY28" fmla="*/ 297656 h 1476057"/>
                <a:gd name="connsiteX29" fmla="*/ 291306 w 1475422"/>
                <a:gd name="connsiteY29" fmla="*/ 410686 h 1476057"/>
                <a:gd name="connsiteX30" fmla="*/ 25241 w 1475422"/>
                <a:gd name="connsiteY30" fmla="*/ 676751 h 1476057"/>
                <a:gd name="connsiteX31" fmla="*/ 25241 w 1475422"/>
                <a:gd name="connsiteY31" fmla="*/ 798671 h 1476057"/>
                <a:gd name="connsiteX32" fmla="*/ 262731 w 1475422"/>
                <a:gd name="connsiteY32" fmla="*/ 1036161 h 1476057"/>
                <a:gd name="connsiteX33" fmla="*/ 271621 w 1475422"/>
                <a:gd name="connsiteY33" fmla="*/ 1039971 h 1476057"/>
                <a:gd name="connsiteX34" fmla="*/ 284956 w 1475422"/>
                <a:gd name="connsiteY34" fmla="*/ 1033621 h 1476057"/>
                <a:gd name="connsiteX35" fmla="*/ 287496 w 1475422"/>
                <a:gd name="connsiteY35" fmla="*/ 1024096 h 1476057"/>
                <a:gd name="connsiteX36" fmla="*/ 335756 w 1475422"/>
                <a:gd name="connsiteY36" fmla="*/ 879951 h 1476057"/>
                <a:gd name="connsiteX37" fmla="*/ 411956 w 1475422"/>
                <a:gd name="connsiteY37" fmla="*/ 856456 h 1476057"/>
                <a:gd name="connsiteX38" fmla="*/ 491331 w 1475422"/>
                <a:gd name="connsiteY38" fmla="*/ 875506 h 1476057"/>
                <a:gd name="connsiteX39" fmla="*/ 557371 w 1475422"/>
                <a:gd name="connsiteY39" fmla="*/ 922496 h 1476057"/>
                <a:gd name="connsiteX40" fmla="*/ 604996 w 1475422"/>
                <a:gd name="connsiteY40" fmla="*/ 989171 h 1476057"/>
                <a:gd name="connsiteX41" fmla="*/ 600551 w 1475422"/>
                <a:gd name="connsiteY41" fmla="*/ 1145381 h 1476057"/>
                <a:gd name="connsiteX42" fmla="*/ 490061 w 1475422"/>
                <a:gd name="connsiteY42" fmla="*/ 1196181 h 1476057"/>
                <a:gd name="connsiteX43" fmla="*/ 455771 w 1475422"/>
                <a:gd name="connsiteY43" fmla="*/ 1193006 h 1476057"/>
                <a:gd name="connsiteX44" fmla="*/ 453866 w 1475422"/>
                <a:gd name="connsiteY44" fmla="*/ 1193006 h 1476057"/>
                <a:gd name="connsiteX45" fmla="*/ 441801 w 1475422"/>
                <a:gd name="connsiteY45" fmla="*/ 1202531 h 1476057"/>
                <a:gd name="connsiteX46" fmla="*/ 444341 w 1475422"/>
                <a:gd name="connsiteY46" fmla="*/ 1217771 h 1476057"/>
                <a:gd name="connsiteX47" fmla="*/ 676751 w 1475422"/>
                <a:gd name="connsiteY47" fmla="*/ 1450816 h 1476057"/>
                <a:gd name="connsiteX48" fmla="*/ 798671 w 1475422"/>
                <a:gd name="connsiteY48" fmla="*/ 1450816 h 1476057"/>
                <a:gd name="connsiteX49" fmla="*/ 1082516 w 1475422"/>
                <a:gd name="connsiteY49" fmla="*/ 1166971 h 1476057"/>
                <a:gd name="connsiteX50" fmla="*/ 1195546 w 1475422"/>
                <a:gd name="connsiteY50" fmla="*/ 1243806 h 1476057"/>
                <a:gd name="connsiteX51" fmla="*/ 1218406 w 1475422"/>
                <a:gd name="connsiteY51" fmla="*/ 1328261 h 1476057"/>
                <a:gd name="connsiteX52" fmla="*/ 1311751 w 1475422"/>
                <a:gd name="connsiteY52" fmla="*/ 1326991 h 1476057"/>
                <a:gd name="connsiteX53" fmla="*/ 1361281 w 1475422"/>
                <a:gd name="connsiteY53" fmla="*/ 1291431 h 1476057"/>
                <a:gd name="connsiteX54" fmla="*/ 1396841 w 1475422"/>
                <a:gd name="connsiteY54" fmla="*/ 1241901 h 1476057"/>
                <a:gd name="connsiteX55" fmla="*/ 1398111 w 1475422"/>
                <a:gd name="connsiteY55" fmla="*/ 1148556 h 1476057"/>
                <a:gd name="connsiteX56" fmla="*/ 1312386 w 1475422"/>
                <a:gd name="connsiteY56" fmla="*/ 1126331 h 147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75422" h="1476057">
                  <a:moveTo>
                    <a:pt x="1312386" y="1126331"/>
                  </a:moveTo>
                  <a:cubicBezTo>
                    <a:pt x="1247616" y="1136491"/>
                    <a:pt x="1205706" y="1065371"/>
                    <a:pt x="1235551" y="1013301"/>
                  </a:cubicBezTo>
                  <a:lnTo>
                    <a:pt x="1450181" y="798671"/>
                  </a:lnTo>
                  <a:cubicBezTo>
                    <a:pt x="1483836" y="765016"/>
                    <a:pt x="1483836" y="710406"/>
                    <a:pt x="1450181" y="676751"/>
                  </a:cubicBezTo>
                  <a:lnTo>
                    <a:pt x="1210151" y="436721"/>
                  </a:lnTo>
                  <a:cubicBezTo>
                    <a:pt x="1208881" y="436086"/>
                    <a:pt x="1207611" y="436086"/>
                    <a:pt x="1206341" y="436086"/>
                  </a:cubicBezTo>
                  <a:cubicBezTo>
                    <a:pt x="1201896" y="436086"/>
                    <a:pt x="1196181" y="438626"/>
                    <a:pt x="1193006" y="442436"/>
                  </a:cubicBezTo>
                  <a:cubicBezTo>
                    <a:pt x="1190466" y="444976"/>
                    <a:pt x="1189831" y="448151"/>
                    <a:pt x="1190466" y="451961"/>
                  </a:cubicBezTo>
                  <a:cubicBezTo>
                    <a:pt x="1200626" y="513556"/>
                    <a:pt x="1183481" y="566261"/>
                    <a:pt x="1142206" y="596106"/>
                  </a:cubicBezTo>
                  <a:cubicBezTo>
                    <a:pt x="1120616" y="611346"/>
                    <a:pt x="1093946" y="619601"/>
                    <a:pt x="1066006" y="619601"/>
                  </a:cubicBezTo>
                  <a:cubicBezTo>
                    <a:pt x="1032986" y="619601"/>
                    <a:pt x="1004411" y="609441"/>
                    <a:pt x="986631" y="600551"/>
                  </a:cubicBezTo>
                  <a:cubicBezTo>
                    <a:pt x="963136" y="589121"/>
                    <a:pt x="940276" y="573246"/>
                    <a:pt x="920591" y="553561"/>
                  </a:cubicBezTo>
                  <a:cubicBezTo>
                    <a:pt x="900271" y="533241"/>
                    <a:pt x="884396" y="510381"/>
                    <a:pt x="872966" y="486886"/>
                  </a:cubicBezTo>
                  <a:cubicBezTo>
                    <a:pt x="845661" y="431006"/>
                    <a:pt x="847566" y="372586"/>
                    <a:pt x="877411" y="330676"/>
                  </a:cubicBezTo>
                  <a:cubicBezTo>
                    <a:pt x="900906" y="297656"/>
                    <a:pt x="940276" y="279876"/>
                    <a:pt x="987901" y="279876"/>
                  </a:cubicBezTo>
                  <a:cubicBezTo>
                    <a:pt x="999331" y="279876"/>
                    <a:pt x="1010761" y="281146"/>
                    <a:pt x="1022191" y="283051"/>
                  </a:cubicBezTo>
                  <a:cubicBezTo>
                    <a:pt x="1022191" y="283051"/>
                    <a:pt x="1023461" y="283051"/>
                    <a:pt x="1024096" y="283051"/>
                  </a:cubicBezTo>
                  <a:cubicBezTo>
                    <a:pt x="1030446" y="283051"/>
                    <a:pt x="1033621" y="277971"/>
                    <a:pt x="1035526" y="275431"/>
                  </a:cubicBezTo>
                  <a:cubicBezTo>
                    <a:pt x="1036796" y="273526"/>
                    <a:pt x="1038701" y="268446"/>
                    <a:pt x="1036796" y="263366"/>
                  </a:cubicBezTo>
                  <a:lnTo>
                    <a:pt x="798671" y="25241"/>
                  </a:lnTo>
                  <a:cubicBezTo>
                    <a:pt x="765016" y="-8414"/>
                    <a:pt x="710406" y="-8414"/>
                    <a:pt x="676751" y="25241"/>
                  </a:cubicBezTo>
                  <a:lnTo>
                    <a:pt x="445611" y="256381"/>
                  </a:lnTo>
                  <a:cubicBezTo>
                    <a:pt x="394176" y="286861"/>
                    <a:pt x="322421" y="244316"/>
                    <a:pt x="332581" y="179546"/>
                  </a:cubicBezTo>
                  <a:cubicBezTo>
                    <a:pt x="337661" y="150336"/>
                    <a:pt x="335121" y="113506"/>
                    <a:pt x="309721" y="95091"/>
                  </a:cubicBezTo>
                  <a:cubicBezTo>
                    <a:pt x="282416" y="75406"/>
                    <a:pt x="244951" y="82391"/>
                    <a:pt x="216376" y="96361"/>
                  </a:cubicBezTo>
                  <a:cubicBezTo>
                    <a:pt x="199231" y="104616"/>
                    <a:pt x="182086" y="116681"/>
                    <a:pt x="166846" y="131921"/>
                  </a:cubicBezTo>
                  <a:cubicBezTo>
                    <a:pt x="152241" y="147161"/>
                    <a:pt x="139541" y="164306"/>
                    <a:pt x="131286" y="181451"/>
                  </a:cubicBezTo>
                  <a:cubicBezTo>
                    <a:pt x="117951" y="209391"/>
                    <a:pt x="110966" y="247491"/>
                    <a:pt x="130016" y="274796"/>
                  </a:cubicBezTo>
                  <a:cubicBezTo>
                    <a:pt x="148431" y="300196"/>
                    <a:pt x="185261" y="302736"/>
                    <a:pt x="214471" y="297656"/>
                  </a:cubicBezTo>
                  <a:cubicBezTo>
                    <a:pt x="279241" y="287496"/>
                    <a:pt x="321786" y="359251"/>
                    <a:pt x="291306" y="410686"/>
                  </a:cubicBezTo>
                  <a:lnTo>
                    <a:pt x="25241" y="676751"/>
                  </a:lnTo>
                  <a:cubicBezTo>
                    <a:pt x="-8414" y="710406"/>
                    <a:pt x="-8414" y="765016"/>
                    <a:pt x="25241" y="798671"/>
                  </a:cubicBezTo>
                  <a:lnTo>
                    <a:pt x="262731" y="1036161"/>
                  </a:lnTo>
                  <a:cubicBezTo>
                    <a:pt x="265906" y="1038701"/>
                    <a:pt x="268446" y="1039971"/>
                    <a:pt x="271621" y="1039971"/>
                  </a:cubicBezTo>
                  <a:cubicBezTo>
                    <a:pt x="276066" y="1039971"/>
                    <a:pt x="281781" y="1037431"/>
                    <a:pt x="284956" y="1033621"/>
                  </a:cubicBezTo>
                  <a:cubicBezTo>
                    <a:pt x="287496" y="1031081"/>
                    <a:pt x="288131" y="1027906"/>
                    <a:pt x="287496" y="1024096"/>
                  </a:cubicBezTo>
                  <a:cubicBezTo>
                    <a:pt x="277336" y="962501"/>
                    <a:pt x="294481" y="909796"/>
                    <a:pt x="335756" y="879951"/>
                  </a:cubicBezTo>
                  <a:cubicBezTo>
                    <a:pt x="357346" y="864711"/>
                    <a:pt x="384016" y="856456"/>
                    <a:pt x="411956" y="856456"/>
                  </a:cubicBezTo>
                  <a:cubicBezTo>
                    <a:pt x="444976" y="856456"/>
                    <a:pt x="472916" y="866616"/>
                    <a:pt x="491331" y="875506"/>
                  </a:cubicBezTo>
                  <a:cubicBezTo>
                    <a:pt x="514826" y="886936"/>
                    <a:pt x="537686" y="902811"/>
                    <a:pt x="557371" y="922496"/>
                  </a:cubicBezTo>
                  <a:cubicBezTo>
                    <a:pt x="577691" y="942816"/>
                    <a:pt x="593566" y="965676"/>
                    <a:pt x="604996" y="989171"/>
                  </a:cubicBezTo>
                  <a:cubicBezTo>
                    <a:pt x="632301" y="1045051"/>
                    <a:pt x="630396" y="1103471"/>
                    <a:pt x="600551" y="1145381"/>
                  </a:cubicBezTo>
                  <a:cubicBezTo>
                    <a:pt x="577056" y="1178401"/>
                    <a:pt x="537686" y="1196181"/>
                    <a:pt x="490061" y="1196181"/>
                  </a:cubicBezTo>
                  <a:cubicBezTo>
                    <a:pt x="478631" y="1196181"/>
                    <a:pt x="467201" y="1194911"/>
                    <a:pt x="455771" y="1193006"/>
                  </a:cubicBezTo>
                  <a:cubicBezTo>
                    <a:pt x="455771" y="1193006"/>
                    <a:pt x="454501" y="1193006"/>
                    <a:pt x="453866" y="1193006"/>
                  </a:cubicBezTo>
                  <a:cubicBezTo>
                    <a:pt x="446246" y="1193006"/>
                    <a:pt x="443071" y="1199991"/>
                    <a:pt x="441801" y="1202531"/>
                  </a:cubicBezTo>
                  <a:cubicBezTo>
                    <a:pt x="437991" y="1211421"/>
                    <a:pt x="442436" y="1215866"/>
                    <a:pt x="444341" y="1217771"/>
                  </a:cubicBezTo>
                  <a:cubicBezTo>
                    <a:pt x="444341" y="1217771"/>
                    <a:pt x="591026" y="1364456"/>
                    <a:pt x="676751" y="1450816"/>
                  </a:cubicBezTo>
                  <a:cubicBezTo>
                    <a:pt x="710406" y="1484471"/>
                    <a:pt x="765016" y="1484471"/>
                    <a:pt x="798671" y="1450816"/>
                  </a:cubicBezTo>
                  <a:lnTo>
                    <a:pt x="1082516" y="1166971"/>
                  </a:lnTo>
                  <a:cubicBezTo>
                    <a:pt x="1133951" y="1137126"/>
                    <a:pt x="1205071" y="1179671"/>
                    <a:pt x="1195546" y="1243806"/>
                  </a:cubicBezTo>
                  <a:cubicBezTo>
                    <a:pt x="1190466" y="1273016"/>
                    <a:pt x="1193006" y="1309846"/>
                    <a:pt x="1218406" y="1328261"/>
                  </a:cubicBezTo>
                  <a:cubicBezTo>
                    <a:pt x="1245711" y="1347946"/>
                    <a:pt x="1283176" y="1340961"/>
                    <a:pt x="1311751" y="1326991"/>
                  </a:cubicBezTo>
                  <a:cubicBezTo>
                    <a:pt x="1328896" y="1318736"/>
                    <a:pt x="1346041" y="1306671"/>
                    <a:pt x="1361281" y="1291431"/>
                  </a:cubicBezTo>
                  <a:cubicBezTo>
                    <a:pt x="1375886" y="1276191"/>
                    <a:pt x="1388586" y="1259046"/>
                    <a:pt x="1396841" y="1241901"/>
                  </a:cubicBezTo>
                  <a:cubicBezTo>
                    <a:pt x="1410176" y="1213961"/>
                    <a:pt x="1417161" y="1175861"/>
                    <a:pt x="1398111" y="1148556"/>
                  </a:cubicBezTo>
                  <a:cubicBezTo>
                    <a:pt x="1378426" y="1123791"/>
                    <a:pt x="1341596" y="1121886"/>
                    <a:pt x="1312386" y="1126331"/>
                  </a:cubicBezTo>
                  <a:close/>
                </a:path>
              </a:pathLst>
            </a:custGeom>
            <a:solidFill>
              <a:schemeClr val="accent4"/>
            </a:solidFill>
            <a:ln w="635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2151940-F6AA-0A8B-5AB7-4F02572B8D37}"/>
                </a:ext>
              </a:extLst>
            </p:cNvPr>
            <p:cNvSpPr/>
            <p:nvPr/>
          </p:nvSpPr>
          <p:spPr>
            <a:xfrm>
              <a:off x="4930933" y="2621438"/>
              <a:ext cx="1476692" cy="1476692"/>
            </a:xfrm>
            <a:custGeom>
              <a:avLst/>
              <a:gdLst>
                <a:gd name="connsiteX0" fmla="*/ 1451451 w 1476692"/>
                <a:gd name="connsiteY0" fmla="*/ 798671 h 1476692"/>
                <a:gd name="connsiteX1" fmla="*/ 1451451 w 1476692"/>
                <a:gd name="connsiteY1" fmla="*/ 676751 h 1476692"/>
                <a:gd name="connsiteX2" fmla="*/ 1215231 w 1476692"/>
                <a:gd name="connsiteY2" fmla="*/ 440531 h 1476692"/>
                <a:gd name="connsiteX3" fmla="*/ 1206976 w 1476692"/>
                <a:gd name="connsiteY3" fmla="*/ 437356 h 1476692"/>
                <a:gd name="connsiteX4" fmla="*/ 1194276 w 1476692"/>
                <a:gd name="connsiteY4" fmla="*/ 443706 h 1476692"/>
                <a:gd name="connsiteX5" fmla="*/ 1191736 w 1476692"/>
                <a:gd name="connsiteY5" fmla="*/ 453231 h 1476692"/>
                <a:gd name="connsiteX6" fmla="*/ 1143476 w 1476692"/>
                <a:gd name="connsiteY6" fmla="*/ 597376 h 1476692"/>
                <a:gd name="connsiteX7" fmla="*/ 1067276 w 1476692"/>
                <a:gd name="connsiteY7" fmla="*/ 620871 h 1476692"/>
                <a:gd name="connsiteX8" fmla="*/ 987901 w 1476692"/>
                <a:gd name="connsiteY8" fmla="*/ 601821 h 1476692"/>
                <a:gd name="connsiteX9" fmla="*/ 921861 w 1476692"/>
                <a:gd name="connsiteY9" fmla="*/ 554831 h 1476692"/>
                <a:gd name="connsiteX10" fmla="*/ 874236 w 1476692"/>
                <a:gd name="connsiteY10" fmla="*/ 488156 h 1476692"/>
                <a:gd name="connsiteX11" fmla="*/ 878681 w 1476692"/>
                <a:gd name="connsiteY11" fmla="*/ 331946 h 1476692"/>
                <a:gd name="connsiteX12" fmla="*/ 989171 w 1476692"/>
                <a:gd name="connsiteY12" fmla="*/ 281146 h 1476692"/>
                <a:gd name="connsiteX13" fmla="*/ 1023461 w 1476692"/>
                <a:gd name="connsiteY13" fmla="*/ 284321 h 1476692"/>
                <a:gd name="connsiteX14" fmla="*/ 1025366 w 1476692"/>
                <a:gd name="connsiteY14" fmla="*/ 284321 h 1476692"/>
                <a:gd name="connsiteX15" fmla="*/ 1036796 w 1476692"/>
                <a:gd name="connsiteY15" fmla="*/ 275431 h 1476692"/>
                <a:gd name="connsiteX16" fmla="*/ 1034256 w 1476692"/>
                <a:gd name="connsiteY16" fmla="*/ 260191 h 1476692"/>
                <a:gd name="connsiteX17" fmla="*/ 799306 w 1476692"/>
                <a:gd name="connsiteY17" fmla="*/ 25241 h 1476692"/>
                <a:gd name="connsiteX18" fmla="*/ 677386 w 1476692"/>
                <a:gd name="connsiteY18" fmla="*/ 25241 h 1476692"/>
                <a:gd name="connsiteX19" fmla="*/ 449421 w 1476692"/>
                <a:gd name="connsiteY19" fmla="*/ 253206 h 1476692"/>
                <a:gd name="connsiteX20" fmla="*/ 341471 w 1476692"/>
                <a:gd name="connsiteY20" fmla="*/ 173196 h 1476692"/>
                <a:gd name="connsiteX21" fmla="*/ 318611 w 1476692"/>
                <a:gd name="connsiteY21" fmla="*/ 88741 h 1476692"/>
                <a:gd name="connsiteX22" fmla="*/ 225266 w 1476692"/>
                <a:gd name="connsiteY22" fmla="*/ 90011 h 1476692"/>
                <a:gd name="connsiteX23" fmla="*/ 175736 w 1476692"/>
                <a:gd name="connsiteY23" fmla="*/ 125571 h 1476692"/>
                <a:gd name="connsiteX24" fmla="*/ 140176 w 1476692"/>
                <a:gd name="connsiteY24" fmla="*/ 175101 h 1476692"/>
                <a:gd name="connsiteX25" fmla="*/ 138906 w 1476692"/>
                <a:gd name="connsiteY25" fmla="*/ 268446 h 1476692"/>
                <a:gd name="connsiteX26" fmla="*/ 223361 w 1476692"/>
                <a:gd name="connsiteY26" fmla="*/ 291306 h 1476692"/>
                <a:gd name="connsiteX27" fmla="*/ 303371 w 1476692"/>
                <a:gd name="connsiteY27" fmla="*/ 399256 h 1476692"/>
                <a:gd name="connsiteX28" fmla="*/ 25241 w 1476692"/>
                <a:gd name="connsiteY28" fmla="*/ 677386 h 1476692"/>
                <a:gd name="connsiteX29" fmla="*/ 25241 w 1476692"/>
                <a:gd name="connsiteY29" fmla="*/ 799306 h 1476692"/>
                <a:gd name="connsiteX30" fmla="*/ 263366 w 1476692"/>
                <a:gd name="connsiteY30" fmla="*/ 1037431 h 1476692"/>
                <a:gd name="connsiteX31" fmla="*/ 271621 w 1476692"/>
                <a:gd name="connsiteY31" fmla="*/ 1041241 h 1476692"/>
                <a:gd name="connsiteX32" fmla="*/ 284956 w 1476692"/>
                <a:gd name="connsiteY32" fmla="*/ 1034891 h 1476692"/>
                <a:gd name="connsiteX33" fmla="*/ 287496 w 1476692"/>
                <a:gd name="connsiteY33" fmla="*/ 1025366 h 1476692"/>
                <a:gd name="connsiteX34" fmla="*/ 335756 w 1476692"/>
                <a:gd name="connsiteY34" fmla="*/ 881221 h 1476692"/>
                <a:gd name="connsiteX35" fmla="*/ 411956 w 1476692"/>
                <a:gd name="connsiteY35" fmla="*/ 857726 h 1476692"/>
                <a:gd name="connsiteX36" fmla="*/ 491331 w 1476692"/>
                <a:gd name="connsiteY36" fmla="*/ 876776 h 1476692"/>
                <a:gd name="connsiteX37" fmla="*/ 557371 w 1476692"/>
                <a:gd name="connsiteY37" fmla="*/ 923766 h 1476692"/>
                <a:gd name="connsiteX38" fmla="*/ 604996 w 1476692"/>
                <a:gd name="connsiteY38" fmla="*/ 990441 h 1476692"/>
                <a:gd name="connsiteX39" fmla="*/ 600551 w 1476692"/>
                <a:gd name="connsiteY39" fmla="*/ 1146651 h 1476692"/>
                <a:gd name="connsiteX40" fmla="*/ 490061 w 1476692"/>
                <a:gd name="connsiteY40" fmla="*/ 1197451 h 1476692"/>
                <a:gd name="connsiteX41" fmla="*/ 455771 w 1476692"/>
                <a:gd name="connsiteY41" fmla="*/ 1194276 h 1476692"/>
                <a:gd name="connsiteX42" fmla="*/ 453866 w 1476692"/>
                <a:gd name="connsiteY42" fmla="*/ 1194276 h 1476692"/>
                <a:gd name="connsiteX43" fmla="*/ 441801 w 1476692"/>
                <a:gd name="connsiteY43" fmla="*/ 1203801 h 1476692"/>
                <a:gd name="connsiteX44" fmla="*/ 443071 w 1476692"/>
                <a:gd name="connsiteY44" fmla="*/ 1217771 h 1476692"/>
                <a:gd name="connsiteX45" fmla="*/ 676751 w 1476692"/>
                <a:gd name="connsiteY45" fmla="*/ 1451451 h 1476692"/>
                <a:gd name="connsiteX46" fmla="*/ 798671 w 1476692"/>
                <a:gd name="connsiteY46" fmla="*/ 1451451 h 1476692"/>
                <a:gd name="connsiteX47" fmla="*/ 1031081 w 1476692"/>
                <a:gd name="connsiteY47" fmla="*/ 1219041 h 1476692"/>
                <a:gd name="connsiteX48" fmla="*/ 1031716 w 1476692"/>
                <a:gd name="connsiteY48" fmla="*/ 1218406 h 1476692"/>
                <a:gd name="connsiteX49" fmla="*/ 1159986 w 1476692"/>
                <a:gd name="connsiteY49" fmla="*/ 1283811 h 1476692"/>
                <a:gd name="connsiteX50" fmla="*/ 1182846 w 1476692"/>
                <a:gd name="connsiteY50" fmla="*/ 1368266 h 1476692"/>
                <a:gd name="connsiteX51" fmla="*/ 1276191 w 1476692"/>
                <a:gd name="connsiteY51" fmla="*/ 1366996 h 1476692"/>
                <a:gd name="connsiteX52" fmla="*/ 1325721 w 1476692"/>
                <a:gd name="connsiteY52" fmla="*/ 1331436 h 1476692"/>
                <a:gd name="connsiteX53" fmla="*/ 1361281 w 1476692"/>
                <a:gd name="connsiteY53" fmla="*/ 1281906 h 1476692"/>
                <a:gd name="connsiteX54" fmla="*/ 1362551 w 1476692"/>
                <a:gd name="connsiteY54" fmla="*/ 1188561 h 1476692"/>
                <a:gd name="connsiteX55" fmla="*/ 1278096 w 1476692"/>
                <a:gd name="connsiteY55" fmla="*/ 1165701 h 1476692"/>
                <a:gd name="connsiteX56" fmla="*/ 1213326 w 1476692"/>
                <a:gd name="connsiteY56" fmla="*/ 1036796 h 1476692"/>
                <a:gd name="connsiteX57" fmla="*/ 1451451 w 1476692"/>
                <a:gd name="connsiteY57" fmla="*/ 798671 h 14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76692" h="1476692">
                  <a:moveTo>
                    <a:pt x="1451451" y="798671"/>
                  </a:moveTo>
                  <a:cubicBezTo>
                    <a:pt x="1485106" y="765016"/>
                    <a:pt x="1485106" y="710406"/>
                    <a:pt x="1451451" y="676751"/>
                  </a:cubicBezTo>
                  <a:lnTo>
                    <a:pt x="1215231" y="440531"/>
                  </a:lnTo>
                  <a:cubicBezTo>
                    <a:pt x="1213326" y="438626"/>
                    <a:pt x="1210786" y="437356"/>
                    <a:pt x="1206976" y="437356"/>
                  </a:cubicBezTo>
                  <a:cubicBezTo>
                    <a:pt x="1202531" y="437356"/>
                    <a:pt x="1196816" y="439896"/>
                    <a:pt x="1194276" y="443706"/>
                  </a:cubicBezTo>
                  <a:cubicBezTo>
                    <a:pt x="1191736" y="446246"/>
                    <a:pt x="1191101" y="449421"/>
                    <a:pt x="1191736" y="453231"/>
                  </a:cubicBezTo>
                  <a:cubicBezTo>
                    <a:pt x="1201896" y="514826"/>
                    <a:pt x="1184751" y="567531"/>
                    <a:pt x="1143476" y="597376"/>
                  </a:cubicBezTo>
                  <a:cubicBezTo>
                    <a:pt x="1121886" y="612616"/>
                    <a:pt x="1095216" y="620871"/>
                    <a:pt x="1067276" y="620871"/>
                  </a:cubicBezTo>
                  <a:cubicBezTo>
                    <a:pt x="1034256" y="620871"/>
                    <a:pt x="1005681" y="610711"/>
                    <a:pt x="987901" y="601821"/>
                  </a:cubicBezTo>
                  <a:cubicBezTo>
                    <a:pt x="964406" y="590391"/>
                    <a:pt x="941546" y="574516"/>
                    <a:pt x="921861" y="554831"/>
                  </a:cubicBezTo>
                  <a:cubicBezTo>
                    <a:pt x="901541" y="534511"/>
                    <a:pt x="885666" y="511651"/>
                    <a:pt x="874236" y="488156"/>
                  </a:cubicBezTo>
                  <a:cubicBezTo>
                    <a:pt x="846931" y="432276"/>
                    <a:pt x="848836" y="373856"/>
                    <a:pt x="878681" y="331946"/>
                  </a:cubicBezTo>
                  <a:cubicBezTo>
                    <a:pt x="902176" y="298926"/>
                    <a:pt x="941546" y="281146"/>
                    <a:pt x="989171" y="281146"/>
                  </a:cubicBezTo>
                  <a:cubicBezTo>
                    <a:pt x="1000601" y="281146"/>
                    <a:pt x="1012031" y="282416"/>
                    <a:pt x="1023461" y="284321"/>
                  </a:cubicBezTo>
                  <a:cubicBezTo>
                    <a:pt x="1023461" y="284321"/>
                    <a:pt x="1024731" y="284321"/>
                    <a:pt x="1025366" y="284321"/>
                  </a:cubicBezTo>
                  <a:cubicBezTo>
                    <a:pt x="1032351" y="284321"/>
                    <a:pt x="1036161" y="277336"/>
                    <a:pt x="1036796" y="275431"/>
                  </a:cubicBezTo>
                  <a:cubicBezTo>
                    <a:pt x="1040606" y="266541"/>
                    <a:pt x="1036161" y="262096"/>
                    <a:pt x="1034256" y="260191"/>
                  </a:cubicBezTo>
                  <a:lnTo>
                    <a:pt x="799306" y="25241"/>
                  </a:lnTo>
                  <a:cubicBezTo>
                    <a:pt x="765651" y="-8414"/>
                    <a:pt x="711041" y="-8414"/>
                    <a:pt x="677386" y="25241"/>
                  </a:cubicBezTo>
                  <a:lnTo>
                    <a:pt x="449421" y="253206"/>
                  </a:lnTo>
                  <a:cubicBezTo>
                    <a:pt x="398621" y="277336"/>
                    <a:pt x="331946" y="236061"/>
                    <a:pt x="341471" y="173196"/>
                  </a:cubicBezTo>
                  <a:cubicBezTo>
                    <a:pt x="346551" y="143986"/>
                    <a:pt x="344011" y="107156"/>
                    <a:pt x="318611" y="88741"/>
                  </a:cubicBezTo>
                  <a:cubicBezTo>
                    <a:pt x="291306" y="69056"/>
                    <a:pt x="253841" y="76041"/>
                    <a:pt x="225266" y="90011"/>
                  </a:cubicBezTo>
                  <a:cubicBezTo>
                    <a:pt x="208121" y="98266"/>
                    <a:pt x="190976" y="110331"/>
                    <a:pt x="175736" y="125571"/>
                  </a:cubicBezTo>
                  <a:cubicBezTo>
                    <a:pt x="161131" y="140811"/>
                    <a:pt x="148431" y="157956"/>
                    <a:pt x="140176" y="175101"/>
                  </a:cubicBezTo>
                  <a:cubicBezTo>
                    <a:pt x="126841" y="203041"/>
                    <a:pt x="119856" y="241141"/>
                    <a:pt x="138906" y="268446"/>
                  </a:cubicBezTo>
                  <a:cubicBezTo>
                    <a:pt x="157321" y="293846"/>
                    <a:pt x="194151" y="296386"/>
                    <a:pt x="223361" y="291306"/>
                  </a:cubicBezTo>
                  <a:cubicBezTo>
                    <a:pt x="285591" y="281781"/>
                    <a:pt x="327501" y="347821"/>
                    <a:pt x="303371" y="399256"/>
                  </a:cubicBezTo>
                  <a:lnTo>
                    <a:pt x="25241" y="677386"/>
                  </a:lnTo>
                  <a:cubicBezTo>
                    <a:pt x="-8414" y="711041"/>
                    <a:pt x="-8414" y="765651"/>
                    <a:pt x="25241" y="799306"/>
                  </a:cubicBezTo>
                  <a:lnTo>
                    <a:pt x="263366" y="1037431"/>
                  </a:lnTo>
                  <a:cubicBezTo>
                    <a:pt x="265906" y="1039971"/>
                    <a:pt x="268446" y="1041241"/>
                    <a:pt x="271621" y="1041241"/>
                  </a:cubicBezTo>
                  <a:cubicBezTo>
                    <a:pt x="276066" y="1041241"/>
                    <a:pt x="281781" y="1038701"/>
                    <a:pt x="284956" y="1034891"/>
                  </a:cubicBezTo>
                  <a:cubicBezTo>
                    <a:pt x="287496" y="1032351"/>
                    <a:pt x="288131" y="1029176"/>
                    <a:pt x="287496" y="1025366"/>
                  </a:cubicBezTo>
                  <a:cubicBezTo>
                    <a:pt x="277336" y="963771"/>
                    <a:pt x="294481" y="911066"/>
                    <a:pt x="335756" y="881221"/>
                  </a:cubicBezTo>
                  <a:cubicBezTo>
                    <a:pt x="357346" y="865981"/>
                    <a:pt x="384016" y="857726"/>
                    <a:pt x="411956" y="857726"/>
                  </a:cubicBezTo>
                  <a:cubicBezTo>
                    <a:pt x="444976" y="857726"/>
                    <a:pt x="472916" y="867886"/>
                    <a:pt x="491331" y="876776"/>
                  </a:cubicBezTo>
                  <a:cubicBezTo>
                    <a:pt x="514826" y="888206"/>
                    <a:pt x="537686" y="904081"/>
                    <a:pt x="557371" y="923766"/>
                  </a:cubicBezTo>
                  <a:cubicBezTo>
                    <a:pt x="577691" y="944086"/>
                    <a:pt x="593566" y="966946"/>
                    <a:pt x="604996" y="990441"/>
                  </a:cubicBezTo>
                  <a:cubicBezTo>
                    <a:pt x="632301" y="1046321"/>
                    <a:pt x="630396" y="1104741"/>
                    <a:pt x="600551" y="1146651"/>
                  </a:cubicBezTo>
                  <a:cubicBezTo>
                    <a:pt x="577056" y="1179671"/>
                    <a:pt x="537686" y="1197451"/>
                    <a:pt x="490061" y="1197451"/>
                  </a:cubicBezTo>
                  <a:cubicBezTo>
                    <a:pt x="478631" y="1197451"/>
                    <a:pt x="467201" y="1196181"/>
                    <a:pt x="455771" y="1194276"/>
                  </a:cubicBezTo>
                  <a:cubicBezTo>
                    <a:pt x="455771" y="1194276"/>
                    <a:pt x="454501" y="1194276"/>
                    <a:pt x="453866" y="1194276"/>
                  </a:cubicBezTo>
                  <a:cubicBezTo>
                    <a:pt x="446246" y="1194276"/>
                    <a:pt x="443071" y="1201261"/>
                    <a:pt x="441801" y="1203801"/>
                  </a:cubicBezTo>
                  <a:cubicBezTo>
                    <a:pt x="438626" y="1210786"/>
                    <a:pt x="441166" y="1215231"/>
                    <a:pt x="443071" y="1217771"/>
                  </a:cubicBezTo>
                  <a:lnTo>
                    <a:pt x="676751" y="1451451"/>
                  </a:lnTo>
                  <a:cubicBezTo>
                    <a:pt x="710406" y="1485106"/>
                    <a:pt x="765016" y="1485106"/>
                    <a:pt x="798671" y="1451451"/>
                  </a:cubicBezTo>
                  <a:lnTo>
                    <a:pt x="1031081" y="1219041"/>
                  </a:lnTo>
                  <a:cubicBezTo>
                    <a:pt x="1031081" y="1219041"/>
                    <a:pt x="1031716" y="1218406"/>
                    <a:pt x="1031716" y="1218406"/>
                  </a:cubicBezTo>
                  <a:cubicBezTo>
                    <a:pt x="1083151" y="1168241"/>
                    <a:pt x="1170781" y="1212691"/>
                    <a:pt x="1159986" y="1283811"/>
                  </a:cubicBezTo>
                  <a:cubicBezTo>
                    <a:pt x="1154906" y="1313021"/>
                    <a:pt x="1157446" y="1349851"/>
                    <a:pt x="1182846" y="1368266"/>
                  </a:cubicBezTo>
                  <a:cubicBezTo>
                    <a:pt x="1210151" y="1387951"/>
                    <a:pt x="1248251" y="1380966"/>
                    <a:pt x="1276191" y="1366996"/>
                  </a:cubicBezTo>
                  <a:cubicBezTo>
                    <a:pt x="1293336" y="1358741"/>
                    <a:pt x="1310481" y="1346676"/>
                    <a:pt x="1325721" y="1331436"/>
                  </a:cubicBezTo>
                  <a:cubicBezTo>
                    <a:pt x="1340961" y="1316196"/>
                    <a:pt x="1353026" y="1299051"/>
                    <a:pt x="1361281" y="1281906"/>
                  </a:cubicBezTo>
                  <a:cubicBezTo>
                    <a:pt x="1374616" y="1253966"/>
                    <a:pt x="1381601" y="1215866"/>
                    <a:pt x="1362551" y="1188561"/>
                  </a:cubicBezTo>
                  <a:cubicBezTo>
                    <a:pt x="1344136" y="1163161"/>
                    <a:pt x="1307306" y="1160621"/>
                    <a:pt x="1278096" y="1165701"/>
                  </a:cubicBezTo>
                  <a:cubicBezTo>
                    <a:pt x="1206341" y="1176496"/>
                    <a:pt x="1161891" y="1088231"/>
                    <a:pt x="1213326" y="1036796"/>
                  </a:cubicBezTo>
                  <a:lnTo>
                    <a:pt x="1451451" y="798671"/>
                  </a:lnTo>
                  <a:close/>
                </a:path>
              </a:pathLst>
            </a:custGeom>
            <a:solidFill>
              <a:schemeClr val="accent5"/>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BDDD893-6BE8-D743-A562-01FCCDE948C2}"/>
                </a:ext>
              </a:extLst>
            </p:cNvPr>
            <p:cNvSpPr/>
            <p:nvPr/>
          </p:nvSpPr>
          <p:spPr>
            <a:xfrm>
              <a:off x="4930933" y="986313"/>
              <a:ext cx="1476692" cy="1475422"/>
            </a:xfrm>
            <a:custGeom>
              <a:avLst/>
              <a:gdLst>
                <a:gd name="connsiteX0" fmla="*/ 1451451 w 1476692"/>
                <a:gd name="connsiteY0" fmla="*/ 798671 h 1475422"/>
                <a:gd name="connsiteX1" fmla="*/ 1451451 w 1476692"/>
                <a:gd name="connsiteY1" fmla="*/ 676751 h 1475422"/>
                <a:gd name="connsiteX2" fmla="*/ 1246981 w 1476692"/>
                <a:gd name="connsiteY2" fmla="*/ 472281 h 1475422"/>
                <a:gd name="connsiteX3" fmla="*/ 1240631 w 1476692"/>
                <a:gd name="connsiteY3" fmla="*/ 469741 h 1475422"/>
                <a:gd name="connsiteX4" fmla="*/ 1227296 w 1476692"/>
                <a:gd name="connsiteY4" fmla="*/ 476091 h 1475422"/>
                <a:gd name="connsiteX5" fmla="*/ 1224756 w 1476692"/>
                <a:gd name="connsiteY5" fmla="*/ 485616 h 1475422"/>
                <a:gd name="connsiteX6" fmla="*/ 1176496 w 1476692"/>
                <a:gd name="connsiteY6" fmla="*/ 629761 h 1475422"/>
                <a:gd name="connsiteX7" fmla="*/ 1100296 w 1476692"/>
                <a:gd name="connsiteY7" fmla="*/ 653256 h 1475422"/>
                <a:gd name="connsiteX8" fmla="*/ 1020921 w 1476692"/>
                <a:gd name="connsiteY8" fmla="*/ 634206 h 1475422"/>
                <a:gd name="connsiteX9" fmla="*/ 954881 w 1476692"/>
                <a:gd name="connsiteY9" fmla="*/ 587216 h 1475422"/>
                <a:gd name="connsiteX10" fmla="*/ 907256 w 1476692"/>
                <a:gd name="connsiteY10" fmla="*/ 520541 h 1475422"/>
                <a:gd name="connsiteX11" fmla="*/ 911701 w 1476692"/>
                <a:gd name="connsiteY11" fmla="*/ 364331 h 1475422"/>
                <a:gd name="connsiteX12" fmla="*/ 1022191 w 1476692"/>
                <a:gd name="connsiteY12" fmla="*/ 313531 h 1475422"/>
                <a:gd name="connsiteX13" fmla="*/ 1056481 w 1476692"/>
                <a:gd name="connsiteY13" fmla="*/ 316706 h 1475422"/>
                <a:gd name="connsiteX14" fmla="*/ 1058386 w 1476692"/>
                <a:gd name="connsiteY14" fmla="*/ 316706 h 1475422"/>
                <a:gd name="connsiteX15" fmla="*/ 1070451 w 1476692"/>
                <a:gd name="connsiteY15" fmla="*/ 307181 h 1475422"/>
                <a:gd name="connsiteX16" fmla="*/ 1070451 w 1476692"/>
                <a:gd name="connsiteY16" fmla="*/ 295116 h 1475422"/>
                <a:gd name="connsiteX17" fmla="*/ 800576 w 1476692"/>
                <a:gd name="connsiteY17" fmla="*/ 25241 h 1475422"/>
                <a:gd name="connsiteX18" fmla="*/ 678656 w 1476692"/>
                <a:gd name="connsiteY18" fmla="*/ 25241 h 1475422"/>
                <a:gd name="connsiteX19" fmla="*/ 447516 w 1476692"/>
                <a:gd name="connsiteY19" fmla="*/ 254476 h 1475422"/>
                <a:gd name="connsiteX20" fmla="*/ 329406 w 1476692"/>
                <a:gd name="connsiteY20" fmla="*/ 180816 h 1475422"/>
                <a:gd name="connsiteX21" fmla="*/ 306546 w 1476692"/>
                <a:gd name="connsiteY21" fmla="*/ 96361 h 1475422"/>
                <a:gd name="connsiteX22" fmla="*/ 213201 w 1476692"/>
                <a:gd name="connsiteY22" fmla="*/ 97631 h 1475422"/>
                <a:gd name="connsiteX23" fmla="*/ 163671 w 1476692"/>
                <a:gd name="connsiteY23" fmla="*/ 133191 h 1475422"/>
                <a:gd name="connsiteX24" fmla="*/ 128111 w 1476692"/>
                <a:gd name="connsiteY24" fmla="*/ 182721 h 1475422"/>
                <a:gd name="connsiteX25" fmla="*/ 126841 w 1476692"/>
                <a:gd name="connsiteY25" fmla="*/ 276066 h 1475422"/>
                <a:gd name="connsiteX26" fmla="*/ 211296 w 1476692"/>
                <a:gd name="connsiteY26" fmla="*/ 298926 h 1475422"/>
                <a:gd name="connsiteX27" fmla="*/ 284956 w 1476692"/>
                <a:gd name="connsiteY27" fmla="*/ 417036 h 1475422"/>
                <a:gd name="connsiteX28" fmla="*/ 25241 w 1476692"/>
                <a:gd name="connsiteY28" fmla="*/ 676751 h 1475422"/>
                <a:gd name="connsiteX29" fmla="*/ 25241 w 1476692"/>
                <a:gd name="connsiteY29" fmla="*/ 798671 h 1475422"/>
                <a:gd name="connsiteX30" fmla="*/ 279241 w 1476692"/>
                <a:gd name="connsiteY30" fmla="*/ 1052671 h 1475422"/>
                <a:gd name="connsiteX31" fmla="*/ 284956 w 1476692"/>
                <a:gd name="connsiteY31" fmla="*/ 1048226 h 1475422"/>
                <a:gd name="connsiteX32" fmla="*/ 287496 w 1476692"/>
                <a:gd name="connsiteY32" fmla="*/ 1038701 h 1475422"/>
                <a:gd name="connsiteX33" fmla="*/ 335756 w 1476692"/>
                <a:gd name="connsiteY33" fmla="*/ 894556 h 1475422"/>
                <a:gd name="connsiteX34" fmla="*/ 411956 w 1476692"/>
                <a:gd name="connsiteY34" fmla="*/ 871061 h 1475422"/>
                <a:gd name="connsiteX35" fmla="*/ 491331 w 1476692"/>
                <a:gd name="connsiteY35" fmla="*/ 890111 h 1475422"/>
                <a:gd name="connsiteX36" fmla="*/ 557371 w 1476692"/>
                <a:gd name="connsiteY36" fmla="*/ 937101 h 1475422"/>
                <a:gd name="connsiteX37" fmla="*/ 604996 w 1476692"/>
                <a:gd name="connsiteY37" fmla="*/ 1003776 h 1475422"/>
                <a:gd name="connsiteX38" fmla="*/ 600551 w 1476692"/>
                <a:gd name="connsiteY38" fmla="*/ 1159986 h 1475422"/>
                <a:gd name="connsiteX39" fmla="*/ 490061 w 1476692"/>
                <a:gd name="connsiteY39" fmla="*/ 1210786 h 1475422"/>
                <a:gd name="connsiteX40" fmla="*/ 455771 w 1476692"/>
                <a:gd name="connsiteY40" fmla="*/ 1207611 h 1475422"/>
                <a:gd name="connsiteX41" fmla="*/ 453866 w 1476692"/>
                <a:gd name="connsiteY41" fmla="*/ 1207611 h 1475422"/>
                <a:gd name="connsiteX42" fmla="*/ 442436 w 1476692"/>
                <a:gd name="connsiteY42" fmla="*/ 1215866 h 1475422"/>
                <a:gd name="connsiteX43" fmla="*/ 676751 w 1476692"/>
                <a:gd name="connsiteY43" fmla="*/ 1450181 h 1475422"/>
                <a:gd name="connsiteX44" fmla="*/ 798671 w 1476692"/>
                <a:gd name="connsiteY44" fmla="*/ 1450181 h 1475422"/>
                <a:gd name="connsiteX45" fmla="*/ 1037431 w 1476692"/>
                <a:gd name="connsiteY45" fmla="*/ 1211421 h 1475422"/>
                <a:gd name="connsiteX46" fmla="*/ 1159351 w 1476692"/>
                <a:gd name="connsiteY46" fmla="*/ 1282541 h 1475422"/>
                <a:gd name="connsiteX47" fmla="*/ 1182211 w 1476692"/>
                <a:gd name="connsiteY47" fmla="*/ 1366996 h 1475422"/>
                <a:gd name="connsiteX48" fmla="*/ 1275556 w 1476692"/>
                <a:gd name="connsiteY48" fmla="*/ 1365726 h 1475422"/>
                <a:gd name="connsiteX49" fmla="*/ 1325086 w 1476692"/>
                <a:gd name="connsiteY49" fmla="*/ 1330166 h 1475422"/>
                <a:gd name="connsiteX50" fmla="*/ 1360646 w 1476692"/>
                <a:gd name="connsiteY50" fmla="*/ 1280636 h 1475422"/>
                <a:gd name="connsiteX51" fmla="*/ 1361916 w 1476692"/>
                <a:gd name="connsiteY51" fmla="*/ 1187291 h 1475422"/>
                <a:gd name="connsiteX52" fmla="*/ 1277461 w 1476692"/>
                <a:gd name="connsiteY52" fmla="*/ 1164431 h 1475422"/>
                <a:gd name="connsiteX53" fmla="*/ 1206341 w 1476692"/>
                <a:gd name="connsiteY53" fmla="*/ 1042511 h 1475422"/>
                <a:gd name="connsiteX54" fmla="*/ 1451451 w 1476692"/>
                <a:gd name="connsiteY54" fmla="*/ 798671 h 147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76692" h="1475422">
                  <a:moveTo>
                    <a:pt x="1451451" y="798671"/>
                  </a:moveTo>
                  <a:cubicBezTo>
                    <a:pt x="1485106" y="765016"/>
                    <a:pt x="1485106" y="710406"/>
                    <a:pt x="1451451" y="676751"/>
                  </a:cubicBezTo>
                  <a:lnTo>
                    <a:pt x="1246981" y="472281"/>
                  </a:lnTo>
                  <a:cubicBezTo>
                    <a:pt x="1245076" y="471011"/>
                    <a:pt x="1243171" y="469741"/>
                    <a:pt x="1240631" y="469741"/>
                  </a:cubicBezTo>
                  <a:cubicBezTo>
                    <a:pt x="1236186" y="469741"/>
                    <a:pt x="1230471" y="472281"/>
                    <a:pt x="1227296" y="476091"/>
                  </a:cubicBezTo>
                  <a:cubicBezTo>
                    <a:pt x="1224756" y="478631"/>
                    <a:pt x="1224121" y="481806"/>
                    <a:pt x="1224756" y="485616"/>
                  </a:cubicBezTo>
                  <a:cubicBezTo>
                    <a:pt x="1234916" y="547211"/>
                    <a:pt x="1217771" y="599916"/>
                    <a:pt x="1176496" y="629761"/>
                  </a:cubicBezTo>
                  <a:cubicBezTo>
                    <a:pt x="1154906" y="645001"/>
                    <a:pt x="1128236" y="653256"/>
                    <a:pt x="1100296" y="653256"/>
                  </a:cubicBezTo>
                  <a:cubicBezTo>
                    <a:pt x="1067276" y="653256"/>
                    <a:pt x="1039336" y="643096"/>
                    <a:pt x="1020921" y="634206"/>
                  </a:cubicBezTo>
                  <a:cubicBezTo>
                    <a:pt x="997426" y="622776"/>
                    <a:pt x="974566" y="606901"/>
                    <a:pt x="954881" y="587216"/>
                  </a:cubicBezTo>
                  <a:cubicBezTo>
                    <a:pt x="934561" y="566896"/>
                    <a:pt x="918686" y="544036"/>
                    <a:pt x="907256" y="520541"/>
                  </a:cubicBezTo>
                  <a:cubicBezTo>
                    <a:pt x="879951" y="464661"/>
                    <a:pt x="881856" y="406241"/>
                    <a:pt x="911701" y="364331"/>
                  </a:cubicBezTo>
                  <a:cubicBezTo>
                    <a:pt x="935196" y="331311"/>
                    <a:pt x="974566" y="313531"/>
                    <a:pt x="1022191" y="313531"/>
                  </a:cubicBezTo>
                  <a:cubicBezTo>
                    <a:pt x="1033621" y="313531"/>
                    <a:pt x="1045051" y="314801"/>
                    <a:pt x="1056481" y="316706"/>
                  </a:cubicBezTo>
                  <a:cubicBezTo>
                    <a:pt x="1056481" y="316706"/>
                    <a:pt x="1057751" y="316706"/>
                    <a:pt x="1058386" y="316706"/>
                  </a:cubicBezTo>
                  <a:cubicBezTo>
                    <a:pt x="1066006" y="316706"/>
                    <a:pt x="1069181" y="309721"/>
                    <a:pt x="1070451" y="307181"/>
                  </a:cubicBezTo>
                  <a:cubicBezTo>
                    <a:pt x="1072991" y="301466"/>
                    <a:pt x="1071721" y="297656"/>
                    <a:pt x="1070451" y="295116"/>
                  </a:cubicBezTo>
                  <a:lnTo>
                    <a:pt x="800576" y="25241"/>
                  </a:lnTo>
                  <a:cubicBezTo>
                    <a:pt x="766921" y="-8414"/>
                    <a:pt x="712311" y="-8414"/>
                    <a:pt x="678656" y="25241"/>
                  </a:cubicBezTo>
                  <a:lnTo>
                    <a:pt x="447516" y="254476"/>
                  </a:lnTo>
                  <a:cubicBezTo>
                    <a:pt x="395446" y="290671"/>
                    <a:pt x="318611" y="247491"/>
                    <a:pt x="329406" y="180816"/>
                  </a:cubicBezTo>
                  <a:cubicBezTo>
                    <a:pt x="334486" y="151606"/>
                    <a:pt x="331946" y="114776"/>
                    <a:pt x="306546" y="96361"/>
                  </a:cubicBezTo>
                  <a:cubicBezTo>
                    <a:pt x="279241" y="76676"/>
                    <a:pt x="241776" y="83661"/>
                    <a:pt x="213201" y="97631"/>
                  </a:cubicBezTo>
                  <a:cubicBezTo>
                    <a:pt x="196056" y="105886"/>
                    <a:pt x="178911" y="117951"/>
                    <a:pt x="163671" y="133191"/>
                  </a:cubicBezTo>
                  <a:cubicBezTo>
                    <a:pt x="149066" y="148431"/>
                    <a:pt x="136366" y="165576"/>
                    <a:pt x="128111" y="182721"/>
                  </a:cubicBezTo>
                  <a:cubicBezTo>
                    <a:pt x="114776" y="210661"/>
                    <a:pt x="107791" y="248761"/>
                    <a:pt x="126841" y="276066"/>
                  </a:cubicBezTo>
                  <a:cubicBezTo>
                    <a:pt x="145256" y="301466"/>
                    <a:pt x="182086" y="304006"/>
                    <a:pt x="211296" y="298926"/>
                  </a:cubicBezTo>
                  <a:cubicBezTo>
                    <a:pt x="277971" y="288766"/>
                    <a:pt x="321151" y="365601"/>
                    <a:pt x="284956" y="417036"/>
                  </a:cubicBezTo>
                  <a:lnTo>
                    <a:pt x="25241" y="676751"/>
                  </a:lnTo>
                  <a:cubicBezTo>
                    <a:pt x="-8414" y="710406"/>
                    <a:pt x="-8414" y="765016"/>
                    <a:pt x="25241" y="798671"/>
                  </a:cubicBezTo>
                  <a:lnTo>
                    <a:pt x="279241" y="1052671"/>
                  </a:lnTo>
                  <a:cubicBezTo>
                    <a:pt x="281146" y="1051401"/>
                    <a:pt x="283051" y="1050131"/>
                    <a:pt x="284956" y="1048226"/>
                  </a:cubicBezTo>
                  <a:cubicBezTo>
                    <a:pt x="287496" y="1045686"/>
                    <a:pt x="288131" y="1042511"/>
                    <a:pt x="287496" y="1038701"/>
                  </a:cubicBezTo>
                  <a:cubicBezTo>
                    <a:pt x="277336" y="977106"/>
                    <a:pt x="294481" y="924401"/>
                    <a:pt x="335756" y="894556"/>
                  </a:cubicBezTo>
                  <a:cubicBezTo>
                    <a:pt x="357346" y="879316"/>
                    <a:pt x="384016" y="871061"/>
                    <a:pt x="411956" y="871061"/>
                  </a:cubicBezTo>
                  <a:cubicBezTo>
                    <a:pt x="444976" y="871061"/>
                    <a:pt x="472916" y="881221"/>
                    <a:pt x="491331" y="890111"/>
                  </a:cubicBezTo>
                  <a:cubicBezTo>
                    <a:pt x="514826" y="901541"/>
                    <a:pt x="537686" y="917416"/>
                    <a:pt x="557371" y="937101"/>
                  </a:cubicBezTo>
                  <a:cubicBezTo>
                    <a:pt x="577691" y="957421"/>
                    <a:pt x="593566" y="980281"/>
                    <a:pt x="604996" y="1003776"/>
                  </a:cubicBezTo>
                  <a:cubicBezTo>
                    <a:pt x="632301" y="1059656"/>
                    <a:pt x="630396" y="1118076"/>
                    <a:pt x="600551" y="1159986"/>
                  </a:cubicBezTo>
                  <a:cubicBezTo>
                    <a:pt x="577056" y="1193006"/>
                    <a:pt x="537686" y="1210786"/>
                    <a:pt x="490061" y="1210786"/>
                  </a:cubicBezTo>
                  <a:cubicBezTo>
                    <a:pt x="478631" y="1210786"/>
                    <a:pt x="467201" y="1209516"/>
                    <a:pt x="455771" y="1207611"/>
                  </a:cubicBezTo>
                  <a:cubicBezTo>
                    <a:pt x="455771" y="1207611"/>
                    <a:pt x="454501" y="1207611"/>
                    <a:pt x="453866" y="1207611"/>
                  </a:cubicBezTo>
                  <a:cubicBezTo>
                    <a:pt x="447516" y="1207611"/>
                    <a:pt x="443706" y="1213326"/>
                    <a:pt x="442436" y="1215866"/>
                  </a:cubicBezTo>
                  <a:lnTo>
                    <a:pt x="676751" y="1450181"/>
                  </a:lnTo>
                  <a:cubicBezTo>
                    <a:pt x="710406" y="1483836"/>
                    <a:pt x="765016" y="1483836"/>
                    <a:pt x="798671" y="1450181"/>
                  </a:cubicBezTo>
                  <a:lnTo>
                    <a:pt x="1037431" y="1211421"/>
                  </a:lnTo>
                  <a:cubicBezTo>
                    <a:pt x="1089501" y="1170781"/>
                    <a:pt x="1169511" y="1214596"/>
                    <a:pt x="1159351" y="1282541"/>
                  </a:cubicBezTo>
                  <a:cubicBezTo>
                    <a:pt x="1154271" y="1311751"/>
                    <a:pt x="1156811" y="1348581"/>
                    <a:pt x="1182211" y="1366996"/>
                  </a:cubicBezTo>
                  <a:cubicBezTo>
                    <a:pt x="1209516" y="1386681"/>
                    <a:pt x="1247616" y="1379696"/>
                    <a:pt x="1275556" y="1365726"/>
                  </a:cubicBezTo>
                  <a:cubicBezTo>
                    <a:pt x="1292701" y="1357471"/>
                    <a:pt x="1309846" y="1345406"/>
                    <a:pt x="1325086" y="1330166"/>
                  </a:cubicBezTo>
                  <a:cubicBezTo>
                    <a:pt x="1340326" y="1314926"/>
                    <a:pt x="1352391" y="1297781"/>
                    <a:pt x="1360646" y="1280636"/>
                  </a:cubicBezTo>
                  <a:cubicBezTo>
                    <a:pt x="1373981" y="1252696"/>
                    <a:pt x="1380966" y="1214596"/>
                    <a:pt x="1361916" y="1187291"/>
                  </a:cubicBezTo>
                  <a:cubicBezTo>
                    <a:pt x="1343501" y="1161891"/>
                    <a:pt x="1306671" y="1159351"/>
                    <a:pt x="1277461" y="1164431"/>
                  </a:cubicBezTo>
                  <a:cubicBezTo>
                    <a:pt x="1208881" y="1175226"/>
                    <a:pt x="1165701" y="1094581"/>
                    <a:pt x="1206341" y="1042511"/>
                  </a:cubicBezTo>
                  <a:lnTo>
                    <a:pt x="1451451" y="798671"/>
                  </a:lnTo>
                  <a:close/>
                </a:path>
              </a:pathLst>
            </a:custGeom>
            <a:solidFill>
              <a:schemeClr val="accent2"/>
            </a:solidFill>
            <a:ln w="6350" cap="flat">
              <a:noFill/>
              <a:prstDash val="solid"/>
              <a:miter/>
            </a:ln>
          </p:spPr>
          <p:txBody>
            <a:bodyPr rtlCol="0" anchor="ctr"/>
            <a:lstStyle/>
            <a:p>
              <a:endParaRPr lang="en-US"/>
            </a:p>
          </p:txBody>
        </p:sp>
      </p:grpSp>
      <p:grpSp>
        <p:nvGrpSpPr>
          <p:cNvPr id="9" name="Graphic 3">
            <a:extLst>
              <a:ext uri="{FF2B5EF4-FFF2-40B4-BE49-F238E27FC236}">
                <a16:creationId xmlns:a16="http://schemas.microsoft.com/office/drawing/2014/main" id="{F0F1A1EA-95B7-FEE0-4A0A-6F3DFB756116}"/>
              </a:ext>
            </a:extLst>
          </p:cNvPr>
          <p:cNvGrpSpPr/>
          <p:nvPr/>
        </p:nvGrpSpPr>
        <p:grpSpPr>
          <a:xfrm>
            <a:off x="3490864" y="1612657"/>
            <a:ext cx="8249284" cy="3728085"/>
            <a:chOff x="1854200" y="1480185"/>
            <a:chExt cx="8249284" cy="3728085"/>
          </a:xfrm>
          <a:solidFill>
            <a:schemeClr val="tx2"/>
          </a:solidFill>
        </p:grpSpPr>
        <p:sp>
          <p:nvSpPr>
            <p:cNvPr id="10" name="Freeform 9">
              <a:extLst>
                <a:ext uri="{FF2B5EF4-FFF2-40B4-BE49-F238E27FC236}">
                  <a16:creationId xmlns:a16="http://schemas.microsoft.com/office/drawing/2014/main" id="{DDD1C661-4B33-B726-B34A-9B064E804855}"/>
                </a:ext>
              </a:extLst>
            </p:cNvPr>
            <p:cNvSpPr/>
            <p:nvPr/>
          </p:nvSpPr>
          <p:spPr>
            <a:xfrm>
              <a:off x="1854200" y="2964814"/>
              <a:ext cx="550103" cy="476885"/>
            </a:xfrm>
            <a:custGeom>
              <a:avLst/>
              <a:gdLst>
                <a:gd name="connsiteX0" fmla="*/ 385445 w 550103"/>
                <a:gd name="connsiteY0" fmla="*/ 249555 h 476885"/>
                <a:gd name="connsiteX1" fmla="*/ 385445 w 550103"/>
                <a:gd name="connsiteY1" fmla="*/ 269240 h 476885"/>
                <a:gd name="connsiteX2" fmla="*/ 346710 w 550103"/>
                <a:gd name="connsiteY2" fmla="*/ 269240 h 476885"/>
                <a:gd name="connsiteX3" fmla="*/ 346710 w 550103"/>
                <a:gd name="connsiteY3" fmla="*/ 248920 h 476885"/>
                <a:gd name="connsiteX4" fmla="*/ 273050 w 550103"/>
                <a:gd name="connsiteY4" fmla="*/ 196850 h 476885"/>
                <a:gd name="connsiteX5" fmla="*/ 307340 w 550103"/>
                <a:gd name="connsiteY5" fmla="*/ 179070 h 476885"/>
                <a:gd name="connsiteX6" fmla="*/ 368300 w 550103"/>
                <a:gd name="connsiteY6" fmla="*/ 213360 h 476885"/>
                <a:gd name="connsiteX7" fmla="*/ 418465 w 550103"/>
                <a:gd name="connsiteY7" fmla="*/ 180975 h 476885"/>
                <a:gd name="connsiteX8" fmla="*/ 368300 w 550103"/>
                <a:gd name="connsiteY8" fmla="*/ 149225 h 476885"/>
                <a:gd name="connsiteX9" fmla="*/ 283210 w 550103"/>
                <a:gd name="connsiteY9" fmla="*/ 83820 h 476885"/>
                <a:gd name="connsiteX10" fmla="*/ 346710 w 550103"/>
                <a:gd name="connsiteY10" fmla="*/ 22860 h 476885"/>
                <a:gd name="connsiteX11" fmla="*/ 346710 w 550103"/>
                <a:gd name="connsiteY11" fmla="*/ 0 h 476885"/>
                <a:gd name="connsiteX12" fmla="*/ 385445 w 550103"/>
                <a:gd name="connsiteY12" fmla="*/ 0 h 476885"/>
                <a:gd name="connsiteX13" fmla="*/ 385445 w 550103"/>
                <a:gd name="connsiteY13" fmla="*/ 22225 h 476885"/>
                <a:gd name="connsiteX14" fmla="*/ 452120 w 550103"/>
                <a:gd name="connsiteY14" fmla="*/ 64135 h 476885"/>
                <a:gd name="connsiteX15" fmla="*/ 419735 w 550103"/>
                <a:gd name="connsiteY15" fmla="*/ 80645 h 476885"/>
                <a:gd name="connsiteX16" fmla="*/ 368300 w 550103"/>
                <a:gd name="connsiteY16" fmla="*/ 56515 h 476885"/>
                <a:gd name="connsiteX17" fmla="*/ 323215 w 550103"/>
                <a:gd name="connsiteY17" fmla="*/ 85090 h 476885"/>
                <a:gd name="connsiteX18" fmla="*/ 371475 w 550103"/>
                <a:gd name="connsiteY18" fmla="*/ 112395 h 476885"/>
                <a:gd name="connsiteX19" fmla="*/ 459105 w 550103"/>
                <a:gd name="connsiteY19" fmla="*/ 181610 h 476885"/>
                <a:gd name="connsiteX20" fmla="*/ 385445 w 550103"/>
                <a:gd name="connsiteY20" fmla="*/ 249555 h 476885"/>
                <a:gd name="connsiteX21" fmla="*/ 529590 w 550103"/>
                <a:gd name="connsiteY21" fmla="*/ 356870 h 476885"/>
                <a:gd name="connsiteX22" fmla="*/ 393065 w 550103"/>
                <a:gd name="connsiteY22" fmla="*/ 396875 h 476885"/>
                <a:gd name="connsiteX23" fmla="*/ 281940 w 550103"/>
                <a:gd name="connsiteY23" fmla="*/ 353060 h 476885"/>
                <a:gd name="connsiteX24" fmla="*/ 400050 w 550103"/>
                <a:gd name="connsiteY24" fmla="*/ 346710 h 476885"/>
                <a:gd name="connsiteX25" fmla="*/ 328295 w 550103"/>
                <a:gd name="connsiteY25" fmla="*/ 302895 h 476885"/>
                <a:gd name="connsiteX26" fmla="*/ 236220 w 550103"/>
                <a:gd name="connsiteY26" fmla="*/ 285115 h 476885"/>
                <a:gd name="connsiteX27" fmla="*/ 111125 w 550103"/>
                <a:gd name="connsiteY27" fmla="*/ 317500 h 476885"/>
                <a:gd name="connsiteX28" fmla="*/ 111125 w 550103"/>
                <a:gd name="connsiteY28" fmla="*/ 445770 h 476885"/>
                <a:gd name="connsiteX29" fmla="*/ 191135 w 550103"/>
                <a:gd name="connsiteY29" fmla="*/ 461010 h 476885"/>
                <a:gd name="connsiteX30" fmla="*/ 407670 w 550103"/>
                <a:gd name="connsiteY30" fmla="*/ 471170 h 476885"/>
                <a:gd name="connsiteX31" fmla="*/ 547370 w 550103"/>
                <a:gd name="connsiteY31" fmla="*/ 375285 h 476885"/>
                <a:gd name="connsiteX32" fmla="*/ 529590 w 550103"/>
                <a:gd name="connsiteY32" fmla="*/ 356870 h 476885"/>
                <a:gd name="connsiteX33" fmla="*/ 0 w 550103"/>
                <a:gd name="connsiteY33" fmla="*/ 476885 h 476885"/>
                <a:gd name="connsiteX34" fmla="*/ 90170 w 550103"/>
                <a:gd name="connsiteY34" fmla="*/ 476885 h 476885"/>
                <a:gd name="connsiteX35" fmla="*/ 90170 w 550103"/>
                <a:gd name="connsiteY35" fmla="*/ 316865 h 476885"/>
                <a:gd name="connsiteX36" fmla="*/ 0 w 550103"/>
                <a:gd name="connsiteY36" fmla="*/ 316865 h 476885"/>
                <a:gd name="connsiteX37" fmla="*/ 0 w 550103"/>
                <a:gd name="connsiteY37" fmla="*/ 476885 h 4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50103" h="476885">
                  <a:moveTo>
                    <a:pt x="385445" y="249555"/>
                  </a:moveTo>
                  <a:lnTo>
                    <a:pt x="385445" y="269240"/>
                  </a:lnTo>
                  <a:lnTo>
                    <a:pt x="346710" y="269240"/>
                  </a:lnTo>
                  <a:lnTo>
                    <a:pt x="346710" y="248920"/>
                  </a:lnTo>
                  <a:cubicBezTo>
                    <a:pt x="313055" y="245110"/>
                    <a:pt x="287020" y="229870"/>
                    <a:pt x="273050" y="196850"/>
                  </a:cubicBezTo>
                  <a:lnTo>
                    <a:pt x="307340" y="179070"/>
                  </a:lnTo>
                  <a:cubicBezTo>
                    <a:pt x="316865" y="203200"/>
                    <a:pt x="342265" y="213360"/>
                    <a:pt x="368300" y="213360"/>
                  </a:cubicBezTo>
                  <a:cubicBezTo>
                    <a:pt x="393700" y="213360"/>
                    <a:pt x="418465" y="204470"/>
                    <a:pt x="418465" y="180975"/>
                  </a:cubicBezTo>
                  <a:cubicBezTo>
                    <a:pt x="418465" y="160655"/>
                    <a:pt x="396875" y="152400"/>
                    <a:pt x="368300" y="149225"/>
                  </a:cubicBezTo>
                  <a:cubicBezTo>
                    <a:pt x="323850" y="144145"/>
                    <a:pt x="283210" y="132080"/>
                    <a:pt x="283210" y="83820"/>
                  </a:cubicBezTo>
                  <a:cubicBezTo>
                    <a:pt x="283210" y="46990"/>
                    <a:pt x="313690" y="27940"/>
                    <a:pt x="346710" y="22860"/>
                  </a:cubicBezTo>
                  <a:lnTo>
                    <a:pt x="346710" y="0"/>
                  </a:lnTo>
                  <a:lnTo>
                    <a:pt x="385445" y="0"/>
                  </a:lnTo>
                  <a:lnTo>
                    <a:pt x="385445" y="22225"/>
                  </a:lnTo>
                  <a:cubicBezTo>
                    <a:pt x="412750" y="25400"/>
                    <a:pt x="438785" y="36830"/>
                    <a:pt x="452120" y="64135"/>
                  </a:cubicBezTo>
                  <a:lnTo>
                    <a:pt x="419735" y="80645"/>
                  </a:lnTo>
                  <a:cubicBezTo>
                    <a:pt x="412115" y="68580"/>
                    <a:pt x="391795" y="56515"/>
                    <a:pt x="368300" y="56515"/>
                  </a:cubicBezTo>
                  <a:cubicBezTo>
                    <a:pt x="337820" y="56515"/>
                    <a:pt x="323215" y="69215"/>
                    <a:pt x="323215" y="85090"/>
                  </a:cubicBezTo>
                  <a:cubicBezTo>
                    <a:pt x="323215" y="104140"/>
                    <a:pt x="345440" y="109220"/>
                    <a:pt x="371475" y="112395"/>
                  </a:cubicBezTo>
                  <a:cubicBezTo>
                    <a:pt x="416560" y="118110"/>
                    <a:pt x="459105" y="129540"/>
                    <a:pt x="459105" y="181610"/>
                  </a:cubicBezTo>
                  <a:cubicBezTo>
                    <a:pt x="459105" y="224155"/>
                    <a:pt x="426085" y="245110"/>
                    <a:pt x="385445" y="249555"/>
                  </a:cubicBezTo>
                  <a:close/>
                  <a:moveTo>
                    <a:pt x="529590" y="356870"/>
                  </a:moveTo>
                  <a:cubicBezTo>
                    <a:pt x="490220" y="343535"/>
                    <a:pt x="460375" y="372745"/>
                    <a:pt x="393065" y="396875"/>
                  </a:cubicBezTo>
                  <a:cubicBezTo>
                    <a:pt x="382905" y="400685"/>
                    <a:pt x="286385" y="370840"/>
                    <a:pt x="281940" y="353060"/>
                  </a:cubicBezTo>
                  <a:cubicBezTo>
                    <a:pt x="279400" y="341630"/>
                    <a:pt x="377825" y="363220"/>
                    <a:pt x="400050" y="346710"/>
                  </a:cubicBezTo>
                  <a:cubicBezTo>
                    <a:pt x="439420" y="316865"/>
                    <a:pt x="396875" y="304800"/>
                    <a:pt x="328295" y="302895"/>
                  </a:cubicBezTo>
                  <a:cubicBezTo>
                    <a:pt x="328295" y="302895"/>
                    <a:pt x="295275" y="297815"/>
                    <a:pt x="236220" y="285115"/>
                  </a:cubicBezTo>
                  <a:cubicBezTo>
                    <a:pt x="202565" y="277495"/>
                    <a:pt x="111125" y="317500"/>
                    <a:pt x="111125" y="317500"/>
                  </a:cubicBezTo>
                  <a:lnTo>
                    <a:pt x="111125" y="445770"/>
                  </a:lnTo>
                  <a:cubicBezTo>
                    <a:pt x="111125" y="445770"/>
                    <a:pt x="171450" y="457200"/>
                    <a:pt x="191135" y="461010"/>
                  </a:cubicBezTo>
                  <a:cubicBezTo>
                    <a:pt x="225425" y="467995"/>
                    <a:pt x="386080" y="473710"/>
                    <a:pt x="407670" y="471170"/>
                  </a:cubicBezTo>
                  <a:cubicBezTo>
                    <a:pt x="429260" y="468630"/>
                    <a:pt x="541020" y="379095"/>
                    <a:pt x="547370" y="375285"/>
                  </a:cubicBezTo>
                  <a:cubicBezTo>
                    <a:pt x="552450" y="370205"/>
                    <a:pt x="552450" y="364490"/>
                    <a:pt x="529590" y="356870"/>
                  </a:cubicBezTo>
                  <a:close/>
                  <a:moveTo>
                    <a:pt x="0" y="476885"/>
                  </a:moveTo>
                  <a:lnTo>
                    <a:pt x="90170" y="476885"/>
                  </a:lnTo>
                  <a:lnTo>
                    <a:pt x="90170" y="316865"/>
                  </a:lnTo>
                  <a:lnTo>
                    <a:pt x="0" y="316865"/>
                  </a:lnTo>
                  <a:lnTo>
                    <a:pt x="0" y="476885"/>
                  </a:lnTo>
                  <a:close/>
                </a:path>
              </a:pathLst>
            </a:custGeom>
            <a:grpFill/>
            <a:ln w="635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5CA2FB2-26FF-95DD-EA8B-7F2811E1929A}"/>
                </a:ext>
              </a:extLst>
            </p:cNvPr>
            <p:cNvSpPr/>
            <p:nvPr/>
          </p:nvSpPr>
          <p:spPr>
            <a:xfrm>
              <a:off x="1990089" y="4780915"/>
              <a:ext cx="431164" cy="427354"/>
            </a:xfrm>
            <a:custGeom>
              <a:avLst/>
              <a:gdLst>
                <a:gd name="connsiteX0" fmla="*/ 167640 w 431164"/>
                <a:gd name="connsiteY0" fmla="*/ 88900 h 427354"/>
                <a:gd name="connsiteX1" fmla="*/ 215265 w 431164"/>
                <a:gd name="connsiteY1" fmla="*/ 41275 h 427354"/>
                <a:gd name="connsiteX2" fmla="*/ 262890 w 431164"/>
                <a:gd name="connsiteY2" fmla="*/ 88900 h 427354"/>
                <a:gd name="connsiteX3" fmla="*/ 215265 w 431164"/>
                <a:gd name="connsiteY3" fmla="*/ 136525 h 427354"/>
                <a:gd name="connsiteX4" fmla="*/ 167640 w 431164"/>
                <a:gd name="connsiteY4" fmla="*/ 88900 h 427354"/>
                <a:gd name="connsiteX5" fmla="*/ 278765 w 431164"/>
                <a:gd name="connsiteY5" fmla="*/ 156845 h 427354"/>
                <a:gd name="connsiteX6" fmla="*/ 153035 w 431164"/>
                <a:gd name="connsiteY6" fmla="*/ 156845 h 427354"/>
                <a:gd name="connsiteX7" fmla="*/ 136525 w 431164"/>
                <a:gd name="connsiteY7" fmla="*/ 173355 h 427354"/>
                <a:gd name="connsiteX8" fmla="*/ 136525 w 431164"/>
                <a:gd name="connsiteY8" fmla="*/ 281305 h 427354"/>
                <a:gd name="connsiteX9" fmla="*/ 153035 w 431164"/>
                <a:gd name="connsiteY9" fmla="*/ 297815 h 427354"/>
                <a:gd name="connsiteX10" fmla="*/ 168275 w 431164"/>
                <a:gd name="connsiteY10" fmla="*/ 297815 h 427354"/>
                <a:gd name="connsiteX11" fmla="*/ 168275 w 431164"/>
                <a:gd name="connsiteY11" fmla="*/ 410845 h 427354"/>
                <a:gd name="connsiteX12" fmla="*/ 184785 w 431164"/>
                <a:gd name="connsiteY12" fmla="*/ 427355 h 427354"/>
                <a:gd name="connsiteX13" fmla="*/ 247650 w 431164"/>
                <a:gd name="connsiteY13" fmla="*/ 427355 h 427354"/>
                <a:gd name="connsiteX14" fmla="*/ 264160 w 431164"/>
                <a:gd name="connsiteY14" fmla="*/ 410845 h 427354"/>
                <a:gd name="connsiteX15" fmla="*/ 264160 w 431164"/>
                <a:gd name="connsiteY15" fmla="*/ 297815 h 427354"/>
                <a:gd name="connsiteX16" fmla="*/ 279400 w 431164"/>
                <a:gd name="connsiteY16" fmla="*/ 297815 h 427354"/>
                <a:gd name="connsiteX17" fmla="*/ 295910 w 431164"/>
                <a:gd name="connsiteY17" fmla="*/ 281305 h 427354"/>
                <a:gd name="connsiteX18" fmla="*/ 295910 w 431164"/>
                <a:gd name="connsiteY18" fmla="*/ 173355 h 427354"/>
                <a:gd name="connsiteX19" fmla="*/ 278765 w 431164"/>
                <a:gd name="connsiteY19" fmla="*/ 156845 h 427354"/>
                <a:gd name="connsiteX20" fmla="*/ 356235 w 431164"/>
                <a:gd name="connsiteY20" fmla="*/ 88900 h 427354"/>
                <a:gd name="connsiteX21" fmla="*/ 400685 w 431164"/>
                <a:gd name="connsiteY21" fmla="*/ 44450 h 427354"/>
                <a:gd name="connsiteX22" fmla="*/ 356235 w 431164"/>
                <a:gd name="connsiteY22" fmla="*/ 0 h 427354"/>
                <a:gd name="connsiteX23" fmla="*/ 311785 w 431164"/>
                <a:gd name="connsiteY23" fmla="*/ 44450 h 427354"/>
                <a:gd name="connsiteX24" fmla="*/ 356235 w 431164"/>
                <a:gd name="connsiteY24" fmla="*/ 88900 h 427354"/>
                <a:gd name="connsiteX25" fmla="*/ 415290 w 431164"/>
                <a:gd name="connsiteY25" fmla="*/ 107950 h 427354"/>
                <a:gd name="connsiteX26" fmla="*/ 298450 w 431164"/>
                <a:gd name="connsiteY26" fmla="*/ 107950 h 427354"/>
                <a:gd name="connsiteX27" fmla="*/ 283210 w 431164"/>
                <a:gd name="connsiteY27" fmla="*/ 123190 h 427354"/>
                <a:gd name="connsiteX28" fmla="*/ 283210 w 431164"/>
                <a:gd name="connsiteY28" fmla="*/ 125095 h 427354"/>
                <a:gd name="connsiteX29" fmla="*/ 327660 w 431164"/>
                <a:gd name="connsiteY29" fmla="*/ 173355 h 427354"/>
                <a:gd name="connsiteX30" fmla="*/ 327660 w 431164"/>
                <a:gd name="connsiteY30" fmla="*/ 281305 h 427354"/>
                <a:gd name="connsiteX31" fmla="*/ 312420 w 431164"/>
                <a:gd name="connsiteY31" fmla="*/ 316865 h 427354"/>
                <a:gd name="connsiteX32" fmla="*/ 312420 w 431164"/>
                <a:gd name="connsiteY32" fmla="*/ 344170 h 427354"/>
                <a:gd name="connsiteX33" fmla="*/ 327660 w 431164"/>
                <a:gd name="connsiteY33" fmla="*/ 359410 h 427354"/>
                <a:gd name="connsiteX34" fmla="*/ 386715 w 431164"/>
                <a:gd name="connsiteY34" fmla="*/ 359410 h 427354"/>
                <a:gd name="connsiteX35" fmla="*/ 401955 w 431164"/>
                <a:gd name="connsiteY35" fmla="*/ 344170 h 427354"/>
                <a:gd name="connsiteX36" fmla="*/ 401955 w 431164"/>
                <a:gd name="connsiteY36" fmla="*/ 238760 h 427354"/>
                <a:gd name="connsiteX37" fmla="*/ 415925 w 431164"/>
                <a:gd name="connsiteY37" fmla="*/ 238760 h 427354"/>
                <a:gd name="connsiteX38" fmla="*/ 431165 w 431164"/>
                <a:gd name="connsiteY38" fmla="*/ 223520 h 427354"/>
                <a:gd name="connsiteX39" fmla="*/ 431165 w 431164"/>
                <a:gd name="connsiteY39" fmla="*/ 122555 h 427354"/>
                <a:gd name="connsiteX40" fmla="*/ 415290 w 431164"/>
                <a:gd name="connsiteY40" fmla="*/ 107950 h 427354"/>
                <a:gd name="connsiteX41" fmla="*/ 118745 w 431164"/>
                <a:gd name="connsiteY41" fmla="*/ 44450 h 427354"/>
                <a:gd name="connsiteX42" fmla="*/ 74295 w 431164"/>
                <a:gd name="connsiteY42" fmla="*/ 0 h 427354"/>
                <a:gd name="connsiteX43" fmla="*/ 29845 w 431164"/>
                <a:gd name="connsiteY43" fmla="*/ 44450 h 427354"/>
                <a:gd name="connsiteX44" fmla="*/ 74295 w 431164"/>
                <a:gd name="connsiteY44" fmla="*/ 88900 h 427354"/>
                <a:gd name="connsiteX45" fmla="*/ 118745 w 431164"/>
                <a:gd name="connsiteY45" fmla="*/ 44450 h 427354"/>
                <a:gd name="connsiteX46" fmla="*/ 0 w 431164"/>
                <a:gd name="connsiteY46" fmla="*/ 122555 h 427354"/>
                <a:gd name="connsiteX47" fmla="*/ 0 w 431164"/>
                <a:gd name="connsiteY47" fmla="*/ 223520 h 427354"/>
                <a:gd name="connsiteX48" fmla="*/ 15240 w 431164"/>
                <a:gd name="connsiteY48" fmla="*/ 238760 h 427354"/>
                <a:gd name="connsiteX49" fmla="*/ 29210 w 431164"/>
                <a:gd name="connsiteY49" fmla="*/ 238760 h 427354"/>
                <a:gd name="connsiteX50" fmla="*/ 29210 w 431164"/>
                <a:gd name="connsiteY50" fmla="*/ 344170 h 427354"/>
                <a:gd name="connsiteX51" fmla="*/ 44450 w 431164"/>
                <a:gd name="connsiteY51" fmla="*/ 359410 h 427354"/>
                <a:gd name="connsiteX52" fmla="*/ 103505 w 431164"/>
                <a:gd name="connsiteY52" fmla="*/ 359410 h 427354"/>
                <a:gd name="connsiteX53" fmla="*/ 118745 w 431164"/>
                <a:gd name="connsiteY53" fmla="*/ 344170 h 427354"/>
                <a:gd name="connsiteX54" fmla="*/ 118745 w 431164"/>
                <a:gd name="connsiteY54" fmla="*/ 316865 h 427354"/>
                <a:gd name="connsiteX55" fmla="*/ 103505 w 431164"/>
                <a:gd name="connsiteY55" fmla="*/ 281305 h 427354"/>
                <a:gd name="connsiteX56" fmla="*/ 103505 w 431164"/>
                <a:gd name="connsiteY56" fmla="*/ 173355 h 427354"/>
                <a:gd name="connsiteX57" fmla="*/ 147955 w 431164"/>
                <a:gd name="connsiteY57" fmla="*/ 125095 h 427354"/>
                <a:gd name="connsiteX58" fmla="*/ 147955 w 431164"/>
                <a:gd name="connsiteY58" fmla="*/ 123190 h 427354"/>
                <a:gd name="connsiteX59" fmla="*/ 132715 w 431164"/>
                <a:gd name="connsiteY59" fmla="*/ 107950 h 427354"/>
                <a:gd name="connsiteX60" fmla="*/ 15875 w 431164"/>
                <a:gd name="connsiteY60" fmla="*/ 107950 h 427354"/>
                <a:gd name="connsiteX61" fmla="*/ 0 w 431164"/>
                <a:gd name="connsiteY61" fmla="*/ 122555 h 42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1164" h="427354">
                  <a:moveTo>
                    <a:pt x="167640" y="88900"/>
                  </a:moveTo>
                  <a:cubicBezTo>
                    <a:pt x="167640" y="62230"/>
                    <a:pt x="189230" y="41275"/>
                    <a:pt x="215265" y="41275"/>
                  </a:cubicBezTo>
                  <a:cubicBezTo>
                    <a:pt x="241935" y="41275"/>
                    <a:pt x="262890" y="62865"/>
                    <a:pt x="262890" y="88900"/>
                  </a:cubicBezTo>
                  <a:cubicBezTo>
                    <a:pt x="262890" y="115570"/>
                    <a:pt x="241300" y="136525"/>
                    <a:pt x="215265" y="136525"/>
                  </a:cubicBezTo>
                  <a:cubicBezTo>
                    <a:pt x="189230" y="136525"/>
                    <a:pt x="167640" y="114935"/>
                    <a:pt x="167640" y="88900"/>
                  </a:cubicBezTo>
                  <a:close/>
                  <a:moveTo>
                    <a:pt x="278765" y="156845"/>
                  </a:moveTo>
                  <a:lnTo>
                    <a:pt x="153035" y="156845"/>
                  </a:lnTo>
                  <a:cubicBezTo>
                    <a:pt x="144145" y="156845"/>
                    <a:pt x="136525" y="163830"/>
                    <a:pt x="136525" y="173355"/>
                  </a:cubicBezTo>
                  <a:lnTo>
                    <a:pt x="136525" y="281305"/>
                  </a:lnTo>
                  <a:cubicBezTo>
                    <a:pt x="136525" y="290195"/>
                    <a:pt x="143510" y="297815"/>
                    <a:pt x="153035" y="297815"/>
                  </a:cubicBezTo>
                  <a:lnTo>
                    <a:pt x="168275" y="297815"/>
                  </a:lnTo>
                  <a:lnTo>
                    <a:pt x="168275" y="410845"/>
                  </a:lnTo>
                  <a:cubicBezTo>
                    <a:pt x="168275" y="419735"/>
                    <a:pt x="175260" y="427355"/>
                    <a:pt x="184785" y="427355"/>
                  </a:cubicBezTo>
                  <a:lnTo>
                    <a:pt x="247650" y="427355"/>
                  </a:lnTo>
                  <a:cubicBezTo>
                    <a:pt x="256540" y="427355"/>
                    <a:pt x="264160" y="420370"/>
                    <a:pt x="264160" y="410845"/>
                  </a:cubicBezTo>
                  <a:lnTo>
                    <a:pt x="264160" y="297815"/>
                  </a:lnTo>
                  <a:lnTo>
                    <a:pt x="279400" y="297815"/>
                  </a:lnTo>
                  <a:cubicBezTo>
                    <a:pt x="288290" y="297815"/>
                    <a:pt x="295910" y="290830"/>
                    <a:pt x="295910" y="281305"/>
                  </a:cubicBezTo>
                  <a:lnTo>
                    <a:pt x="295910" y="173355"/>
                  </a:lnTo>
                  <a:cubicBezTo>
                    <a:pt x="295275" y="163830"/>
                    <a:pt x="287655" y="156845"/>
                    <a:pt x="278765" y="156845"/>
                  </a:cubicBezTo>
                  <a:close/>
                  <a:moveTo>
                    <a:pt x="356235" y="88900"/>
                  </a:moveTo>
                  <a:cubicBezTo>
                    <a:pt x="381000" y="88900"/>
                    <a:pt x="400685" y="69215"/>
                    <a:pt x="400685" y="44450"/>
                  </a:cubicBezTo>
                  <a:cubicBezTo>
                    <a:pt x="400685" y="19685"/>
                    <a:pt x="381000" y="0"/>
                    <a:pt x="356235" y="0"/>
                  </a:cubicBezTo>
                  <a:cubicBezTo>
                    <a:pt x="331470" y="0"/>
                    <a:pt x="311785" y="19685"/>
                    <a:pt x="311785" y="44450"/>
                  </a:cubicBezTo>
                  <a:cubicBezTo>
                    <a:pt x="311785" y="68580"/>
                    <a:pt x="332105" y="88900"/>
                    <a:pt x="356235" y="88900"/>
                  </a:cubicBezTo>
                  <a:close/>
                  <a:moveTo>
                    <a:pt x="415290" y="107950"/>
                  </a:moveTo>
                  <a:lnTo>
                    <a:pt x="298450" y="107950"/>
                  </a:lnTo>
                  <a:cubicBezTo>
                    <a:pt x="290195" y="107950"/>
                    <a:pt x="283210" y="114935"/>
                    <a:pt x="283210" y="123190"/>
                  </a:cubicBezTo>
                  <a:lnTo>
                    <a:pt x="283210" y="125095"/>
                  </a:lnTo>
                  <a:cubicBezTo>
                    <a:pt x="307975" y="127635"/>
                    <a:pt x="327660" y="147955"/>
                    <a:pt x="327660" y="173355"/>
                  </a:cubicBezTo>
                  <a:lnTo>
                    <a:pt x="327660" y="281305"/>
                  </a:lnTo>
                  <a:cubicBezTo>
                    <a:pt x="327660" y="295275"/>
                    <a:pt x="321945" y="307975"/>
                    <a:pt x="312420" y="316865"/>
                  </a:cubicBezTo>
                  <a:lnTo>
                    <a:pt x="312420" y="344170"/>
                  </a:lnTo>
                  <a:cubicBezTo>
                    <a:pt x="312420" y="352425"/>
                    <a:pt x="319405" y="359410"/>
                    <a:pt x="327660" y="359410"/>
                  </a:cubicBezTo>
                  <a:lnTo>
                    <a:pt x="386715" y="359410"/>
                  </a:lnTo>
                  <a:cubicBezTo>
                    <a:pt x="394970" y="359410"/>
                    <a:pt x="401955" y="352425"/>
                    <a:pt x="401955" y="344170"/>
                  </a:cubicBezTo>
                  <a:lnTo>
                    <a:pt x="401955" y="238760"/>
                  </a:lnTo>
                  <a:lnTo>
                    <a:pt x="415925" y="238760"/>
                  </a:lnTo>
                  <a:cubicBezTo>
                    <a:pt x="424180" y="238760"/>
                    <a:pt x="431165" y="231775"/>
                    <a:pt x="431165" y="223520"/>
                  </a:cubicBezTo>
                  <a:lnTo>
                    <a:pt x="431165" y="122555"/>
                  </a:lnTo>
                  <a:cubicBezTo>
                    <a:pt x="430530" y="114300"/>
                    <a:pt x="424180" y="107950"/>
                    <a:pt x="415290" y="107950"/>
                  </a:cubicBezTo>
                  <a:close/>
                  <a:moveTo>
                    <a:pt x="118745" y="44450"/>
                  </a:moveTo>
                  <a:cubicBezTo>
                    <a:pt x="118745" y="19685"/>
                    <a:pt x="99060" y="0"/>
                    <a:pt x="74295" y="0"/>
                  </a:cubicBezTo>
                  <a:cubicBezTo>
                    <a:pt x="49530" y="0"/>
                    <a:pt x="29845" y="19685"/>
                    <a:pt x="29845" y="44450"/>
                  </a:cubicBezTo>
                  <a:cubicBezTo>
                    <a:pt x="29845" y="69215"/>
                    <a:pt x="49530" y="88900"/>
                    <a:pt x="74295" y="88900"/>
                  </a:cubicBezTo>
                  <a:cubicBezTo>
                    <a:pt x="99060" y="88900"/>
                    <a:pt x="118745" y="68580"/>
                    <a:pt x="118745" y="44450"/>
                  </a:cubicBezTo>
                  <a:close/>
                  <a:moveTo>
                    <a:pt x="0" y="122555"/>
                  </a:moveTo>
                  <a:lnTo>
                    <a:pt x="0" y="223520"/>
                  </a:lnTo>
                  <a:cubicBezTo>
                    <a:pt x="0" y="231775"/>
                    <a:pt x="6985" y="238760"/>
                    <a:pt x="15240" y="238760"/>
                  </a:cubicBezTo>
                  <a:lnTo>
                    <a:pt x="29210" y="238760"/>
                  </a:lnTo>
                  <a:lnTo>
                    <a:pt x="29210" y="344170"/>
                  </a:lnTo>
                  <a:cubicBezTo>
                    <a:pt x="29210" y="352425"/>
                    <a:pt x="36195" y="359410"/>
                    <a:pt x="44450" y="359410"/>
                  </a:cubicBezTo>
                  <a:lnTo>
                    <a:pt x="103505" y="359410"/>
                  </a:lnTo>
                  <a:cubicBezTo>
                    <a:pt x="111760" y="359410"/>
                    <a:pt x="118745" y="352425"/>
                    <a:pt x="118745" y="344170"/>
                  </a:cubicBezTo>
                  <a:lnTo>
                    <a:pt x="118745" y="316865"/>
                  </a:lnTo>
                  <a:cubicBezTo>
                    <a:pt x="109220" y="307975"/>
                    <a:pt x="103505" y="295275"/>
                    <a:pt x="103505" y="281305"/>
                  </a:cubicBezTo>
                  <a:lnTo>
                    <a:pt x="103505" y="173355"/>
                  </a:lnTo>
                  <a:cubicBezTo>
                    <a:pt x="103505" y="147955"/>
                    <a:pt x="123190" y="127000"/>
                    <a:pt x="147955" y="125095"/>
                  </a:cubicBezTo>
                  <a:lnTo>
                    <a:pt x="147955" y="123190"/>
                  </a:lnTo>
                  <a:cubicBezTo>
                    <a:pt x="147955" y="114935"/>
                    <a:pt x="140970" y="107950"/>
                    <a:pt x="132715" y="107950"/>
                  </a:cubicBezTo>
                  <a:lnTo>
                    <a:pt x="15875" y="107950"/>
                  </a:lnTo>
                  <a:cubicBezTo>
                    <a:pt x="6985" y="107950"/>
                    <a:pt x="0" y="114300"/>
                    <a:pt x="0" y="122555"/>
                  </a:cubicBezTo>
                  <a:close/>
                </a:path>
              </a:pathLst>
            </a:custGeom>
            <a:grpFill/>
            <a:ln w="635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366D393-D32D-7F7D-BECF-F536A935F0C6}"/>
                </a:ext>
              </a:extLst>
            </p:cNvPr>
            <p:cNvSpPr/>
            <p:nvPr/>
          </p:nvSpPr>
          <p:spPr>
            <a:xfrm>
              <a:off x="1928717" y="1480185"/>
              <a:ext cx="474122" cy="486480"/>
            </a:xfrm>
            <a:custGeom>
              <a:avLst/>
              <a:gdLst>
                <a:gd name="connsiteX0" fmla="*/ 412 w 474122"/>
                <a:gd name="connsiteY0" fmla="*/ 158750 h 486480"/>
                <a:gd name="connsiteX1" fmla="*/ 70262 w 474122"/>
                <a:gd name="connsiteY1" fmla="*/ 100330 h 486480"/>
                <a:gd name="connsiteX2" fmla="*/ 135667 w 474122"/>
                <a:gd name="connsiteY2" fmla="*/ 193675 h 486480"/>
                <a:gd name="connsiteX3" fmla="*/ 101377 w 474122"/>
                <a:gd name="connsiteY3" fmla="*/ 252095 h 486480"/>
                <a:gd name="connsiteX4" fmla="*/ 205517 w 474122"/>
                <a:gd name="connsiteY4" fmla="*/ 377825 h 486480"/>
                <a:gd name="connsiteX5" fmla="*/ 262032 w 474122"/>
                <a:gd name="connsiteY5" fmla="*/ 351155 h 486480"/>
                <a:gd name="connsiteX6" fmla="*/ 347757 w 474122"/>
                <a:gd name="connsiteY6" fmla="*/ 394970 h 486480"/>
                <a:gd name="connsiteX7" fmla="*/ 304577 w 474122"/>
                <a:gd name="connsiteY7" fmla="*/ 483235 h 486480"/>
                <a:gd name="connsiteX8" fmla="*/ 102647 w 474122"/>
                <a:gd name="connsiteY8" fmla="*/ 382905 h 486480"/>
                <a:gd name="connsiteX9" fmla="*/ 412 w 474122"/>
                <a:gd name="connsiteY9" fmla="*/ 158750 h 486480"/>
                <a:gd name="connsiteX10" fmla="*/ 336327 w 474122"/>
                <a:gd name="connsiteY10" fmla="*/ 207645 h 486480"/>
                <a:gd name="connsiteX11" fmla="*/ 265207 w 474122"/>
                <a:gd name="connsiteY11" fmla="*/ 207645 h 486480"/>
                <a:gd name="connsiteX12" fmla="*/ 265207 w 474122"/>
                <a:gd name="connsiteY12" fmla="*/ 125095 h 486480"/>
                <a:gd name="connsiteX13" fmla="*/ 249332 w 474122"/>
                <a:gd name="connsiteY13" fmla="*/ 109220 h 486480"/>
                <a:gd name="connsiteX14" fmla="*/ 233457 w 474122"/>
                <a:gd name="connsiteY14" fmla="*/ 125095 h 486480"/>
                <a:gd name="connsiteX15" fmla="*/ 233457 w 474122"/>
                <a:gd name="connsiteY15" fmla="*/ 223520 h 486480"/>
                <a:gd name="connsiteX16" fmla="*/ 249332 w 474122"/>
                <a:gd name="connsiteY16" fmla="*/ 239395 h 486480"/>
                <a:gd name="connsiteX17" fmla="*/ 336327 w 474122"/>
                <a:gd name="connsiteY17" fmla="*/ 239395 h 486480"/>
                <a:gd name="connsiteX18" fmla="*/ 352202 w 474122"/>
                <a:gd name="connsiteY18" fmla="*/ 223520 h 486480"/>
                <a:gd name="connsiteX19" fmla="*/ 336327 w 474122"/>
                <a:gd name="connsiteY19" fmla="*/ 207645 h 486480"/>
                <a:gd name="connsiteX20" fmla="*/ 249332 w 474122"/>
                <a:gd name="connsiteY20" fmla="*/ 0 h 486480"/>
                <a:gd name="connsiteX21" fmla="*/ 82327 w 474122"/>
                <a:gd name="connsiteY21" fmla="*/ 75565 h 486480"/>
                <a:gd name="connsiteX22" fmla="*/ 110902 w 474122"/>
                <a:gd name="connsiteY22" fmla="*/ 90805 h 486480"/>
                <a:gd name="connsiteX23" fmla="*/ 234092 w 474122"/>
                <a:gd name="connsiteY23" fmla="*/ 32385 h 486480"/>
                <a:gd name="connsiteX24" fmla="*/ 234092 w 474122"/>
                <a:gd name="connsiteY24" fmla="*/ 60325 h 486480"/>
                <a:gd name="connsiteX25" fmla="*/ 249967 w 474122"/>
                <a:gd name="connsiteY25" fmla="*/ 76200 h 486480"/>
                <a:gd name="connsiteX26" fmla="*/ 265842 w 474122"/>
                <a:gd name="connsiteY26" fmla="*/ 60325 h 486480"/>
                <a:gd name="connsiteX27" fmla="*/ 265842 w 474122"/>
                <a:gd name="connsiteY27" fmla="*/ 32385 h 486480"/>
                <a:gd name="connsiteX28" fmla="*/ 441737 w 474122"/>
                <a:gd name="connsiteY28" fmla="*/ 207645 h 486480"/>
                <a:gd name="connsiteX29" fmla="*/ 413797 w 474122"/>
                <a:gd name="connsiteY29" fmla="*/ 207645 h 486480"/>
                <a:gd name="connsiteX30" fmla="*/ 397922 w 474122"/>
                <a:gd name="connsiteY30" fmla="*/ 223520 h 486480"/>
                <a:gd name="connsiteX31" fmla="*/ 413797 w 474122"/>
                <a:gd name="connsiteY31" fmla="*/ 239395 h 486480"/>
                <a:gd name="connsiteX32" fmla="*/ 442372 w 474122"/>
                <a:gd name="connsiteY32" fmla="*/ 239395 h 486480"/>
                <a:gd name="connsiteX33" fmla="*/ 367442 w 474122"/>
                <a:gd name="connsiteY33" fmla="*/ 375920 h 486480"/>
                <a:gd name="connsiteX34" fmla="*/ 369982 w 474122"/>
                <a:gd name="connsiteY34" fmla="*/ 378460 h 486480"/>
                <a:gd name="connsiteX35" fmla="*/ 371252 w 474122"/>
                <a:gd name="connsiteY35" fmla="*/ 379730 h 486480"/>
                <a:gd name="connsiteX36" fmla="*/ 372522 w 474122"/>
                <a:gd name="connsiteY36" fmla="*/ 381000 h 486480"/>
                <a:gd name="connsiteX37" fmla="*/ 382682 w 474122"/>
                <a:gd name="connsiteY37" fmla="*/ 403225 h 486480"/>
                <a:gd name="connsiteX38" fmla="*/ 474122 w 474122"/>
                <a:gd name="connsiteY38" fmla="*/ 223520 h 486480"/>
                <a:gd name="connsiteX39" fmla="*/ 249332 w 474122"/>
                <a:gd name="connsiteY39" fmla="*/ 0 h 48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4122" h="486480">
                  <a:moveTo>
                    <a:pt x="412" y="158750"/>
                  </a:moveTo>
                  <a:cubicBezTo>
                    <a:pt x="6127" y="135890"/>
                    <a:pt x="42322" y="107315"/>
                    <a:pt x="70262" y="100330"/>
                  </a:cubicBezTo>
                  <a:cubicBezTo>
                    <a:pt x="96932" y="99060"/>
                    <a:pt x="145192" y="163830"/>
                    <a:pt x="135667" y="193675"/>
                  </a:cubicBezTo>
                  <a:cubicBezTo>
                    <a:pt x="126142" y="222885"/>
                    <a:pt x="98837" y="233045"/>
                    <a:pt x="101377" y="252095"/>
                  </a:cubicBezTo>
                  <a:cubicBezTo>
                    <a:pt x="149002" y="333375"/>
                    <a:pt x="175672" y="356235"/>
                    <a:pt x="205517" y="377825"/>
                  </a:cubicBezTo>
                  <a:cubicBezTo>
                    <a:pt x="230917" y="386080"/>
                    <a:pt x="237902" y="367665"/>
                    <a:pt x="262032" y="351155"/>
                  </a:cubicBezTo>
                  <a:cubicBezTo>
                    <a:pt x="287432" y="334010"/>
                    <a:pt x="327437" y="371475"/>
                    <a:pt x="347757" y="394970"/>
                  </a:cubicBezTo>
                  <a:cubicBezTo>
                    <a:pt x="364267" y="420370"/>
                    <a:pt x="360457" y="443230"/>
                    <a:pt x="304577" y="483235"/>
                  </a:cubicBezTo>
                  <a:cubicBezTo>
                    <a:pt x="203612" y="508000"/>
                    <a:pt x="102647" y="382905"/>
                    <a:pt x="102647" y="382905"/>
                  </a:cubicBezTo>
                  <a:cubicBezTo>
                    <a:pt x="4222" y="269240"/>
                    <a:pt x="-2128" y="185420"/>
                    <a:pt x="412" y="158750"/>
                  </a:cubicBezTo>
                  <a:close/>
                  <a:moveTo>
                    <a:pt x="336327" y="207645"/>
                  </a:moveTo>
                  <a:lnTo>
                    <a:pt x="265207" y="207645"/>
                  </a:lnTo>
                  <a:lnTo>
                    <a:pt x="265207" y="125095"/>
                  </a:lnTo>
                  <a:cubicBezTo>
                    <a:pt x="265207" y="116205"/>
                    <a:pt x="258222" y="109220"/>
                    <a:pt x="249332" y="109220"/>
                  </a:cubicBezTo>
                  <a:cubicBezTo>
                    <a:pt x="240442" y="109220"/>
                    <a:pt x="233457" y="116205"/>
                    <a:pt x="233457" y="125095"/>
                  </a:cubicBezTo>
                  <a:lnTo>
                    <a:pt x="233457" y="223520"/>
                  </a:lnTo>
                  <a:cubicBezTo>
                    <a:pt x="233457" y="232410"/>
                    <a:pt x="240442" y="239395"/>
                    <a:pt x="249332" y="239395"/>
                  </a:cubicBezTo>
                  <a:lnTo>
                    <a:pt x="336327" y="239395"/>
                  </a:lnTo>
                  <a:cubicBezTo>
                    <a:pt x="345217" y="239395"/>
                    <a:pt x="352202" y="232410"/>
                    <a:pt x="352202" y="223520"/>
                  </a:cubicBezTo>
                  <a:cubicBezTo>
                    <a:pt x="351567" y="214630"/>
                    <a:pt x="344582" y="207645"/>
                    <a:pt x="336327" y="207645"/>
                  </a:cubicBezTo>
                  <a:close/>
                  <a:moveTo>
                    <a:pt x="249332" y="0"/>
                  </a:moveTo>
                  <a:cubicBezTo>
                    <a:pt x="182657" y="0"/>
                    <a:pt x="122967" y="29210"/>
                    <a:pt x="82327" y="75565"/>
                  </a:cubicBezTo>
                  <a:cubicBezTo>
                    <a:pt x="92487" y="78105"/>
                    <a:pt x="102647" y="83820"/>
                    <a:pt x="110902" y="90805"/>
                  </a:cubicBezTo>
                  <a:cubicBezTo>
                    <a:pt x="142652" y="57785"/>
                    <a:pt x="185832" y="36195"/>
                    <a:pt x="234092" y="32385"/>
                  </a:cubicBezTo>
                  <a:lnTo>
                    <a:pt x="234092" y="60325"/>
                  </a:lnTo>
                  <a:cubicBezTo>
                    <a:pt x="234092" y="69215"/>
                    <a:pt x="241077" y="76200"/>
                    <a:pt x="249967" y="76200"/>
                  </a:cubicBezTo>
                  <a:cubicBezTo>
                    <a:pt x="258857" y="76200"/>
                    <a:pt x="265842" y="69215"/>
                    <a:pt x="265842" y="60325"/>
                  </a:cubicBezTo>
                  <a:lnTo>
                    <a:pt x="265842" y="32385"/>
                  </a:lnTo>
                  <a:cubicBezTo>
                    <a:pt x="359187" y="40005"/>
                    <a:pt x="434117" y="114300"/>
                    <a:pt x="441737" y="207645"/>
                  </a:cubicBezTo>
                  <a:lnTo>
                    <a:pt x="413797" y="207645"/>
                  </a:lnTo>
                  <a:cubicBezTo>
                    <a:pt x="404907" y="207645"/>
                    <a:pt x="397922" y="214630"/>
                    <a:pt x="397922" y="223520"/>
                  </a:cubicBezTo>
                  <a:cubicBezTo>
                    <a:pt x="397922" y="232410"/>
                    <a:pt x="404907" y="239395"/>
                    <a:pt x="413797" y="239395"/>
                  </a:cubicBezTo>
                  <a:lnTo>
                    <a:pt x="442372" y="239395"/>
                  </a:lnTo>
                  <a:cubicBezTo>
                    <a:pt x="437927" y="294640"/>
                    <a:pt x="409352" y="343535"/>
                    <a:pt x="367442" y="375920"/>
                  </a:cubicBezTo>
                  <a:cubicBezTo>
                    <a:pt x="368077" y="376555"/>
                    <a:pt x="369347" y="377825"/>
                    <a:pt x="369982" y="378460"/>
                  </a:cubicBezTo>
                  <a:lnTo>
                    <a:pt x="371252" y="379730"/>
                  </a:lnTo>
                  <a:lnTo>
                    <a:pt x="372522" y="381000"/>
                  </a:lnTo>
                  <a:cubicBezTo>
                    <a:pt x="377602" y="388620"/>
                    <a:pt x="380777" y="396240"/>
                    <a:pt x="382682" y="403225"/>
                  </a:cubicBezTo>
                  <a:cubicBezTo>
                    <a:pt x="437927" y="362585"/>
                    <a:pt x="474122" y="297180"/>
                    <a:pt x="474122" y="223520"/>
                  </a:cubicBezTo>
                  <a:cubicBezTo>
                    <a:pt x="472217" y="100330"/>
                    <a:pt x="372522" y="0"/>
                    <a:pt x="249332" y="0"/>
                  </a:cubicBez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DE5DFDC-04C6-177D-A036-090D02C4A580}"/>
                </a:ext>
              </a:extLst>
            </p:cNvPr>
            <p:cNvSpPr/>
            <p:nvPr/>
          </p:nvSpPr>
          <p:spPr>
            <a:xfrm>
              <a:off x="9713594" y="2136139"/>
              <a:ext cx="389890" cy="525145"/>
            </a:xfrm>
            <a:custGeom>
              <a:avLst/>
              <a:gdLst>
                <a:gd name="connsiteX0" fmla="*/ 194945 w 389890"/>
                <a:gd name="connsiteY0" fmla="*/ 118110 h 525145"/>
                <a:gd name="connsiteX1" fmla="*/ 116840 w 389890"/>
                <a:gd name="connsiteY1" fmla="*/ 88265 h 525145"/>
                <a:gd name="connsiteX2" fmla="*/ 194945 w 389890"/>
                <a:gd name="connsiteY2" fmla="*/ 0 h 525145"/>
                <a:gd name="connsiteX3" fmla="*/ 273050 w 389890"/>
                <a:gd name="connsiteY3" fmla="*/ 88265 h 525145"/>
                <a:gd name="connsiteX4" fmla="*/ 194945 w 389890"/>
                <a:gd name="connsiteY4" fmla="*/ 118110 h 525145"/>
                <a:gd name="connsiteX5" fmla="*/ 281305 w 389890"/>
                <a:gd name="connsiteY5" fmla="*/ 393065 h 525145"/>
                <a:gd name="connsiteX6" fmla="*/ 107950 w 389890"/>
                <a:gd name="connsiteY6" fmla="*/ 393065 h 525145"/>
                <a:gd name="connsiteX7" fmla="*/ 125095 w 389890"/>
                <a:gd name="connsiteY7" fmla="*/ 433070 h 525145"/>
                <a:gd name="connsiteX8" fmla="*/ 263525 w 389890"/>
                <a:gd name="connsiteY8" fmla="*/ 433070 h 525145"/>
                <a:gd name="connsiteX9" fmla="*/ 281305 w 389890"/>
                <a:gd name="connsiteY9" fmla="*/ 393065 h 525145"/>
                <a:gd name="connsiteX10" fmla="*/ 146050 w 389890"/>
                <a:gd name="connsiteY10" fmla="*/ 449580 h 525145"/>
                <a:gd name="connsiteX11" fmla="*/ 146050 w 389890"/>
                <a:gd name="connsiteY11" fmla="*/ 453390 h 525145"/>
                <a:gd name="connsiteX12" fmla="*/ 194945 w 389890"/>
                <a:gd name="connsiteY12" fmla="*/ 525145 h 525145"/>
                <a:gd name="connsiteX13" fmla="*/ 243840 w 389890"/>
                <a:gd name="connsiteY13" fmla="*/ 453390 h 525145"/>
                <a:gd name="connsiteX14" fmla="*/ 243840 w 389890"/>
                <a:gd name="connsiteY14" fmla="*/ 449580 h 525145"/>
                <a:gd name="connsiteX15" fmla="*/ 146050 w 389890"/>
                <a:gd name="connsiteY15" fmla="*/ 449580 h 525145"/>
                <a:gd name="connsiteX16" fmla="*/ 194945 w 389890"/>
                <a:gd name="connsiteY16" fmla="*/ 207010 h 525145"/>
                <a:gd name="connsiteX17" fmla="*/ 163830 w 389890"/>
                <a:gd name="connsiteY17" fmla="*/ 238125 h 525145"/>
                <a:gd name="connsiteX18" fmla="*/ 194945 w 389890"/>
                <a:gd name="connsiteY18" fmla="*/ 269240 h 525145"/>
                <a:gd name="connsiteX19" fmla="*/ 226061 w 389890"/>
                <a:gd name="connsiteY19" fmla="*/ 238125 h 525145"/>
                <a:gd name="connsiteX20" fmla="*/ 194945 w 389890"/>
                <a:gd name="connsiteY20" fmla="*/ 207010 h 525145"/>
                <a:gd name="connsiteX21" fmla="*/ 312420 w 389890"/>
                <a:gd name="connsiteY21" fmla="*/ 204470 h 525145"/>
                <a:gd name="connsiteX22" fmla="*/ 289561 w 389890"/>
                <a:gd name="connsiteY22" fmla="*/ 374650 h 525145"/>
                <a:gd name="connsiteX23" fmla="*/ 100965 w 389890"/>
                <a:gd name="connsiteY23" fmla="*/ 374650 h 525145"/>
                <a:gd name="connsiteX24" fmla="*/ 78105 w 389890"/>
                <a:gd name="connsiteY24" fmla="*/ 204470 h 525145"/>
                <a:gd name="connsiteX25" fmla="*/ 104775 w 389890"/>
                <a:gd name="connsiteY25" fmla="*/ 105410 h 525145"/>
                <a:gd name="connsiteX26" fmla="*/ 195580 w 389890"/>
                <a:gd name="connsiteY26" fmla="*/ 137795 h 525145"/>
                <a:gd name="connsiteX27" fmla="*/ 286386 w 389890"/>
                <a:gd name="connsiteY27" fmla="*/ 105410 h 525145"/>
                <a:gd name="connsiteX28" fmla="*/ 312420 w 389890"/>
                <a:gd name="connsiteY28" fmla="*/ 204470 h 525145"/>
                <a:gd name="connsiteX29" fmla="*/ 251461 w 389890"/>
                <a:gd name="connsiteY29" fmla="*/ 238125 h 525145"/>
                <a:gd name="connsiteX30" fmla="*/ 194945 w 389890"/>
                <a:gd name="connsiteY30" fmla="*/ 181610 h 525145"/>
                <a:gd name="connsiteX31" fmla="*/ 138430 w 389890"/>
                <a:gd name="connsiteY31" fmla="*/ 238125 h 525145"/>
                <a:gd name="connsiteX32" fmla="*/ 194945 w 389890"/>
                <a:gd name="connsiteY32" fmla="*/ 294640 h 525145"/>
                <a:gd name="connsiteX33" fmla="*/ 251461 w 389890"/>
                <a:gd name="connsiteY33" fmla="*/ 238125 h 525145"/>
                <a:gd name="connsiteX34" fmla="*/ 61595 w 389890"/>
                <a:gd name="connsiteY34" fmla="*/ 287020 h 525145"/>
                <a:gd name="connsiteX35" fmla="*/ 0 w 389890"/>
                <a:gd name="connsiteY35" fmla="*/ 421640 h 525145"/>
                <a:gd name="connsiteX36" fmla="*/ 81915 w 389890"/>
                <a:gd name="connsiteY36" fmla="*/ 377825 h 525145"/>
                <a:gd name="connsiteX37" fmla="*/ 61595 w 389890"/>
                <a:gd name="connsiteY37" fmla="*/ 287020 h 525145"/>
                <a:gd name="connsiteX38" fmla="*/ 307975 w 389890"/>
                <a:gd name="connsiteY38" fmla="*/ 377825 h 525145"/>
                <a:gd name="connsiteX39" fmla="*/ 389890 w 389890"/>
                <a:gd name="connsiteY39" fmla="*/ 421640 h 525145"/>
                <a:gd name="connsiteX40" fmla="*/ 328295 w 389890"/>
                <a:gd name="connsiteY40" fmla="*/ 287020 h 525145"/>
                <a:gd name="connsiteX41" fmla="*/ 307975 w 389890"/>
                <a:gd name="connsiteY41" fmla="*/ 377825 h 5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890" h="525145">
                  <a:moveTo>
                    <a:pt x="194945" y="118110"/>
                  </a:moveTo>
                  <a:cubicBezTo>
                    <a:pt x="165100" y="118110"/>
                    <a:pt x="137795" y="106680"/>
                    <a:pt x="116840" y="88265"/>
                  </a:cubicBezTo>
                  <a:cubicBezTo>
                    <a:pt x="151130" y="34925"/>
                    <a:pt x="194945" y="0"/>
                    <a:pt x="194945" y="0"/>
                  </a:cubicBezTo>
                  <a:cubicBezTo>
                    <a:pt x="194945" y="0"/>
                    <a:pt x="238761" y="34925"/>
                    <a:pt x="273050" y="88265"/>
                  </a:cubicBezTo>
                  <a:cubicBezTo>
                    <a:pt x="252095" y="106680"/>
                    <a:pt x="224790" y="118110"/>
                    <a:pt x="194945" y="118110"/>
                  </a:cubicBezTo>
                  <a:close/>
                  <a:moveTo>
                    <a:pt x="281305" y="393065"/>
                  </a:moveTo>
                  <a:lnTo>
                    <a:pt x="107950" y="393065"/>
                  </a:lnTo>
                  <a:lnTo>
                    <a:pt x="125095" y="433070"/>
                  </a:lnTo>
                  <a:lnTo>
                    <a:pt x="263525" y="433070"/>
                  </a:lnTo>
                  <a:lnTo>
                    <a:pt x="281305" y="393065"/>
                  </a:lnTo>
                  <a:close/>
                  <a:moveTo>
                    <a:pt x="146050" y="449580"/>
                  </a:moveTo>
                  <a:cubicBezTo>
                    <a:pt x="146050" y="450850"/>
                    <a:pt x="146050" y="452120"/>
                    <a:pt x="146050" y="453390"/>
                  </a:cubicBezTo>
                  <a:cubicBezTo>
                    <a:pt x="146050" y="493395"/>
                    <a:pt x="194945" y="525145"/>
                    <a:pt x="194945" y="525145"/>
                  </a:cubicBezTo>
                  <a:cubicBezTo>
                    <a:pt x="194945" y="525145"/>
                    <a:pt x="243840" y="492760"/>
                    <a:pt x="243840" y="453390"/>
                  </a:cubicBezTo>
                  <a:cubicBezTo>
                    <a:pt x="243840" y="452120"/>
                    <a:pt x="243840" y="450850"/>
                    <a:pt x="243840" y="449580"/>
                  </a:cubicBezTo>
                  <a:lnTo>
                    <a:pt x="146050" y="449580"/>
                  </a:lnTo>
                  <a:close/>
                  <a:moveTo>
                    <a:pt x="194945" y="207010"/>
                  </a:moveTo>
                  <a:cubicBezTo>
                    <a:pt x="177800" y="207010"/>
                    <a:pt x="163830" y="220980"/>
                    <a:pt x="163830" y="238125"/>
                  </a:cubicBezTo>
                  <a:cubicBezTo>
                    <a:pt x="163830" y="255270"/>
                    <a:pt x="177800" y="269240"/>
                    <a:pt x="194945" y="269240"/>
                  </a:cubicBezTo>
                  <a:cubicBezTo>
                    <a:pt x="212090" y="269240"/>
                    <a:pt x="226061" y="255270"/>
                    <a:pt x="226061" y="238125"/>
                  </a:cubicBezTo>
                  <a:cubicBezTo>
                    <a:pt x="226061" y="220980"/>
                    <a:pt x="212090" y="207010"/>
                    <a:pt x="194945" y="207010"/>
                  </a:cubicBezTo>
                  <a:close/>
                  <a:moveTo>
                    <a:pt x="312420" y="204470"/>
                  </a:moveTo>
                  <a:cubicBezTo>
                    <a:pt x="312420" y="251460"/>
                    <a:pt x="303530" y="339725"/>
                    <a:pt x="289561" y="374650"/>
                  </a:cubicBezTo>
                  <a:lnTo>
                    <a:pt x="100965" y="374650"/>
                  </a:lnTo>
                  <a:cubicBezTo>
                    <a:pt x="86361" y="339725"/>
                    <a:pt x="78105" y="250825"/>
                    <a:pt x="78105" y="204470"/>
                  </a:cubicBezTo>
                  <a:cubicBezTo>
                    <a:pt x="78105" y="168910"/>
                    <a:pt x="89536" y="135255"/>
                    <a:pt x="104775" y="105410"/>
                  </a:cubicBezTo>
                  <a:cubicBezTo>
                    <a:pt x="129540" y="125730"/>
                    <a:pt x="161290" y="137795"/>
                    <a:pt x="195580" y="137795"/>
                  </a:cubicBezTo>
                  <a:cubicBezTo>
                    <a:pt x="229870" y="137795"/>
                    <a:pt x="261620" y="125730"/>
                    <a:pt x="286386" y="105410"/>
                  </a:cubicBezTo>
                  <a:cubicBezTo>
                    <a:pt x="300990" y="135255"/>
                    <a:pt x="312420" y="168910"/>
                    <a:pt x="312420" y="204470"/>
                  </a:cubicBezTo>
                  <a:close/>
                  <a:moveTo>
                    <a:pt x="251461" y="238125"/>
                  </a:moveTo>
                  <a:cubicBezTo>
                    <a:pt x="251461" y="207010"/>
                    <a:pt x="226061" y="181610"/>
                    <a:pt x="194945" y="181610"/>
                  </a:cubicBezTo>
                  <a:cubicBezTo>
                    <a:pt x="163830" y="181610"/>
                    <a:pt x="138430" y="207010"/>
                    <a:pt x="138430" y="238125"/>
                  </a:cubicBezTo>
                  <a:cubicBezTo>
                    <a:pt x="138430" y="269240"/>
                    <a:pt x="163830" y="294640"/>
                    <a:pt x="194945" y="294640"/>
                  </a:cubicBezTo>
                  <a:cubicBezTo>
                    <a:pt x="226061" y="294640"/>
                    <a:pt x="251461" y="269240"/>
                    <a:pt x="251461" y="238125"/>
                  </a:cubicBezTo>
                  <a:close/>
                  <a:moveTo>
                    <a:pt x="61595" y="287020"/>
                  </a:moveTo>
                  <a:cubicBezTo>
                    <a:pt x="34925" y="309245"/>
                    <a:pt x="6350" y="369570"/>
                    <a:pt x="0" y="421640"/>
                  </a:cubicBezTo>
                  <a:lnTo>
                    <a:pt x="81915" y="377825"/>
                  </a:lnTo>
                  <a:cubicBezTo>
                    <a:pt x="71755" y="349885"/>
                    <a:pt x="65405" y="319405"/>
                    <a:pt x="61595" y="287020"/>
                  </a:cubicBezTo>
                  <a:close/>
                  <a:moveTo>
                    <a:pt x="307975" y="377825"/>
                  </a:moveTo>
                  <a:lnTo>
                    <a:pt x="389890" y="421640"/>
                  </a:lnTo>
                  <a:cubicBezTo>
                    <a:pt x="384175" y="369570"/>
                    <a:pt x="354965" y="308610"/>
                    <a:pt x="328295" y="287020"/>
                  </a:cubicBezTo>
                  <a:cubicBezTo>
                    <a:pt x="324486" y="319405"/>
                    <a:pt x="317500" y="349885"/>
                    <a:pt x="307975" y="377825"/>
                  </a:cubicBezTo>
                  <a:close/>
                </a:path>
              </a:pathLst>
            </a:custGeom>
            <a:grp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8200CE0-B2FD-6C9C-2A2E-F9F6E9909BC5}"/>
                </a:ext>
              </a:extLst>
            </p:cNvPr>
            <p:cNvSpPr/>
            <p:nvPr/>
          </p:nvSpPr>
          <p:spPr>
            <a:xfrm>
              <a:off x="9744709" y="3837940"/>
              <a:ext cx="328295" cy="473758"/>
            </a:xfrm>
            <a:custGeom>
              <a:avLst/>
              <a:gdLst>
                <a:gd name="connsiteX0" fmla="*/ 149860 w 328295"/>
                <a:gd name="connsiteY0" fmla="*/ 233045 h 473758"/>
                <a:gd name="connsiteX1" fmla="*/ 178435 w 328295"/>
                <a:gd name="connsiteY1" fmla="*/ 233045 h 473758"/>
                <a:gd name="connsiteX2" fmla="*/ 178435 w 328295"/>
                <a:gd name="connsiteY2" fmla="*/ 374650 h 473758"/>
                <a:gd name="connsiteX3" fmla="*/ 149860 w 328295"/>
                <a:gd name="connsiteY3" fmla="*/ 374650 h 473758"/>
                <a:gd name="connsiteX4" fmla="*/ 149860 w 328295"/>
                <a:gd name="connsiteY4" fmla="*/ 233045 h 473758"/>
                <a:gd name="connsiteX5" fmla="*/ 163830 w 328295"/>
                <a:gd name="connsiteY5" fmla="*/ 0 h 473758"/>
                <a:gd name="connsiteX6" fmla="*/ 0 w 328295"/>
                <a:gd name="connsiteY6" fmla="*/ 165735 h 473758"/>
                <a:gd name="connsiteX7" fmla="*/ 33020 w 328295"/>
                <a:gd name="connsiteY7" fmla="*/ 265430 h 473758"/>
                <a:gd name="connsiteX8" fmla="*/ 71120 w 328295"/>
                <a:gd name="connsiteY8" fmla="*/ 342265 h 473758"/>
                <a:gd name="connsiteX9" fmla="*/ 104140 w 328295"/>
                <a:gd name="connsiteY9" fmla="*/ 375285 h 473758"/>
                <a:gd name="connsiteX10" fmla="*/ 123825 w 328295"/>
                <a:gd name="connsiteY10" fmla="*/ 375285 h 473758"/>
                <a:gd name="connsiteX11" fmla="*/ 123825 w 328295"/>
                <a:gd name="connsiteY11" fmla="*/ 233680 h 473758"/>
                <a:gd name="connsiteX12" fmla="*/ 99695 w 328295"/>
                <a:gd name="connsiteY12" fmla="*/ 233680 h 473758"/>
                <a:gd name="connsiteX13" fmla="*/ 51435 w 328295"/>
                <a:gd name="connsiteY13" fmla="*/ 185420 h 473758"/>
                <a:gd name="connsiteX14" fmla="*/ 99695 w 328295"/>
                <a:gd name="connsiteY14" fmla="*/ 137160 h 473758"/>
                <a:gd name="connsiteX15" fmla="*/ 147955 w 328295"/>
                <a:gd name="connsiteY15" fmla="*/ 185420 h 473758"/>
                <a:gd name="connsiteX16" fmla="*/ 142240 w 328295"/>
                <a:gd name="connsiteY16" fmla="*/ 207645 h 473758"/>
                <a:gd name="connsiteX17" fmla="*/ 186055 w 328295"/>
                <a:gd name="connsiteY17" fmla="*/ 207645 h 473758"/>
                <a:gd name="connsiteX18" fmla="*/ 180340 w 328295"/>
                <a:gd name="connsiteY18" fmla="*/ 185420 h 473758"/>
                <a:gd name="connsiteX19" fmla="*/ 228600 w 328295"/>
                <a:gd name="connsiteY19" fmla="*/ 137160 h 473758"/>
                <a:gd name="connsiteX20" fmla="*/ 276860 w 328295"/>
                <a:gd name="connsiteY20" fmla="*/ 185420 h 473758"/>
                <a:gd name="connsiteX21" fmla="*/ 228600 w 328295"/>
                <a:gd name="connsiteY21" fmla="*/ 233680 h 473758"/>
                <a:gd name="connsiteX22" fmla="*/ 204470 w 328295"/>
                <a:gd name="connsiteY22" fmla="*/ 233680 h 473758"/>
                <a:gd name="connsiteX23" fmla="*/ 204470 w 328295"/>
                <a:gd name="connsiteY23" fmla="*/ 375285 h 473758"/>
                <a:gd name="connsiteX24" fmla="*/ 224155 w 328295"/>
                <a:gd name="connsiteY24" fmla="*/ 375285 h 473758"/>
                <a:gd name="connsiteX25" fmla="*/ 257175 w 328295"/>
                <a:gd name="connsiteY25" fmla="*/ 342265 h 473758"/>
                <a:gd name="connsiteX26" fmla="*/ 295275 w 328295"/>
                <a:gd name="connsiteY26" fmla="*/ 265430 h 473758"/>
                <a:gd name="connsiteX27" fmla="*/ 328295 w 328295"/>
                <a:gd name="connsiteY27" fmla="*/ 165735 h 473758"/>
                <a:gd name="connsiteX28" fmla="*/ 163830 w 328295"/>
                <a:gd name="connsiteY28" fmla="*/ 0 h 473758"/>
                <a:gd name="connsiteX29" fmla="*/ 77470 w 328295"/>
                <a:gd name="connsiteY29" fmla="*/ 184785 h 473758"/>
                <a:gd name="connsiteX30" fmla="*/ 99695 w 328295"/>
                <a:gd name="connsiteY30" fmla="*/ 207010 h 473758"/>
                <a:gd name="connsiteX31" fmla="*/ 121920 w 328295"/>
                <a:gd name="connsiteY31" fmla="*/ 184785 h 473758"/>
                <a:gd name="connsiteX32" fmla="*/ 99695 w 328295"/>
                <a:gd name="connsiteY32" fmla="*/ 162560 h 473758"/>
                <a:gd name="connsiteX33" fmla="*/ 77470 w 328295"/>
                <a:gd name="connsiteY33" fmla="*/ 184785 h 473758"/>
                <a:gd name="connsiteX34" fmla="*/ 250190 w 328295"/>
                <a:gd name="connsiteY34" fmla="*/ 184785 h 473758"/>
                <a:gd name="connsiteX35" fmla="*/ 227965 w 328295"/>
                <a:gd name="connsiteY35" fmla="*/ 162560 h 473758"/>
                <a:gd name="connsiteX36" fmla="*/ 205740 w 328295"/>
                <a:gd name="connsiteY36" fmla="*/ 184785 h 473758"/>
                <a:gd name="connsiteX37" fmla="*/ 227965 w 328295"/>
                <a:gd name="connsiteY37" fmla="*/ 207010 h 473758"/>
                <a:gd name="connsiteX38" fmla="*/ 250190 w 328295"/>
                <a:gd name="connsiteY38" fmla="*/ 184785 h 473758"/>
                <a:gd name="connsiteX39" fmla="*/ 240665 w 328295"/>
                <a:gd name="connsiteY39" fmla="*/ 414020 h 473758"/>
                <a:gd name="connsiteX40" fmla="*/ 227965 w 328295"/>
                <a:gd name="connsiteY40" fmla="*/ 401320 h 473758"/>
                <a:gd name="connsiteX41" fmla="*/ 99695 w 328295"/>
                <a:gd name="connsiteY41" fmla="*/ 401320 h 473758"/>
                <a:gd name="connsiteX42" fmla="*/ 86995 w 328295"/>
                <a:gd name="connsiteY42" fmla="*/ 414020 h 473758"/>
                <a:gd name="connsiteX43" fmla="*/ 99695 w 328295"/>
                <a:gd name="connsiteY43" fmla="*/ 426720 h 473758"/>
                <a:gd name="connsiteX44" fmla="*/ 227965 w 328295"/>
                <a:gd name="connsiteY44" fmla="*/ 426720 h 473758"/>
                <a:gd name="connsiteX45" fmla="*/ 240665 w 328295"/>
                <a:gd name="connsiteY45" fmla="*/ 414020 h 473758"/>
                <a:gd name="connsiteX46" fmla="*/ 224790 w 328295"/>
                <a:gd name="connsiteY46" fmla="*/ 461010 h 473758"/>
                <a:gd name="connsiteX47" fmla="*/ 212090 w 328295"/>
                <a:gd name="connsiteY47" fmla="*/ 448310 h 473758"/>
                <a:gd name="connsiteX48" fmla="*/ 115570 w 328295"/>
                <a:gd name="connsiteY48" fmla="*/ 448310 h 473758"/>
                <a:gd name="connsiteX49" fmla="*/ 102870 w 328295"/>
                <a:gd name="connsiteY49" fmla="*/ 461010 h 473758"/>
                <a:gd name="connsiteX50" fmla="*/ 115570 w 328295"/>
                <a:gd name="connsiteY50" fmla="*/ 473710 h 473758"/>
                <a:gd name="connsiteX51" fmla="*/ 212090 w 328295"/>
                <a:gd name="connsiteY51" fmla="*/ 473710 h 473758"/>
                <a:gd name="connsiteX52" fmla="*/ 224790 w 328295"/>
                <a:gd name="connsiteY52" fmla="*/ 461010 h 47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28295" h="473758">
                  <a:moveTo>
                    <a:pt x="149860" y="233045"/>
                  </a:moveTo>
                  <a:lnTo>
                    <a:pt x="178435" y="233045"/>
                  </a:lnTo>
                  <a:lnTo>
                    <a:pt x="178435" y="374650"/>
                  </a:lnTo>
                  <a:lnTo>
                    <a:pt x="149860" y="374650"/>
                  </a:lnTo>
                  <a:lnTo>
                    <a:pt x="149860" y="233045"/>
                  </a:lnTo>
                  <a:close/>
                  <a:moveTo>
                    <a:pt x="163830" y="0"/>
                  </a:moveTo>
                  <a:cubicBezTo>
                    <a:pt x="73025" y="1270"/>
                    <a:pt x="0" y="74930"/>
                    <a:pt x="0" y="165735"/>
                  </a:cubicBezTo>
                  <a:cubicBezTo>
                    <a:pt x="0" y="203200"/>
                    <a:pt x="12700" y="237490"/>
                    <a:pt x="33020" y="265430"/>
                  </a:cubicBezTo>
                  <a:cubicBezTo>
                    <a:pt x="62865" y="304800"/>
                    <a:pt x="71120" y="321945"/>
                    <a:pt x="71120" y="342265"/>
                  </a:cubicBezTo>
                  <a:cubicBezTo>
                    <a:pt x="71120" y="360045"/>
                    <a:pt x="85725" y="375285"/>
                    <a:pt x="104140" y="375285"/>
                  </a:cubicBezTo>
                  <a:lnTo>
                    <a:pt x="123825" y="375285"/>
                  </a:lnTo>
                  <a:lnTo>
                    <a:pt x="123825" y="233680"/>
                  </a:lnTo>
                  <a:lnTo>
                    <a:pt x="99695" y="233680"/>
                  </a:lnTo>
                  <a:cubicBezTo>
                    <a:pt x="73025" y="233680"/>
                    <a:pt x="51435" y="212090"/>
                    <a:pt x="51435" y="185420"/>
                  </a:cubicBezTo>
                  <a:cubicBezTo>
                    <a:pt x="51435" y="158750"/>
                    <a:pt x="73025" y="137160"/>
                    <a:pt x="99695" y="137160"/>
                  </a:cubicBezTo>
                  <a:cubicBezTo>
                    <a:pt x="126365" y="137160"/>
                    <a:pt x="147955" y="158750"/>
                    <a:pt x="147955" y="185420"/>
                  </a:cubicBezTo>
                  <a:cubicBezTo>
                    <a:pt x="147955" y="193675"/>
                    <a:pt x="146050" y="201295"/>
                    <a:pt x="142240" y="207645"/>
                  </a:cubicBezTo>
                  <a:lnTo>
                    <a:pt x="186055" y="207645"/>
                  </a:lnTo>
                  <a:cubicBezTo>
                    <a:pt x="182245" y="200660"/>
                    <a:pt x="180340" y="193675"/>
                    <a:pt x="180340" y="185420"/>
                  </a:cubicBezTo>
                  <a:cubicBezTo>
                    <a:pt x="180340" y="158750"/>
                    <a:pt x="201930" y="137160"/>
                    <a:pt x="228600" y="137160"/>
                  </a:cubicBezTo>
                  <a:cubicBezTo>
                    <a:pt x="255270" y="137160"/>
                    <a:pt x="276860" y="158750"/>
                    <a:pt x="276860" y="185420"/>
                  </a:cubicBezTo>
                  <a:cubicBezTo>
                    <a:pt x="276860" y="212090"/>
                    <a:pt x="255270" y="233680"/>
                    <a:pt x="228600" y="233680"/>
                  </a:cubicBezTo>
                  <a:lnTo>
                    <a:pt x="204470" y="233680"/>
                  </a:lnTo>
                  <a:lnTo>
                    <a:pt x="204470" y="375285"/>
                  </a:lnTo>
                  <a:lnTo>
                    <a:pt x="224155" y="375285"/>
                  </a:lnTo>
                  <a:cubicBezTo>
                    <a:pt x="241935" y="375285"/>
                    <a:pt x="257175" y="360680"/>
                    <a:pt x="257175" y="342265"/>
                  </a:cubicBezTo>
                  <a:cubicBezTo>
                    <a:pt x="257810" y="321945"/>
                    <a:pt x="266065" y="304800"/>
                    <a:pt x="295275" y="265430"/>
                  </a:cubicBezTo>
                  <a:cubicBezTo>
                    <a:pt x="316230" y="237490"/>
                    <a:pt x="328295" y="203200"/>
                    <a:pt x="328295" y="165735"/>
                  </a:cubicBezTo>
                  <a:cubicBezTo>
                    <a:pt x="327660" y="74930"/>
                    <a:pt x="254635" y="1270"/>
                    <a:pt x="163830" y="0"/>
                  </a:cubicBezTo>
                  <a:close/>
                  <a:moveTo>
                    <a:pt x="77470" y="184785"/>
                  </a:moveTo>
                  <a:cubicBezTo>
                    <a:pt x="77470" y="196850"/>
                    <a:pt x="87630" y="207010"/>
                    <a:pt x="99695" y="207010"/>
                  </a:cubicBezTo>
                  <a:cubicBezTo>
                    <a:pt x="111760" y="207010"/>
                    <a:pt x="121920" y="196850"/>
                    <a:pt x="121920" y="184785"/>
                  </a:cubicBezTo>
                  <a:cubicBezTo>
                    <a:pt x="121920" y="172720"/>
                    <a:pt x="111760" y="162560"/>
                    <a:pt x="99695" y="162560"/>
                  </a:cubicBezTo>
                  <a:cubicBezTo>
                    <a:pt x="87630" y="162560"/>
                    <a:pt x="77470" y="172720"/>
                    <a:pt x="77470" y="184785"/>
                  </a:cubicBezTo>
                  <a:close/>
                  <a:moveTo>
                    <a:pt x="250190" y="184785"/>
                  </a:moveTo>
                  <a:cubicBezTo>
                    <a:pt x="250190" y="172720"/>
                    <a:pt x="240030" y="162560"/>
                    <a:pt x="227965" y="162560"/>
                  </a:cubicBezTo>
                  <a:cubicBezTo>
                    <a:pt x="215900" y="162560"/>
                    <a:pt x="205740" y="172720"/>
                    <a:pt x="205740" y="184785"/>
                  </a:cubicBezTo>
                  <a:cubicBezTo>
                    <a:pt x="205740" y="196850"/>
                    <a:pt x="215900" y="207010"/>
                    <a:pt x="227965" y="207010"/>
                  </a:cubicBezTo>
                  <a:cubicBezTo>
                    <a:pt x="240030" y="207645"/>
                    <a:pt x="250190" y="197485"/>
                    <a:pt x="250190" y="184785"/>
                  </a:cubicBezTo>
                  <a:close/>
                  <a:moveTo>
                    <a:pt x="240665" y="414020"/>
                  </a:moveTo>
                  <a:cubicBezTo>
                    <a:pt x="240665" y="407035"/>
                    <a:pt x="234950" y="401320"/>
                    <a:pt x="227965" y="401320"/>
                  </a:cubicBezTo>
                  <a:lnTo>
                    <a:pt x="99695" y="401320"/>
                  </a:lnTo>
                  <a:cubicBezTo>
                    <a:pt x="92710" y="401320"/>
                    <a:pt x="86995" y="407035"/>
                    <a:pt x="86995" y="414020"/>
                  </a:cubicBezTo>
                  <a:cubicBezTo>
                    <a:pt x="86995" y="421005"/>
                    <a:pt x="92710" y="426720"/>
                    <a:pt x="99695" y="426720"/>
                  </a:cubicBezTo>
                  <a:lnTo>
                    <a:pt x="227965" y="426720"/>
                  </a:lnTo>
                  <a:cubicBezTo>
                    <a:pt x="234950" y="427355"/>
                    <a:pt x="240665" y="421640"/>
                    <a:pt x="240665" y="414020"/>
                  </a:cubicBezTo>
                  <a:close/>
                  <a:moveTo>
                    <a:pt x="224790" y="461010"/>
                  </a:moveTo>
                  <a:cubicBezTo>
                    <a:pt x="224790" y="454025"/>
                    <a:pt x="219075" y="448310"/>
                    <a:pt x="212090" y="448310"/>
                  </a:cubicBezTo>
                  <a:lnTo>
                    <a:pt x="115570" y="448310"/>
                  </a:lnTo>
                  <a:cubicBezTo>
                    <a:pt x="108585" y="448310"/>
                    <a:pt x="102870" y="454025"/>
                    <a:pt x="102870" y="461010"/>
                  </a:cubicBezTo>
                  <a:cubicBezTo>
                    <a:pt x="102870" y="467995"/>
                    <a:pt x="108585" y="473710"/>
                    <a:pt x="115570" y="473710"/>
                  </a:cubicBezTo>
                  <a:lnTo>
                    <a:pt x="212090" y="473710"/>
                  </a:lnTo>
                  <a:cubicBezTo>
                    <a:pt x="219075" y="474345"/>
                    <a:pt x="224790" y="468630"/>
                    <a:pt x="224790" y="461010"/>
                  </a:cubicBezTo>
                  <a:close/>
                </a:path>
              </a:pathLst>
            </a:custGeom>
            <a:grpFill/>
            <a:ln w="6350" cap="flat">
              <a:noFill/>
              <a:prstDash val="solid"/>
              <a:miter/>
            </a:ln>
          </p:spPr>
          <p:txBody>
            <a:bodyPr rtlCol="0" anchor="ctr"/>
            <a:lstStyle/>
            <a:p>
              <a:endParaRPr lang="en-US"/>
            </a:p>
          </p:txBody>
        </p:sp>
      </p:grpSp>
      <p:sp>
        <p:nvSpPr>
          <p:cNvPr id="15" name="TextBox 956">
            <a:extLst>
              <a:ext uri="{FF2B5EF4-FFF2-40B4-BE49-F238E27FC236}">
                <a16:creationId xmlns:a16="http://schemas.microsoft.com/office/drawing/2014/main" id="{CDA10C75-ACB4-FFF0-BBD5-BD425AF1E689}"/>
              </a:ext>
            </a:extLst>
          </p:cNvPr>
          <p:cNvSpPr txBox="1">
            <a:spLocks noChangeArrowheads="1"/>
          </p:cNvSpPr>
          <p:nvPr/>
        </p:nvSpPr>
        <p:spPr bwMode="auto">
          <a:xfrm>
            <a:off x="4082683" y="1691530"/>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25" name="TextBox 956">
            <a:extLst>
              <a:ext uri="{FF2B5EF4-FFF2-40B4-BE49-F238E27FC236}">
                <a16:creationId xmlns:a16="http://schemas.microsoft.com/office/drawing/2014/main" id="{0086FE91-9FA8-AFB9-B118-0A920E0AE2BD}"/>
              </a:ext>
            </a:extLst>
          </p:cNvPr>
          <p:cNvSpPr txBox="1">
            <a:spLocks noChangeArrowheads="1"/>
          </p:cNvSpPr>
          <p:nvPr/>
        </p:nvSpPr>
        <p:spPr bwMode="auto">
          <a:xfrm>
            <a:off x="4079508" y="1324641"/>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26" name="TextBox 956">
            <a:extLst>
              <a:ext uri="{FF2B5EF4-FFF2-40B4-BE49-F238E27FC236}">
                <a16:creationId xmlns:a16="http://schemas.microsoft.com/office/drawing/2014/main" id="{9A52FD5D-1F58-F114-6614-6597278D96DE}"/>
              </a:ext>
            </a:extLst>
          </p:cNvPr>
          <p:cNvSpPr txBox="1">
            <a:spLocks noChangeArrowheads="1"/>
          </p:cNvSpPr>
          <p:nvPr/>
        </p:nvSpPr>
        <p:spPr bwMode="auto">
          <a:xfrm>
            <a:off x="4082683" y="3160645"/>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27" name="TextBox 956">
            <a:extLst>
              <a:ext uri="{FF2B5EF4-FFF2-40B4-BE49-F238E27FC236}">
                <a16:creationId xmlns:a16="http://schemas.microsoft.com/office/drawing/2014/main" id="{28C412E0-B0DB-B9AD-AAE1-0B56B5A5264F}"/>
              </a:ext>
            </a:extLst>
          </p:cNvPr>
          <p:cNvSpPr txBox="1">
            <a:spLocks noChangeArrowheads="1"/>
          </p:cNvSpPr>
          <p:nvPr/>
        </p:nvSpPr>
        <p:spPr bwMode="auto">
          <a:xfrm>
            <a:off x="4079508" y="2793756"/>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28" name="TextBox 956">
            <a:extLst>
              <a:ext uri="{FF2B5EF4-FFF2-40B4-BE49-F238E27FC236}">
                <a16:creationId xmlns:a16="http://schemas.microsoft.com/office/drawing/2014/main" id="{8E7E259F-1192-BC9C-9E80-6A2BEA60E0EB}"/>
              </a:ext>
            </a:extLst>
          </p:cNvPr>
          <p:cNvSpPr txBox="1">
            <a:spLocks noChangeArrowheads="1"/>
          </p:cNvSpPr>
          <p:nvPr/>
        </p:nvSpPr>
        <p:spPr bwMode="auto">
          <a:xfrm>
            <a:off x="4093192" y="5052200"/>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29" name="TextBox 956">
            <a:extLst>
              <a:ext uri="{FF2B5EF4-FFF2-40B4-BE49-F238E27FC236}">
                <a16:creationId xmlns:a16="http://schemas.microsoft.com/office/drawing/2014/main" id="{D272AF74-EFB4-65EF-A607-CFA31BA6DDF0}"/>
              </a:ext>
            </a:extLst>
          </p:cNvPr>
          <p:cNvSpPr txBox="1">
            <a:spLocks noChangeArrowheads="1"/>
          </p:cNvSpPr>
          <p:nvPr/>
        </p:nvSpPr>
        <p:spPr bwMode="auto">
          <a:xfrm>
            <a:off x="4090017" y="4685311"/>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30" name="TextBox 956">
            <a:extLst>
              <a:ext uri="{FF2B5EF4-FFF2-40B4-BE49-F238E27FC236}">
                <a16:creationId xmlns:a16="http://schemas.microsoft.com/office/drawing/2014/main" id="{6CC2B27B-0119-5699-1BDB-3BF567C01EDE}"/>
              </a:ext>
            </a:extLst>
          </p:cNvPr>
          <p:cNvSpPr txBox="1">
            <a:spLocks noChangeArrowheads="1"/>
          </p:cNvSpPr>
          <p:nvPr/>
        </p:nvSpPr>
        <p:spPr bwMode="auto">
          <a:xfrm>
            <a:off x="9067874" y="2374368"/>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31" name="TextBox 956">
            <a:extLst>
              <a:ext uri="{FF2B5EF4-FFF2-40B4-BE49-F238E27FC236}">
                <a16:creationId xmlns:a16="http://schemas.microsoft.com/office/drawing/2014/main" id="{6B3EB78E-5F82-A76D-E29C-8CFF69975762}"/>
              </a:ext>
            </a:extLst>
          </p:cNvPr>
          <p:cNvSpPr txBox="1">
            <a:spLocks noChangeArrowheads="1"/>
          </p:cNvSpPr>
          <p:nvPr/>
        </p:nvSpPr>
        <p:spPr bwMode="auto">
          <a:xfrm>
            <a:off x="9064699" y="2007479"/>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32" name="TextBox 956">
            <a:extLst>
              <a:ext uri="{FF2B5EF4-FFF2-40B4-BE49-F238E27FC236}">
                <a16:creationId xmlns:a16="http://schemas.microsoft.com/office/drawing/2014/main" id="{07C650CC-5741-7A39-D1D8-7F0935CD5583}"/>
              </a:ext>
            </a:extLst>
          </p:cNvPr>
          <p:cNvSpPr txBox="1">
            <a:spLocks noChangeArrowheads="1"/>
          </p:cNvSpPr>
          <p:nvPr/>
        </p:nvSpPr>
        <p:spPr bwMode="auto">
          <a:xfrm>
            <a:off x="9078383" y="4265923"/>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33" name="TextBox 956">
            <a:extLst>
              <a:ext uri="{FF2B5EF4-FFF2-40B4-BE49-F238E27FC236}">
                <a16:creationId xmlns:a16="http://schemas.microsoft.com/office/drawing/2014/main" id="{38F06DD5-9BDE-4FA7-658A-A4D9BB65FBBA}"/>
              </a:ext>
            </a:extLst>
          </p:cNvPr>
          <p:cNvSpPr txBox="1">
            <a:spLocks noChangeArrowheads="1"/>
          </p:cNvSpPr>
          <p:nvPr/>
        </p:nvSpPr>
        <p:spPr bwMode="auto">
          <a:xfrm>
            <a:off x="9075208" y="3899034"/>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34" name="Rectangle 33">
            <a:extLst>
              <a:ext uri="{FF2B5EF4-FFF2-40B4-BE49-F238E27FC236}">
                <a16:creationId xmlns:a16="http://schemas.microsoft.com/office/drawing/2014/main" id="{D5F2FD1D-2ACF-983A-6B63-DE6C561DC56A}"/>
              </a:ext>
            </a:extLst>
          </p:cNvPr>
          <p:cNvSpPr/>
          <p:nvPr/>
        </p:nvSpPr>
        <p:spPr>
          <a:xfrm>
            <a:off x="5762688" y="248792"/>
            <a:ext cx="2536911" cy="2530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7C8C149-DA55-2B6B-9B7B-485C8D36D325}"/>
              </a:ext>
            </a:extLst>
          </p:cNvPr>
          <p:cNvSpPr txBox="1"/>
          <p:nvPr/>
        </p:nvSpPr>
        <p:spPr>
          <a:xfrm>
            <a:off x="6282531" y="224858"/>
            <a:ext cx="2828882" cy="738664"/>
          </a:xfrm>
          <a:prstGeom prst="rect">
            <a:avLst/>
          </a:prstGeom>
          <a:noFill/>
        </p:spPr>
        <p:txBody>
          <a:bodyPr wrap="square" rtlCol="0">
            <a:spAutoFit/>
          </a:bodyPr>
          <a:lstStyle/>
          <a:p>
            <a:r>
              <a:rPr lang="en-US" sz="1400" dirty="0">
                <a:solidFill>
                  <a:schemeClr val="bg1"/>
                </a:solidFill>
                <a:latin typeface="Montserrat" pitchFamily="2" charset="77"/>
              </a:rPr>
              <a:t>YOUR TITLE</a:t>
            </a:r>
          </a:p>
          <a:p>
            <a:r>
              <a:rPr lang="en-US" sz="2800" b="1" i="1" dirty="0">
                <a:solidFill>
                  <a:schemeClr val="accent5"/>
                </a:solidFill>
                <a:latin typeface="Montserrat Black" pitchFamily="2" charset="77"/>
              </a:rPr>
              <a:t>GOES HERE</a:t>
            </a:r>
          </a:p>
        </p:txBody>
      </p:sp>
      <p:sp>
        <p:nvSpPr>
          <p:cNvPr id="36" name="Freeform 115">
            <a:extLst>
              <a:ext uri="{FF2B5EF4-FFF2-40B4-BE49-F238E27FC236}">
                <a16:creationId xmlns:a16="http://schemas.microsoft.com/office/drawing/2014/main" id="{676DF48A-2E44-66B8-94F7-C7E118ACDBDB}"/>
              </a:ext>
            </a:extLst>
          </p:cNvPr>
          <p:cNvSpPr>
            <a:spLocks noChangeArrowheads="1"/>
          </p:cNvSpPr>
          <p:nvPr/>
        </p:nvSpPr>
        <p:spPr bwMode="auto">
          <a:xfrm>
            <a:off x="2512668" y="3037443"/>
            <a:ext cx="550103" cy="507554"/>
          </a:xfrm>
          <a:custGeom>
            <a:avLst/>
            <a:gdLst>
              <a:gd name="T0" fmla="*/ 600 w 601"/>
              <a:gd name="T1" fmla="*/ 226 h 552"/>
              <a:gd name="T2" fmla="*/ 600 w 601"/>
              <a:gd name="T3" fmla="*/ 226 h 552"/>
              <a:gd name="T4" fmla="*/ 522 w 601"/>
              <a:gd name="T5" fmla="*/ 304 h 552"/>
              <a:gd name="T6" fmla="*/ 452 w 601"/>
              <a:gd name="T7" fmla="*/ 226 h 552"/>
              <a:gd name="T8" fmla="*/ 452 w 601"/>
              <a:gd name="T9" fmla="*/ 226 h 552"/>
              <a:gd name="T10" fmla="*/ 452 w 601"/>
              <a:gd name="T11" fmla="*/ 226 h 552"/>
              <a:gd name="T12" fmla="*/ 452 w 601"/>
              <a:gd name="T13" fmla="*/ 226 h 552"/>
              <a:gd name="T14" fmla="*/ 374 w 601"/>
              <a:gd name="T15" fmla="*/ 304 h 552"/>
              <a:gd name="T16" fmla="*/ 296 w 601"/>
              <a:gd name="T17" fmla="*/ 226 h 552"/>
              <a:gd name="T18" fmla="*/ 296 w 601"/>
              <a:gd name="T19" fmla="*/ 226 h 552"/>
              <a:gd name="T20" fmla="*/ 296 w 601"/>
              <a:gd name="T21" fmla="*/ 226 h 552"/>
              <a:gd name="T22" fmla="*/ 296 w 601"/>
              <a:gd name="T23" fmla="*/ 226 h 552"/>
              <a:gd name="T24" fmla="*/ 296 w 601"/>
              <a:gd name="T25" fmla="*/ 226 h 552"/>
              <a:gd name="T26" fmla="*/ 226 w 601"/>
              <a:gd name="T27" fmla="*/ 304 h 552"/>
              <a:gd name="T28" fmla="*/ 148 w 601"/>
              <a:gd name="T29" fmla="*/ 226 h 552"/>
              <a:gd name="T30" fmla="*/ 148 w 601"/>
              <a:gd name="T31" fmla="*/ 226 h 552"/>
              <a:gd name="T32" fmla="*/ 148 w 601"/>
              <a:gd name="T33" fmla="*/ 226 h 552"/>
              <a:gd name="T34" fmla="*/ 148 w 601"/>
              <a:gd name="T35" fmla="*/ 226 h 552"/>
              <a:gd name="T36" fmla="*/ 148 w 601"/>
              <a:gd name="T37" fmla="*/ 226 h 552"/>
              <a:gd name="T38" fmla="*/ 70 w 601"/>
              <a:gd name="T39" fmla="*/ 304 h 552"/>
              <a:gd name="T40" fmla="*/ 0 w 601"/>
              <a:gd name="T41" fmla="*/ 226 h 552"/>
              <a:gd name="T42" fmla="*/ 0 w 601"/>
              <a:gd name="T43" fmla="*/ 226 h 552"/>
              <a:gd name="T44" fmla="*/ 0 w 601"/>
              <a:gd name="T45" fmla="*/ 226 h 552"/>
              <a:gd name="T46" fmla="*/ 0 w 601"/>
              <a:gd name="T47" fmla="*/ 226 h 552"/>
              <a:gd name="T48" fmla="*/ 49 w 601"/>
              <a:gd name="T49" fmla="*/ 84 h 552"/>
              <a:gd name="T50" fmla="*/ 551 w 601"/>
              <a:gd name="T51" fmla="*/ 84 h 552"/>
              <a:gd name="T52" fmla="*/ 600 w 601"/>
              <a:gd name="T53" fmla="*/ 226 h 552"/>
              <a:gd name="T54" fmla="*/ 508 w 601"/>
              <a:gd name="T55" fmla="*/ 56 h 552"/>
              <a:gd name="T56" fmla="*/ 508 w 601"/>
              <a:gd name="T57" fmla="*/ 56 h 552"/>
              <a:gd name="T58" fmla="*/ 91 w 601"/>
              <a:gd name="T59" fmla="*/ 56 h 552"/>
              <a:gd name="T60" fmla="*/ 63 w 601"/>
              <a:gd name="T61" fmla="*/ 28 h 552"/>
              <a:gd name="T62" fmla="*/ 91 w 601"/>
              <a:gd name="T63" fmla="*/ 0 h 552"/>
              <a:gd name="T64" fmla="*/ 508 w 601"/>
              <a:gd name="T65" fmla="*/ 0 h 552"/>
              <a:gd name="T66" fmla="*/ 537 w 601"/>
              <a:gd name="T67" fmla="*/ 28 h 552"/>
              <a:gd name="T68" fmla="*/ 508 w 601"/>
              <a:gd name="T69" fmla="*/ 56 h 552"/>
              <a:gd name="T70" fmla="*/ 84 w 601"/>
              <a:gd name="T71" fmla="*/ 332 h 552"/>
              <a:gd name="T72" fmla="*/ 84 w 601"/>
              <a:gd name="T73" fmla="*/ 332 h 552"/>
              <a:gd name="T74" fmla="*/ 84 w 601"/>
              <a:gd name="T75" fmla="*/ 332 h 552"/>
              <a:gd name="T76" fmla="*/ 91 w 601"/>
              <a:gd name="T77" fmla="*/ 332 h 552"/>
              <a:gd name="T78" fmla="*/ 91 w 601"/>
              <a:gd name="T79" fmla="*/ 332 h 552"/>
              <a:gd name="T80" fmla="*/ 98 w 601"/>
              <a:gd name="T81" fmla="*/ 332 h 552"/>
              <a:gd name="T82" fmla="*/ 113 w 601"/>
              <a:gd name="T83" fmla="*/ 325 h 552"/>
              <a:gd name="T84" fmla="*/ 113 w 601"/>
              <a:gd name="T85" fmla="*/ 325 h 552"/>
              <a:gd name="T86" fmla="*/ 113 w 601"/>
              <a:gd name="T87" fmla="*/ 325 h 552"/>
              <a:gd name="T88" fmla="*/ 113 w 601"/>
              <a:gd name="T89" fmla="*/ 466 h 552"/>
              <a:gd name="T90" fmla="*/ 487 w 601"/>
              <a:gd name="T91" fmla="*/ 466 h 552"/>
              <a:gd name="T92" fmla="*/ 487 w 601"/>
              <a:gd name="T93" fmla="*/ 325 h 552"/>
              <a:gd name="T94" fmla="*/ 487 w 601"/>
              <a:gd name="T95" fmla="*/ 325 h 552"/>
              <a:gd name="T96" fmla="*/ 487 w 601"/>
              <a:gd name="T97" fmla="*/ 325 h 552"/>
              <a:gd name="T98" fmla="*/ 501 w 601"/>
              <a:gd name="T99" fmla="*/ 332 h 552"/>
              <a:gd name="T100" fmla="*/ 508 w 601"/>
              <a:gd name="T101" fmla="*/ 332 h 552"/>
              <a:gd name="T102" fmla="*/ 508 w 601"/>
              <a:gd name="T103" fmla="*/ 332 h 552"/>
              <a:gd name="T104" fmla="*/ 515 w 601"/>
              <a:gd name="T105" fmla="*/ 332 h 552"/>
              <a:gd name="T106" fmla="*/ 515 w 601"/>
              <a:gd name="T107" fmla="*/ 332 h 552"/>
              <a:gd name="T108" fmla="*/ 522 w 601"/>
              <a:gd name="T109" fmla="*/ 332 h 552"/>
              <a:gd name="T110" fmla="*/ 544 w 601"/>
              <a:gd name="T111" fmla="*/ 332 h 552"/>
              <a:gd name="T112" fmla="*/ 544 w 601"/>
              <a:gd name="T113" fmla="*/ 523 h 552"/>
              <a:gd name="T114" fmla="*/ 515 w 601"/>
              <a:gd name="T115" fmla="*/ 551 h 552"/>
              <a:gd name="T116" fmla="*/ 84 w 601"/>
              <a:gd name="T117" fmla="*/ 551 h 552"/>
              <a:gd name="T118" fmla="*/ 56 w 601"/>
              <a:gd name="T119" fmla="*/ 523 h 552"/>
              <a:gd name="T120" fmla="*/ 56 w 601"/>
              <a:gd name="T121" fmla="*/ 332 h 552"/>
              <a:gd name="T122" fmla="*/ 70 w 601"/>
              <a:gd name="T123" fmla="*/ 332 h 552"/>
              <a:gd name="T124" fmla="*/ 84 w 601"/>
              <a:gd name="T125" fmla="*/ 3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1" h="552">
                <a:moveTo>
                  <a:pt x="600" y="226"/>
                </a:moveTo>
                <a:lnTo>
                  <a:pt x="600" y="226"/>
                </a:lnTo>
                <a:cubicBezTo>
                  <a:pt x="600" y="268"/>
                  <a:pt x="565" y="304"/>
                  <a:pt x="522" y="304"/>
                </a:cubicBezTo>
                <a:cubicBezTo>
                  <a:pt x="480" y="304"/>
                  <a:pt x="452" y="268"/>
                  <a:pt x="452" y="226"/>
                </a:cubicBezTo>
                <a:lnTo>
                  <a:pt x="452" y="226"/>
                </a:lnTo>
                <a:lnTo>
                  <a:pt x="452" y="226"/>
                </a:lnTo>
                <a:lnTo>
                  <a:pt x="452" y="226"/>
                </a:lnTo>
                <a:cubicBezTo>
                  <a:pt x="452" y="268"/>
                  <a:pt x="417" y="304"/>
                  <a:pt x="374" y="304"/>
                </a:cubicBezTo>
                <a:cubicBezTo>
                  <a:pt x="332" y="304"/>
                  <a:pt x="296" y="268"/>
                  <a:pt x="296" y="226"/>
                </a:cubicBezTo>
                <a:lnTo>
                  <a:pt x="296" y="226"/>
                </a:lnTo>
                <a:lnTo>
                  <a:pt x="296" y="226"/>
                </a:lnTo>
                <a:lnTo>
                  <a:pt x="296" y="226"/>
                </a:lnTo>
                <a:lnTo>
                  <a:pt x="296" y="226"/>
                </a:lnTo>
                <a:cubicBezTo>
                  <a:pt x="296" y="268"/>
                  <a:pt x="268" y="304"/>
                  <a:pt x="226" y="304"/>
                </a:cubicBezTo>
                <a:cubicBezTo>
                  <a:pt x="183" y="304"/>
                  <a:pt x="148" y="268"/>
                  <a:pt x="148" y="226"/>
                </a:cubicBezTo>
                <a:lnTo>
                  <a:pt x="148" y="226"/>
                </a:lnTo>
                <a:lnTo>
                  <a:pt x="148" y="226"/>
                </a:lnTo>
                <a:lnTo>
                  <a:pt x="148" y="226"/>
                </a:lnTo>
                <a:lnTo>
                  <a:pt x="148" y="226"/>
                </a:lnTo>
                <a:cubicBezTo>
                  <a:pt x="148" y="268"/>
                  <a:pt x="113" y="304"/>
                  <a:pt x="70" y="304"/>
                </a:cubicBezTo>
                <a:cubicBezTo>
                  <a:pt x="28" y="304"/>
                  <a:pt x="0" y="268"/>
                  <a:pt x="0" y="226"/>
                </a:cubicBezTo>
                <a:lnTo>
                  <a:pt x="0" y="226"/>
                </a:lnTo>
                <a:lnTo>
                  <a:pt x="0" y="226"/>
                </a:lnTo>
                <a:lnTo>
                  <a:pt x="0" y="226"/>
                </a:lnTo>
                <a:cubicBezTo>
                  <a:pt x="49" y="84"/>
                  <a:pt x="49" y="84"/>
                  <a:pt x="49" y="84"/>
                </a:cubicBezTo>
                <a:cubicBezTo>
                  <a:pt x="551" y="84"/>
                  <a:pt x="551" y="84"/>
                  <a:pt x="551" y="84"/>
                </a:cubicBezTo>
                <a:cubicBezTo>
                  <a:pt x="600" y="226"/>
                  <a:pt x="600" y="226"/>
                  <a:pt x="600" y="226"/>
                </a:cubicBezTo>
                <a:close/>
                <a:moveTo>
                  <a:pt x="508" y="56"/>
                </a:moveTo>
                <a:lnTo>
                  <a:pt x="508" y="56"/>
                </a:lnTo>
                <a:cubicBezTo>
                  <a:pt x="91" y="56"/>
                  <a:pt x="91" y="56"/>
                  <a:pt x="91" y="56"/>
                </a:cubicBezTo>
                <a:cubicBezTo>
                  <a:pt x="77" y="56"/>
                  <a:pt x="63" y="49"/>
                  <a:pt x="63" y="28"/>
                </a:cubicBezTo>
                <a:cubicBezTo>
                  <a:pt x="63" y="14"/>
                  <a:pt x="77" y="0"/>
                  <a:pt x="91" y="0"/>
                </a:cubicBezTo>
                <a:cubicBezTo>
                  <a:pt x="508" y="0"/>
                  <a:pt x="508" y="0"/>
                  <a:pt x="508" y="0"/>
                </a:cubicBezTo>
                <a:cubicBezTo>
                  <a:pt x="522" y="0"/>
                  <a:pt x="537" y="14"/>
                  <a:pt x="537" y="28"/>
                </a:cubicBezTo>
                <a:cubicBezTo>
                  <a:pt x="537" y="49"/>
                  <a:pt x="522" y="56"/>
                  <a:pt x="508" y="56"/>
                </a:cubicBezTo>
                <a:close/>
                <a:moveTo>
                  <a:pt x="84" y="332"/>
                </a:moveTo>
                <a:lnTo>
                  <a:pt x="84" y="332"/>
                </a:lnTo>
                <a:lnTo>
                  <a:pt x="84" y="332"/>
                </a:lnTo>
                <a:cubicBezTo>
                  <a:pt x="84" y="332"/>
                  <a:pt x="84" y="332"/>
                  <a:pt x="91" y="332"/>
                </a:cubicBezTo>
                <a:lnTo>
                  <a:pt x="91" y="332"/>
                </a:lnTo>
                <a:cubicBezTo>
                  <a:pt x="91" y="332"/>
                  <a:pt x="91" y="332"/>
                  <a:pt x="98" y="332"/>
                </a:cubicBezTo>
                <a:cubicBezTo>
                  <a:pt x="98" y="325"/>
                  <a:pt x="106" y="325"/>
                  <a:pt x="113" y="325"/>
                </a:cubicBezTo>
                <a:lnTo>
                  <a:pt x="113" y="325"/>
                </a:lnTo>
                <a:lnTo>
                  <a:pt x="113" y="325"/>
                </a:lnTo>
                <a:cubicBezTo>
                  <a:pt x="113" y="466"/>
                  <a:pt x="113" y="466"/>
                  <a:pt x="113" y="466"/>
                </a:cubicBezTo>
                <a:cubicBezTo>
                  <a:pt x="487" y="466"/>
                  <a:pt x="487" y="466"/>
                  <a:pt x="487" y="466"/>
                </a:cubicBezTo>
                <a:cubicBezTo>
                  <a:pt x="487" y="325"/>
                  <a:pt x="487" y="325"/>
                  <a:pt x="487" y="325"/>
                </a:cubicBezTo>
                <a:lnTo>
                  <a:pt x="487" y="325"/>
                </a:lnTo>
                <a:lnTo>
                  <a:pt x="487" y="325"/>
                </a:lnTo>
                <a:cubicBezTo>
                  <a:pt x="494" y="325"/>
                  <a:pt x="494" y="325"/>
                  <a:pt x="501" y="332"/>
                </a:cubicBezTo>
                <a:cubicBezTo>
                  <a:pt x="501" y="332"/>
                  <a:pt x="501" y="332"/>
                  <a:pt x="508" y="332"/>
                </a:cubicBezTo>
                <a:lnTo>
                  <a:pt x="508" y="332"/>
                </a:lnTo>
                <a:lnTo>
                  <a:pt x="515" y="332"/>
                </a:lnTo>
                <a:lnTo>
                  <a:pt x="515" y="332"/>
                </a:lnTo>
                <a:lnTo>
                  <a:pt x="522" y="332"/>
                </a:lnTo>
                <a:cubicBezTo>
                  <a:pt x="530" y="332"/>
                  <a:pt x="537" y="332"/>
                  <a:pt x="544" y="332"/>
                </a:cubicBezTo>
                <a:cubicBezTo>
                  <a:pt x="544" y="523"/>
                  <a:pt x="544" y="523"/>
                  <a:pt x="544" y="523"/>
                </a:cubicBezTo>
                <a:cubicBezTo>
                  <a:pt x="544" y="537"/>
                  <a:pt x="530" y="551"/>
                  <a:pt x="515" y="551"/>
                </a:cubicBezTo>
                <a:cubicBezTo>
                  <a:pt x="84" y="551"/>
                  <a:pt x="84" y="551"/>
                  <a:pt x="84" y="551"/>
                </a:cubicBezTo>
                <a:cubicBezTo>
                  <a:pt x="63" y="551"/>
                  <a:pt x="56" y="537"/>
                  <a:pt x="56" y="523"/>
                </a:cubicBezTo>
                <a:cubicBezTo>
                  <a:pt x="56" y="332"/>
                  <a:pt x="56" y="332"/>
                  <a:pt x="56" y="332"/>
                </a:cubicBezTo>
                <a:cubicBezTo>
                  <a:pt x="63" y="332"/>
                  <a:pt x="63" y="332"/>
                  <a:pt x="70" y="332"/>
                </a:cubicBezTo>
                <a:cubicBezTo>
                  <a:pt x="77" y="332"/>
                  <a:pt x="77" y="332"/>
                  <a:pt x="84" y="332"/>
                </a:cubicBezTo>
                <a:close/>
              </a:path>
            </a:pathLst>
          </a:custGeom>
          <a:solidFill>
            <a:schemeClr val="bg1"/>
          </a:solidFill>
          <a:ln>
            <a:noFill/>
          </a:ln>
          <a:effectLst/>
        </p:spPr>
        <p:txBody>
          <a:bodyPr wrap="none" anchor="ctr"/>
          <a:lstStyle/>
          <a:p>
            <a:pPr algn="r" defTabSz="914217">
              <a:defRPr/>
            </a:pPr>
            <a:endParaRPr lang="en-US" sz="900">
              <a:latin typeface="Calibri Light"/>
            </a:endParaRPr>
          </a:p>
        </p:txBody>
      </p:sp>
    </p:spTree>
    <p:extLst>
      <p:ext uri="{BB962C8B-B14F-4D97-AF65-F5344CB8AC3E}">
        <p14:creationId xmlns:p14="http://schemas.microsoft.com/office/powerpoint/2010/main" val="1562127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48900BA-1037-A533-778A-2C9154C90516}"/>
              </a:ext>
            </a:extLst>
          </p:cNvPr>
          <p:cNvGrpSpPr/>
          <p:nvPr/>
        </p:nvGrpSpPr>
        <p:grpSpPr>
          <a:xfrm>
            <a:off x="-3063642" y="109859"/>
            <a:ext cx="6302188" cy="6340894"/>
            <a:chOff x="-3063642" y="109859"/>
            <a:chExt cx="6302188" cy="6340894"/>
          </a:xfrm>
        </p:grpSpPr>
        <p:sp>
          <p:nvSpPr>
            <p:cNvPr id="16" name="Freeform 15">
              <a:extLst>
                <a:ext uri="{FF2B5EF4-FFF2-40B4-BE49-F238E27FC236}">
                  <a16:creationId xmlns:a16="http://schemas.microsoft.com/office/drawing/2014/main" id="{79BD6AB1-F824-1C9D-49E7-7633BE4FC212}"/>
                </a:ext>
              </a:extLst>
            </p:cNvPr>
            <p:cNvSpPr/>
            <p:nvPr/>
          </p:nvSpPr>
          <p:spPr>
            <a:xfrm>
              <a:off x="-2513180" y="686530"/>
              <a:ext cx="5174370" cy="5174105"/>
            </a:xfrm>
            <a:custGeom>
              <a:avLst/>
              <a:gdLst>
                <a:gd name="connsiteX0" fmla="*/ 2587138 w 5174370"/>
                <a:gd name="connsiteY0" fmla="*/ 773711 h 5174105"/>
                <a:gd name="connsiteX1" fmla="*/ 773018 w 5174370"/>
                <a:gd name="connsiteY1" fmla="*/ 2587830 h 5174105"/>
                <a:gd name="connsiteX2" fmla="*/ 2587138 w 5174370"/>
                <a:gd name="connsiteY2" fmla="*/ 4401950 h 5174105"/>
                <a:gd name="connsiteX3" fmla="*/ 4401258 w 5174370"/>
                <a:gd name="connsiteY3" fmla="*/ 2587830 h 5174105"/>
                <a:gd name="connsiteX4" fmla="*/ 2587138 w 5174370"/>
                <a:gd name="connsiteY4" fmla="*/ 773711 h 5174105"/>
                <a:gd name="connsiteX5" fmla="*/ 3183061 w 5174370"/>
                <a:gd name="connsiteY5" fmla="*/ 0 h 5174105"/>
                <a:gd name="connsiteX6" fmla="*/ 3337782 w 5174370"/>
                <a:gd name="connsiteY6" fmla="*/ 39603 h 5174105"/>
                <a:gd name="connsiteX7" fmla="*/ 4005088 w 5174370"/>
                <a:gd name="connsiteY7" fmla="*/ 341837 h 5174105"/>
                <a:gd name="connsiteX8" fmla="*/ 4095987 w 5174370"/>
                <a:gd name="connsiteY8" fmla="*/ 404442 h 5174105"/>
                <a:gd name="connsiteX9" fmla="*/ 4080079 w 5174370"/>
                <a:gd name="connsiteY9" fmla="*/ 417567 h 5174105"/>
                <a:gd name="connsiteX10" fmla="*/ 3903828 w 5174370"/>
                <a:gd name="connsiteY10" fmla="*/ 843073 h 5174105"/>
                <a:gd name="connsiteX11" fmla="*/ 4505585 w 5174370"/>
                <a:gd name="connsiteY11" fmla="*/ 1444830 h 5174105"/>
                <a:gd name="connsiteX12" fmla="*/ 4842033 w 5174370"/>
                <a:gd name="connsiteY12" fmla="*/ 1342060 h 5174105"/>
                <a:gd name="connsiteX13" fmla="*/ 4903388 w 5174370"/>
                <a:gd name="connsiteY13" fmla="*/ 1291438 h 5174105"/>
                <a:gd name="connsiteX14" fmla="*/ 4966887 w 5174370"/>
                <a:gd name="connsiteY14" fmla="*/ 1407506 h 5174105"/>
                <a:gd name="connsiteX15" fmla="*/ 5123535 w 5174370"/>
                <a:gd name="connsiteY15" fmla="*/ 1798078 h 5174105"/>
                <a:gd name="connsiteX16" fmla="*/ 5173668 w 5174370"/>
                <a:gd name="connsiteY16" fmla="*/ 1993055 h 5174105"/>
                <a:gd name="connsiteX17" fmla="*/ 5121658 w 5174370"/>
                <a:gd name="connsiteY17" fmla="*/ 1998298 h 5174105"/>
                <a:gd name="connsiteX18" fmla="*/ 4641176 w 5174370"/>
                <a:gd name="connsiteY18" fmla="*/ 2587829 h 5174105"/>
                <a:gd name="connsiteX19" fmla="*/ 5121658 w 5174370"/>
                <a:gd name="connsiteY19" fmla="*/ 3177361 h 5174105"/>
                <a:gd name="connsiteX20" fmla="*/ 5174370 w 5174370"/>
                <a:gd name="connsiteY20" fmla="*/ 3182674 h 5174105"/>
                <a:gd name="connsiteX21" fmla="*/ 5163368 w 5174370"/>
                <a:gd name="connsiteY21" fmla="*/ 3235625 h 5174105"/>
                <a:gd name="connsiteX22" fmla="*/ 4826155 w 5174370"/>
                <a:gd name="connsiteY22" fmla="*/ 4016750 h 5174105"/>
                <a:gd name="connsiteX23" fmla="*/ 4816986 w 5174370"/>
                <a:gd name="connsiteY23" fmla="*/ 4030132 h 5174105"/>
                <a:gd name="connsiteX24" fmla="*/ 4796093 w 5174370"/>
                <a:gd name="connsiteY24" fmla="*/ 4012894 h 5174105"/>
                <a:gd name="connsiteX25" fmla="*/ 4459645 w 5174370"/>
                <a:gd name="connsiteY25" fmla="*/ 3910123 h 5174105"/>
                <a:gd name="connsiteX26" fmla="*/ 3857888 w 5174370"/>
                <a:gd name="connsiteY26" fmla="*/ 4511880 h 5174105"/>
                <a:gd name="connsiteX27" fmla="*/ 3960659 w 5174370"/>
                <a:gd name="connsiteY27" fmla="*/ 4848328 h 5174105"/>
                <a:gd name="connsiteX28" fmla="*/ 3967269 w 5174370"/>
                <a:gd name="connsiteY28" fmla="*/ 4856339 h 5174105"/>
                <a:gd name="connsiteX29" fmla="*/ 3848636 w 5174370"/>
                <a:gd name="connsiteY29" fmla="*/ 4925477 h 5174105"/>
                <a:gd name="connsiteX30" fmla="*/ 3376891 w 5174370"/>
                <a:gd name="connsiteY30" fmla="*/ 5124226 h 5174105"/>
                <a:gd name="connsiteX31" fmla="*/ 3182904 w 5174370"/>
                <a:gd name="connsiteY31" fmla="*/ 5174105 h 5174105"/>
                <a:gd name="connsiteX32" fmla="*/ 3176670 w 5174370"/>
                <a:gd name="connsiteY32" fmla="*/ 5112263 h 5174105"/>
                <a:gd name="connsiteX33" fmla="*/ 2587138 w 5174370"/>
                <a:gd name="connsiteY33" fmla="*/ 4631781 h 5174105"/>
                <a:gd name="connsiteX34" fmla="*/ 1997607 w 5174370"/>
                <a:gd name="connsiteY34" fmla="*/ 5112263 h 5174105"/>
                <a:gd name="connsiteX35" fmla="*/ 1991373 w 5174370"/>
                <a:gd name="connsiteY35" fmla="*/ 5174105 h 5174105"/>
                <a:gd name="connsiteX36" fmla="*/ 1797387 w 5174370"/>
                <a:gd name="connsiteY36" fmla="*/ 5124226 h 5174105"/>
                <a:gd name="connsiteX37" fmla="*/ 1179350 w 5174370"/>
                <a:gd name="connsiteY37" fmla="*/ 4840219 h 5174105"/>
                <a:gd name="connsiteX38" fmla="*/ 1066742 w 5174370"/>
                <a:gd name="connsiteY38" fmla="*/ 4764608 h 5174105"/>
                <a:gd name="connsiteX39" fmla="*/ 1121185 w 5174370"/>
                <a:gd name="connsiteY39" fmla="*/ 4664305 h 5174105"/>
                <a:gd name="connsiteX40" fmla="*/ 1168474 w 5174370"/>
                <a:gd name="connsiteY40" fmla="*/ 4430074 h 5174105"/>
                <a:gd name="connsiteX41" fmla="*/ 566717 w 5174370"/>
                <a:gd name="connsiteY41" fmla="*/ 3828317 h 5174105"/>
                <a:gd name="connsiteX42" fmla="*/ 332486 w 5174370"/>
                <a:gd name="connsiteY42" fmla="*/ 3875606 h 5174105"/>
                <a:gd name="connsiteX43" fmla="*/ 280784 w 5174370"/>
                <a:gd name="connsiteY43" fmla="*/ 3903669 h 5174105"/>
                <a:gd name="connsiteX44" fmla="*/ 261531 w 5174370"/>
                <a:gd name="connsiteY44" fmla="*/ 3871339 h 5174105"/>
                <a:gd name="connsiteX45" fmla="*/ 10910 w 5174370"/>
                <a:gd name="connsiteY45" fmla="*/ 3235625 h 5174105"/>
                <a:gd name="connsiteX46" fmla="*/ 0 w 5174370"/>
                <a:gd name="connsiteY46" fmla="*/ 3183117 h 5174105"/>
                <a:gd name="connsiteX47" fmla="*/ 57101 w 5174370"/>
                <a:gd name="connsiteY47" fmla="*/ 3177361 h 5174105"/>
                <a:gd name="connsiteX48" fmla="*/ 537583 w 5174370"/>
                <a:gd name="connsiteY48" fmla="*/ 2587829 h 5174105"/>
                <a:gd name="connsiteX49" fmla="*/ 57101 w 5174370"/>
                <a:gd name="connsiteY49" fmla="*/ 1998298 h 5174105"/>
                <a:gd name="connsiteX50" fmla="*/ 723 w 5174370"/>
                <a:gd name="connsiteY50" fmla="*/ 1992614 h 5174105"/>
                <a:gd name="connsiteX51" fmla="*/ 50744 w 5174370"/>
                <a:gd name="connsiteY51" fmla="*/ 1798078 h 5174105"/>
                <a:gd name="connsiteX52" fmla="*/ 307555 w 5174370"/>
                <a:gd name="connsiteY52" fmla="*/ 1224421 h 5174105"/>
                <a:gd name="connsiteX53" fmla="*/ 321928 w 5174370"/>
                <a:gd name="connsiteY53" fmla="*/ 1202439 h 5174105"/>
                <a:gd name="connsiteX54" fmla="*/ 332243 w 5174370"/>
                <a:gd name="connsiteY54" fmla="*/ 1210950 h 5174105"/>
                <a:gd name="connsiteX55" fmla="*/ 668691 w 5174370"/>
                <a:gd name="connsiteY55" fmla="*/ 1313721 h 5174105"/>
                <a:gd name="connsiteX56" fmla="*/ 1270448 w 5174370"/>
                <a:gd name="connsiteY56" fmla="*/ 711964 h 5174105"/>
                <a:gd name="connsiteX57" fmla="*/ 1167678 w 5174370"/>
                <a:gd name="connsiteY57" fmla="*/ 375516 h 5174105"/>
                <a:gd name="connsiteX58" fmla="*/ 1150507 w 5174370"/>
                <a:gd name="connsiteY58" fmla="*/ 354705 h 5174105"/>
                <a:gd name="connsiteX59" fmla="*/ 1169191 w 5174370"/>
                <a:gd name="connsiteY59" fmla="*/ 341837 h 5174105"/>
                <a:gd name="connsiteX60" fmla="*/ 1836496 w 5174370"/>
                <a:gd name="connsiteY60" fmla="*/ 39603 h 5174105"/>
                <a:gd name="connsiteX61" fmla="*/ 1991216 w 5174370"/>
                <a:gd name="connsiteY61" fmla="*/ 0 h 5174105"/>
                <a:gd name="connsiteX62" fmla="*/ 1997607 w 5174370"/>
                <a:gd name="connsiteY62" fmla="*/ 63396 h 5174105"/>
                <a:gd name="connsiteX63" fmla="*/ 2587138 w 5174370"/>
                <a:gd name="connsiteY63" fmla="*/ 543878 h 5174105"/>
                <a:gd name="connsiteX64" fmla="*/ 3176670 w 5174370"/>
                <a:gd name="connsiteY64" fmla="*/ 63396 h 51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174370" h="5174105">
                  <a:moveTo>
                    <a:pt x="2587138" y="773711"/>
                  </a:moveTo>
                  <a:cubicBezTo>
                    <a:pt x="1585227" y="773711"/>
                    <a:pt x="773018" y="1585919"/>
                    <a:pt x="773018" y="2587830"/>
                  </a:cubicBezTo>
                  <a:cubicBezTo>
                    <a:pt x="773018" y="3589741"/>
                    <a:pt x="1585227" y="4401950"/>
                    <a:pt x="2587138" y="4401950"/>
                  </a:cubicBezTo>
                  <a:cubicBezTo>
                    <a:pt x="3589049" y="4401950"/>
                    <a:pt x="4401258" y="3589741"/>
                    <a:pt x="4401258" y="2587830"/>
                  </a:cubicBezTo>
                  <a:cubicBezTo>
                    <a:pt x="4401258" y="1585919"/>
                    <a:pt x="3589049" y="773711"/>
                    <a:pt x="2587138" y="773711"/>
                  </a:cubicBezTo>
                  <a:close/>
                  <a:moveTo>
                    <a:pt x="3183061" y="0"/>
                  </a:moveTo>
                  <a:lnTo>
                    <a:pt x="3337782" y="39603"/>
                  </a:lnTo>
                  <a:cubicBezTo>
                    <a:pt x="3575813" y="109608"/>
                    <a:pt x="3799953" y="212059"/>
                    <a:pt x="4005088" y="341837"/>
                  </a:cubicBezTo>
                  <a:lnTo>
                    <a:pt x="4095987" y="404442"/>
                  </a:lnTo>
                  <a:lnTo>
                    <a:pt x="4080079" y="417567"/>
                  </a:lnTo>
                  <a:cubicBezTo>
                    <a:pt x="3971182" y="526464"/>
                    <a:pt x="3903828" y="676903"/>
                    <a:pt x="3903828" y="843073"/>
                  </a:cubicBezTo>
                  <a:cubicBezTo>
                    <a:pt x="3903828" y="1175415"/>
                    <a:pt x="4173244" y="1444830"/>
                    <a:pt x="4505585" y="1444830"/>
                  </a:cubicBezTo>
                  <a:cubicBezTo>
                    <a:pt x="4630213" y="1444830"/>
                    <a:pt x="4745992" y="1406944"/>
                    <a:pt x="4842033" y="1342060"/>
                  </a:cubicBezTo>
                  <a:lnTo>
                    <a:pt x="4903388" y="1291438"/>
                  </a:lnTo>
                  <a:lnTo>
                    <a:pt x="4966887" y="1407506"/>
                  </a:lnTo>
                  <a:cubicBezTo>
                    <a:pt x="5028969" y="1532433"/>
                    <a:pt x="5081503" y="1662942"/>
                    <a:pt x="5123535" y="1798078"/>
                  </a:cubicBezTo>
                  <a:lnTo>
                    <a:pt x="5173668" y="1993055"/>
                  </a:lnTo>
                  <a:lnTo>
                    <a:pt x="5121658" y="1998298"/>
                  </a:lnTo>
                  <a:cubicBezTo>
                    <a:pt x="4847448" y="2054409"/>
                    <a:pt x="4641176" y="2297031"/>
                    <a:pt x="4641176" y="2587829"/>
                  </a:cubicBezTo>
                  <a:cubicBezTo>
                    <a:pt x="4641176" y="2878627"/>
                    <a:pt x="4847448" y="3121249"/>
                    <a:pt x="5121658" y="3177361"/>
                  </a:cubicBezTo>
                  <a:lnTo>
                    <a:pt x="5174370" y="3182674"/>
                  </a:lnTo>
                  <a:lnTo>
                    <a:pt x="5163368" y="3235625"/>
                  </a:lnTo>
                  <a:cubicBezTo>
                    <a:pt x="5092993" y="3516395"/>
                    <a:pt x="4977921" y="3779437"/>
                    <a:pt x="4826155" y="4016750"/>
                  </a:cubicBezTo>
                  <a:lnTo>
                    <a:pt x="4816986" y="4030132"/>
                  </a:lnTo>
                  <a:lnTo>
                    <a:pt x="4796093" y="4012894"/>
                  </a:lnTo>
                  <a:cubicBezTo>
                    <a:pt x="4700052" y="3948010"/>
                    <a:pt x="4584273" y="3910123"/>
                    <a:pt x="4459645" y="3910123"/>
                  </a:cubicBezTo>
                  <a:cubicBezTo>
                    <a:pt x="4127304" y="3910123"/>
                    <a:pt x="3857888" y="4179539"/>
                    <a:pt x="3857888" y="4511880"/>
                  </a:cubicBezTo>
                  <a:cubicBezTo>
                    <a:pt x="3857888" y="4636508"/>
                    <a:pt x="3895775" y="4752287"/>
                    <a:pt x="3960659" y="4848328"/>
                  </a:cubicBezTo>
                  <a:lnTo>
                    <a:pt x="3967269" y="4856339"/>
                  </a:lnTo>
                  <a:lnTo>
                    <a:pt x="3848636" y="4925477"/>
                  </a:lnTo>
                  <a:cubicBezTo>
                    <a:pt x="3699413" y="5006174"/>
                    <a:pt x="3541589" y="5073000"/>
                    <a:pt x="3376891" y="5124226"/>
                  </a:cubicBezTo>
                  <a:lnTo>
                    <a:pt x="3182904" y="5174105"/>
                  </a:lnTo>
                  <a:lnTo>
                    <a:pt x="3176670" y="5112263"/>
                  </a:lnTo>
                  <a:cubicBezTo>
                    <a:pt x="3120558" y="4838053"/>
                    <a:pt x="2877937" y="4631781"/>
                    <a:pt x="2587138" y="4631781"/>
                  </a:cubicBezTo>
                  <a:cubicBezTo>
                    <a:pt x="2296340" y="4631781"/>
                    <a:pt x="2053719" y="4838053"/>
                    <a:pt x="1997607" y="5112263"/>
                  </a:cubicBezTo>
                  <a:lnTo>
                    <a:pt x="1991373" y="5174105"/>
                  </a:lnTo>
                  <a:lnTo>
                    <a:pt x="1797387" y="5124226"/>
                  </a:lnTo>
                  <a:cubicBezTo>
                    <a:pt x="1577791" y="5055924"/>
                    <a:pt x="1370413" y="4959890"/>
                    <a:pt x="1179350" y="4840219"/>
                  </a:cubicBezTo>
                  <a:lnTo>
                    <a:pt x="1066742" y="4764608"/>
                  </a:lnTo>
                  <a:lnTo>
                    <a:pt x="1121185" y="4664305"/>
                  </a:lnTo>
                  <a:cubicBezTo>
                    <a:pt x="1151636" y="4592312"/>
                    <a:pt x="1168474" y="4513160"/>
                    <a:pt x="1168474" y="4430074"/>
                  </a:cubicBezTo>
                  <a:cubicBezTo>
                    <a:pt x="1168474" y="4097733"/>
                    <a:pt x="899058" y="3828317"/>
                    <a:pt x="566717" y="3828317"/>
                  </a:cubicBezTo>
                  <a:cubicBezTo>
                    <a:pt x="483632" y="3828317"/>
                    <a:pt x="404480" y="3845156"/>
                    <a:pt x="332486" y="3875606"/>
                  </a:cubicBezTo>
                  <a:lnTo>
                    <a:pt x="280784" y="3903669"/>
                  </a:lnTo>
                  <a:lnTo>
                    <a:pt x="261531" y="3871339"/>
                  </a:lnTo>
                  <a:cubicBezTo>
                    <a:pt x="152117" y="3673511"/>
                    <a:pt x="67211" y="3460241"/>
                    <a:pt x="10910" y="3235625"/>
                  </a:cubicBezTo>
                  <a:lnTo>
                    <a:pt x="0" y="3183117"/>
                  </a:lnTo>
                  <a:lnTo>
                    <a:pt x="57101" y="3177361"/>
                  </a:lnTo>
                  <a:cubicBezTo>
                    <a:pt x="331312" y="3121249"/>
                    <a:pt x="537583" y="2878628"/>
                    <a:pt x="537583" y="2587829"/>
                  </a:cubicBezTo>
                  <a:cubicBezTo>
                    <a:pt x="537583" y="2297031"/>
                    <a:pt x="331312" y="2054409"/>
                    <a:pt x="57101" y="1998298"/>
                  </a:cubicBezTo>
                  <a:lnTo>
                    <a:pt x="723" y="1992614"/>
                  </a:lnTo>
                  <a:lnTo>
                    <a:pt x="50744" y="1798078"/>
                  </a:lnTo>
                  <a:cubicBezTo>
                    <a:pt x="113791" y="1595374"/>
                    <a:pt x="200469" y="1403081"/>
                    <a:pt x="307555" y="1224421"/>
                  </a:cubicBezTo>
                  <a:lnTo>
                    <a:pt x="321928" y="1202439"/>
                  </a:lnTo>
                  <a:lnTo>
                    <a:pt x="332243" y="1210950"/>
                  </a:lnTo>
                  <a:cubicBezTo>
                    <a:pt x="428284" y="1275834"/>
                    <a:pt x="544063" y="1313721"/>
                    <a:pt x="668691" y="1313721"/>
                  </a:cubicBezTo>
                  <a:cubicBezTo>
                    <a:pt x="1001032" y="1313721"/>
                    <a:pt x="1270448" y="1044304"/>
                    <a:pt x="1270448" y="711964"/>
                  </a:cubicBezTo>
                  <a:cubicBezTo>
                    <a:pt x="1270448" y="587336"/>
                    <a:pt x="1232562" y="471557"/>
                    <a:pt x="1167678" y="375516"/>
                  </a:cubicBezTo>
                  <a:lnTo>
                    <a:pt x="1150507" y="354705"/>
                  </a:lnTo>
                  <a:lnTo>
                    <a:pt x="1169191" y="341837"/>
                  </a:lnTo>
                  <a:cubicBezTo>
                    <a:pt x="1374325" y="212059"/>
                    <a:pt x="1598466" y="109608"/>
                    <a:pt x="1836496" y="39603"/>
                  </a:cubicBezTo>
                  <a:lnTo>
                    <a:pt x="1991216" y="0"/>
                  </a:lnTo>
                  <a:lnTo>
                    <a:pt x="1997607" y="63396"/>
                  </a:lnTo>
                  <a:cubicBezTo>
                    <a:pt x="2053719" y="337606"/>
                    <a:pt x="2296340" y="543878"/>
                    <a:pt x="2587138" y="543878"/>
                  </a:cubicBezTo>
                  <a:cubicBezTo>
                    <a:pt x="2877937" y="543878"/>
                    <a:pt x="3120558" y="337606"/>
                    <a:pt x="3176670" y="63396"/>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ACCD223A-9763-FD3A-ABFA-DB185A7C346E}"/>
                </a:ext>
              </a:extLst>
            </p:cNvPr>
            <p:cNvSpPr/>
            <p:nvPr/>
          </p:nvSpPr>
          <p:spPr>
            <a:xfrm>
              <a:off x="-396642" y="109859"/>
              <a:ext cx="941294" cy="9412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75FEE2-A4EB-6470-8871-38139C910D68}"/>
                </a:ext>
              </a:extLst>
            </p:cNvPr>
            <p:cNvSpPr/>
            <p:nvPr/>
          </p:nvSpPr>
          <p:spPr>
            <a:xfrm>
              <a:off x="-396642" y="5509459"/>
              <a:ext cx="941294" cy="9412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E56A1B-CF8E-84D5-1AE7-71951E968929}"/>
                </a:ext>
              </a:extLst>
            </p:cNvPr>
            <p:cNvSpPr/>
            <p:nvPr/>
          </p:nvSpPr>
          <p:spPr>
            <a:xfrm>
              <a:off x="1530769" y="1037706"/>
              <a:ext cx="941294" cy="9412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Oval 19">
              <a:extLst>
                <a:ext uri="{FF2B5EF4-FFF2-40B4-BE49-F238E27FC236}">
                  <a16:creationId xmlns:a16="http://schemas.microsoft.com/office/drawing/2014/main" id="{B2234C20-274A-8CC6-BBFA-F012B4AA5EB2}"/>
                </a:ext>
              </a:extLst>
            </p:cNvPr>
            <p:cNvSpPr/>
            <p:nvPr/>
          </p:nvSpPr>
          <p:spPr>
            <a:xfrm>
              <a:off x="2297252" y="2802935"/>
              <a:ext cx="941294" cy="9412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7646B0B-DDB2-D39C-31CF-90E7C805B33E}"/>
                </a:ext>
              </a:extLst>
            </p:cNvPr>
            <p:cNvSpPr/>
            <p:nvPr/>
          </p:nvSpPr>
          <p:spPr>
            <a:xfrm>
              <a:off x="1517322" y="4737030"/>
              <a:ext cx="941294" cy="941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31D6F3-9AA4-E40C-7BF1-A6CB7C3635BA}"/>
                </a:ext>
              </a:extLst>
            </p:cNvPr>
            <p:cNvSpPr/>
            <p:nvPr/>
          </p:nvSpPr>
          <p:spPr>
            <a:xfrm>
              <a:off x="-2409652" y="4636130"/>
              <a:ext cx="941294" cy="941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8816BB-C1AC-82E7-7102-744457331C5F}"/>
                </a:ext>
              </a:extLst>
            </p:cNvPr>
            <p:cNvSpPr/>
            <p:nvPr/>
          </p:nvSpPr>
          <p:spPr>
            <a:xfrm>
              <a:off x="-3063642" y="2802935"/>
              <a:ext cx="941294" cy="94129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74B24B-9974-A06A-6F03-4D4680B49E7A}"/>
                </a:ext>
              </a:extLst>
            </p:cNvPr>
            <p:cNvSpPr/>
            <p:nvPr/>
          </p:nvSpPr>
          <p:spPr>
            <a:xfrm>
              <a:off x="-2324053" y="918880"/>
              <a:ext cx="941294" cy="941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106">
            <a:extLst>
              <a:ext uri="{FF2B5EF4-FFF2-40B4-BE49-F238E27FC236}">
                <a16:creationId xmlns:a16="http://schemas.microsoft.com/office/drawing/2014/main" id="{A6B057F2-1524-C0B6-5B28-71A42F02F9FF}"/>
              </a:ext>
            </a:extLst>
          </p:cNvPr>
          <p:cNvSpPr>
            <a:spLocks noChangeArrowheads="1"/>
          </p:cNvSpPr>
          <p:nvPr/>
        </p:nvSpPr>
        <p:spPr bwMode="auto">
          <a:xfrm>
            <a:off x="7419312" y="1737519"/>
            <a:ext cx="503238" cy="5120481"/>
          </a:xfrm>
          <a:custGeom>
            <a:avLst/>
            <a:gdLst>
              <a:gd name="T0" fmla="*/ 1657 w 1658"/>
              <a:gd name="T1" fmla="*/ 0 h 16794"/>
              <a:gd name="T2" fmla="*/ 1657 w 1658"/>
              <a:gd name="T3" fmla="*/ 16793 h 16794"/>
              <a:gd name="T4" fmla="*/ 0 w 1658"/>
              <a:gd name="T5" fmla="*/ 16793 h 16794"/>
              <a:gd name="T6" fmla="*/ 0 w 1658"/>
              <a:gd name="T7" fmla="*/ 1652 h 16794"/>
              <a:gd name="T8" fmla="*/ 1657 w 1658"/>
              <a:gd name="T9" fmla="*/ 0 h 16794"/>
            </a:gdLst>
            <a:ahLst/>
            <a:cxnLst>
              <a:cxn ang="0">
                <a:pos x="T0" y="T1"/>
              </a:cxn>
              <a:cxn ang="0">
                <a:pos x="T2" y="T3"/>
              </a:cxn>
              <a:cxn ang="0">
                <a:pos x="T4" y="T5"/>
              </a:cxn>
              <a:cxn ang="0">
                <a:pos x="T6" y="T7"/>
              </a:cxn>
              <a:cxn ang="0">
                <a:pos x="T8" y="T9"/>
              </a:cxn>
            </a:cxnLst>
            <a:rect l="0" t="0" r="r" b="b"/>
            <a:pathLst>
              <a:path w="1658" h="16794">
                <a:moveTo>
                  <a:pt x="1657" y="0"/>
                </a:moveTo>
                <a:lnTo>
                  <a:pt x="1657" y="16793"/>
                </a:lnTo>
                <a:lnTo>
                  <a:pt x="0" y="16793"/>
                </a:lnTo>
                <a:lnTo>
                  <a:pt x="0" y="1652"/>
                </a:lnTo>
                <a:lnTo>
                  <a:pt x="1657" y="0"/>
                </a:lnTo>
              </a:path>
            </a:pathLst>
          </a:custGeom>
          <a:solidFill>
            <a:schemeClr val="accent3">
              <a:lumMod val="75000"/>
            </a:schemeClr>
          </a:solidFill>
          <a:ln>
            <a:noFill/>
          </a:ln>
          <a:effectLst/>
        </p:spPr>
        <p:txBody>
          <a:bodyPr wrap="none" anchor="ctr"/>
          <a:lstStyle/>
          <a:p>
            <a:pPr defTabSz="914217">
              <a:defRPr/>
            </a:pPr>
            <a:endParaRPr lang="en-US" sz="900">
              <a:latin typeface="Calibri Light"/>
            </a:endParaRPr>
          </a:p>
        </p:txBody>
      </p:sp>
      <p:grpSp>
        <p:nvGrpSpPr>
          <p:cNvPr id="4" name="Group 3">
            <a:extLst>
              <a:ext uri="{FF2B5EF4-FFF2-40B4-BE49-F238E27FC236}">
                <a16:creationId xmlns:a16="http://schemas.microsoft.com/office/drawing/2014/main" id="{924C0902-291F-0944-F005-2A58A46AA3BB}"/>
              </a:ext>
            </a:extLst>
          </p:cNvPr>
          <p:cNvGrpSpPr/>
          <p:nvPr/>
        </p:nvGrpSpPr>
        <p:grpSpPr>
          <a:xfrm>
            <a:off x="7419187" y="1494334"/>
            <a:ext cx="1767674" cy="992868"/>
            <a:chOff x="12206038" y="2985493"/>
            <a:chExt cx="3535347" cy="1985736"/>
          </a:xfrm>
          <a:solidFill>
            <a:schemeClr val="accent3"/>
          </a:solidFill>
        </p:grpSpPr>
        <p:sp>
          <p:nvSpPr>
            <p:cNvPr id="5" name="Freeform 107">
              <a:extLst>
                <a:ext uri="{FF2B5EF4-FFF2-40B4-BE49-F238E27FC236}">
                  <a16:creationId xmlns:a16="http://schemas.microsoft.com/office/drawing/2014/main" id="{535C31AE-9C27-703A-46AC-85A2FFBB478A}"/>
                </a:ext>
              </a:extLst>
            </p:cNvPr>
            <p:cNvSpPr>
              <a:spLocks noChangeArrowheads="1"/>
            </p:cNvSpPr>
            <p:nvPr/>
          </p:nvSpPr>
          <p:spPr bwMode="auto">
            <a:xfrm>
              <a:off x="12206038" y="3472509"/>
              <a:ext cx="2566760" cy="1003631"/>
            </a:xfrm>
            <a:custGeom>
              <a:avLst/>
              <a:gdLst>
                <a:gd name="T0" fmla="*/ 4213 w 4214"/>
                <a:gd name="T1" fmla="*/ 1652 h 1653"/>
                <a:gd name="T2" fmla="*/ 0 w 4214"/>
                <a:gd name="T3" fmla="*/ 1652 h 1653"/>
                <a:gd name="T4" fmla="*/ 1657 w 4214"/>
                <a:gd name="T5" fmla="*/ 0 h 1653"/>
                <a:gd name="T6" fmla="*/ 4213 w 4214"/>
                <a:gd name="T7" fmla="*/ 0 h 1653"/>
                <a:gd name="T8" fmla="*/ 4213 w 4214"/>
                <a:gd name="T9" fmla="*/ 1652 h 1653"/>
              </a:gdLst>
              <a:ahLst/>
              <a:cxnLst>
                <a:cxn ang="0">
                  <a:pos x="T0" y="T1"/>
                </a:cxn>
                <a:cxn ang="0">
                  <a:pos x="T2" y="T3"/>
                </a:cxn>
                <a:cxn ang="0">
                  <a:pos x="T4" y="T5"/>
                </a:cxn>
                <a:cxn ang="0">
                  <a:pos x="T6" y="T7"/>
                </a:cxn>
                <a:cxn ang="0">
                  <a:pos x="T8" y="T9"/>
                </a:cxn>
              </a:cxnLst>
              <a:rect l="0" t="0" r="r" b="b"/>
              <a:pathLst>
                <a:path w="4214" h="1653">
                  <a:moveTo>
                    <a:pt x="4213" y="1652"/>
                  </a:moveTo>
                  <a:lnTo>
                    <a:pt x="0" y="1652"/>
                  </a:lnTo>
                  <a:lnTo>
                    <a:pt x="1657" y="0"/>
                  </a:lnTo>
                  <a:lnTo>
                    <a:pt x="4213" y="0"/>
                  </a:lnTo>
                  <a:lnTo>
                    <a:pt x="4213" y="1652"/>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defRPr/>
              </a:pPr>
              <a:endParaRPr lang="en-US" sz="900">
                <a:latin typeface="Calibri Light"/>
              </a:endParaRPr>
            </a:p>
          </p:txBody>
        </p:sp>
        <p:sp>
          <p:nvSpPr>
            <p:cNvPr id="6" name="Freeform 108">
              <a:extLst>
                <a:ext uri="{FF2B5EF4-FFF2-40B4-BE49-F238E27FC236}">
                  <a16:creationId xmlns:a16="http://schemas.microsoft.com/office/drawing/2014/main" id="{F26F7623-859F-93C3-84E7-BCB325E68EA9}"/>
                </a:ext>
              </a:extLst>
            </p:cNvPr>
            <p:cNvSpPr>
              <a:spLocks noChangeArrowheads="1"/>
            </p:cNvSpPr>
            <p:nvPr/>
          </p:nvSpPr>
          <p:spPr bwMode="auto">
            <a:xfrm>
              <a:off x="14665176" y="2985493"/>
              <a:ext cx="1076209" cy="1985736"/>
            </a:xfrm>
            <a:custGeom>
              <a:avLst/>
              <a:gdLst>
                <a:gd name="T0" fmla="*/ 1771 w 1772"/>
                <a:gd name="T1" fmla="*/ 1627 h 3262"/>
                <a:gd name="T2" fmla="*/ 0 w 1772"/>
                <a:gd name="T3" fmla="*/ 0 h 3262"/>
                <a:gd name="T4" fmla="*/ 0 w 1772"/>
                <a:gd name="T5" fmla="*/ 1627 h 3262"/>
                <a:gd name="T6" fmla="*/ 0 w 1772"/>
                <a:gd name="T7" fmla="*/ 3261 h 3262"/>
                <a:gd name="T8" fmla="*/ 1771 w 1772"/>
                <a:gd name="T9" fmla="*/ 1627 h 3262"/>
              </a:gdLst>
              <a:ahLst/>
              <a:cxnLst>
                <a:cxn ang="0">
                  <a:pos x="T0" y="T1"/>
                </a:cxn>
                <a:cxn ang="0">
                  <a:pos x="T2" y="T3"/>
                </a:cxn>
                <a:cxn ang="0">
                  <a:pos x="T4" y="T5"/>
                </a:cxn>
                <a:cxn ang="0">
                  <a:pos x="T6" y="T7"/>
                </a:cxn>
                <a:cxn ang="0">
                  <a:pos x="T8" y="T9"/>
                </a:cxn>
              </a:cxnLst>
              <a:rect l="0" t="0" r="r" b="b"/>
              <a:pathLst>
                <a:path w="1772" h="3262">
                  <a:moveTo>
                    <a:pt x="1771" y="1627"/>
                  </a:moveTo>
                  <a:lnTo>
                    <a:pt x="0" y="0"/>
                  </a:lnTo>
                  <a:lnTo>
                    <a:pt x="0" y="1627"/>
                  </a:lnTo>
                  <a:lnTo>
                    <a:pt x="0" y="3261"/>
                  </a:lnTo>
                  <a:lnTo>
                    <a:pt x="1771" y="162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defRPr/>
              </a:pPr>
              <a:endParaRPr lang="en-US" sz="900">
                <a:latin typeface="Calibri Light"/>
              </a:endParaRPr>
            </a:p>
          </p:txBody>
        </p:sp>
      </p:grpSp>
      <p:sp>
        <p:nvSpPr>
          <p:cNvPr id="7" name="Freeform 109">
            <a:extLst>
              <a:ext uri="{FF2B5EF4-FFF2-40B4-BE49-F238E27FC236}">
                <a16:creationId xmlns:a16="http://schemas.microsoft.com/office/drawing/2014/main" id="{1C3154D5-7A45-1CB1-2FD0-B632099D5564}"/>
              </a:ext>
            </a:extLst>
          </p:cNvPr>
          <p:cNvSpPr>
            <a:spLocks noChangeArrowheads="1"/>
          </p:cNvSpPr>
          <p:nvPr/>
        </p:nvSpPr>
        <p:spPr bwMode="auto">
          <a:xfrm>
            <a:off x="6805743" y="2815431"/>
            <a:ext cx="501650" cy="4042569"/>
          </a:xfrm>
          <a:custGeom>
            <a:avLst/>
            <a:gdLst>
              <a:gd name="T0" fmla="*/ 0 w 1652"/>
              <a:gd name="T1" fmla="*/ 0 h 13262"/>
              <a:gd name="T2" fmla="*/ 0 w 1652"/>
              <a:gd name="T3" fmla="*/ 13261 h 13262"/>
              <a:gd name="T4" fmla="*/ 1651 w 1652"/>
              <a:gd name="T5" fmla="*/ 13261 h 13262"/>
              <a:gd name="T6" fmla="*/ 1651 w 1652"/>
              <a:gd name="T7" fmla="*/ 1652 h 13262"/>
              <a:gd name="T8" fmla="*/ 0 w 1652"/>
              <a:gd name="T9" fmla="*/ 0 h 13262"/>
            </a:gdLst>
            <a:ahLst/>
            <a:cxnLst>
              <a:cxn ang="0">
                <a:pos x="T0" y="T1"/>
              </a:cxn>
              <a:cxn ang="0">
                <a:pos x="T2" y="T3"/>
              </a:cxn>
              <a:cxn ang="0">
                <a:pos x="T4" y="T5"/>
              </a:cxn>
              <a:cxn ang="0">
                <a:pos x="T6" y="T7"/>
              </a:cxn>
              <a:cxn ang="0">
                <a:pos x="T8" y="T9"/>
              </a:cxn>
            </a:cxnLst>
            <a:rect l="0" t="0" r="r" b="b"/>
            <a:pathLst>
              <a:path w="1652" h="13262">
                <a:moveTo>
                  <a:pt x="0" y="0"/>
                </a:moveTo>
                <a:lnTo>
                  <a:pt x="0" y="13261"/>
                </a:lnTo>
                <a:lnTo>
                  <a:pt x="1651" y="13261"/>
                </a:lnTo>
                <a:lnTo>
                  <a:pt x="1651" y="1652"/>
                </a:lnTo>
                <a:lnTo>
                  <a:pt x="0" y="0"/>
                </a:lnTo>
              </a:path>
            </a:pathLst>
          </a:custGeom>
          <a:solidFill>
            <a:schemeClr val="accent2">
              <a:lumMod val="75000"/>
            </a:schemeClr>
          </a:solidFill>
          <a:ln>
            <a:noFill/>
          </a:ln>
          <a:effectLst/>
        </p:spPr>
        <p:txBody>
          <a:bodyPr wrap="none" anchor="ctr"/>
          <a:lstStyle/>
          <a:p>
            <a:pPr defTabSz="914217">
              <a:defRPr/>
            </a:pPr>
            <a:endParaRPr lang="en-US" sz="900">
              <a:latin typeface="Calibri Light"/>
            </a:endParaRPr>
          </a:p>
        </p:txBody>
      </p:sp>
      <p:grpSp>
        <p:nvGrpSpPr>
          <p:cNvPr id="8" name="Group 6">
            <a:extLst>
              <a:ext uri="{FF2B5EF4-FFF2-40B4-BE49-F238E27FC236}">
                <a16:creationId xmlns:a16="http://schemas.microsoft.com/office/drawing/2014/main" id="{AD8BF55C-0B94-CCAF-901D-97450FEEADCD}"/>
              </a:ext>
            </a:extLst>
          </p:cNvPr>
          <p:cNvGrpSpPr>
            <a:grpSpLocks/>
          </p:cNvGrpSpPr>
          <p:nvPr/>
        </p:nvGrpSpPr>
        <p:grpSpPr bwMode="auto">
          <a:xfrm>
            <a:off x="5589718" y="2571750"/>
            <a:ext cx="1716088" cy="990600"/>
            <a:chOff x="8546925" y="5140743"/>
            <a:chExt cx="3433108" cy="1980354"/>
          </a:xfrm>
        </p:grpSpPr>
        <p:sp>
          <p:nvSpPr>
            <p:cNvPr id="9" name="Freeform 110">
              <a:extLst>
                <a:ext uri="{FF2B5EF4-FFF2-40B4-BE49-F238E27FC236}">
                  <a16:creationId xmlns:a16="http://schemas.microsoft.com/office/drawing/2014/main" id="{26B69561-24FC-DEC5-E721-5400C5DACFF8}"/>
                </a:ext>
              </a:extLst>
            </p:cNvPr>
            <p:cNvSpPr>
              <a:spLocks noChangeArrowheads="1"/>
            </p:cNvSpPr>
            <p:nvPr/>
          </p:nvSpPr>
          <p:spPr bwMode="auto">
            <a:xfrm>
              <a:off x="9518204" y="5627759"/>
              <a:ext cx="2461829" cy="1003631"/>
            </a:xfrm>
            <a:custGeom>
              <a:avLst/>
              <a:gdLst>
                <a:gd name="T0" fmla="*/ 0 w 4045"/>
                <a:gd name="T1" fmla="*/ 1003024 h 1653"/>
                <a:gd name="T2" fmla="*/ 2461220 w 4045"/>
                <a:gd name="T3" fmla="*/ 1003024 h 1653"/>
                <a:gd name="T4" fmla="*/ 1456405 w 4045"/>
                <a:gd name="T5" fmla="*/ 0 h 1653"/>
                <a:gd name="T6" fmla="*/ 0 w 4045"/>
                <a:gd name="T7" fmla="*/ 0 h 1653"/>
                <a:gd name="T8" fmla="*/ 0 w 4045"/>
                <a:gd name="T9" fmla="*/ 1003024 h 16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5" h="1653">
                  <a:moveTo>
                    <a:pt x="0" y="1652"/>
                  </a:moveTo>
                  <a:lnTo>
                    <a:pt x="4044" y="1652"/>
                  </a:lnTo>
                  <a:lnTo>
                    <a:pt x="2393" y="0"/>
                  </a:lnTo>
                  <a:lnTo>
                    <a:pt x="0" y="0"/>
                  </a:lnTo>
                  <a:lnTo>
                    <a:pt x="0" y="1652"/>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900"/>
            </a:p>
          </p:txBody>
        </p:sp>
        <p:sp>
          <p:nvSpPr>
            <p:cNvPr id="10" name="Freeform 111">
              <a:extLst>
                <a:ext uri="{FF2B5EF4-FFF2-40B4-BE49-F238E27FC236}">
                  <a16:creationId xmlns:a16="http://schemas.microsoft.com/office/drawing/2014/main" id="{0C2733DC-3CF1-C9D1-871E-BF535D4E7E84}"/>
                </a:ext>
              </a:extLst>
            </p:cNvPr>
            <p:cNvSpPr>
              <a:spLocks noChangeArrowheads="1"/>
            </p:cNvSpPr>
            <p:nvPr/>
          </p:nvSpPr>
          <p:spPr bwMode="auto">
            <a:xfrm>
              <a:off x="8546925" y="5140743"/>
              <a:ext cx="1081591" cy="1980354"/>
            </a:xfrm>
            <a:custGeom>
              <a:avLst/>
              <a:gdLst>
                <a:gd name="T0" fmla="*/ 0 w 1780"/>
                <a:gd name="T1" fmla="*/ 989569 h 3256"/>
                <a:gd name="T2" fmla="*/ 1080983 w 1780"/>
                <a:gd name="T3" fmla="*/ 0 h 3256"/>
                <a:gd name="T4" fmla="*/ 1080983 w 1780"/>
                <a:gd name="T5" fmla="*/ 989569 h 3256"/>
                <a:gd name="T6" fmla="*/ 1080983 w 1780"/>
                <a:gd name="T7" fmla="*/ 1979746 h 3256"/>
                <a:gd name="T8" fmla="*/ 0 w 1780"/>
                <a:gd name="T9" fmla="*/ 989569 h 3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0" h="3256">
                  <a:moveTo>
                    <a:pt x="0" y="1627"/>
                  </a:moveTo>
                  <a:lnTo>
                    <a:pt x="1779" y="0"/>
                  </a:lnTo>
                  <a:lnTo>
                    <a:pt x="1779" y="1627"/>
                  </a:lnTo>
                  <a:lnTo>
                    <a:pt x="1779" y="3255"/>
                  </a:lnTo>
                  <a:lnTo>
                    <a:pt x="0" y="1627"/>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900"/>
            </a:p>
          </p:txBody>
        </p:sp>
      </p:grpSp>
      <p:sp>
        <p:nvSpPr>
          <p:cNvPr id="11" name="Freeform 112">
            <a:extLst>
              <a:ext uri="{FF2B5EF4-FFF2-40B4-BE49-F238E27FC236}">
                <a16:creationId xmlns:a16="http://schemas.microsoft.com/office/drawing/2014/main" id="{6C6D2BA2-B8D2-7A77-0CC6-FC780B7A666D}"/>
              </a:ext>
            </a:extLst>
          </p:cNvPr>
          <p:cNvSpPr>
            <a:spLocks noChangeArrowheads="1"/>
          </p:cNvSpPr>
          <p:nvPr/>
        </p:nvSpPr>
        <p:spPr bwMode="auto">
          <a:xfrm>
            <a:off x="8035262" y="3371056"/>
            <a:ext cx="503238" cy="3486944"/>
          </a:xfrm>
          <a:custGeom>
            <a:avLst/>
            <a:gdLst>
              <a:gd name="T0" fmla="*/ 1658 w 1659"/>
              <a:gd name="T1" fmla="*/ 0 h 11441"/>
              <a:gd name="T2" fmla="*/ 1658 w 1659"/>
              <a:gd name="T3" fmla="*/ 11440 h 11441"/>
              <a:gd name="T4" fmla="*/ 0 w 1659"/>
              <a:gd name="T5" fmla="*/ 11440 h 11441"/>
              <a:gd name="T6" fmla="*/ 0 w 1659"/>
              <a:gd name="T7" fmla="*/ 1657 h 11441"/>
              <a:gd name="T8" fmla="*/ 1658 w 1659"/>
              <a:gd name="T9" fmla="*/ 0 h 11441"/>
            </a:gdLst>
            <a:ahLst/>
            <a:cxnLst>
              <a:cxn ang="0">
                <a:pos x="T0" y="T1"/>
              </a:cxn>
              <a:cxn ang="0">
                <a:pos x="T2" y="T3"/>
              </a:cxn>
              <a:cxn ang="0">
                <a:pos x="T4" y="T5"/>
              </a:cxn>
              <a:cxn ang="0">
                <a:pos x="T6" y="T7"/>
              </a:cxn>
              <a:cxn ang="0">
                <a:pos x="T8" y="T9"/>
              </a:cxn>
            </a:cxnLst>
            <a:rect l="0" t="0" r="r" b="b"/>
            <a:pathLst>
              <a:path w="1659" h="11441">
                <a:moveTo>
                  <a:pt x="1658" y="0"/>
                </a:moveTo>
                <a:lnTo>
                  <a:pt x="1658" y="11440"/>
                </a:lnTo>
                <a:lnTo>
                  <a:pt x="0" y="11440"/>
                </a:lnTo>
                <a:lnTo>
                  <a:pt x="0" y="1657"/>
                </a:lnTo>
                <a:lnTo>
                  <a:pt x="1658" y="0"/>
                </a:lnTo>
              </a:path>
            </a:pathLst>
          </a:custGeom>
          <a:solidFill>
            <a:schemeClr val="accent4">
              <a:lumMod val="75000"/>
            </a:schemeClr>
          </a:solidFill>
          <a:ln>
            <a:noFill/>
          </a:ln>
          <a:effectLst/>
        </p:spPr>
        <p:txBody>
          <a:bodyPr wrap="none" anchor="ctr"/>
          <a:lstStyle/>
          <a:p>
            <a:pPr defTabSz="914217">
              <a:defRPr/>
            </a:pPr>
            <a:endParaRPr lang="en-US" sz="900">
              <a:latin typeface="Calibri Light"/>
            </a:endParaRPr>
          </a:p>
        </p:txBody>
      </p:sp>
      <p:grpSp>
        <p:nvGrpSpPr>
          <p:cNvPr id="12" name="Group 11">
            <a:extLst>
              <a:ext uri="{FF2B5EF4-FFF2-40B4-BE49-F238E27FC236}">
                <a16:creationId xmlns:a16="http://schemas.microsoft.com/office/drawing/2014/main" id="{25177FC4-C2CD-3B77-7438-B68AF904D7BD}"/>
              </a:ext>
            </a:extLst>
          </p:cNvPr>
          <p:cNvGrpSpPr/>
          <p:nvPr/>
        </p:nvGrpSpPr>
        <p:grpSpPr>
          <a:xfrm>
            <a:off x="8035316" y="3126243"/>
            <a:ext cx="1617005" cy="992868"/>
            <a:chOff x="13438297" y="6249311"/>
            <a:chExt cx="3234010" cy="1985736"/>
          </a:xfrm>
          <a:solidFill>
            <a:schemeClr val="accent4"/>
          </a:solidFill>
        </p:grpSpPr>
        <p:sp>
          <p:nvSpPr>
            <p:cNvPr id="13" name="Freeform 113">
              <a:extLst>
                <a:ext uri="{FF2B5EF4-FFF2-40B4-BE49-F238E27FC236}">
                  <a16:creationId xmlns:a16="http://schemas.microsoft.com/office/drawing/2014/main" id="{BE7B358E-5CAE-F19E-5B0B-3AA87243E8A9}"/>
                </a:ext>
              </a:extLst>
            </p:cNvPr>
            <p:cNvSpPr>
              <a:spLocks noChangeArrowheads="1"/>
            </p:cNvSpPr>
            <p:nvPr/>
          </p:nvSpPr>
          <p:spPr bwMode="auto">
            <a:xfrm>
              <a:off x="13438297" y="6739018"/>
              <a:ext cx="2265421" cy="1006321"/>
            </a:xfrm>
            <a:custGeom>
              <a:avLst/>
              <a:gdLst>
                <a:gd name="T0" fmla="*/ 3719 w 3720"/>
                <a:gd name="T1" fmla="*/ 1657 h 1658"/>
                <a:gd name="T2" fmla="*/ 0 w 3720"/>
                <a:gd name="T3" fmla="*/ 1657 h 1658"/>
                <a:gd name="T4" fmla="*/ 1658 w 3720"/>
                <a:gd name="T5" fmla="*/ 0 h 1658"/>
                <a:gd name="T6" fmla="*/ 3719 w 3720"/>
                <a:gd name="T7" fmla="*/ 0 h 1658"/>
                <a:gd name="T8" fmla="*/ 3719 w 3720"/>
                <a:gd name="T9" fmla="*/ 1657 h 1658"/>
              </a:gdLst>
              <a:ahLst/>
              <a:cxnLst>
                <a:cxn ang="0">
                  <a:pos x="T0" y="T1"/>
                </a:cxn>
                <a:cxn ang="0">
                  <a:pos x="T2" y="T3"/>
                </a:cxn>
                <a:cxn ang="0">
                  <a:pos x="T4" y="T5"/>
                </a:cxn>
                <a:cxn ang="0">
                  <a:pos x="T6" y="T7"/>
                </a:cxn>
                <a:cxn ang="0">
                  <a:pos x="T8" y="T9"/>
                </a:cxn>
              </a:cxnLst>
              <a:rect l="0" t="0" r="r" b="b"/>
              <a:pathLst>
                <a:path w="3720" h="1658">
                  <a:moveTo>
                    <a:pt x="3719" y="1657"/>
                  </a:moveTo>
                  <a:lnTo>
                    <a:pt x="0" y="1657"/>
                  </a:lnTo>
                  <a:lnTo>
                    <a:pt x="1658" y="0"/>
                  </a:lnTo>
                  <a:lnTo>
                    <a:pt x="3719" y="0"/>
                  </a:lnTo>
                  <a:lnTo>
                    <a:pt x="3719" y="165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defRPr/>
              </a:pPr>
              <a:endParaRPr lang="en-US" sz="900">
                <a:latin typeface="Calibri Light"/>
              </a:endParaRPr>
            </a:p>
          </p:txBody>
        </p:sp>
        <p:sp>
          <p:nvSpPr>
            <p:cNvPr id="14" name="Freeform 114">
              <a:extLst>
                <a:ext uri="{FF2B5EF4-FFF2-40B4-BE49-F238E27FC236}">
                  <a16:creationId xmlns:a16="http://schemas.microsoft.com/office/drawing/2014/main" id="{B4D2A201-33A0-0004-BCAA-0E29DC77157A}"/>
                </a:ext>
              </a:extLst>
            </p:cNvPr>
            <p:cNvSpPr>
              <a:spLocks noChangeArrowheads="1"/>
            </p:cNvSpPr>
            <p:nvPr/>
          </p:nvSpPr>
          <p:spPr bwMode="auto">
            <a:xfrm>
              <a:off x="15593407" y="6249311"/>
              <a:ext cx="1078900" cy="1985736"/>
            </a:xfrm>
            <a:custGeom>
              <a:avLst/>
              <a:gdLst>
                <a:gd name="T0" fmla="*/ 1777 w 1778"/>
                <a:gd name="T1" fmla="*/ 1633 h 3262"/>
                <a:gd name="T2" fmla="*/ 0 w 1778"/>
                <a:gd name="T3" fmla="*/ 0 h 3262"/>
                <a:gd name="T4" fmla="*/ 0 w 1778"/>
                <a:gd name="T5" fmla="*/ 1633 h 3262"/>
                <a:gd name="T6" fmla="*/ 0 w 1778"/>
                <a:gd name="T7" fmla="*/ 3261 h 3262"/>
                <a:gd name="T8" fmla="*/ 1777 w 1778"/>
                <a:gd name="T9" fmla="*/ 1633 h 3262"/>
              </a:gdLst>
              <a:ahLst/>
              <a:cxnLst>
                <a:cxn ang="0">
                  <a:pos x="T0" y="T1"/>
                </a:cxn>
                <a:cxn ang="0">
                  <a:pos x="T2" y="T3"/>
                </a:cxn>
                <a:cxn ang="0">
                  <a:pos x="T4" y="T5"/>
                </a:cxn>
                <a:cxn ang="0">
                  <a:pos x="T6" y="T7"/>
                </a:cxn>
                <a:cxn ang="0">
                  <a:pos x="T8" y="T9"/>
                </a:cxn>
              </a:cxnLst>
              <a:rect l="0" t="0" r="r" b="b"/>
              <a:pathLst>
                <a:path w="1778" h="3262">
                  <a:moveTo>
                    <a:pt x="1777" y="1633"/>
                  </a:moveTo>
                  <a:lnTo>
                    <a:pt x="0" y="0"/>
                  </a:lnTo>
                  <a:lnTo>
                    <a:pt x="0" y="1633"/>
                  </a:lnTo>
                  <a:lnTo>
                    <a:pt x="0" y="3261"/>
                  </a:lnTo>
                  <a:lnTo>
                    <a:pt x="1777" y="1633"/>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defRPr/>
              </a:pPr>
              <a:endParaRPr lang="en-US" sz="900">
                <a:latin typeface="Calibri Light"/>
              </a:endParaRPr>
            </a:p>
          </p:txBody>
        </p:sp>
      </p:grpSp>
      <p:sp>
        <p:nvSpPr>
          <p:cNvPr id="15" name="Freeform 115">
            <a:extLst>
              <a:ext uri="{FF2B5EF4-FFF2-40B4-BE49-F238E27FC236}">
                <a16:creationId xmlns:a16="http://schemas.microsoft.com/office/drawing/2014/main" id="{BE8C316B-ECF7-2558-3232-6A2C2C665E18}"/>
              </a:ext>
            </a:extLst>
          </p:cNvPr>
          <p:cNvSpPr>
            <a:spLocks noChangeArrowheads="1"/>
          </p:cNvSpPr>
          <p:nvPr/>
        </p:nvSpPr>
        <p:spPr bwMode="auto">
          <a:xfrm>
            <a:off x="6189793" y="4366419"/>
            <a:ext cx="503238" cy="2493169"/>
          </a:xfrm>
          <a:custGeom>
            <a:avLst/>
            <a:gdLst>
              <a:gd name="T0" fmla="*/ 0 w 1659"/>
              <a:gd name="T1" fmla="*/ 0 h 8180"/>
              <a:gd name="T2" fmla="*/ 0 w 1659"/>
              <a:gd name="T3" fmla="*/ 8179 h 8180"/>
              <a:gd name="T4" fmla="*/ 1658 w 1659"/>
              <a:gd name="T5" fmla="*/ 8179 h 8180"/>
              <a:gd name="T6" fmla="*/ 1658 w 1659"/>
              <a:gd name="T7" fmla="*/ 1657 h 8180"/>
              <a:gd name="T8" fmla="*/ 0 w 1659"/>
              <a:gd name="T9" fmla="*/ 0 h 8180"/>
            </a:gdLst>
            <a:ahLst/>
            <a:cxnLst>
              <a:cxn ang="0">
                <a:pos x="T0" y="T1"/>
              </a:cxn>
              <a:cxn ang="0">
                <a:pos x="T2" y="T3"/>
              </a:cxn>
              <a:cxn ang="0">
                <a:pos x="T4" y="T5"/>
              </a:cxn>
              <a:cxn ang="0">
                <a:pos x="T6" y="T7"/>
              </a:cxn>
              <a:cxn ang="0">
                <a:pos x="T8" y="T9"/>
              </a:cxn>
            </a:cxnLst>
            <a:rect l="0" t="0" r="r" b="b"/>
            <a:pathLst>
              <a:path w="1659" h="8180">
                <a:moveTo>
                  <a:pt x="0" y="0"/>
                </a:moveTo>
                <a:lnTo>
                  <a:pt x="0" y="8179"/>
                </a:lnTo>
                <a:lnTo>
                  <a:pt x="1658" y="8179"/>
                </a:lnTo>
                <a:lnTo>
                  <a:pt x="1658" y="1657"/>
                </a:lnTo>
                <a:lnTo>
                  <a:pt x="0" y="0"/>
                </a:lnTo>
              </a:path>
            </a:pathLst>
          </a:custGeom>
          <a:solidFill>
            <a:schemeClr val="accent1">
              <a:lumMod val="75000"/>
            </a:schemeClr>
          </a:solidFill>
          <a:ln>
            <a:noFill/>
          </a:ln>
          <a:effectLst/>
        </p:spPr>
        <p:txBody>
          <a:bodyPr wrap="none" anchor="ctr"/>
          <a:lstStyle/>
          <a:p>
            <a:pPr defTabSz="914217">
              <a:defRPr/>
            </a:pPr>
            <a:endParaRPr lang="en-US" sz="900">
              <a:latin typeface="Calibri Light"/>
            </a:endParaRPr>
          </a:p>
        </p:txBody>
      </p:sp>
      <p:grpSp>
        <p:nvGrpSpPr>
          <p:cNvPr id="25" name="Group 7">
            <a:extLst>
              <a:ext uri="{FF2B5EF4-FFF2-40B4-BE49-F238E27FC236}">
                <a16:creationId xmlns:a16="http://schemas.microsoft.com/office/drawing/2014/main" id="{6FC33BB2-D8CC-C552-78C2-B4D5ED97CD3A}"/>
              </a:ext>
            </a:extLst>
          </p:cNvPr>
          <p:cNvGrpSpPr>
            <a:grpSpLocks/>
          </p:cNvGrpSpPr>
          <p:nvPr/>
        </p:nvGrpSpPr>
        <p:grpSpPr bwMode="auto">
          <a:xfrm>
            <a:off x="5229355" y="4121944"/>
            <a:ext cx="1463675" cy="992981"/>
            <a:chOff x="7825865" y="8240428"/>
            <a:chExt cx="2927290" cy="1985736"/>
          </a:xfrm>
        </p:grpSpPr>
        <p:sp>
          <p:nvSpPr>
            <p:cNvPr id="26" name="Freeform 116">
              <a:extLst>
                <a:ext uri="{FF2B5EF4-FFF2-40B4-BE49-F238E27FC236}">
                  <a16:creationId xmlns:a16="http://schemas.microsoft.com/office/drawing/2014/main" id="{999197BF-755D-FB3E-FBB9-015128719F03}"/>
                </a:ext>
              </a:extLst>
            </p:cNvPr>
            <p:cNvSpPr>
              <a:spLocks noChangeArrowheads="1"/>
            </p:cNvSpPr>
            <p:nvPr/>
          </p:nvSpPr>
          <p:spPr bwMode="auto">
            <a:xfrm>
              <a:off x="8794454" y="8730135"/>
              <a:ext cx="1958701" cy="1006321"/>
            </a:xfrm>
            <a:custGeom>
              <a:avLst/>
              <a:gdLst>
                <a:gd name="T0" fmla="*/ 0 w 3219"/>
                <a:gd name="T1" fmla="*/ 1005714 h 1658"/>
                <a:gd name="T2" fmla="*/ 1958093 w 3219"/>
                <a:gd name="T3" fmla="*/ 1005714 h 1658"/>
                <a:gd name="T4" fmla="*/ 949231 w 3219"/>
                <a:gd name="T5" fmla="*/ 0 h 1658"/>
                <a:gd name="T6" fmla="*/ 0 w 3219"/>
                <a:gd name="T7" fmla="*/ 0 h 1658"/>
                <a:gd name="T8" fmla="*/ 0 w 3219"/>
                <a:gd name="T9" fmla="*/ 1005714 h 16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19" h="1658">
                  <a:moveTo>
                    <a:pt x="0" y="1657"/>
                  </a:moveTo>
                  <a:lnTo>
                    <a:pt x="3218" y="1657"/>
                  </a:lnTo>
                  <a:lnTo>
                    <a:pt x="1560" y="0"/>
                  </a:lnTo>
                  <a:lnTo>
                    <a:pt x="0" y="0"/>
                  </a:lnTo>
                  <a:lnTo>
                    <a:pt x="0" y="1657"/>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900"/>
            </a:p>
          </p:txBody>
        </p:sp>
        <p:sp>
          <p:nvSpPr>
            <p:cNvPr id="27" name="Freeform 117">
              <a:extLst>
                <a:ext uri="{FF2B5EF4-FFF2-40B4-BE49-F238E27FC236}">
                  <a16:creationId xmlns:a16="http://schemas.microsoft.com/office/drawing/2014/main" id="{1C0772FF-9555-EBF3-F6C2-23B947B5702A}"/>
                </a:ext>
              </a:extLst>
            </p:cNvPr>
            <p:cNvSpPr>
              <a:spLocks noChangeArrowheads="1"/>
            </p:cNvSpPr>
            <p:nvPr/>
          </p:nvSpPr>
          <p:spPr bwMode="auto">
            <a:xfrm>
              <a:off x="7825865" y="8240428"/>
              <a:ext cx="1078900" cy="1985736"/>
            </a:xfrm>
            <a:custGeom>
              <a:avLst/>
              <a:gdLst>
                <a:gd name="T0" fmla="*/ 0 w 1779"/>
                <a:gd name="T1" fmla="*/ 990433 h 3262"/>
                <a:gd name="T2" fmla="*/ 1078294 w 1779"/>
                <a:gd name="T3" fmla="*/ 0 h 3262"/>
                <a:gd name="T4" fmla="*/ 1078294 w 1779"/>
                <a:gd name="T5" fmla="*/ 990433 h 3262"/>
                <a:gd name="T6" fmla="*/ 1078294 w 1779"/>
                <a:gd name="T7" fmla="*/ 1985127 h 3262"/>
                <a:gd name="T8" fmla="*/ 0 w 1779"/>
                <a:gd name="T9" fmla="*/ 990433 h 32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9" h="3262">
                  <a:moveTo>
                    <a:pt x="0" y="1627"/>
                  </a:moveTo>
                  <a:lnTo>
                    <a:pt x="1778" y="0"/>
                  </a:lnTo>
                  <a:lnTo>
                    <a:pt x="1778" y="1627"/>
                  </a:lnTo>
                  <a:lnTo>
                    <a:pt x="1778" y="3261"/>
                  </a:lnTo>
                  <a:lnTo>
                    <a:pt x="0" y="1627"/>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900"/>
            </a:p>
          </p:txBody>
        </p:sp>
      </p:grpSp>
      <p:grpSp>
        <p:nvGrpSpPr>
          <p:cNvPr id="28" name="Group 27">
            <a:extLst>
              <a:ext uri="{FF2B5EF4-FFF2-40B4-BE49-F238E27FC236}">
                <a16:creationId xmlns:a16="http://schemas.microsoft.com/office/drawing/2014/main" id="{6E522C01-5AFF-111D-4312-2083456B3B3B}"/>
              </a:ext>
            </a:extLst>
          </p:cNvPr>
          <p:cNvGrpSpPr/>
          <p:nvPr/>
        </p:nvGrpSpPr>
        <p:grpSpPr>
          <a:xfrm>
            <a:off x="9087346" y="3445733"/>
            <a:ext cx="370321" cy="345018"/>
            <a:chOff x="4441825" y="1389063"/>
            <a:chExt cx="277813" cy="258763"/>
          </a:xfrm>
          <a:solidFill>
            <a:srgbClr val="FFFFFF"/>
          </a:solidFill>
        </p:grpSpPr>
        <p:sp>
          <p:nvSpPr>
            <p:cNvPr id="29" name="Freeform 29">
              <a:extLst>
                <a:ext uri="{FF2B5EF4-FFF2-40B4-BE49-F238E27FC236}">
                  <a16:creationId xmlns:a16="http://schemas.microsoft.com/office/drawing/2014/main" id="{2BEE7CC5-9B72-458F-88D9-0177347F264D}"/>
                </a:ext>
              </a:extLst>
            </p:cNvPr>
            <p:cNvSpPr>
              <a:spLocks/>
            </p:cNvSpPr>
            <p:nvPr/>
          </p:nvSpPr>
          <p:spPr bwMode="auto">
            <a:xfrm>
              <a:off x="4479925" y="1611313"/>
              <a:ext cx="204788" cy="36513"/>
            </a:xfrm>
            <a:custGeom>
              <a:avLst/>
              <a:gdLst/>
              <a:ahLst/>
              <a:cxnLst>
                <a:cxn ang="0">
                  <a:pos x="78" y="0"/>
                </a:cxn>
                <a:cxn ang="0">
                  <a:pos x="1" y="0"/>
                </a:cxn>
                <a:cxn ang="0">
                  <a:pos x="0" y="1"/>
                </a:cxn>
                <a:cxn ang="0">
                  <a:pos x="0" y="13"/>
                </a:cxn>
                <a:cxn ang="0">
                  <a:pos x="1" y="14"/>
                </a:cxn>
                <a:cxn ang="0">
                  <a:pos x="78" y="14"/>
                </a:cxn>
                <a:cxn ang="0">
                  <a:pos x="80" y="13"/>
                </a:cxn>
                <a:cxn ang="0">
                  <a:pos x="80" y="1"/>
                </a:cxn>
                <a:cxn ang="0">
                  <a:pos x="78" y="0"/>
                </a:cxn>
              </a:cxnLst>
              <a:rect l="0" t="0" r="r" b="b"/>
              <a:pathLst>
                <a:path w="80" h="14">
                  <a:moveTo>
                    <a:pt x="78" y="0"/>
                  </a:moveTo>
                  <a:cubicBezTo>
                    <a:pt x="1" y="0"/>
                    <a:pt x="1" y="0"/>
                    <a:pt x="1" y="0"/>
                  </a:cubicBezTo>
                  <a:cubicBezTo>
                    <a:pt x="0" y="0"/>
                    <a:pt x="0" y="1"/>
                    <a:pt x="0" y="1"/>
                  </a:cubicBezTo>
                  <a:cubicBezTo>
                    <a:pt x="0" y="13"/>
                    <a:pt x="0" y="13"/>
                    <a:pt x="0" y="13"/>
                  </a:cubicBezTo>
                  <a:cubicBezTo>
                    <a:pt x="0" y="14"/>
                    <a:pt x="0" y="14"/>
                    <a:pt x="1" y="14"/>
                  </a:cubicBezTo>
                  <a:cubicBezTo>
                    <a:pt x="78" y="14"/>
                    <a:pt x="78" y="14"/>
                    <a:pt x="78" y="14"/>
                  </a:cubicBezTo>
                  <a:cubicBezTo>
                    <a:pt x="79" y="14"/>
                    <a:pt x="80" y="14"/>
                    <a:pt x="80" y="13"/>
                  </a:cubicBezTo>
                  <a:cubicBezTo>
                    <a:pt x="80" y="1"/>
                    <a:pt x="80" y="1"/>
                    <a:pt x="80" y="1"/>
                  </a:cubicBezTo>
                  <a:cubicBezTo>
                    <a:pt x="80" y="1"/>
                    <a:pt x="79" y="0"/>
                    <a:pt x="78" y="0"/>
                  </a:cubicBezTo>
                  <a:close/>
                </a:path>
              </a:pathLst>
            </a:custGeom>
            <a:grpFill/>
            <a:ln w="9525">
              <a:noFill/>
              <a:round/>
              <a:headEnd/>
              <a:tailEnd/>
            </a:ln>
          </p:spPr>
          <p:txBody>
            <a:bodyPr/>
            <a:lstStyle/>
            <a:p>
              <a:pPr defTabSz="914217">
                <a:defRPr/>
              </a:pPr>
              <a:endParaRPr lang="en-US" sz="900">
                <a:latin typeface="Calibri Light"/>
              </a:endParaRPr>
            </a:p>
          </p:txBody>
        </p:sp>
        <p:sp>
          <p:nvSpPr>
            <p:cNvPr id="30" name="Freeform 30">
              <a:extLst>
                <a:ext uri="{FF2B5EF4-FFF2-40B4-BE49-F238E27FC236}">
                  <a16:creationId xmlns:a16="http://schemas.microsoft.com/office/drawing/2014/main" id="{DA7E1E20-1584-5B85-25E9-6DB7BB019D85}"/>
                </a:ext>
              </a:extLst>
            </p:cNvPr>
            <p:cNvSpPr>
              <a:spLocks/>
            </p:cNvSpPr>
            <p:nvPr/>
          </p:nvSpPr>
          <p:spPr bwMode="auto">
            <a:xfrm>
              <a:off x="4441825" y="1389063"/>
              <a:ext cx="277813" cy="204788"/>
            </a:xfrm>
            <a:custGeom>
              <a:avLst/>
              <a:gdLst/>
              <a:ahLst/>
              <a:cxnLst>
                <a:cxn ang="0">
                  <a:pos x="109" y="11"/>
                </a:cxn>
                <a:cxn ang="0">
                  <a:pos x="98" y="0"/>
                </a:cxn>
                <a:cxn ang="0">
                  <a:pos x="87" y="11"/>
                </a:cxn>
                <a:cxn ang="0">
                  <a:pos x="92" y="20"/>
                </a:cxn>
                <a:cxn ang="0">
                  <a:pos x="73" y="58"/>
                </a:cxn>
                <a:cxn ang="0">
                  <a:pos x="60" y="20"/>
                </a:cxn>
                <a:cxn ang="0">
                  <a:pos x="66" y="11"/>
                </a:cxn>
                <a:cxn ang="0">
                  <a:pos x="55" y="0"/>
                </a:cxn>
                <a:cxn ang="0">
                  <a:pos x="44" y="11"/>
                </a:cxn>
                <a:cxn ang="0">
                  <a:pos x="49" y="20"/>
                </a:cxn>
                <a:cxn ang="0">
                  <a:pos x="36" y="58"/>
                </a:cxn>
                <a:cxn ang="0">
                  <a:pos x="17" y="20"/>
                </a:cxn>
                <a:cxn ang="0">
                  <a:pos x="22" y="11"/>
                </a:cxn>
                <a:cxn ang="0">
                  <a:pos x="11" y="0"/>
                </a:cxn>
                <a:cxn ang="0">
                  <a:pos x="0" y="11"/>
                </a:cxn>
                <a:cxn ang="0">
                  <a:pos x="8" y="21"/>
                </a:cxn>
                <a:cxn ang="0">
                  <a:pos x="15" y="80"/>
                </a:cxn>
                <a:cxn ang="0">
                  <a:pos x="95" y="80"/>
                </a:cxn>
                <a:cxn ang="0">
                  <a:pos x="101" y="21"/>
                </a:cxn>
                <a:cxn ang="0">
                  <a:pos x="109" y="11"/>
                </a:cxn>
              </a:cxnLst>
              <a:rect l="0" t="0" r="r" b="b"/>
              <a:pathLst>
                <a:path w="109" h="80">
                  <a:moveTo>
                    <a:pt x="109" y="11"/>
                  </a:moveTo>
                  <a:cubicBezTo>
                    <a:pt x="109" y="5"/>
                    <a:pt x="104" y="0"/>
                    <a:pt x="98" y="0"/>
                  </a:cubicBezTo>
                  <a:cubicBezTo>
                    <a:pt x="92" y="0"/>
                    <a:pt x="87" y="5"/>
                    <a:pt x="87" y="11"/>
                  </a:cubicBezTo>
                  <a:cubicBezTo>
                    <a:pt x="87" y="14"/>
                    <a:pt x="89" y="18"/>
                    <a:pt x="92" y="20"/>
                  </a:cubicBezTo>
                  <a:cubicBezTo>
                    <a:pt x="73" y="58"/>
                    <a:pt x="73" y="58"/>
                    <a:pt x="73" y="58"/>
                  </a:cubicBezTo>
                  <a:cubicBezTo>
                    <a:pt x="60" y="20"/>
                    <a:pt x="60" y="20"/>
                    <a:pt x="60" y="20"/>
                  </a:cubicBezTo>
                  <a:cubicBezTo>
                    <a:pt x="63" y="18"/>
                    <a:pt x="66" y="15"/>
                    <a:pt x="66" y="11"/>
                  </a:cubicBezTo>
                  <a:cubicBezTo>
                    <a:pt x="66" y="5"/>
                    <a:pt x="61" y="0"/>
                    <a:pt x="55" y="0"/>
                  </a:cubicBezTo>
                  <a:cubicBezTo>
                    <a:pt x="49" y="0"/>
                    <a:pt x="44" y="5"/>
                    <a:pt x="44" y="11"/>
                  </a:cubicBezTo>
                  <a:cubicBezTo>
                    <a:pt x="44" y="15"/>
                    <a:pt x="46" y="18"/>
                    <a:pt x="49" y="20"/>
                  </a:cubicBezTo>
                  <a:cubicBezTo>
                    <a:pt x="36" y="58"/>
                    <a:pt x="36" y="58"/>
                    <a:pt x="36" y="58"/>
                  </a:cubicBezTo>
                  <a:cubicBezTo>
                    <a:pt x="17" y="20"/>
                    <a:pt x="17" y="20"/>
                    <a:pt x="17" y="20"/>
                  </a:cubicBezTo>
                  <a:cubicBezTo>
                    <a:pt x="20" y="18"/>
                    <a:pt x="22" y="14"/>
                    <a:pt x="22" y="11"/>
                  </a:cubicBezTo>
                  <a:cubicBezTo>
                    <a:pt x="22" y="5"/>
                    <a:pt x="17" y="0"/>
                    <a:pt x="11" y="0"/>
                  </a:cubicBezTo>
                  <a:cubicBezTo>
                    <a:pt x="5" y="0"/>
                    <a:pt x="0" y="5"/>
                    <a:pt x="0" y="11"/>
                  </a:cubicBezTo>
                  <a:cubicBezTo>
                    <a:pt x="0" y="16"/>
                    <a:pt x="4" y="20"/>
                    <a:pt x="8" y="21"/>
                  </a:cubicBezTo>
                  <a:cubicBezTo>
                    <a:pt x="15" y="80"/>
                    <a:pt x="15" y="80"/>
                    <a:pt x="15" y="80"/>
                  </a:cubicBezTo>
                  <a:cubicBezTo>
                    <a:pt x="95" y="80"/>
                    <a:pt x="95" y="80"/>
                    <a:pt x="95" y="80"/>
                  </a:cubicBezTo>
                  <a:cubicBezTo>
                    <a:pt x="101" y="21"/>
                    <a:pt x="101" y="21"/>
                    <a:pt x="101" y="21"/>
                  </a:cubicBezTo>
                  <a:cubicBezTo>
                    <a:pt x="106" y="20"/>
                    <a:pt x="109" y="16"/>
                    <a:pt x="109" y="11"/>
                  </a:cubicBezTo>
                  <a:close/>
                </a:path>
              </a:pathLst>
            </a:custGeom>
            <a:grpFill/>
            <a:ln w="9525">
              <a:noFill/>
              <a:round/>
              <a:headEnd/>
              <a:tailEnd/>
            </a:ln>
          </p:spPr>
          <p:txBody>
            <a:bodyPr/>
            <a:lstStyle/>
            <a:p>
              <a:pPr defTabSz="914217">
                <a:defRPr/>
              </a:pPr>
              <a:endParaRPr lang="en-US" sz="900">
                <a:latin typeface="Calibri Light"/>
              </a:endParaRPr>
            </a:p>
          </p:txBody>
        </p:sp>
      </p:grpSp>
      <p:sp>
        <p:nvSpPr>
          <p:cNvPr id="31" name="Freeform 40">
            <a:extLst>
              <a:ext uri="{FF2B5EF4-FFF2-40B4-BE49-F238E27FC236}">
                <a16:creationId xmlns:a16="http://schemas.microsoft.com/office/drawing/2014/main" id="{8D99AF52-9AAE-FEC6-9887-E699A745F7AE}"/>
              </a:ext>
            </a:extLst>
          </p:cNvPr>
          <p:cNvSpPr>
            <a:spLocks/>
          </p:cNvSpPr>
          <p:nvPr/>
        </p:nvSpPr>
        <p:spPr bwMode="auto">
          <a:xfrm>
            <a:off x="5827049" y="2848769"/>
            <a:ext cx="307181" cy="383381"/>
          </a:xfrm>
          <a:custGeom>
            <a:avLst/>
            <a:gdLst>
              <a:gd name="T0" fmla="*/ 0 w 90"/>
              <a:gd name="T1" fmla="*/ 465214 h 112"/>
              <a:gd name="T2" fmla="*/ 61368 w 90"/>
              <a:gd name="T3" fmla="*/ 417324 h 112"/>
              <a:gd name="T4" fmla="*/ 143191 w 90"/>
              <a:gd name="T5" fmla="*/ 424166 h 112"/>
              <a:gd name="T6" fmla="*/ 143191 w 90"/>
              <a:gd name="T7" fmla="*/ 424166 h 112"/>
              <a:gd name="T8" fmla="*/ 75005 w 90"/>
              <a:gd name="T9" fmla="*/ 417324 h 112"/>
              <a:gd name="T10" fmla="*/ 34093 w 90"/>
              <a:gd name="T11" fmla="*/ 362593 h 112"/>
              <a:gd name="T12" fmla="*/ 88642 w 90"/>
              <a:gd name="T13" fmla="*/ 314704 h 112"/>
              <a:gd name="T14" fmla="*/ 300019 w 90"/>
              <a:gd name="T15" fmla="*/ 335228 h 112"/>
              <a:gd name="T16" fmla="*/ 327293 w 90"/>
              <a:gd name="T17" fmla="*/ 335228 h 112"/>
              <a:gd name="T18" fmla="*/ 320475 w 90"/>
              <a:gd name="T19" fmla="*/ 157352 h 112"/>
              <a:gd name="T20" fmla="*/ 436391 w 90"/>
              <a:gd name="T21" fmla="*/ 61572 h 112"/>
              <a:gd name="T22" fmla="*/ 443210 w 90"/>
              <a:gd name="T23" fmla="*/ 212083 h 112"/>
              <a:gd name="T24" fmla="*/ 552308 w 90"/>
              <a:gd name="T25" fmla="*/ 431007 h 112"/>
              <a:gd name="T26" fmla="*/ 613675 w 90"/>
              <a:gd name="T27" fmla="*/ 465214 h 112"/>
              <a:gd name="T28" fmla="*/ 613675 w 90"/>
              <a:gd name="T29" fmla="*/ 732028 h 112"/>
              <a:gd name="T30" fmla="*/ 368205 w 90"/>
              <a:gd name="T31" fmla="*/ 766235 h 112"/>
              <a:gd name="T32" fmla="*/ 211377 w 90"/>
              <a:gd name="T33" fmla="*/ 752552 h 112"/>
              <a:gd name="T34" fmla="*/ 75005 w 90"/>
              <a:gd name="T35" fmla="*/ 738869 h 112"/>
              <a:gd name="T36" fmla="*/ 40912 w 90"/>
              <a:gd name="T37" fmla="*/ 677297 h 112"/>
              <a:gd name="T38" fmla="*/ 75005 w 90"/>
              <a:gd name="T39" fmla="*/ 629407 h 112"/>
              <a:gd name="T40" fmla="*/ 54549 w 90"/>
              <a:gd name="T41" fmla="*/ 629407 h 112"/>
              <a:gd name="T42" fmla="*/ 13637 w 90"/>
              <a:gd name="T43" fmla="*/ 574676 h 112"/>
              <a:gd name="T44" fmla="*/ 54549 w 90"/>
              <a:gd name="T45" fmla="*/ 526787 h 112"/>
              <a:gd name="T46" fmla="*/ 47730 w 90"/>
              <a:gd name="T47" fmla="*/ 526787 h 112"/>
              <a:gd name="T48" fmla="*/ 0 w 90"/>
              <a:gd name="T49" fmla="*/ 465214 h 1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112">
                <a:moveTo>
                  <a:pt x="0" y="68"/>
                </a:moveTo>
                <a:cubicBezTo>
                  <a:pt x="1" y="64"/>
                  <a:pt x="5" y="61"/>
                  <a:pt x="9" y="61"/>
                </a:cubicBezTo>
                <a:cubicBezTo>
                  <a:pt x="21" y="62"/>
                  <a:pt x="21" y="62"/>
                  <a:pt x="21" y="62"/>
                </a:cubicBezTo>
                <a:cubicBezTo>
                  <a:pt x="21" y="62"/>
                  <a:pt x="21" y="62"/>
                  <a:pt x="21" y="62"/>
                </a:cubicBezTo>
                <a:cubicBezTo>
                  <a:pt x="11" y="61"/>
                  <a:pt x="11" y="61"/>
                  <a:pt x="11" y="61"/>
                </a:cubicBezTo>
                <a:cubicBezTo>
                  <a:pt x="8" y="61"/>
                  <a:pt x="5" y="57"/>
                  <a:pt x="5" y="53"/>
                </a:cubicBezTo>
                <a:cubicBezTo>
                  <a:pt x="6" y="48"/>
                  <a:pt x="9" y="45"/>
                  <a:pt x="13" y="46"/>
                </a:cubicBezTo>
                <a:cubicBezTo>
                  <a:pt x="44" y="49"/>
                  <a:pt x="44" y="49"/>
                  <a:pt x="44" y="49"/>
                </a:cubicBezTo>
                <a:cubicBezTo>
                  <a:pt x="48" y="49"/>
                  <a:pt x="48" y="49"/>
                  <a:pt x="48" y="49"/>
                </a:cubicBezTo>
                <a:cubicBezTo>
                  <a:pt x="48" y="49"/>
                  <a:pt x="42" y="46"/>
                  <a:pt x="47" y="23"/>
                </a:cubicBezTo>
                <a:cubicBezTo>
                  <a:pt x="52" y="0"/>
                  <a:pt x="64" y="9"/>
                  <a:pt x="64" y="9"/>
                </a:cubicBezTo>
                <a:cubicBezTo>
                  <a:pt x="64" y="9"/>
                  <a:pt x="65" y="28"/>
                  <a:pt x="65" y="31"/>
                </a:cubicBezTo>
                <a:cubicBezTo>
                  <a:pt x="66" y="34"/>
                  <a:pt x="81" y="63"/>
                  <a:pt x="81" y="63"/>
                </a:cubicBezTo>
                <a:cubicBezTo>
                  <a:pt x="81" y="65"/>
                  <a:pt x="90" y="66"/>
                  <a:pt x="90" y="68"/>
                </a:cubicBezTo>
                <a:cubicBezTo>
                  <a:pt x="90" y="81"/>
                  <a:pt x="90" y="93"/>
                  <a:pt x="90" y="107"/>
                </a:cubicBezTo>
                <a:cubicBezTo>
                  <a:pt x="80" y="104"/>
                  <a:pt x="75" y="112"/>
                  <a:pt x="54" y="112"/>
                </a:cubicBezTo>
                <a:cubicBezTo>
                  <a:pt x="47" y="112"/>
                  <a:pt x="38" y="111"/>
                  <a:pt x="31" y="110"/>
                </a:cubicBezTo>
                <a:cubicBezTo>
                  <a:pt x="11" y="108"/>
                  <a:pt x="11" y="108"/>
                  <a:pt x="11" y="108"/>
                </a:cubicBezTo>
                <a:cubicBezTo>
                  <a:pt x="8" y="107"/>
                  <a:pt x="6" y="104"/>
                  <a:pt x="6" y="99"/>
                </a:cubicBezTo>
                <a:cubicBezTo>
                  <a:pt x="7" y="96"/>
                  <a:pt x="8" y="93"/>
                  <a:pt x="11" y="92"/>
                </a:cubicBezTo>
                <a:cubicBezTo>
                  <a:pt x="8" y="92"/>
                  <a:pt x="8" y="92"/>
                  <a:pt x="8" y="92"/>
                </a:cubicBezTo>
                <a:cubicBezTo>
                  <a:pt x="5" y="92"/>
                  <a:pt x="2" y="88"/>
                  <a:pt x="2" y="84"/>
                </a:cubicBezTo>
                <a:cubicBezTo>
                  <a:pt x="3" y="80"/>
                  <a:pt x="5" y="77"/>
                  <a:pt x="8" y="77"/>
                </a:cubicBezTo>
                <a:cubicBezTo>
                  <a:pt x="7" y="77"/>
                  <a:pt x="7" y="77"/>
                  <a:pt x="7" y="77"/>
                </a:cubicBezTo>
                <a:cubicBezTo>
                  <a:pt x="3" y="76"/>
                  <a:pt x="0" y="73"/>
                  <a:pt x="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es-MX" sz="900"/>
          </a:p>
        </p:txBody>
      </p:sp>
      <p:sp>
        <p:nvSpPr>
          <p:cNvPr id="32" name="Freeform 42">
            <a:extLst>
              <a:ext uri="{FF2B5EF4-FFF2-40B4-BE49-F238E27FC236}">
                <a16:creationId xmlns:a16="http://schemas.microsoft.com/office/drawing/2014/main" id="{9837E2F0-71D5-5023-207F-70762D68A0E9}"/>
              </a:ext>
            </a:extLst>
          </p:cNvPr>
          <p:cNvSpPr>
            <a:spLocks noEditPoints="1"/>
          </p:cNvSpPr>
          <p:nvPr/>
        </p:nvSpPr>
        <p:spPr bwMode="auto">
          <a:xfrm>
            <a:off x="8621049" y="1823244"/>
            <a:ext cx="350838" cy="334963"/>
          </a:xfrm>
          <a:custGeom>
            <a:avLst/>
            <a:gdLst>
              <a:gd name="T0" fmla="*/ 545670 w 103"/>
              <a:gd name="T1" fmla="*/ 6825 h 98"/>
              <a:gd name="T2" fmla="*/ 511566 w 103"/>
              <a:gd name="T3" fmla="*/ 0 h 98"/>
              <a:gd name="T4" fmla="*/ 354685 w 103"/>
              <a:gd name="T5" fmla="*/ 88727 h 98"/>
              <a:gd name="T6" fmla="*/ 190984 w 103"/>
              <a:gd name="T7" fmla="*/ 0 h 98"/>
              <a:gd name="T8" fmla="*/ 156880 w 103"/>
              <a:gd name="T9" fmla="*/ 6825 h 98"/>
              <a:gd name="T10" fmla="*/ 0 w 103"/>
              <a:gd name="T11" fmla="*/ 191105 h 98"/>
              <a:gd name="T12" fmla="*/ 0 w 103"/>
              <a:gd name="T13" fmla="*/ 232056 h 98"/>
              <a:gd name="T14" fmla="*/ 354685 w 103"/>
              <a:gd name="T15" fmla="*/ 668867 h 98"/>
              <a:gd name="T16" fmla="*/ 702550 w 103"/>
              <a:gd name="T17" fmla="*/ 232056 h 98"/>
              <a:gd name="T18" fmla="*/ 702550 w 103"/>
              <a:gd name="T19" fmla="*/ 191105 h 98"/>
              <a:gd name="T20" fmla="*/ 545670 w 103"/>
              <a:gd name="T21" fmla="*/ 6825 h 98"/>
              <a:gd name="T22" fmla="*/ 627520 w 103"/>
              <a:gd name="T23" fmla="*/ 232056 h 98"/>
              <a:gd name="T24" fmla="*/ 354685 w 103"/>
              <a:gd name="T25" fmla="*/ 573315 h 98"/>
              <a:gd name="T26" fmla="*/ 81850 w 103"/>
              <a:gd name="T27" fmla="*/ 232056 h 98"/>
              <a:gd name="T28" fmla="*/ 81850 w 103"/>
              <a:gd name="T29" fmla="*/ 197930 h 98"/>
              <a:gd name="T30" fmla="*/ 170522 w 103"/>
              <a:gd name="T31" fmla="*/ 81902 h 98"/>
              <a:gd name="T32" fmla="*/ 190984 w 103"/>
              <a:gd name="T33" fmla="*/ 81902 h 98"/>
              <a:gd name="T34" fmla="*/ 293298 w 103"/>
              <a:gd name="T35" fmla="*/ 136503 h 98"/>
              <a:gd name="T36" fmla="*/ 354685 w 103"/>
              <a:gd name="T37" fmla="*/ 204755 h 98"/>
              <a:gd name="T38" fmla="*/ 409252 w 103"/>
              <a:gd name="T39" fmla="*/ 136503 h 98"/>
              <a:gd name="T40" fmla="*/ 511566 w 103"/>
              <a:gd name="T41" fmla="*/ 81902 h 98"/>
              <a:gd name="T42" fmla="*/ 538849 w 103"/>
              <a:gd name="T43" fmla="*/ 81902 h 98"/>
              <a:gd name="T44" fmla="*/ 627520 w 103"/>
              <a:gd name="T45" fmla="*/ 197930 h 98"/>
              <a:gd name="T46" fmla="*/ 627520 w 103"/>
              <a:gd name="T47" fmla="*/ 232056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3" h="98">
                <a:moveTo>
                  <a:pt x="80" y="1"/>
                </a:moveTo>
                <a:cubicBezTo>
                  <a:pt x="78" y="0"/>
                  <a:pt x="77" y="0"/>
                  <a:pt x="75" y="0"/>
                </a:cubicBezTo>
                <a:cubicBezTo>
                  <a:pt x="64" y="0"/>
                  <a:pt x="58" y="5"/>
                  <a:pt x="52" y="13"/>
                </a:cubicBezTo>
                <a:cubicBezTo>
                  <a:pt x="45" y="5"/>
                  <a:pt x="40" y="0"/>
                  <a:pt x="28" y="0"/>
                </a:cubicBezTo>
                <a:cubicBezTo>
                  <a:pt x="27" y="0"/>
                  <a:pt x="25" y="0"/>
                  <a:pt x="23" y="1"/>
                </a:cubicBezTo>
                <a:cubicBezTo>
                  <a:pt x="13" y="2"/>
                  <a:pt x="2" y="11"/>
                  <a:pt x="0" y="28"/>
                </a:cubicBezTo>
                <a:cubicBezTo>
                  <a:pt x="0" y="34"/>
                  <a:pt x="0" y="34"/>
                  <a:pt x="0" y="34"/>
                </a:cubicBezTo>
                <a:cubicBezTo>
                  <a:pt x="2" y="51"/>
                  <a:pt x="14" y="72"/>
                  <a:pt x="52" y="98"/>
                </a:cubicBezTo>
                <a:cubicBezTo>
                  <a:pt x="89" y="72"/>
                  <a:pt x="102" y="51"/>
                  <a:pt x="103" y="34"/>
                </a:cubicBezTo>
                <a:cubicBezTo>
                  <a:pt x="103" y="28"/>
                  <a:pt x="103" y="28"/>
                  <a:pt x="103" y="28"/>
                </a:cubicBezTo>
                <a:cubicBezTo>
                  <a:pt x="102" y="11"/>
                  <a:pt x="90" y="2"/>
                  <a:pt x="80" y="1"/>
                </a:cubicBezTo>
                <a:close/>
                <a:moveTo>
                  <a:pt x="92" y="34"/>
                </a:moveTo>
                <a:cubicBezTo>
                  <a:pt x="90" y="49"/>
                  <a:pt x="77" y="65"/>
                  <a:pt x="52" y="84"/>
                </a:cubicBezTo>
                <a:cubicBezTo>
                  <a:pt x="26" y="65"/>
                  <a:pt x="13" y="49"/>
                  <a:pt x="12" y="34"/>
                </a:cubicBezTo>
                <a:cubicBezTo>
                  <a:pt x="12" y="29"/>
                  <a:pt x="12" y="29"/>
                  <a:pt x="12" y="29"/>
                </a:cubicBezTo>
                <a:cubicBezTo>
                  <a:pt x="13" y="17"/>
                  <a:pt x="20" y="12"/>
                  <a:pt x="25" y="12"/>
                </a:cubicBezTo>
                <a:cubicBezTo>
                  <a:pt x="26" y="12"/>
                  <a:pt x="27" y="12"/>
                  <a:pt x="28" y="12"/>
                </a:cubicBezTo>
                <a:cubicBezTo>
                  <a:pt x="35" y="12"/>
                  <a:pt x="38" y="14"/>
                  <a:pt x="43" y="20"/>
                </a:cubicBezTo>
                <a:cubicBezTo>
                  <a:pt x="52" y="30"/>
                  <a:pt x="52" y="30"/>
                  <a:pt x="52" y="30"/>
                </a:cubicBezTo>
                <a:cubicBezTo>
                  <a:pt x="60" y="20"/>
                  <a:pt x="60" y="20"/>
                  <a:pt x="60" y="20"/>
                </a:cubicBezTo>
                <a:cubicBezTo>
                  <a:pt x="66" y="14"/>
                  <a:pt x="69" y="12"/>
                  <a:pt x="75" y="12"/>
                </a:cubicBezTo>
                <a:cubicBezTo>
                  <a:pt x="76" y="12"/>
                  <a:pt x="78" y="12"/>
                  <a:pt x="79" y="12"/>
                </a:cubicBezTo>
                <a:cubicBezTo>
                  <a:pt x="83" y="12"/>
                  <a:pt x="91" y="17"/>
                  <a:pt x="92" y="29"/>
                </a:cubicBezTo>
                <a:lnTo>
                  <a:pt x="9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es-MX" sz="900"/>
          </a:p>
        </p:txBody>
      </p:sp>
      <p:grpSp>
        <p:nvGrpSpPr>
          <p:cNvPr id="33" name="Group 32">
            <a:extLst>
              <a:ext uri="{FF2B5EF4-FFF2-40B4-BE49-F238E27FC236}">
                <a16:creationId xmlns:a16="http://schemas.microsoft.com/office/drawing/2014/main" id="{90C409A6-56CB-04B7-9861-E4394BEF9776}"/>
              </a:ext>
            </a:extLst>
          </p:cNvPr>
          <p:cNvGrpSpPr/>
          <p:nvPr/>
        </p:nvGrpSpPr>
        <p:grpSpPr>
          <a:xfrm>
            <a:off x="5459837" y="4411215"/>
            <a:ext cx="395715" cy="395818"/>
            <a:chOff x="6207125" y="2541588"/>
            <a:chExt cx="296863" cy="296863"/>
          </a:xfrm>
          <a:solidFill>
            <a:srgbClr val="FFFFFF"/>
          </a:solidFill>
        </p:grpSpPr>
        <p:sp>
          <p:nvSpPr>
            <p:cNvPr id="34" name="Freeform 95">
              <a:extLst>
                <a:ext uri="{FF2B5EF4-FFF2-40B4-BE49-F238E27FC236}">
                  <a16:creationId xmlns:a16="http://schemas.microsoft.com/office/drawing/2014/main" id="{3760755C-D22C-0D51-DE0B-8D09158BF359}"/>
                </a:ext>
              </a:extLst>
            </p:cNvPr>
            <p:cNvSpPr>
              <a:spLocks noEditPoints="1"/>
            </p:cNvSpPr>
            <p:nvPr/>
          </p:nvSpPr>
          <p:spPr bwMode="auto">
            <a:xfrm>
              <a:off x="6207125" y="2541588"/>
              <a:ext cx="296863" cy="296863"/>
            </a:xfrm>
            <a:custGeom>
              <a:avLst/>
              <a:gdLst/>
              <a:ahLst/>
              <a:cxnLst>
                <a:cxn ang="0">
                  <a:pos x="58" y="0"/>
                </a:cxn>
                <a:cxn ang="0">
                  <a:pos x="0" y="58"/>
                </a:cxn>
                <a:cxn ang="0">
                  <a:pos x="58" y="116"/>
                </a:cxn>
                <a:cxn ang="0">
                  <a:pos x="116" y="58"/>
                </a:cxn>
                <a:cxn ang="0">
                  <a:pos x="58" y="0"/>
                </a:cxn>
                <a:cxn ang="0">
                  <a:pos x="58" y="109"/>
                </a:cxn>
                <a:cxn ang="0">
                  <a:pos x="7" y="58"/>
                </a:cxn>
                <a:cxn ang="0">
                  <a:pos x="58" y="7"/>
                </a:cxn>
                <a:cxn ang="0">
                  <a:pos x="109" y="58"/>
                </a:cxn>
                <a:cxn ang="0">
                  <a:pos x="58" y="109"/>
                </a:cxn>
              </a:cxnLst>
              <a:rect l="0" t="0" r="r" b="b"/>
              <a:pathLst>
                <a:path w="116" h="116">
                  <a:moveTo>
                    <a:pt x="58" y="0"/>
                  </a:moveTo>
                  <a:cubicBezTo>
                    <a:pt x="26" y="0"/>
                    <a:pt x="0" y="26"/>
                    <a:pt x="0" y="58"/>
                  </a:cubicBezTo>
                  <a:cubicBezTo>
                    <a:pt x="0" y="90"/>
                    <a:pt x="26" y="116"/>
                    <a:pt x="58" y="116"/>
                  </a:cubicBezTo>
                  <a:cubicBezTo>
                    <a:pt x="90" y="116"/>
                    <a:pt x="116" y="90"/>
                    <a:pt x="116" y="58"/>
                  </a:cubicBezTo>
                  <a:cubicBezTo>
                    <a:pt x="116" y="26"/>
                    <a:pt x="90" y="0"/>
                    <a:pt x="58" y="0"/>
                  </a:cubicBezTo>
                  <a:close/>
                  <a:moveTo>
                    <a:pt x="58" y="109"/>
                  </a:moveTo>
                  <a:cubicBezTo>
                    <a:pt x="30" y="109"/>
                    <a:pt x="7" y="86"/>
                    <a:pt x="7" y="58"/>
                  </a:cubicBezTo>
                  <a:cubicBezTo>
                    <a:pt x="7" y="30"/>
                    <a:pt x="30" y="7"/>
                    <a:pt x="58" y="7"/>
                  </a:cubicBezTo>
                  <a:cubicBezTo>
                    <a:pt x="86" y="7"/>
                    <a:pt x="109" y="30"/>
                    <a:pt x="109" y="58"/>
                  </a:cubicBezTo>
                  <a:cubicBezTo>
                    <a:pt x="109" y="86"/>
                    <a:pt x="86" y="109"/>
                    <a:pt x="58" y="109"/>
                  </a:cubicBezTo>
                  <a:close/>
                </a:path>
              </a:pathLst>
            </a:custGeom>
            <a:grpFill/>
            <a:ln w="9525">
              <a:noFill/>
              <a:round/>
              <a:headEnd/>
              <a:tailEnd/>
            </a:ln>
          </p:spPr>
          <p:txBody>
            <a:bodyPr/>
            <a:lstStyle/>
            <a:p>
              <a:pPr defTabSz="914217">
                <a:defRPr/>
              </a:pPr>
              <a:endParaRPr lang="en-US" sz="900">
                <a:latin typeface="Calibri Light"/>
              </a:endParaRPr>
            </a:p>
          </p:txBody>
        </p:sp>
        <p:sp>
          <p:nvSpPr>
            <p:cNvPr id="35" name="Freeform 96">
              <a:extLst>
                <a:ext uri="{FF2B5EF4-FFF2-40B4-BE49-F238E27FC236}">
                  <a16:creationId xmlns:a16="http://schemas.microsoft.com/office/drawing/2014/main" id="{785D1AB3-D7C3-14A4-C007-D702DE5C391C}"/>
                </a:ext>
              </a:extLst>
            </p:cNvPr>
            <p:cNvSpPr>
              <a:spLocks/>
            </p:cNvSpPr>
            <p:nvPr/>
          </p:nvSpPr>
          <p:spPr bwMode="auto">
            <a:xfrm>
              <a:off x="6262688" y="2708275"/>
              <a:ext cx="184150" cy="55563"/>
            </a:xfrm>
            <a:custGeom>
              <a:avLst/>
              <a:gdLst/>
              <a:ahLst/>
              <a:cxnLst>
                <a:cxn ang="0">
                  <a:pos x="71" y="0"/>
                </a:cxn>
                <a:cxn ang="0">
                  <a:pos x="36" y="15"/>
                </a:cxn>
                <a:cxn ang="0">
                  <a:pos x="0" y="0"/>
                </a:cxn>
                <a:cxn ang="0">
                  <a:pos x="0" y="0"/>
                </a:cxn>
                <a:cxn ang="0">
                  <a:pos x="36" y="22"/>
                </a:cxn>
                <a:cxn ang="0">
                  <a:pos x="72" y="0"/>
                </a:cxn>
                <a:cxn ang="0">
                  <a:pos x="71" y="0"/>
                </a:cxn>
              </a:cxnLst>
              <a:rect l="0" t="0" r="r" b="b"/>
              <a:pathLst>
                <a:path w="72" h="22">
                  <a:moveTo>
                    <a:pt x="71" y="0"/>
                  </a:moveTo>
                  <a:cubicBezTo>
                    <a:pt x="62" y="9"/>
                    <a:pt x="50" y="15"/>
                    <a:pt x="36" y="15"/>
                  </a:cubicBezTo>
                  <a:cubicBezTo>
                    <a:pt x="22" y="15"/>
                    <a:pt x="10" y="9"/>
                    <a:pt x="0" y="0"/>
                  </a:cubicBezTo>
                  <a:cubicBezTo>
                    <a:pt x="0" y="0"/>
                    <a:pt x="0" y="0"/>
                    <a:pt x="0" y="0"/>
                  </a:cubicBezTo>
                  <a:cubicBezTo>
                    <a:pt x="10" y="13"/>
                    <a:pt x="18" y="22"/>
                    <a:pt x="36" y="22"/>
                  </a:cubicBezTo>
                  <a:cubicBezTo>
                    <a:pt x="54" y="22"/>
                    <a:pt x="62" y="13"/>
                    <a:pt x="72" y="0"/>
                  </a:cubicBezTo>
                  <a:lnTo>
                    <a:pt x="71" y="0"/>
                  </a:lnTo>
                  <a:close/>
                </a:path>
              </a:pathLst>
            </a:custGeom>
            <a:grpFill/>
            <a:ln w="9525">
              <a:noFill/>
              <a:round/>
              <a:headEnd/>
              <a:tailEnd/>
            </a:ln>
          </p:spPr>
          <p:txBody>
            <a:bodyPr/>
            <a:lstStyle/>
            <a:p>
              <a:pPr defTabSz="914217">
                <a:defRPr/>
              </a:pPr>
              <a:endParaRPr lang="en-US" sz="900">
                <a:latin typeface="Calibri Light"/>
              </a:endParaRPr>
            </a:p>
          </p:txBody>
        </p:sp>
        <p:sp>
          <p:nvSpPr>
            <p:cNvPr id="36" name="Oval 97">
              <a:extLst>
                <a:ext uri="{FF2B5EF4-FFF2-40B4-BE49-F238E27FC236}">
                  <a16:creationId xmlns:a16="http://schemas.microsoft.com/office/drawing/2014/main" id="{D3C9B088-8499-3D9F-02E9-2EBD14927C98}"/>
                </a:ext>
              </a:extLst>
            </p:cNvPr>
            <p:cNvSpPr>
              <a:spLocks noChangeArrowheads="1"/>
            </p:cNvSpPr>
            <p:nvPr/>
          </p:nvSpPr>
          <p:spPr bwMode="auto">
            <a:xfrm>
              <a:off x="6299200" y="2616200"/>
              <a:ext cx="38100" cy="55563"/>
            </a:xfrm>
            <a:prstGeom prst="ellipse">
              <a:avLst/>
            </a:prstGeom>
            <a:grpFill/>
            <a:ln w="9525">
              <a:noFill/>
              <a:round/>
              <a:headEnd/>
              <a:tailEnd/>
            </a:ln>
          </p:spPr>
          <p:txBody>
            <a:bodyPr/>
            <a:lstStyle/>
            <a:p>
              <a:pPr defTabSz="914217">
                <a:defRPr/>
              </a:pPr>
              <a:endParaRPr lang="en-US" sz="900">
                <a:latin typeface="Calibri Light"/>
              </a:endParaRPr>
            </a:p>
          </p:txBody>
        </p:sp>
        <p:sp>
          <p:nvSpPr>
            <p:cNvPr id="37" name="Oval 98">
              <a:extLst>
                <a:ext uri="{FF2B5EF4-FFF2-40B4-BE49-F238E27FC236}">
                  <a16:creationId xmlns:a16="http://schemas.microsoft.com/office/drawing/2014/main" id="{21D1988D-0866-F229-154F-CDA209CB9EC8}"/>
                </a:ext>
              </a:extLst>
            </p:cNvPr>
            <p:cNvSpPr>
              <a:spLocks noChangeArrowheads="1"/>
            </p:cNvSpPr>
            <p:nvPr/>
          </p:nvSpPr>
          <p:spPr bwMode="auto">
            <a:xfrm>
              <a:off x="6372225" y="2616200"/>
              <a:ext cx="39688" cy="55563"/>
            </a:xfrm>
            <a:prstGeom prst="ellipse">
              <a:avLst/>
            </a:prstGeom>
            <a:grpFill/>
            <a:ln w="9525">
              <a:noFill/>
              <a:round/>
              <a:headEnd/>
              <a:tailEnd/>
            </a:ln>
          </p:spPr>
          <p:txBody>
            <a:bodyPr/>
            <a:lstStyle/>
            <a:p>
              <a:pPr defTabSz="914217">
                <a:defRPr/>
              </a:pPr>
              <a:endParaRPr lang="en-US" sz="900">
                <a:latin typeface="Calibri Light"/>
              </a:endParaRPr>
            </a:p>
          </p:txBody>
        </p:sp>
      </p:grpSp>
      <p:sp>
        <p:nvSpPr>
          <p:cNvPr id="38" name="TextBox 956">
            <a:extLst>
              <a:ext uri="{FF2B5EF4-FFF2-40B4-BE49-F238E27FC236}">
                <a16:creationId xmlns:a16="http://schemas.microsoft.com/office/drawing/2014/main" id="{A843A308-695C-05EA-AC72-CAA04F449792}"/>
              </a:ext>
            </a:extLst>
          </p:cNvPr>
          <p:cNvSpPr txBox="1">
            <a:spLocks noChangeArrowheads="1"/>
          </p:cNvSpPr>
          <p:nvPr/>
        </p:nvSpPr>
        <p:spPr bwMode="auto">
          <a:xfrm>
            <a:off x="9716873" y="3539909"/>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39" name="TextBox 956">
            <a:extLst>
              <a:ext uri="{FF2B5EF4-FFF2-40B4-BE49-F238E27FC236}">
                <a16:creationId xmlns:a16="http://schemas.microsoft.com/office/drawing/2014/main" id="{138A3DB1-E785-B345-E9BA-112DAB02F9AA}"/>
              </a:ext>
            </a:extLst>
          </p:cNvPr>
          <p:cNvSpPr txBox="1">
            <a:spLocks noChangeArrowheads="1"/>
          </p:cNvSpPr>
          <p:nvPr/>
        </p:nvSpPr>
        <p:spPr bwMode="auto">
          <a:xfrm>
            <a:off x="9716873" y="3173020"/>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40" name="TextBox 956">
            <a:extLst>
              <a:ext uri="{FF2B5EF4-FFF2-40B4-BE49-F238E27FC236}">
                <a16:creationId xmlns:a16="http://schemas.microsoft.com/office/drawing/2014/main" id="{39734523-6090-E594-B6A8-A34A5241684A}"/>
              </a:ext>
            </a:extLst>
          </p:cNvPr>
          <p:cNvSpPr txBox="1">
            <a:spLocks noChangeArrowheads="1"/>
          </p:cNvSpPr>
          <p:nvPr/>
        </p:nvSpPr>
        <p:spPr bwMode="auto">
          <a:xfrm>
            <a:off x="3410888" y="2951283"/>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41" name="TextBox 956">
            <a:extLst>
              <a:ext uri="{FF2B5EF4-FFF2-40B4-BE49-F238E27FC236}">
                <a16:creationId xmlns:a16="http://schemas.microsoft.com/office/drawing/2014/main" id="{1B519E6F-C552-2026-5DAE-BC7EFC0DDC43}"/>
              </a:ext>
            </a:extLst>
          </p:cNvPr>
          <p:cNvSpPr txBox="1">
            <a:spLocks noChangeArrowheads="1"/>
          </p:cNvSpPr>
          <p:nvPr/>
        </p:nvSpPr>
        <p:spPr bwMode="auto">
          <a:xfrm>
            <a:off x="3397204" y="2584394"/>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42" name="TextBox 956">
            <a:extLst>
              <a:ext uri="{FF2B5EF4-FFF2-40B4-BE49-F238E27FC236}">
                <a16:creationId xmlns:a16="http://schemas.microsoft.com/office/drawing/2014/main" id="{9A5DC92F-65A4-FE70-02D1-4C290DC603DB}"/>
              </a:ext>
            </a:extLst>
          </p:cNvPr>
          <p:cNvSpPr txBox="1">
            <a:spLocks noChangeArrowheads="1"/>
          </p:cNvSpPr>
          <p:nvPr/>
        </p:nvSpPr>
        <p:spPr bwMode="auto">
          <a:xfrm>
            <a:off x="9331048" y="1922151"/>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43" name="TextBox 956">
            <a:extLst>
              <a:ext uri="{FF2B5EF4-FFF2-40B4-BE49-F238E27FC236}">
                <a16:creationId xmlns:a16="http://schemas.microsoft.com/office/drawing/2014/main" id="{1DC4F98A-69A7-085C-048E-8664A6BD999B}"/>
              </a:ext>
            </a:extLst>
          </p:cNvPr>
          <p:cNvSpPr txBox="1">
            <a:spLocks noChangeArrowheads="1"/>
          </p:cNvSpPr>
          <p:nvPr/>
        </p:nvSpPr>
        <p:spPr bwMode="auto">
          <a:xfrm>
            <a:off x="9331048" y="1555262"/>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44" name="TextBox 956">
            <a:extLst>
              <a:ext uri="{FF2B5EF4-FFF2-40B4-BE49-F238E27FC236}">
                <a16:creationId xmlns:a16="http://schemas.microsoft.com/office/drawing/2014/main" id="{7EB18639-A8F7-C4BC-9703-77A19C2EB3E9}"/>
              </a:ext>
            </a:extLst>
          </p:cNvPr>
          <p:cNvSpPr txBox="1">
            <a:spLocks noChangeArrowheads="1"/>
          </p:cNvSpPr>
          <p:nvPr/>
        </p:nvSpPr>
        <p:spPr bwMode="auto">
          <a:xfrm>
            <a:off x="3050525" y="4582339"/>
            <a:ext cx="21788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altLang="ru-RU" sz="1050" dirty="0">
                <a:latin typeface="Montserrat Light" panose="00000400000000000000" pitchFamily="50" charset="0"/>
                <a:cs typeface="Open Sans" panose="020B0606030504020204" pitchFamily="34" charset="0"/>
              </a:rPr>
              <a:t>Lorem ipsum dolor sit </a:t>
            </a:r>
            <a:r>
              <a:rPr lang="en-US" altLang="ru-RU" sz="1050" dirty="0" err="1">
                <a:latin typeface="Montserrat Light" panose="00000400000000000000" pitchFamily="50" charset="0"/>
                <a:cs typeface="Open Sans" panose="020B0606030504020204" pitchFamily="34" charset="0"/>
              </a:rPr>
              <a:t>amet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consectetur</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adipiscing</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elit</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sed</a:t>
            </a:r>
            <a:r>
              <a:rPr lang="en-US" altLang="ru-RU" sz="1050" dirty="0">
                <a:latin typeface="Montserrat Light" panose="00000400000000000000" pitchFamily="50" charset="0"/>
                <a:cs typeface="Open Sans" panose="020B0606030504020204" pitchFamily="34" charset="0"/>
              </a:rPr>
              <a:t> do </a:t>
            </a:r>
            <a:r>
              <a:rPr lang="en-US" altLang="ru-RU" sz="1050" dirty="0" err="1">
                <a:latin typeface="Montserrat Light" panose="00000400000000000000" pitchFamily="50" charset="0"/>
                <a:cs typeface="Open Sans" panose="020B0606030504020204" pitchFamily="34" charset="0"/>
              </a:rPr>
              <a:t>eiusmod</a:t>
            </a:r>
            <a:r>
              <a:rPr lang="en-US" altLang="ru-RU" sz="1050" dirty="0">
                <a:latin typeface="Montserrat Light" panose="00000400000000000000" pitchFamily="50" charset="0"/>
                <a:cs typeface="Open Sans" panose="020B0606030504020204" pitchFamily="34" charset="0"/>
              </a:rPr>
              <a:t> </a:t>
            </a:r>
            <a:r>
              <a:rPr lang="en-US" altLang="ru-RU" sz="1050" dirty="0" err="1">
                <a:latin typeface="Montserrat Light" panose="00000400000000000000" pitchFamily="50" charset="0"/>
                <a:cs typeface="Open Sans" panose="020B0606030504020204" pitchFamily="34" charset="0"/>
              </a:rPr>
              <a:t>tempor</a:t>
            </a:r>
            <a:r>
              <a:rPr lang="en-US" altLang="ru-RU" sz="1050" dirty="0">
                <a:latin typeface="Montserrat Light" panose="00000400000000000000" pitchFamily="50" charset="0"/>
                <a:cs typeface="Open Sans" panose="020B0606030504020204" pitchFamily="34" charset="0"/>
              </a:rPr>
              <a:t>. </a:t>
            </a:r>
            <a:endParaRPr lang="ru-RU" altLang="ru-RU" sz="1050" dirty="0">
              <a:latin typeface="Montserrat Light" panose="00000400000000000000" pitchFamily="50" charset="0"/>
              <a:cs typeface="Open Sans" panose="020B0606030504020204" pitchFamily="34" charset="0"/>
            </a:endParaRPr>
          </a:p>
        </p:txBody>
      </p:sp>
      <p:sp>
        <p:nvSpPr>
          <p:cNvPr id="45" name="TextBox 956">
            <a:extLst>
              <a:ext uri="{FF2B5EF4-FFF2-40B4-BE49-F238E27FC236}">
                <a16:creationId xmlns:a16="http://schemas.microsoft.com/office/drawing/2014/main" id="{B728905A-DB22-EF40-C7C2-94C1AC9F8189}"/>
              </a:ext>
            </a:extLst>
          </p:cNvPr>
          <p:cNvSpPr txBox="1">
            <a:spLocks noChangeArrowheads="1"/>
          </p:cNvSpPr>
          <p:nvPr/>
        </p:nvSpPr>
        <p:spPr bwMode="auto">
          <a:xfrm>
            <a:off x="3036841" y="4215450"/>
            <a:ext cx="2192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b="1" i="1" dirty="0">
                <a:solidFill>
                  <a:schemeClr val="tx2"/>
                </a:solidFill>
                <a:latin typeface="Montserrat Black" pitchFamily="2" charset="77"/>
                <a:cs typeface="Open Sans" panose="020B0606030504020204" pitchFamily="34" charset="0"/>
              </a:rPr>
              <a:t>TITLE</a:t>
            </a:r>
            <a:endParaRPr lang="ru-RU" altLang="ru-RU" b="1" i="1" dirty="0">
              <a:solidFill>
                <a:schemeClr val="tx2"/>
              </a:solidFill>
              <a:latin typeface="Montserrat Black" pitchFamily="2" charset="77"/>
              <a:cs typeface="Open Sans" panose="020B0606030504020204" pitchFamily="34" charset="0"/>
            </a:endParaRPr>
          </a:p>
        </p:txBody>
      </p:sp>
      <p:sp>
        <p:nvSpPr>
          <p:cNvPr id="46" name="Rectangle 45">
            <a:extLst>
              <a:ext uri="{FF2B5EF4-FFF2-40B4-BE49-F238E27FC236}">
                <a16:creationId xmlns:a16="http://schemas.microsoft.com/office/drawing/2014/main" id="{CEFF0522-8B6B-E794-42DB-DA5996414DF2}"/>
              </a:ext>
            </a:extLst>
          </p:cNvPr>
          <p:cNvSpPr/>
          <p:nvPr/>
        </p:nvSpPr>
        <p:spPr>
          <a:xfrm>
            <a:off x="3701632" y="849751"/>
            <a:ext cx="2536911" cy="2530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2C6DB6F-3011-0BB3-605B-A07686D3BB31}"/>
              </a:ext>
            </a:extLst>
          </p:cNvPr>
          <p:cNvSpPr txBox="1"/>
          <p:nvPr/>
        </p:nvSpPr>
        <p:spPr>
          <a:xfrm>
            <a:off x="4221475" y="825817"/>
            <a:ext cx="2828882" cy="738664"/>
          </a:xfrm>
          <a:prstGeom prst="rect">
            <a:avLst/>
          </a:prstGeom>
          <a:noFill/>
        </p:spPr>
        <p:txBody>
          <a:bodyPr wrap="square" rtlCol="0">
            <a:spAutoFit/>
          </a:bodyPr>
          <a:lstStyle/>
          <a:p>
            <a:r>
              <a:rPr lang="en-US" sz="1400" dirty="0">
                <a:solidFill>
                  <a:schemeClr val="bg1"/>
                </a:solidFill>
                <a:latin typeface="Montserrat" pitchFamily="2" charset="77"/>
              </a:rPr>
              <a:t>YOUR TITLE</a:t>
            </a:r>
          </a:p>
          <a:p>
            <a:r>
              <a:rPr lang="en-US" sz="2800" b="1" i="1" dirty="0">
                <a:solidFill>
                  <a:schemeClr val="accent5"/>
                </a:solidFill>
                <a:latin typeface="Montserrat Black" pitchFamily="2" charset="77"/>
              </a:rPr>
              <a:t>GOES HERE</a:t>
            </a:r>
          </a:p>
        </p:txBody>
      </p:sp>
      <p:sp>
        <p:nvSpPr>
          <p:cNvPr id="48" name="Freeform 282">
            <a:extLst>
              <a:ext uri="{FF2B5EF4-FFF2-40B4-BE49-F238E27FC236}">
                <a16:creationId xmlns:a16="http://schemas.microsoft.com/office/drawing/2014/main" id="{BEE34571-F313-77ED-E994-9C5DE22C14F8}"/>
              </a:ext>
            </a:extLst>
          </p:cNvPr>
          <p:cNvSpPr>
            <a:spLocks noChangeArrowheads="1"/>
          </p:cNvSpPr>
          <p:nvPr/>
        </p:nvSpPr>
        <p:spPr bwMode="auto">
          <a:xfrm>
            <a:off x="2480008" y="2936209"/>
            <a:ext cx="595566" cy="591882"/>
          </a:xfrm>
          <a:custGeom>
            <a:avLst/>
            <a:gdLst>
              <a:gd name="T0" fmla="*/ 517526 w 1999"/>
              <a:gd name="T1" fmla="*/ 111299 h 1990"/>
              <a:gd name="T2" fmla="*/ 517526 w 1999"/>
              <a:gd name="T3" fmla="*/ 111299 h 1990"/>
              <a:gd name="T4" fmla="*/ 110513 w 1999"/>
              <a:gd name="T5" fmla="*/ 114380 h 1990"/>
              <a:gd name="T6" fmla="*/ 113979 w 1999"/>
              <a:gd name="T7" fmla="*/ 521066 h 1990"/>
              <a:gd name="T8" fmla="*/ 480175 w 1999"/>
              <a:gd name="T9" fmla="*/ 551491 h 1990"/>
              <a:gd name="T10" fmla="*/ 497503 w 1999"/>
              <a:gd name="T11" fmla="*/ 581530 h 1990"/>
              <a:gd name="T12" fmla="*/ 661925 w 1999"/>
              <a:gd name="T13" fmla="*/ 742895 h 1990"/>
              <a:gd name="T14" fmla="*/ 745484 w 1999"/>
              <a:gd name="T15" fmla="*/ 742895 h 1990"/>
              <a:gd name="T16" fmla="*/ 745484 w 1999"/>
              <a:gd name="T17" fmla="*/ 658554 h 1990"/>
              <a:gd name="T18" fmla="*/ 581062 w 1999"/>
              <a:gd name="T19" fmla="*/ 494108 h 1990"/>
              <a:gd name="T20" fmla="*/ 550642 w 1999"/>
              <a:gd name="T21" fmla="*/ 476777 h 1990"/>
              <a:gd name="T22" fmla="*/ 517526 w 1999"/>
              <a:gd name="T23" fmla="*/ 111299 h 1990"/>
              <a:gd name="T24" fmla="*/ 466698 w 1999"/>
              <a:gd name="T25" fmla="*/ 467149 h 1990"/>
              <a:gd name="T26" fmla="*/ 466698 w 1999"/>
              <a:gd name="T27" fmla="*/ 467149 h 1990"/>
              <a:gd name="T28" fmla="*/ 164807 w 1999"/>
              <a:gd name="T29" fmla="*/ 467149 h 1990"/>
              <a:gd name="T30" fmla="*/ 164807 w 1999"/>
              <a:gd name="T31" fmla="*/ 164446 h 1990"/>
              <a:gd name="T32" fmla="*/ 466698 w 1999"/>
              <a:gd name="T33" fmla="*/ 164446 h 1990"/>
              <a:gd name="T34" fmla="*/ 466698 w 1999"/>
              <a:gd name="T35" fmla="*/ 467149 h 1990"/>
              <a:gd name="T36" fmla="*/ 466698 w 1999"/>
              <a:gd name="T37" fmla="*/ 467149 h 1990"/>
              <a:gd name="T38" fmla="*/ 466698 w 1999"/>
              <a:gd name="T39" fmla="*/ 467149 h 19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99" h="1990">
                <a:moveTo>
                  <a:pt x="1344" y="289"/>
                </a:moveTo>
                <a:lnTo>
                  <a:pt x="1344" y="289"/>
                </a:lnTo>
                <a:cubicBezTo>
                  <a:pt x="1055" y="0"/>
                  <a:pt x="576" y="0"/>
                  <a:pt x="287" y="297"/>
                </a:cubicBezTo>
                <a:cubicBezTo>
                  <a:pt x="0" y="586"/>
                  <a:pt x="0" y="1056"/>
                  <a:pt x="296" y="1353"/>
                </a:cubicBezTo>
                <a:cubicBezTo>
                  <a:pt x="549" y="1605"/>
                  <a:pt x="960" y="1632"/>
                  <a:pt x="1247" y="1432"/>
                </a:cubicBezTo>
                <a:cubicBezTo>
                  <a:pt x="1257" y="1457"/>
                  <a:pt x="1265" y="1483"/>
                  <a:pt x="1292" y="1510"/>
                </a:cubicBezTo>
                <a:cubicBezTo>
                  <a:pt x="1719" y="1929"/>
                  <a:pt x="1719" y="1929"/>
                  <a:pt x="1719" y="1929"/>
                </a:cubicBezTo>
                <a:cubicBezTo>
                  <a:pt x="1779" y="1989"/>
                  <a:pt x="1876" y="1989"/>
                  <a:pt x="1936" y="1929"/>
                </a:cubicBezTo>
                <a:cubicBezTo>
                  <a:pt x="1998" y="1867"/>
                  <a:pt x="1998" y="1772"/>
                  <a:pt x="1936" y="1710"/>
                </a:cubicBezTo>
                <a:cubicBezTo>
                  <a:pt x="1509" y="1283"/>
                  <a:pt x="1509" y="1283"/>
                  <a:pt x="1509" y="1283"/>
                </a:cubicBezTo>
                <a:cubicBezTo>
                  <a:pt x="1492" y="1265"/>
                  <a:pt x="1457" y="1248"/>
                  <a:pt x="1430" y="1238"/>
                </a:cubicBezTo>
                <a:cubicBezTo>
                  <a:pt x="1631" y="951"/>
                  <a:pt x="1606" y="551"/>
                  <a:pt x="1344" y="289"/>
                </a:cubicBezTo>
                <a:close/>
                <a:moveTo>
                  <a:pt x="1212" y="1213"/>
                </a:moveTo>
                <a:lnTo>
                  <a:pt x="1212" y="1213"/>
                </a:lnTo>
                <a:cubicBezTo>
                  <a:pt x="995" y="1432"/>
                  <a:pt x="646" y="1432"/>
                  <a:pt x="428" y="1213"/>
                </a:cubicBezTo>
                <a:cubicBezTo>
                  <a:pt x="209" y="994"/>
                  <a:pt x="209" y="646"/>
                  <a:pt x="428" y="427"/>
                </a:cubicBezTo>
                <a:cubicBezTo>
                  <a:pt x="636" y="210"/>
                  <a:pt x="995" y="210"/>
                  <a:pt x="1212" y="427"/>
                </a:cubicBezTo>
                <a:cubicBezTo>
                  <a:pt x="1430" y="637"/>
                  <a:pt x="1430" y="994"/>
                  <a:pt x="1212" y="1213"/>
                </a:cubicBezTo>
                <a:close/>
                <a:moveTo>
                  <a:pt x="1212" y="1213"/>
                </a:moveTo>
                <a:lnTo>
                  <a:pt x="1212" y="1213"/>
                </a:lnTo>
                <a:close/>
              </a:path>
            </a:pathLst>
          </a:custGeom>
          <a:solidFill>
            <a:schemeClr val="bg1"/>
          </a:solidFill>
          <a:ln>
            <a:noFill/>
          </a:ln>
        </p:spPr>
        <p:txBody>
          <a:bodyPr wrap="none" anchor="ctr"/>
          <a:lstStyle/>
          <a:p>
            <a:endParaRPr lang="es-MX" sz="900"/>
          </a:p>
        </p:txBody>
      </p:sp>
    </p:spTree>
    <p:extLst>
      <p:ext uri="{BB962C8B-B14F-4D97-AF65-F5344CB8AC3E}">
        <p14:creationId xmlns:p14="http://schemas.microsoft.com/office/powerpoint/2010/main" val="2445460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275371B0-F5E2-3B4B-A7E7-EBD84543905A}"/>
              </a:ext>
            </a:extLst>
          </p:cNvPr>
          <p:cNvSpPr/>
          <p:nvPr/>
        </p:nvSpPr>
        <p:spPr>
          <a:xfrm>
            <a:off x="1849247" y="1596308"/>
            <a:ext cx="3123793" cy="31237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Oval 31">
            <a:extLst>
              <a:ext uri="{FF2B5EF4-FFF2-40B4-BE49-F238E27FC236}">
                <a16:creationId xmlns:a16="http://schemas.microsoft.com/office/drawing/2014/main" id="{C84602A5-7B17-E448-B623-F6A91675B43D}"/>
              </a:ext>
            </a:extLst>
          </p:cNvPr>
          <p:cNvSpPr/>
          <p:nvPr/>
        </p:nvSpPr>
        <p:spPr>
          <a:xfrm>
            <a:off x="2492603" y="588225"/>
            <a:ext cx="2697555" cy="26975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reeform 6">
            <a:extLst>
              <a:ext uri="{FF2B5EF4-FFF2-40B4-BE49-F238E27FC236}">
                <a16:creationId xmlns:a16="http://schemas.microsoft.com/office/drawing/2014/main" id="{AAC8F3BA-CB30-F044-853F-690771DB0BD7}"/>
              </a:ext>
            </a:extLst>
          </p:cNvPr>
          <p:cNvSpPr/>
          <p:nvPr/>
        </p:nvSpPr>
        <p:spPr>
          <a:xfrm>
            <a:off x="6217036" y="-1"/>
            <a:ext cx="5973377" cy="5992316"/>
          </a:xfrm>
          <a:custGeom>
            <a:avLst/>
            <a:gdLst>
              <a:gd name="connsiteX0" fmla="*/ 1515815 w 9994386"/>
              <a:gd name="connsiteY0" fmla="*/ 0 h 10026074"/>
              <a:gd name="connsiteX1" fmla="*/ 9994386 w 9994386"/>
              <a:gd name="connsiteY1" fmla="*/ 0 h 10026074"/>
              <a:gd name="connsiteX2" fmla="*/ 9994386 w 9994386"/>
              <a:gd name="connsiteY2" fmla="*/ 8537709 h 10026074"/>
              <a:gd name="connsiteX3" fmla="*/ 9865800 w 9994386"/>
              <a:gd name="connsiteY3" fmla="*/ 8649093 h 10026074"/>
              <a:gd name="connsiteX4" fmla="*/ 6030098 w 9994386"/>
              <a:gd name="connsiteY4" fmla="*/ 10026074 h 10026074"/>
              <a:gd name="connsiteX5" fmla="*/ 0 w 9994386"/>
              <a:gd name="connsiteY5" fmla="*/ 3995976 h 10026074"/>
              <a:gd name="connsiteX6" fmla="*/ 1376982 w 9994386"/>
              <a:gd name="connsiteY6" fmla="*/ 160274 h 10026074"/>
              <a:gd name="connsiteX7" fmla="*/ 1515815 w 9994386"/>
              <a:gd name="connsiteY7" fmla="*/ 0 h 1002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4386" h="10026074">
                <a:moveTo>
                  <a:pt x="1515815" y="0"/>
                </a:moveTo>
                <a:lnTo>
                  <a:pt x="9994386" y="0"/>
                </a:lnTo>
                <a:lnTo>
                  <a:pt x="9994386" y="8537709"/>
                </a:lnTo>
                <a:lnTo>
                  <a:pt x="9865800" y="8649093"/>
                </a:lnTo>
                <a:cubicBezTo>
                  <a:pt x="8823444" y="9509322"/>
                  <a:pt x="7487118" y="10026074"/>
                  <a:pt x="6030098" y="10026074"/>
                </a:cubicBezTo>
                <a:cubicBezTo>
                  <a:pt x="2699768" y="10026074"/>
                  <a:pt x="0" y="7326307"/>
                  <a:pt x="0" y="3995976"/>
                </a:cubicBezTo>
                <a:cubicBezTo>
                  <a:pt x="0" y="2538956"/>
                  <a:pt x="516752" y="1202630"/>
                  <a:pt x="1376982" y="160274"/>
                </a:cubicBezTo>
                <a:lnTo>
                  <a:pt x="151581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p>
        </p:txBody>
      </p:sp>
      <p:sp>
        <p:nvSpPr>
          <p:cNvPr id="30" name="Oval 29">
            <a:extLst>
              <a:ext uri="{FF2B5EF4-FFF2-40B4-BE49-F238E27FC236}">
                <a16:creationId xmlns:a16="http://schemas.microsoft.com/office/drawing/2014/main" id="{9D4AE003-752F-8D43-9A1A-CBBF669A08E4}"/>
              </a:ext>
            </a:extLst>
          </p:cNvPr>
          <p:cNvSpPr/>
          <p:nvPr/>
        </p:nvSpPr>
        <p:spPr>
          <a:xfrm>
            <a:off x="3723763" y="851216"/>
            <a:ext cx="4918113" cy="49181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 name="Picture Placeholder 5">
            <a:extLst>
              <a:ext uri="{FF2B5EF4-FFF2-40B4-BE49-F238E27FC236}">
                <a16:creationId xmlns:a16="http://schemas.microsoft.com/office/drawing/2014/main" id="{B054687B-3D6C-B240-AF2F-E6EDD94F664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2208" t="9174" r="13412" b="9174"/>
          <a:stretch/>
        </p:blipFill>
        <p:spPr>
          <a:xfrm>
            <a:off x="3889496" y="1016949"/>
            <a:ext cx="4586646" cy="4586646"/>
          </a:xfrm>
        </p:spPr>
      </p:pic>
      <p:sp>
        <p:nvSpPr>
          <p:cNvPr id="13" name="Freeform 12">
            <a:extLst>
              <a:ext uri="{FF2B5EF4-FFF2-40B4-BE49-F238E27FC236}">
                <a16:creationId xmlns:a16="http://schemas.microsoft.com/office/drawing/2014/main" id="{4459C7C2-AEE9-0E48-91D7-19B6176808E3}"/>
              </a:ext>
            </a:extLst>
          </p:cNvPr>
          <p:cNvSpPr/>
          <p:nvPr/>
        </p:nvSpPr>
        <p:spPr>
          <a:xfrm>
            <a:off x="7193220" y="2990335"/>
            <a:ext cx="4997193" cy="3867665"/>
          </a:xfrm>
          <a:custGeom>
            <a:avLst/>
            <a:gdLst>
              <a:gd name="connsiteX0" fmla="*/ 6116596 w 9994386"/>
              <a:gd name="connsiteY0" fmla="*/ 0 h 7735330"/>
              <a:gd name="connsiteX1" fmla="*/ 9776252 w 9994386"/>
              <a:gd name="connsiteY1" fmla="*/ 1215151 h 7735330"/>
              <a:gd name="connsiteX2" fmla="*/ 9994386 w 9994386"/>
              <a:gd name="connsiteY2" fmla="*/ 1386571 h 7735330"/>
              <a:gd name="connsiteX3" fmla="*/ 9994386 w 9994386"/>
              <a:gd name="connsiteY3" fmla="*/ 7735330 h 7735330"/>
              <a:gd name="connsiteX4" fmla="*/ 218153 w 9994386"/>
              <a:gd name="connsiteY4" fmla="*/ 7735330 h 7735330"/>
              <a:gd name="connsiteX5" fmla="*/ 192567 w 9994386"/>
              <a:gd name="connsiteY5" fmla="*/ 7645227 h 7735330"/>
              <a:gd name="connsiteX6" fmla="*/ 0 w 9994386"/>
              <a:gd name="connsiteY6" fmla="*/ 6116595 h 7735330"/>
              <a:gd name="connsiteX7" fmla="*/ 6116596 w 9994386"/>
              <a:gd name="connsiteY7" fmla="*/ 0 h 773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4386" h="7735330">
                <a:moveTo>
                  <a:pt x="6116596" y="0"/>
                </a:moveTo>
                <a:cubicBezTo>
                  <a:pt x="7488950" y="0"/>
                  <a:pt x="8755742" y="451959"/>
                  <a:pt x="9776252" y="1215151"/>
                </a:cubicBezTo>
                <a:lnTo>
                  <a:pt x="9994386" y="1386571"/>
                </a:lnTo>
                <a:lnTo>
                  <a:pt x="9994386" y="7735330"/>
                </a:lnTo>
                <a:lnTo>
                  <a:pt x="218153" y="7735330"/>
                </a:lnTo>
                <a:lnTo>
                  <a:pt x="192567" y="7645227"/>
                </a:lnTo>
                <a:cubicBezTo>
                  <a:pt x="66858" y="7156636"/>
                  <a:pt x="0" y="6644423"/>
                  <a:pt x="0" y="6116595"/>
                </a:cubicBezTo>
                <a:cubicBezTo>
                  <a:pt x="0" y="2738493"/>
                  <a:pt x="2738492" y="0"/>
                  <a:pt x="6116596"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p>
        </p:txBody>
      </p:sp>
      <p:sp>
        <p:nvSpPr>
          <p:cNvPr id="14" name="Freeform 13">
            <a:extLst>
              <a:ext uri="{FF2B5EF4-FFF2-40B4-BE49-F238E27FC236}">
                <a16:creationId xmlns:a16="http://schemas.microsoft.com/office/drawing/2014/main" id="{70577DA4-3138-2C4A-8964-ACD83ADF3946}"/>
              </a:ext>
            </a:extLst>
          </p:cNvPr>
          <p:cNvSpPr/>
          <p:nvPr/>
        </p:nvSpPr>
        <p:spPr>
          <a:xfrm>
            <a:off x="6958442" y="2808625"/>
            <a:ext cx="5231971" cy="4049376"/>
          </a:xfrm>
          <a:custGeom>
            <a:avLst/>
            <a:gdLst>
              <a:gd name="connsiteX0" fmla="*/ 6116596 w 9994386"/>
              <a:gd name="connsiteY0" fmla="*/ 0 h 7735330"/>
              <a:gd name="connsiteX1" fmla="*/ 9776252 w 9994386"/>
              <a:gd name="connsiteY1" fmla="*/ 1215151 h 7735330"/>
              <a:gd name="connsiteX2" fmla="*/ 9994386 w 9994386"/>
              <a:gd name="connsiteY2" fmla="*/ 1386571 h 7735330"/>
              <a:gd name="connsiteX3" fmla="*/ 9994386 w 9994386"/>
              <a:gd name="connsiteY3" fmla="*/ 7735330 h 7735330"/>
              <a:gd name="connsiteX4" fmla="*/ 218153 w 9994386"/>
              <a:gd name="connsiteY4" fmla="*/ 7735330 h 7735330"/>
              <a:gd name="connsiteX5" fmla="*/ 192567 w 9994386"/>
              <a:gd name="connsiteY5" fmla="*/ 7645227 h 7735330"/>
              <a:gd name="connsiteX6" fmla="*/ 0 w 9994386"/>
              <a:gd name="connsiteY6" fmla="*/ 6116595 h 7735330"/>
              <a:gd name="connsiteX7" fmla="*/ 6116596 w 9994386"/>
              <a:gd name="connsiteY7" fmla="*/ 0 h 773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4386" h="7735330">
                <a:moveTo>
                  <a:pt x="6116596" y="0"/>
                </a:moveTo>
                <a:cubicBezTo>
                  <a:pt x="7488950" y="0"/>
                  <a:pt x="8755742" y="451959"/>
                  <a:pt x="9776252" y="1215151"/>
                </a:cubicBezTo>
                <a:lnTo>
                  <a:pt x="9994386" y="1386571"/>
                </a:lnTo>
                <a:lnTo>
                  <a:pt x="9994386" y="7735330"/>
                </a:lnTo>
                <a:lnTo>
                  <a:pt x="218153" y="7735330"/>
                </a:lnTo>
                <a:lnTo>
                  <a:pt x="192567" y="7645227"/>
                </a:lnTo>
                <a:cubicBezTo>
                  <a:pt x="66858" y="7156636"/>
                  <a:pt x="0" y="6644423"/>
                  <a:pt x="0" y="6116595"/>
                </a:cubicBezTo>
                <a:cubicBezTo>
                  <a:pt x="0" y="2738493"/>
                  <a:pt x="2738492" y="0"/>
                  <a:pt x="6116596" y="0"/>
                </a:cubicBezTo>
                <a:close/>
              </a:path>
            </a:pathLst>
          </a:custGeom>
          <a:noFill/>
          <a:ln w="57150">
            <a:solidFill>
              <a:schemeClr val="accent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p>
        </p:txBody>
      </p:sp>
      <p:sp>
        <p:nvSpPr>
          <p:cNvPr id="28" name="TextBox 27">
            <a:extLst>
              <a:ext uri="{FF2B5EF4-FFF2-40B4-BE49-F238E27FC236}">
                <a16:creationId xmlns:a16="http://schemas.microsoft.com/office/drawing/2014/main" id="{1346AB85-1E1F-6743-8493-6B485FE64820}"/>
              </a:ext>
            </a:extLst>
          </p:cNvPr>
          <p:cNvSpPr txBox="1"/>
          <p:nvPr/>
        </p:nvSpPr>
        <p:spPr>
          <a:xfrm>
            <a:off x="357197" y="3351589"/>
            <a:ext cx="6077466" cy="1569660"/>
          </a:xfrm>
          <a:prstGeom prst="rect">
            <a:avLst/>
          </a:prstGeom>
          <a:noFill/>
        </p:spPr>
        <p:txBody>
          <a:bodyPr wrap="square" rtlCol="0">
            <a:spAutoFit/>
          </a:bodyPr>
          <a:lstStyle/>
          <a:p>
            <a:r>
              <a:rPr lang="en-US" sz="4800" b="1" dirty="0">
                <a:solidFill>
                  <a:schemeClr val="accent2"/>
                </a:solidFill>
                <a:latin typeface="Montserrat Black" pitchFamily="2" charset="77"/>
                <a:cs typeface="Arial Black" panose="020B0604020202020204" pitchFamily="34" charset="0"/>
              </a:rPr>
              <a:t>INTERACTIVE</a:t>
            </a:r>
          </a:p>
          <a:p>
            <a:r>
              <a:rPr lang="en-US" sz="4800" b="1" dirty="0">
                <a:solidFill>
                  <a:schemeClr val="accent1"/>
                </a:solidFill>
                <a:latin typeface="Montserrat Black" pitchFamily="2" charset="77"/>
                <a:cs typeface="Arial Black" panose="020B0604020202020204" pitchFamily="34" charset="0"/>
              </a:rPr>
              <a:t>PRESENTATION</a:t>
            </a:r>
          </a:p>
        </p:txBody>
      </p:sp>
      <p:sp>
        <p:nvSpPr>
          <p:cNvPr id="29" name="TextBox 28">
            <a:extLst>
              <a:ext uri="{FF2B5EF4-FFF2-40B4-BE49-F238E27FC236}">
                <a16:creationId xmlns:a16="http://schemas.microsoft.com/office/drawing/2014/main" id="{B288A073-A08B-6343-8CAC-84C700E05011}"/>
              </a:ext>
            </a:extLst>
          </p:cNvPr>
          <p:cNvSpPr txBox="1"/>
          <p:nvPr/>
        </p:nvSpPr>
        <p:spPr>
          <a:xfrm>
            <a:off x="405542" y="4865159"/>
            <a:ext cx="3366565" cy="1015663"/>
          </a:xfrm>
          <a:prstGeom prst="rect">
            <a:avLst/>
          </a:prstGeom>
          <a:noFill/>
        </p:spPr>
        <p:txBody>
          <a:bodyPr wrap="square" rtlCol="0">
            <a:spAutoFit/>
          </a:bodyPr>
          <a:lstStyle/>
          <a:p>
            <a:r>
              <a:rPr lang="en-US" sz="2000" dirty="0">
                <a:solidFill>
                  <a:schemeClr val="tx2"/>
                </a:solidFill>
              </a:rPr>
              <a:t>Presenter Name </a:t>
            </a:r>
          </a:p>
          <a:p>
            <a:r>
              <a:rPr lang="en-US" sz="2000" dirty="0">
                <a:solidFill>
                  <a:schemeClr val="tx2"/>
                </a:solidFill>
              </a:rPr>
              <a:t>Role </a:t>
            </a:r>
          </a:p>
          <a:p>
            <a:r>
              <a:rPr lang="en-US" sz="2000" dirty="0">
                <a:solidFill>
                  <a:schemeClr val="tx2"/>
                </a:solidFill>
              </a:rPr>
              <a:t>Contact Information</a:t>
            </a:r>
          </a:p>
        </p:txBody>
      </p:sp>
      <p:sp>
        <p:nvSpPr>
          <p:cNvPr id="34" name="Oval 33">
            <a:extLst>
              <a:ext uri="{FF2B5EF4-FFF2-40B4-BE49-F238E27FC236}">
                <a16:creationId xmlns:a16="http://schemas.microsoft.com/office/drawing/2014/main" id="{DBC15C35-EB7F-394B-86F9-8E94F063F970}"/>
              </a:ext>
            </a:extLst>
          </p:cNvPr>
          <p:cNvSpPr/>
          <p:nvPr/>
        </p:nvSpPr>
        <p:spPr>
          <a:xfrm>
            <a:off x="6740815" y="3793169"/>
            <a:ext cx="2631989" cy="26319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TextBox 34">
            <a:extLst>
              <a:ext uri="{FF2B5EF4-FFF2-40B4-BE49-F238E27FC236}">
                <a16:creationId xmlns:a16="http://schemas.microsoft.com/office/drawing/2014/main" id="{C552DC9B-93C3-F447-8254-39080454C116}"/>
              </a:ext>
            </a:extLst>
          </p:cNvPr>
          <p:cNvSpPr txBox="1"/>
          <p:nvPr/>
        </p:nvSpPr>
        <p:spPr>
          <a:xfrm>
            <a:off x="6882694" y="4408623"/>
            <a:ext cx="2282961" cy="1107996"/>
          </a:xfrm>
          <a:prstGeom prst="rect">
            <a:avLst/>
          </a:prstGeom>
          <a:noFill/>
        </p:spPr>
        <p:txBody>
          <a:bodyPr wrap="square" rtlCol="0">
            <a:spAutoFit/>
          </a:bodyPr>
          <a:lstStyle/>
          <a:p>
            <a:pPr algn="ctr"/>
            <a:r>
              <a:rPr lang="en-US" sz="3300" b="1" dirty="0">
                <a:solidFill>
                  <a:schemeClr val="bg1"/>
                </a:solidFill>
                <a:latin typeface="Lato Black" panose="020F0502020204030203" pitchFamily="34" charset="77"/>
                <a:cs typeface="Arial Black" panose="020B0604020202020204" pitchFamily="34" charset="0"/>
              </a:rPr>
              <a:t>Know More</a:t>
            </a:r>
          </a:p>
        </p:txBody>
      </p:sp>
      <p:sp>
        <p:nvSpPr>
          <p:cNvPr id="36" name="TextBox 35">
            <a:extLst>
              <a:ext uri="{FF2B5EF4-FFF2-40B4-BE49-F238E27FC236}">
                <a16:creationId xmlns:a16="http://schemas.microsoft.com/office/drawing/2014/main" id="{30E2D20D-12DB-6941-809D-BA0E63191451}"/>
              </a:ext>
            </a:extLst>
          </p:cNvPr>
          <p:cNvSpPr txBox="1"/>
          <p:nvPr/>
        </p:nvSpPr>
        <p:spPr>
          <a:xfrm>
            <a:off x="7032427" y="5380019"/>
            <a:ext cx="2170143" cy="369332"/>
          </a:xfrm>
          <a:prstGeom prst="rect">
            <a:avLst/>
          </a:prstGeom>
          <a:noFill/>
        </p:spPr>
        <p:txBody>
          <a:bodyPr wrap="square" rtlCol="0">
            <a:spAutoFit/>
          </a:bodyPr>
          <a:lstStyle/>
          <a:p>
            <a:pPr algn="ctr"/>
            <a:r>
              <a:rPr lang="en-US" dirty="0" err="1">
                <a:solidFill>
                  <a:schemeClr val="bg1"/>
                </a:solidFill>
              </a:rPr>
              <a:t>www.ppthemes.com</a:t>
            </a:r>
            <a:endParaRPr lang="en-US" dirty="0">
              <a:solidFill>
                <a:schemeClr val="bg1"/>
              </a:solidFill>
            </a:endParaRPr>
          </a:p>
        </p:txBody>
      </p:sp>
      <p:sp>
        <p:nvSpPr>
          <p:cNvPr id="39" name="Oval 38">
            <a:extLst>
              <a:ext uri="{FF2B5EF4-FFF2-40B4-BE49-F238E27FC236}">
                <a16:creationId xmlns:a16="http://schemas.microsoft.com/office/drawing/2014/main" id="{772EC74A-5082-8945-B8D1-E6E8B7736460}"/>
              </a:ext>
            </a:extLst>
          </p:cNvPr>
          <p:cNvSpPr/>
          <p:nvPr/>
        </p:nvSpPr>
        <p:spPr>
          <a:xfrm>
            <a:off x="3114680" y="3772244"/>
            <a:ext cx="1483511" cy="1483511"/>
          </a:xfrm>
          <a:prstGeom prst="ellips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Oval 39">
            <a:extLst>
              <a:ext uri="{FF2B5EF4-FFF2-40B4-BE49-F238E27FC236}">
                <a16:creationId xmlns:a16="http://schemas.microsoft.com/office/drawing/2014/main" id="{84EF64D4-245A-DA49-A58F-B2DCA7F5DCE2}"/>
              </a:ext>
            </a:extLst>
          </p:cNvPr>
          <p:cNvSpPr/>
          <p:nvPr/>
        </p:nvSpPr>
        <p:spPr>
          <a:xfrm>
            <a:off x="7469518" y="2103247"/>
            <a:ext cx="2044189" cy="2044189"/>
          </a:xfrm>
          <a:prstGeom prst="ellipse">
            <a:avLst/>
          </a:prstGeom>
          <a:solidFill>
            <a:schemeClr val="accent5">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Oval 40">
            <a:extLst>
              <a:ext uri="{FF2B5EF4-FFF2-40B4-BE49-F238E27FC236}">
                <a16:creationId xmlns:a16="http://schemas.microsoft.com/office/drawing/2014/main" id="{98307FF1-B113-4344-94FE-9E444D3A2549}"/>
              </a:ext>
            </a:extLst>
          </p:cNvPr>
          <p:cNvSpPr/>
          <p:nvPr/>
        </p:nvSpPr>
        <p:spPr>
          <a:xfrm>
            <a:off x="6831443" y="3199503"/>
            <a:ext cx="1289519" cy="1289519"/>
          </a:xfrm>
          <a:prstGeom prst="ellips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Placeholder 14">
            <a:extLst>
              <a:ext uri="{FF2B5EF4-FFF2-40B4-BE49-F238E27FC236}">
                <a16:creationId xmlns:a16="http://schemas.microsoft.com/office/drawing/2014/main" id="{8371780C-D75A-8949-A84A-FDD1EAB683D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696" r="16696"/>
          <a:stretch>
            <a:fillRect/>
          </a:stretch>
        </p:blipFill>
        <p:spPr/>
      </p:pic>
    </p:spTree>
    <p:extLst>
      <p:ext uri="{BB962C8B-B14F-4D97-AF65-F5344CB8AC3E}">
        <p14:creationId xmlns:p14="http://schemas.microsoft.com/office/powerpoint/2010/main" val="1045624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Freeform 2">
            <a:extLst>
              <a:ext uri="{FF2B5EF4-FFF2-40B4-BE49-F238E27FC236}">
                <a16:creationId xmlns:a16="http://schemas.microsoft.com/office/drawing/2014/main" id="{DA0A077F-9796-4137-B53A-05262C94D498}"/>
              </a:ext>
            </a:extLst>
          </p:cNvPr>
          <p:cNvSpPr>
            <a:spLocks noChangeArrowheads="1"/>
          </p:cNvSpPr>
          <p:nvPr/>
        </p:nvSpPr>
        <p:spPr bwMode="auto">
          <a:xfrm>
            <a:off x="1588" y="2659"/>
            <a:ext cx="6444460" cy="6855342"/>
          </a:xfrm>
          <a:custGeom>
            <a:avLst/>
            <a:gdLst>
              <a:gd name="T0" fmla="*/ 0 w 14250"/>
              <a:gd name="T1" fmla="*/ 0 h 15157"/>
              <a:gd name="T2" fmla="*/ 0 w 14250"/>
              <a:gd name="T3" fmla="*/ 15156 h 15157"/>
              <a:gd name="T4" fmla="*/ 14249 w 14250"/>
              <a:gd name="T5" fmla="*/ 15156 h 15157"/>
              <a:gd name="T6" fmla="*/ 10748 w 14250"/>
              <a:gd name="T7" fmla="*/ 0 h 15157"/>
              <a:gd name="T8" fmla="*/ 0 w 14250"/>
              <a:gd name="T9" fmla="*/ 0 h 15157"/>
            </a:gdLst>
            <a:ahLst/>
            <a:cxnLst>
              <a:cxn ang="0">
                <a:pos x="T0" y="T1"/>
              </a:cxn>
              <a:cxn ang="0">
                <a:pos x="T2" y="T3"/>
              </a:cxn>
              <a:cxn ang="0">
                <a:pos x="T4" y="T5"/>
              </a:cxn>
              <a:cxn ang="0">
                <a:pos x="T6" y="T7"/>
              </a:cxn>
              <a:cxn ang="0">
                <a:pos x="T8" y="T9"/>
              </a:cxn>
            </a:cxnLst>
            <a:rect l="0" t="0" r="r" b="b"/>
            <a:pathLst>
              <a:path w="14250" h="15157">
                <a:moveTo>
                  <a:pt x="0" y="0"/>
                </a:moveTo>
                <a:lnTo>
                  <a:pt x="0" y="15156"/>
                </a:lnTo>
                <a:lnTo>
                  <a:pt x="14249" y="15156"/>
                </a:lnTo>
                <a:lnTo>
                  <a:pt x="10748" y="0"/>
                </a:lnTo>
                <a:lnTo>
                  <a:pt x="0" y="0"/>
                </a:lnTo>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01" name="Freeform 3">
            <a:extLst>
              <a:ext uri="{FF2B5EF4-FFF2-40B4-BE49-F238E27FC236}">
                <a16:creationId xmlns:a16="http://schemas.microsoft.com/office/drawing/2014/main" id="{4B5370FA-BDC6-4735-8E5E-7B793E0C2B38}"/>
              </a:ext>
            </a:extLst>
          </p:cNvPr>
          <p:cNvSpPr>
            <a:spLocks noChangeArrowheads="1"/>
          </p:cNvSpPr>
          <p:nvPr/>
        </p:nvSpPr>
        <p:spPr bwMode="auto">
          <a:xfrm>
            <a:off x="2205590" y="1376920"/>
            <a:ext cx="1120949" cy="1120949"/>
          </a:xfrm>
          <a:custGeom>
            <a:avLst/>
            <a:gdLst>
              <a:gd name="T0" fmla="*/ 2476 w 2477"/>
              <a:gd name="T1" fmla="*/ 1238 h 2477"/>
              <a:gd name="T2" fmla="*/ 2476 w 2477"/>
              <a:gd name="T3" fmla="*/ 1238 h 2477"/>
              <a:gd name="T4" fmla="*/ 1238 w 2477"/>
              <a:gd name="T5" fmla="*/ 2476 h 2477"/>
              <a:gd name="T6" fmla="*/ 1238 w 2477"/>
              <a:gd name="T7" fmla="*/ 2476 h 2477"/>
              <a:gd name="T8" fmla="*/ 0 w 2477"/>
              <a:gd name="T9" fmla="*/ 1238 h 2477"/>
              <a:gd name="T10" fmla="*/ 0 w 2477"/>
              <a:gd name="T11" fmla="*/ 1238 h 2477"/>
              <a:gd name="T12" fmla="*/ 1238 w 2477"/>
              <a:gd name="T13" fmla="*/ 0 h 2477"/>
              <a:gd name="T14" fmla="*/ 1238 w 2477"/>
              <a:gd name="T15" fmla="*/ 0 h 2477"/>
              <a:gd name="T16" fmla="*/ 2476 w 2477"/>
              <a:gd name="T17" fmla="*/ 1238 h 2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7" h="2477">
                <a:moveTo>
                  <a:pt x="2476" y="1238"/>
                </a:moveTo>
                <a:lnTo>
                  <a:pt x="2476" y="1238"/>
                </a:lnTo>
                <a:cubicBezTo>
                  <a:pt x="2476" y="1922"/>
                  <a:pt x="1922" y="2476"/>
                  <a:pt x="1238" y="2476"/>
                </a:cubicBezTo>
                <a:lnTo>
                  <a:pt x="1238" y="2476"/>
                </a:lnTo>
                <a:cubicBezTo>
                  <a:pt x="555" y="2476"/>
                  <a:pt x="0" y="1922"/>
                  <a:pt x="0" y="1238"/>
                </a:cubicBezTo>
                <a:lnTo>
                  <a:pt x="0" y="1238"/>
                </a:lnTo>
                <a:cubicBezTo>
                  <a:pt x="0" y="555"/>
                  <a:pt x="555" y="0"/>
                  <a:pt x="1238" y="0"/>
                </a:cubicBezTo>
                <a:lnTo>
                  <a:pt x="1238" y="0"/>
                </a:lnTo>
                <a:cubicBezTo>
                  <a:pt x="1922" y="0"/>
                  <a:pt x="2476" y="555"/>
                  <a:pt x="2476" y="1238"/>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02" name="Freeform 4">
            <a:extLst>
              <a:ext uri="{FF2B5EF4-FFF2-40B4-BE49-F238E27FC236}">
                <a16:creationId xmlns:a16="http://schemas.microsoft.com/office/drawing/2014/main" id="{9D44E50F-8E4E-4F0E-9F42-EBD3638C4167}"/>
              </a:ext>
            </a:extLst>
          </p:cNvPr>
          <p:cNvSpPr>
            <a:spLocks noChangeArrowheads="1"/>
          </p:cNvSpPr>
          <p:nvPr/>
        </p:nvSpPr>
        <p:spPr bwMode="auto">
          <a:xfrm>
            <a:off x="1631153" y="1618261"/>
            <a:ext cx="674165" cy="590393"/>
          </a:xfrm>
          <a:custGeom>
            <a:avLst/>
            <a:gdLst>
              <a:gd name="T0" fmla="*/ 56 w 1491"/>
              <a:gd name="T1" fmla="*/ 655 h 1304"/>
              <a:gd name="T2" fmla="*/ 56 w 1491"/>
              <a:gd name="T3" fmla="*/ 655 h 1304"/>
              <a:gd name="T4" fmla="*/ 1449 w 1491"/>
              <a:gd name="T5" fmla="*/ 64 h 1304"/>
              <a:gd name="T6" fmla="*/ 1449 w 1491"/>
              <a:gd name="T7" fmla="*/ 64 h 1304"/>
              <a:gd name="T8" fmla="*/ 1490 w 1491"/>
              <a:gd name="T9" fmla="*/ 0 h 1304"/>
              <a:gd name="T10" fmla="*/ 1490 w 1491"/>
              <a:gd name="T11" fmla="*/ 0 h 1304"/>
              <a:gd name="T12" fmla="*/ 0 w 1491"/>
              <a:gd name="T13" fmla="*/ 655 h 1304"/>
              <a:gd name="T14" fmla="*/ 0 w 1491"/>
              <a:gd name="T15" fmla="*/ 655 h 1304"/>
              <a:gd name="T16" fmla="*/ 1424 w 1491"/>
              <a:gd name="T17" fmla="*/ 1303 h 1304"/>
              <a:gd name="T18" fmla="*/ 1424 w 1491"/>
              <a:gd name="T19" fmla="*/ 1303 h 1304"/>
              <a:gd name="T20" fmla="*/ 1392 w 1491"/>
              <a:gd name="T21" fmla="*/ 1240 h 1304"/>
              <a:gd name="T22" fmla="*/ 1392 w 1491"/>
              <a:gd name="T23" fmla="*/ 1240 h 1304"/>
              <a:gd name="T24" fmla="*/ 56 w 1491"/>
              <a:gd name="T25" fmla="*/ 655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1" h="1304">
                <a:moveTo>
                  <a:pt x="56" y="655"/>
                </a:moveTo>
                <a:lnTo>
                  <a:pt x="56" y="655"/>
                </a:lnTo>
                <a:cubicBezTo>
                  <a:pt x="56" y="398"/>
                  <a:pt x="634" y="170"/>
                  <a:pt x="1449" y="64"/>
                </a:cubicBezTo>
                <a:lnTo>
                  <a:pt x="1449" y="64"/>
                </a:lnTo>
                <a:cubicBezTo>
                  <a:pt x="1462" y="42"/>
                  <a:pt x="1475" y="21"/>
                  <a:pt x="1490" y="0"/>
                </a:cubicBezTo>
                <a:lnTo>
                  <a:pt x="1490" y="0"/>
                </a:lnTo>
                <a:cubicBezTo>
                  <a:pt x="606" y="107"/>
                  <a:pt x="0" y="357"/>
                  <a:pt x="0" y="655"/>
                </a:cubicBezTo>
                <a:lnTo>
                  <a:pt x="0" y="655"/>
                </a:lnTo>
                <a:cubicBezTo>
                  <a:pt x="0" y="947"/>
                  <a:pt x="576" y="1192"/>
                  <a:pt x="1424" y="1303"/>
                </a:cubicBezTo>
                <a:lnTo>
                  <a:pt x="1424" y="1303"/>
                </a:lnTo>
                <a:cubicBezTo>
                  <a:pt x="1413" y="1282"/>
                  <a:pt x="1402" y="1261"/>
                  <a:pt x="1392" y="1240"/>
                </a:cubicBezTo>
                <a:lnTo>
                  <a:pt x="1392" y="1240"/>
                </a:lnTo>
                <a:cubicBezTo>
                  <a:pt x="607" y="1130"/>
                  <a:pt x="56" y="906"/>
                  <a:pt x="56" y="655"/>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03" name="Freeform 5">
            <a:extLst>
              <a:ext uri="{FF2B5EF4-FFF2-40B4-BE49-F238E27FC236}">
                <a16:creationId xmlns:a16="http://schemas.microsoft.com/office/drawing/2014/main" id="{A84C9AA8-A70F-45B7-AE6E-72A23732F5C9}"/>
              </a:ext>
            </a:extLst>
          </p:cNvPr>
          <p:cNvSpPr>
            <a:spLocks noChangeArrowheads="1"/>
          </p:cNvSpPr>
          <p:nvPr/>
        </p:nvSpPr>
        <p:spPr bwMode="auto">
          <a:xfrm>
            <a:off x="3228803" y="1624247"/>
            <a:ext cx="632280" cy="578426"/>
          </a:xfrm>
          <a:custGeom>
            <a:avLst/>
            <a:gdLst>
              <a:gd name="T0" fmla="*/ 1398 w 1399"/>
              <a:gd name="T1" fmla="*/ 643 h 1279"/>
              <a:gd name="T2" fmla="*/ 1398 w 1399"/>
              <a:gd name="T3" fmla="*/ 643 h 1279"/>
              <a:gd name="T4" fmla="*/ 0 w 1399"/>
              <a:gd name="T5" fmla="*/ 0 h 1279"/>
              <a:gd name="T6" fmla="*/ 0 w 1399"/>
              <a:gd name="T7" fmla="*/ 0 h 1279"/>
              <a:gd name="T8" fmla="*/ 42 w 1399"/>
              <a:gd name="T9" fmla="*/ 65 h 1279"/>
              <a:gd name="T10" fmla="*/ 42 w 1399"/>
              <a:gd name="T11" fmla="*/ 65 h 1279"/>
              <a:gd name="T12" fmla="*/ 1342 w 1399"/>
              <a:gd name="T13" fmla="*/ 643 h 1279"/>
              <a:gd name="T14" fmla="*/ 1342 w 1399"/>
              <a:gd name="T15" fmla="*/ 643 h 1279"/>
              <a:gd name="T16" fmla="*/ 97 w 1399"/>
              <a:gd name="T17" fmla="*/ 1214 h 1279"/>
              <a:gd name="T18" fmla="*/ 97 w 1399"/>
              <a:gd name="T19" fmla="*/ 1214 h 1279"/>
              <a:gd name="T20" fmla="*/ 65 w 1399"/>
              <a:gd name="T21" fmla="*/ 1278 h 1279"/>
              <a:gd name="T22" fmla="*/ 65 w 1399"/>
              <a:gd name="T23" fmla="*/ 1278 h 1279"/>
              <a:gd name="T24" fmla="*/ 1398 w 1399"/>
              <a:gd name="T25" fmla="*/ 643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9" h="1279">
                <a:moveTo>
                  <a:pt x="1398" y="643"/>
                </a:moveTo>
                <a:lnTo>
                  <a:pt x="1398" y="643"/>
                </a:lnTo>
                <a:cubicBezTo>
                  <a:pt x="1398" y="356"/>
                  <a:pt x="834" y="113"/>
                  <a:pt x="0" y="0"/>
                </a:cubicBezTo>
                <a:lnTo>
                  <a:pt x="0" y="0"/>
                </a:lnTo>
                <a:cubicBezTo>
                  <a:pt x="14" y="21"/>
                  <a:pt x="28" y="43"/>
                  <a:pt x="42" y="65"/>
                </a:cubicBezTo>
                <a:lnTo>
                  <a:pt x="42" y="65"/>
                </a:lnTo>
                <a:cubicBezTo>
                  <a:pt x="807" y="176"/>
                  <a:pt x="1342" y="396"/>
                  <a:pt x="1342" y="643"/>
                </a:cubicBezTo>
                <a:lnTo>
                  <a:pt x="1342" y="643"/>
                </a:lnTo>
                <a:cubicBezTo>
                  <a:pt x="1342" y="885"/>
                  <a:pt x="833" y="1101"/>
                  <a:pt x="97" y="1214"/>
                </a:cubicBezTo>
                <a:lnTo>
                  <a:pt x="97" y="1214"/>
                </a:lnTo>
                <a:cubicBezTo>
                  <a:pt x="87" y="1236"/>
                  <a:pt x="76" y="1257"/>
                  <a:pt x="65" y="1278"/>
                </a:cubicBezTo>
                <a:lnTo>
                  <a:pt x="65" y="1278"/>
                </a:lnTo>
                <a:cubicBezTo>
                  <a:pt x="863" y="1162"/>
                  <a:pt x="1398" y="924"/>
                  <a:pt x="1398" y="643"/>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04" name="Freeform 6">
            <a:extLst>
              <a:ext uri="{FF2B5EF4-FFF2-40B4-BE49-F238E27FC236}">
                <a16:creationId xmlns:a16="http://schemas.microsoft.com/office/drawing/2014/main" id="{E0902CE5-8C98-406F-B2CF-08D57A00A2F9}"/>
              </a:ext>
            </a:extLst>
          </p:cNvPr>
          <p:cNvSpPr>
            <a:spLocks noChangeArrowheads="1"/>
          </p:cNvSpPr>
          <p:nvPr/>
        </p:nvSpPr>
        <p:spPr bwMode="auto">
          <a:xfrm>
            <a:off x="2261436" y="2172752"/>
            <a:ext cx="1013242" cy="63827"/>
          </a:xfrm>
          <a:custGeom>
            <a:avLst/>
            <a:gdLst>
              <a:gd name="T0" fmla="*/ 1075 w 2240"/>
              <a:gd name="T1" fmla="*/ 84 h 142"/>
              <a:gd name="T2" fmla="*/ 1075 w 2240"/>
              <a:gd name="T3" fmla="*/ 84 h 142"/>
              <a:gd name="T4" fmla="*/ 0 w 2240"/>
              <a:gd name="T5" fmla="*/ 14 h 142"/>
              <a:gd name="T6" fmla="*/ 0 w 2240"/>
              <a:gd name="T7" fmla="*/ 14 h 142"/>
              <a:gd name="T8" fmla="*/ 32 w 2240"/>
              <a:gd name="T9" fmla="*/ 77 h 142"/>
              <a:gd name="T10" fmla="*/ 32 w 2240"/>
              <a:gd name="T11" fmla="*/ 77 h 142"/>
              <a:gd name="T12" fmla="*/ 1075 w 2240"/>
              <a:gd name="T13" fmla="*/ 141 h 142"/>
              <a:gd name="T14" fmla="*/ 1075 w 2240"/>
              <a:gd name="T15" fmla="*/ 141 h 142"/>
              <a:gd name="T16" fmla="*/ 2207 w 2240"/>
              <a:gd name="T17" fmla="*/ 64 h 142"/>
              <a:gd name="T18" fmla="*/ 2207 w 2240"/>
              <a:gd name="T19" fmla="*/ 64 h 142"/>
              <a:gd name="T20" fmla="*/ 2239 w 2240"/>
              <a:gd name="T21" fmla="*/ 0 h 142"/>
              <a:gd name="T22" fmla="*/ 2239 w 2240"/>
              <a:gd name="T23" fmla="*/ 0 h 142"/>
              <a:gd name="T24" fmla="*/ 1075 w 2240"/>
              <a:gd name="T25" fmla="*/ 8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0" h="142">
                <a:moveTo>
                  <a:pt x="1075" y="84"/>
                </a:moveTo>
                <a:lnTo>
                  <a:pt x="1075" y="84"/>
                </a:lnTo>
                <a:cubicBezTo>
                  <a:pt x="690" y="84"/>
                  <a:pt x="325" y="59"/>
                  <a:pt x="0" y="14"/>
                </a:cubicBezTo>
                <a:lnTo>
                  <a:pt x="0" y="14"/>
                </a:lnTo>
                <a:cubicBezTo>
                  <a:pt x="10" y="35"/>
                  <a:pt x="21" y="56"/>
                  <a:pt x="32" y="77"/>
                </a:cubicBezTo>
                <a:lnTo>
                  <a:pt x="32" y="77"/>
                </a:lnTo>
                <a:cubicBezTo>
                  <a:pt x="347" y="118"/>
                  <a:pt x="700" y="141"/>
                  <a:pt x="1075" y="141"/>
                </a:cubicBezTo>
                <a:lnTo>
                  <a:pt x="1075" y="141"/>
                </a:lnTo>
                <a:cubicBezTo>
                  <a:pt x="1485" y="141"/>
                  <a:pt x="1870" y="113"/>
                  <a:pt x="2207" y="64"/>
                </a:cubicBezTo>
                <a:lnTo>
                  <a:pt x="2207" y="64"/>
                </a:lnTo>
                <a:cubicBezTo>
                  <a:pt x="2218" y="43"/>
                  <a:pt x="2229" y="22"/>
                  <a:pt x="2239" y="0"/>
                </a:cubicBezTo>
                <a:lnTo>
                  <a:pt x="2239" y="0"/>
                </a:lnTo>
                <a:cubicBezTo>
                  <a:pt x="1892" y="54"/>
                  <a:pt x="1493" y="84"/>
                  <a:pt x="1075" y="84"/>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05" name="Freeform 8">
            <a:extLst>
              <a:ext uri="{FF2B5EF4-FFF2-40B4-BE49-F238E27FC236}">
                <a16:creationId xmlns:a16="http://schemas.microsoft.com/office/drawing/2014/main" id="{9D751429-B060-46EF-9564-0BC5B1BC4986}"/>
              </a:ext>
            </a:extLst>
          </p:cNvPr>
          <p:cNvSpPr>
            <a:spLocks noChangeArrowheads="1"/>
          </p:cNvSpPr>
          <p:nvPr/>
        </p:nvSpPr>
        <p:spPr bwMode="auto">
          <a:xfrm>
            <a:off x="2157720" y="1821708"/>
            <a:ext cx="1994" cy="1995"/>
          </a:xfrm>
          <a:custGeom>
            <a:avLst/>
            <a:gdLst>
              <a:gd name="T0" fmla="*/ 0 w 4"/>
              <a:gd name="T1" fmla="*/ 1 h 2"/>
              <a:gd name="T2" fmla="*/ 0 w 4"/>
              <a:gd name="T3" fmla="*/ 1 h 2"/>
              <a:gd name="T4" fmla="*/ 3 w 4"/>
              <a:gd name="T5" fmla="*/ 1 h 2"/>
              <a:gd name="T6" fmla="*/ 3 w 4"/>
              <a:gd name="T7" fmla="*/ 1 h 2"/>
              <a:gd name="T8" fmla="*/ 3 w 4"/>
              <a:gd name="T9" fmla="*/ 0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lnTo>
                  <a:pt x="0" y="1"/>
                </a:lnTo>
                <a:cubicBezTo>
                  <a:pt x="1" y="1"/>
                  <a:pt x="1" y="1"/>
                  <a:pt x="3" y="1"/>
                </a:cubicBezTo>
                <a:lnTo>
                  <a:pt x="3" y="1"/>
                </a:lnTo>
                <a:lnTo>
                  <a:pt x="3" y="0"/>
                </a:lnTo>
                <a:lnTo>
                  <a:pt x="0" y="1"/>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06" name="Freeform: Shape 505">
            <a:extLst>
              <a:ext uri="{FF2B5EF4-FFF2-40B4-BE49-F238E27FC236}">
                <a16:creationId xmlns:a16="http://schemas.microsoft.com/office/drawing/2014/main" id="{AE12FA26-16FE-49C5-B517-3AA0415C19C8}"/>
              </a:ext>
            </a:extLst>
          </p:cNvPr>
          <p:cNvSpPr>
            <a:spLocks noChangeArrowheads="1"/>
          </p:cNvSpPr>
          <p:nvPr/>
        </p:nvSpPr>
        <p:spPr bwMode="auto">
          <a:xfrm>
            <a:off x="2205588" y="1821708"/>
            <a:ext cx="1120498" cy="280354"/>
          </a:xfrm>
          <a:custGeom>
            <a:avLst/>
            <a:gdLst>
              <a:gd name="connsiteX0" fmla="*/ 1976064 w 2240996"/>
              <a:gd name="connsiteY0" fmla="*/ 17766 h 560708"/>
              <a:gd name="connsiteX1" fmla="*/ 2223816 w 2240996"/>
              <a:gd name="connsiteY1" fmla="*/ 29527 h 560708"/>
              <a:gd name="connsiteX2" fmla="*/ 2240996 w 2240996"/>
              <a:gd name="connsiteY2" fmla="*/ 227669 h 560708"/>
              <a:gd name="connsiteX3" fmla="*/ 2207540 w 2240996"/>
              <a:gd name="connsiteY3" fmla="*/ 501809 h 560708"/>
              <a:gd name="connsiteX4" fmla="*/ 2166851 w 2240996"/>
              <a:gd name="connsiteY4" fmla="*/ 510857 h 560708"/>
              <a:gd name="connsiteX5" fmla="*/ 1680389 w 2240996"/>
              <a:gd name="connsiteY5" fmla="*/ 455667 h 560708"/>
              <a:gd name="connsiteX6" fmla="*/ 1584543 w 2240996"/>
              <a:gd name="connsiteY6" fmla="*/ 374239 h 560708"/>
              <a:gd name="connsiteX7" fmla="*/ 1595393 w 2240996"/>
              <a:gd name="connsiteY7" fmla="*/ 257526 h 560708"/>
              <a:gd name="connsiteX8" fmla="*/ 1706611 w 2240996"/>
              <a:gd name="connsiteY8" fmla="*/ 233097 h 560708"/>
              <a:gd name="connsiteX9" fmla="*/ 1983298 w 2240996"/>
              <a:gd name="connsiteY9" fmla="*/ 259335 h 560708"/>
              <a:gd name="connsiteX10" fmla="*/ 2056538 w 2240996"/>
              <a:gd name="connsiteY10" fmla="*/ 229478 h 560708"/>
              <a:gd name="connsiteX11" fmla="*/ 2048400 w 2240996"/>
              <a:gd name="connsiteY11" fmla="*/ 204145 h 560708"/>
              <a:gd name="connsiteX12" fmla="*/ 1948034 w 2240996"/>
              <a:gd name="connsiteY12" fmla="*/ 135384 h 560708"/>
              <a:gd name="connsiteX13" fmla="*/ 1918195 w 2240996"/>
              <a:gd name="connsiteY13" fmla="*/ 32242 h 560708"/>
              <a:gd name="connsiteX14" fmla="*/ 1976064 w 2240996"/>
              <a:gd name="connsiteY14" fmla="*/ 17766 h 560708"/>
              <a:gd name="connsiteX15" fmla="*/ 22572 w 2240996"/>
              <a:gd name="connsiteY15" fmla="*/ 0 h 560708"/>
              <a:gd name="connsiteX16" fmla="*/ 200435 w 2240996"/>
              <a:gd name="connsiteY16" fmla="*/ 0 h 560708"/>
              <a:gd name="connsiteX17" fmla="*/ 316002 w 2240996"/>
              <a:gd name="connsiteY17" fmla="*/ 59683 h 560708"/>
              <a:gd name="connsiteX18" fmla="*/ 176058 w 2240996"/>
              <a:gd name="connsiteY18" fmla="*/ 169103 h 560708"/>
              <a:gd name="connsiteX19" fmla="*/ 921821 w 2240996"/>
              <a:gd name="connsiteY19" fmla="*/ 133835 h 560708"/>
              <a:gd name="connsiteX20" fmla="*/ 962450 w 2240996"/>
              <a:gd name="connsiteY20" fmla="*/ 177241 h 560708"/>
              <a:gd name="connsiteX21" fmla="*/ 918210 w 2240996"/>
              <a:gd name="connsiteY21" fmla="*/ 217935 h 560708"/>
              <a:gd name="connsiteX22" fmla="*/ 711455 w 2240996"/>
              <a:gd name="connsiteY22" fmla="*/ 293895 h 560708"/>
              <a:gd name="connsiteX23" fmla="*/ 655477 w 2240996"/>
              <a:gd name="connsiteY23" fmla="*/ 326450 h 560708"/>
              <a:gd name="connsiteX24" fmla="*/ 649157 w 2240996"/>
              <a:gd name="connsiteY24" fmla="*/ 386133 h 560708"/>
              <a:gd name="connsiteX25" fmla="*/ 686175 w 2240996"/>
              <a:gd name="connsiteY25" fmla="*/ 404219 h 560708"/>
              <a:gd name="connsiteX26" fmla="*/ 968770 w 2240996"/>
              <a:gd name="connsiteY26" fmla="*/ 469328 h 560708"/>
              <a:gd name="connsiteX27" fmla="*/ 988633 w 2240996"/>
              <a:gd name="connsiteY27" fmla="*/ 486510 h 560708"/>
              <a:gd name="connsiteX28" fmla="*/ 937170 w 2240996"/>
              <a:gd name="connsiteY28" fmla="*/ 533533 h 560708"/>
              <a:gd name="connsiteX29" fmla="*/ 532688 w 2240996"/>
              <a:gd name="connsiteY29" fmla="*/ 560662 h 560708"/>
              <a:gd name="connsiteX30" fmla="*/ 31600 w 2240996"/>
              <a:gd name="connsiteY30" fmla="*/ 487414 h 560708"/>
              <a:gd name="connsiteX31" fmla="*/ 0 w 2240996"/>
              <a:gd name="connsiteY31" fmla="*/ 226073 h 560708"/>
              <a:gd name="connsiteX32" fmla="*/ 22572 w 2240996"/>
              <a:gd name="connsiteY32" fmla="*/ 0 h 56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0996" h="560708">
                <a:moveTo>
                  <a:pt x="1976064" y="17766"/>
                </a:moveTo>
                <a:cubicBezTo>
                  <a:pt x="2059251" y="17766"/>
                  <a:pt x="2141533" y="21385"/>
                  <a:pt x="2223816" y="29527"/>
                </a:cubicBezTo>
                <a:cubicBezTo>
                  <a:pt x="2235571" y="93765"/>
                  <a:pt x="2240996" y="159812"/>
                  <a:pt x="2240996" y="227669"/>
                </a:cubicBezTo>
                <a:cubicBezTo>
                  <a:pt x="2240996" y="321763"/>
                  <a:pt x="2229241" y="414048"/>
                  <a:pt x="2207540" y="501809"/>
                </a:cubicBezTo>
                <a:cubicBezTo>
                  <a:pt x="2193977" y="505428"/>
                  <a:pt x="2179510" y="509047"/>
                  <a:pt x="2166851" y="510857"/>
                </a:cubicBezTo>
                <a:cubicBezTo>
                  <a:pt x="2003190" y="541618"/>
                  <a:pt x="1828678" y="530761"/>
                  <a:pt x="1680389" y="455667"/>
                </a:cubicBezTo>
                <a:cubicBezTo>
                  <a:pt x="1642412" y="436667"/>
                  <a:pt x="1606244" y="412239"/>
                  <a:pt x="1584543" y="374239"/>
                </a:cubicBezTo>
                <a:cubicBezTo>
                  <a:pt x="1563746" y="338049"/>
                  <a:pt x="1563746" y="286478"/>
                  <a:pt x="1595393" y="257526"/>
                </a:cubicBezTo>
                <a:cubicBezTo>
                  <a:pt x="1623424" y="230383"/>
                  <a:pt x="1667730" y="230383"/>
                  <a:pt x="1706611" y="233097"/>
                </a:cubicBezTo>
                <a:cubicBezTo>
                  <a:pt x="1798840" y="237621"/>
                  <a:pt x="1891069" y="246668"/>
                  <a:pt x="1983298" y="259335"/>
                </a:cubicBezTo>
                <a:cubicBezTo>
                  <a:pt x="2013136" y="262954"/>
                  <a:pt x="2053826" y="259335"/>
                  <a:pt x="2056538" y="229478"/>
                </a:cubicBezTo>
                <a:cubicBezTo>
                  <a:pt x="2058347" y="220431"/>
                  <a:pt x="2053826" y="211383"/>
                  <a:pt x="2048400" y="204145"/>
                </a:cubicBezTo>
                <a:cubicBezTo>
                  <a:pt x="2025795" y="169764"/>
                  <a:pt x="1982393" y="157098"/>
                  <a:pt x="1948034" y="135384"/>
                </a:cubicBezTo>
                <a:cubicBezTo>
                  <a:pt x="1913674" y="112765"/>
                  <a:pt x="1887452" y="60289"/>
                  <a:pt x="1918195" y="32242"/>
                </a:cubicBezTo>
                <a:cubicBezTo>
                  <a:pt x="1933566" y="17766"/>
                  <a:pt x="1956171" y="15956"/>
                  <a:pt x="1976064" y="17766"/>
                </a:cubicBezTo>
                <a:close/>
                <a:moveTo>
                  <a:pt x="22572" y="0"/>
                </a:moveTo>
                <a:cubicBezTo>
                  <a:pt x="82161" y="0"/>
                  <a:pt x="141749" y="0"/>
                  <a:pt x="200435" y="0"/>
                </a:cubicBezTo>
                <a:cubicBezTo>
                  <a:pt x="248287" y="0"/>
                  <a:pt x="311487" y="11756"/>
                  <a:pt x="316002" y="59683"/>
                </a:cubicBezTo>
                <a:cubicBezTo>
                  <a:pt x="261830" y="84099"/>
                  <a:pt x="213075" y="122080"/>
                  <a:pt x="176058" y="169103"/>
                </a:cubicBezTo>
                <a:cubicBezTo>
                  <a:pt x="427054" y="174529"/>
                  <a:pt x="688883" y="38885"/>
                  <a:pt x="921821" y="133835"/>
                </a:cubicBezTo>
                <a:cubicBezTo>
                  <a:pt x="941684" y="141974"/>
                  <a:pt x="964256" y="156443"/>
                  <a:pt x="962450" y="177241"/>
                </a:cubicBezTo>
                <a:cubicBezTo>
                  <a:pt x="961547" y="198945"/>
                  <a:pt x="938073" y="209796"/>
                  <a:pt x="918210" y="217935"/>
                </a:cubicBezTo>
                <a:cubicBezTo>
                  <a:pt x="849593" y="242351"/>
                  <a:pt x="780975" y="268575"/>
                  <a:pt x="711455" y="293895"/>
                </a:cubicBezTo>
                <a:cubicBezTo>
                  <a:pt x="690689" y="301130"/>
                  <a:pt x="669923" y="310173"/>
                  <a:pt x="655477" y="326450"/>
                </a:cubicBezTo>
                <a:cubicBezTo>
                  <a:pt x="640129" y="342727"/>
                  <a:pt x="634712" y="369856"/>
                  <a:pt x="649157" y="386133"/>
                </a:cubicBezTo>
                <a:cubicBezTo>
                  <a:pt x="657283" y="396985"/>
                  <a:pt x="671729" y="401506"/>
                  <a:pt x="686175" y="404219"/>
                </a:cubicBezTo>
                <a:cubicBezTo>
                  <a:pt x="780975" y="426826"/>
                  <a:pt x="882096" y="426826"/>
                  <a:pt x="968770" y="469328"/>
                </a:cubicBezTo>
                <a:cubicBezTo>
                  <a:pt x="975993" y="473849"/>
                  <a:pt x="985022" y="479275"/>
                  <a:pt x="988633" y="486510"/>
                </a:cubicBezTo>
                <a:cubicBezTo>
                  <a:pt x="1000370" y="510925"/>
                  <a:pt x="964256" y="530820"/>
                  <a:pt x="937170" y="533533"/>
                </a:cubicBezTo>
                <a:cubicBezTo>
                  <a:pt x="802644" y="550714"/>
                  <a:pt x="667215" y="558853"/>
                  <a:pt x="532688" y="560662"/>
                </a:cubicBezTo>
                <a:cubicBezTo>
                  <a:pt x="362950" y="561566"/>
                  <a:pt x="186892" y="549810"/>
                  <a:pt x="31600" y="487414"/>
                </a:cubicBezTo>
                <a:cubicBezTo>
                  <a:pt x="10835" y="403315"/>
                  <a:pt x="0" y="315598"/>
                  <a:pt x="0" y="226073"/>
                </a:cubicBezTo>
                <a:cubicBezTo>
                  <a:pt x="0" y="148304"/>
                  <a:pt x="8126" y="73248"/>
                  <a:pt x="22572" y="0"/>
                </a:cubicBezTo>
                <a:close/>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900" dirty="0">
              <a:latin typeface="Raleway Light" panose="020B0403030101060003" pitchFamily="34" charset="0"/>
            </a:endParaRPr>
          </a:p>
        </p:txBody>
      </p:sp>
      <p:sp>
        <p:nvSpPr>
          <p:cNvPr id="507" name="Freeform 10">
            <a:extLst>
              <a:ext uri="{FF2B5EF4-FFF2-40B4-BE49-F238E27FC236}">
                <a16:creationId xmlns:a16="http://schemas.microsoft.com/office/drawing/2014/main" id="{614F9E11-B149-4DD8-9A81-E07D55595BC2}"/>
              </a:ext>
            </a:extLst>
          </p:cNvPr>
          <p:cNvSpPr>
            <a:spLocks noChangeArrowheads="1"/>
          </p:cNvSpPr>
          <p:nvPr/>
        </p:nvSpPr>
        <p:spPr bwMode="auto">
          <a:xfrm>
            <a:off x="2949564" y="2950636"/>
            <a:ext cx="1240624" cy="1527842"/>
          </a:xfrm>
          <a:custGeom>
            <a:avLst/>
            <a:gdLst>
              <a:gd name="T0" fmla="*/ 398 w 2742"/>
              <a:gd name="T1" fmla="*/ 2549 h 3380"/>
              <a:gd name="T2" fmla="*/ 480 w 2742"/>
              <a:gd name="T3" fmla="*/ 2543 h 3380"/>
              <a:gd name="T4" fmla="*/ 474 w 2742"/>
              <a:gd name="T5" fmla="*/ 2460 h 3380"/>
              <a:gd name="T6" fmla="*/ 2069 w 2742"/>
              <a:gd name="T7" fmla="*/ 371 h 3380"/>
              <a:gd name="T8" fmla="*/ 2152 w 2742"/>
              <a:gd name="T9" fmla="*/ 441 h 3380"/>
              <a:gd name="T10" fmla="*/ 2233 w 2742"/>
              <a:gd name="T11" fmla="*/ 433 h 3380"/>
              <a:gd name="T12" fmla="*/ 2144 w 2742"/>
              <a:gd name="T13" fmla="*/ 282 h 3380"/>
              <a:gd name="T14" fmla="*/ 2182 w 2742"/>
              <a:gd name="T15" fmla="*/ 236 h 3380"/>
              <a:gd name="T16" fmla="*/ 2689 w 2742"/>
              <a:gd name="T17" fmla="*/ 1358 h 3380"/>
              <a:gd name="T18" fmla="*/ 1186 w 2742"/>
              <a:gd name="T19" fmla="*/ 2860 h 3380"/>
              <a:gd name="T20" fmla="*/ 302 w 2742"/>
              <a:gd name="T21" fmla="*/ 2468 h 3380"/>
              <a:gd name="T22" fmla="*/ 2741 w 2742"/>
              <a:gd name="T23" fmla="*/ 1358 h 3380"/>
              <a:gd name="T24" fmla="*/ 2220 w 2742"/>
              <a:gd name="T25" fmla="*/ 201 h 3380"/>
              <a:gd name="T26" fmla="*/ 2242 w 2742"/>
              <a:gd name="T27" fmla="*/ 203 h 3380"/>
              <a:gd name="T28" fmla="*/ 2343 w 2742"/>
              <a:gd name="T29" fmla="*/ 102 h 3380"/>
              <a:gd name="T30" fmla="*/ 2242 w 2742"/>
              <a:gd name="T31" fmla="*/ 0 h 3380"/>
              <a:gd name="T32" fmla="*/ 2140 w 2742"/>
              <a:gd name="T33" fmla="*/ 102 h 3380"/>
              <a:gd name="T34" fmla="*/ 2080 w 2742"/>
              <a:gd name="T35" fmla="*/ 229 h 3380"/>
              <a:gd name="T36" fmla="*/ 1971 w 2742"/>
              <a:gd name="T37" fmla="*/ 137 h 3380"/>
              <a:gd name="T38" fmla="*/ 1890 w 2742"/>
              <a:gd name="T39" fmla="*/ 145 h 3380"/>
              <a:gd name="T40" fmla="*/ 2005 w 2742"/>
              <a:gd name="T41" fmla="*/ 318 h 3380"/>
              <a:gd name="T42" fmla="*/ 218 w 2742"/>
              <a:gd name="T43" fmla="*/ 2246 h 3380"/>
              <a:gd name="T44" fmla="*/ 137 w 2742"/>
              <a:gd name="T45" fmla="*/ 2253 h 3380"/>
              <a:gd name="T46" fmla="*/ 143 w 2742"/>
              <a:gd name="T47" fmla="*/ 2336 h 3380"/>
              <a:gd name="T48" fmla="*/ 130 w 2742"/>
              <a:gd name="T49" fmla="*/ 2544 h 3380"/>
              <a:gd name="T50" fmla="*/ 102 w 2742"/>
              <a:gd name="T51" fmla="*/ 2540 h 3380"/>
              <a:gd name="T52" fmla="*/ 0 w 2742"/>
              <a:gd name="T53" fmla="*/ 2641 h 3380"/>
              <a:gd name="T54" fmla="*/ 102 w 2742"/>
              <a:gd name="T55" fmla="*/ 2743 h 3380"/>
              <a:gd name="T56" fmla="*/ 204 w 2742"/>
              <a:gd name="T57" fmla="*/ 2641 h 3380"/>
              <a:gd name="T58" fmla="*/ 193 w 2742"/>
              <a:gd name="T59" fmla="*/ 2597 h 3380"/>
              <a:gd name="T60" fmla="*/ 217 w 2742"/>
              <a:gd name="T61" fmla="*/ 2570 h 3380"/>
              <a:gd name="T62" fmla="*/ 1027 w 2742"/>
              <a:gd name="T63" fmla="*/ 3129 h 3380"/>
              <a:gd name="T64" fmla="*/ 866 w 2742"/>
              <a:gd name="T65" fmla="*/ 3129 h 3380"/>
              <a:gd name="T66" fmla="*/ 740 w 2742"/>
              <a:gd name="T67" fmla="*/ 3253 h 3380"/>
              <a:gd name="T68" fmla="*/ 1027 w 2742"/>
              <a:gd name="T69" fmla="*/ 3379 h 3380"/>
              <a:gd name="T70" fmla="*/ 1613 w 2742"/>
              <a:gd name="T71" fmla="*/ 3379 h 3380"/>
              <a:gd name="T72" fmla="*/ 1739 w 2742"/>
              <a:gd name="T73" fmla="*/ 3253 h 3380"/>
              <a:gd name="T74" fmla="*/ 1613 w 2742"/>
              <a:gd name="T75" fmla="*/ 3129 h 3380"/>
              <a:gd name="T76" fmla="*/ 1439 w 2742"/>
              <a:gd name="T77" fmla="*/ 2891 h 3380"/>
              <a:gd name="T78" fmla="*/ 2741 w 2742"/>
              <a:gd name="T79" fmla="*/ 1358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42" h="3380">
                <a:moveTo>
                  <a:pt x="302" y="2468"/>
                </a:moveTo>
                <a:lnTo>
                  <a:pt x="398" y="2549"/>
                </a:lnTo>
                <a:lnTo>
                  <a:pt x="398" y="2549"/>
                </a:lnTo>
                <a:cubicBezTo>
                  <a:pt x="423" y="2570"/>
                  <a:pt x="459" y="2567"/>
                  <a:pt x="480" y="2543"/>
                </a:cubicBezTo>
                <a:lnTo>
                  <a:pt x="480" y="2543"/>
                </a:lnTo>
                <a:cubicBezTo>
                  <a:pt x="500" y="2518"/>
                  <a:pt x="498" y="2481"/>
                  <a:pt x="474" y="2460"/>
                </a:cubicBezTo>
                <a:lnTo>
                  <a:pt x="377" y="2379"/>
                </a:lnTo>
                <a:lnTo>
                  <a:pt x="2069" y="371"/>
                </a:lnTo>
                <a:lnTo>
                  <a:pt x="2152" y="441"/>
                </a:lnTo>
                <a:lnTo>
                  <a:pt x="2152" y="441"/>
                </a:lnTo>
                <a:cubicBezTo>
                  <a:pt x="2176" y="461"/>
                  <a:pt x="2213" y="459"/>
                  <a:pt x="2233" y="433"/>
                </a:cubicBezTo>
                <a:lnTo>
                  <a:pt x="2233" y="433"/>
                </a:lnTo>
                <a:cubicBezTo>
                  <a:pt x="2254" y="409"/>
                  <a:pt x="2251" y="372"/>
                  <a:pt x="2226" y="352"/>
                </a:cubicBezTo>
                <a:lnTo>
                  <a:pt x="2144" y="282"/>
                </a:lnTo>
                <a:lnTo>
                  <a:pt x="2182" y="236"/>
                </a:lnTo>
                <a:lnTo>
                  <a:pt x="2182" y="236"/>
                </a:lnTo>
                <a:cubicBezTo>
                  <a:pt x="2493" y="512"/>
                  <a:pt x="2689" y="914"/>
                  <a:pt x="2689" y="1358"/>
                </a:cubicBezTo>
                <a:lnTo>
                  <a:pt x="2689" y="1358"/>
                </a:lnTo>
                <a:cubicBezTo>
                  <a:pt x="2689" y="2186"/>
                  <a:pt x="2015" y="2860"/>
                  <a:pt x="1186" y="2860"/>
                </a:cubicBezTo>
                <a:lnTo>
                  <a:pt x="1186" y="2860"/>
                </a:lnTo>
                <a:cubicBezTo>
                  <a:pt x="833" y="2860"/>
                  <a:pt x="507" y="2736"/>
                  <a:pt x="250" y="2530"/>
                </a:cubicBezTo>
                <a:lnTo>
                  <a:pt x="302" y="2468"/>
                </a:lnTo>
                <a:close/>
                <a:moveTo>
                  <a:pt x="2741" y="1358"/>
                </a:moveTo>
                <a:lnTo>
                  <a:pt x="2741" y="1358"/>
                </a:lnTo>
                <a:cubicBezTo>
                  <a:pt x="2741" y="899"/>
                  <a:pt x="2539" y="485"/>
                  <a:pt x="2220" y="201"/>
                </a:cubicBezTo>
                <a:lnTo>
                  <a:pt x="2220" y="201"/>
                </a:lnTo>
                <a:cubicBezTo>
                  <a:pt x="2226" y="202"/>
                  <a:pt x="2234" y="203"/>
                  <a:pt x="2242" y="203"/>
                </a:cubicBezTo>
                <a:lnTo>
                  <a:pt x="2242" y="203"/>
                </a:lnTo>
                <a:cubicBezTo>
                  <a:pt x="2297" y="203"/>
                  <a:pt x="2343" y="157"/>
                  <a:pt x="2343" y="102"/>
                </a:cubicBezTo>
                <a:lnTo>
                  <a:pt x="2343" y="102"/>
                </a:lnTo>
                <a:cubicBezTo>
                  <a:pt x="2343" y="45"/>
                  <a:pt x="2297" y="0"/>
                  <a:pt x="2242" y="0"/>
                </a:cubicBezTo>
                <a:lnTo>
                  <a:pt x="2242" y="0"/>
                </a:lnTo>
                <a:cubicBezTo>
                  <a:pt x="2185" y="0"/>
                  <a:pt x="2140" y="45"/>
                  <a:pt x="2140" y="102"/>
                </a:cubicBezTo>
                <a:lnTo>
                  <a:pt x="2140" y="102"/>
                </a:lnTo>
                <a:cubicBezTo>
                  <a:pt x="2140" y="117"/>
                  <a:pt x="2144" y="132"/>
                  <a:pt x="2150" y="145"/>
                </a:cubicBezTo>
                <a:lnTo>
                  <a:pt x="2080" y="229"/>
                </a:lnTo>
                <a:lnTo>
                  <a:pt x="1971" y="137"/>
                </a:lnTo>
                <a:lnTo>
                  <a:pt x="1971" y="137"/>
                </a:lnTo>
                <a:cubicBezTo>
                  <a:pt x="1947" y="117"/>
                  <a:pt x="1910" y="120"/>
                  <a:pt x="1890" y="145"/>
                </a:cubicBezTo>
                <a:lnTo>
                  <a:pt x="1890" y="145"/>
                </a:lnTo>
                <a:cubicBezTo>
                  <a:pt x="1869" y="169"/>
                  <a:pt x="1872" y="206"/>
                  <a:pt x="1897" y="226"/>
                </a:cubicBezTo>
                <a:lnTo>
                  <a:pt x="2005" y="318"/>
                </a:lnTo>
                <a:lnTo>
                  <a:pt x="313" y="2326"/>
                </a:lnTo>
                <a:lnTo>
                  <a:pt x="218" y="2246"/>
                </a:lnTo>
                <a:lnTo>
                  <a:pt x="218" y="2246"/>
                </a:lnTo>
                <a:cubicBezTo>
                  <a:pt x="194" y="2225"/>
                  <a:pt x="157" y="2229"/>
                  <a:pt x="137" y="2253"/>
                </a:cubicBezTo>
                <a:lnTo>
                  <a:pt x="137" y="2253"/>
                </a:lnTo>
                <a:cubicBezTo>
                  <a:pt x="115" y="2277"/>
                  <a:pt x="119" y="2314"/>
                  <a:pt x="143" y="2336"/>
                </a:cubicBezTo>
                <a:lnTo>
                  <a:pt x="238" y="2415"/>
                </a:lnTo>
                <a:lnTo>
                  <a:pt x="130" y="2544"/>
                </a:lnTo>
                <a:lnTo>
                  <a:pt x="130" y="2544"/>
                </a:lnTo>
                <a:cubicBezTo>
                  <a:pt x="121" y="2542"/>
                  <a:pt x="111" y="2540"/>
                  <a:pt x="102" y="2540"/>
                </a:cubicBezTo>
                <a:lnTo>
                  <a:pt x="102" y="2540"/>
                </a:lnTo>
                <a:cubicBezTo>
                  <a:pt x="45" y="2540"/>
                  <a:pt x="0" y="2585"/>
                  <a:pt x="0" y="2641"/>
                </a:cubicBezTo>
                <a:lnTo>
                  <a:pt x="0" y="2641"/>
                </a:lnTo>
                <a:cubicBezTo>
                  <a:pt x="0" y="2698"/>
                  <a:pt x="45" y="2743"/>
                  <a:pt x="102" y="2743"/>
                </a:cubicBezTo>
                <a:lnTo>
                  <a:pt x="102" y="2743"/>
                </a:lnTo>
                <a:cubicBezTo>
                  <a:pt x="158" y="2743"/>
                  <a:pt x="204" y="2698"/>
                  <a:pt x="204" y="2641"/>
                </a:cubicBezTo>
                <a:lnTo>
                  <a:pt x="204" y="2641"/>
                </a:lnTo>
                <a:cubicBezTo>
                  <a:pt x="204" y="2626"/>
                  <a:pt x="200" y="2611"/>
                  <a:pt x="193" y="2597"/>
                </a:cubicBezTo>
                <a:lnTo>
                  <a:pt x="217" y="2570"/>
                </a:lnTo>
                <a:lnTo>
                  <a:pt x="217" y="2570"/>
                </a:lnTo>
                <a:cubicBezTo>
                  <a:pt x="444" y="2752"/>
                  <a:pt x="723" y="2873"/>
                  <a:pt x="1027" y="2904"/>
                </a:cubicBezTo>
                <a:lnTo>
                  <a:pt x="1027" y="3129"/>
                </a:lnTo>
                <a:lnTo>
                  <a:pt x="866" y="3129"/>
                </a:lnTo>
                <a:lnTo>
                  <a:pt x="866" y="3129"/>
                </a:lnTo>
                <a:cubicBezTo>
                  <a:pt x="797" y="3129"/>
                  <a:pt x="740" y="3185"/>
                  <a:pt x="740" y="3253"/>
                </a:cubicBezTo>
                <a:lnTo>
                  <a:pt x="740" y="3253"/>
                </a:lnTo>
                <a:cubicBezTo>
                  <a:pt x="740" y="3323"/>
                  <a:pt x="797" y="3379"/>
                  <a:pt x="866" y="3379"/>
                </a:cubicBezTo>
                <a:lnTo>
                  <a:pt x="1027" y="3379"/>
                </a:lnTo>
                <a:lnTo>
                  <a:pt x="1439" y="3379"/>
                </a:lnTo>
                <a:lnTo>
                  <a:pt x="1613" y="3379"/>
                </a:lnTo>
                <a:lnTo>
                  <a:pt x="1613" y="3379"/>
                </a:lnTo>
                <a:cubicBezTo>
                  <a:pt x="1683" y="3379"/>
                  <a:pt x="1739" y="3323"/>
                  <a:pt x="1739" y="3253"/>
                </a:cubicBezTo>
                <a:lnTo>
                  <a:pt x="1739" y="3253"/>
                </a:lnTo>
                <a:cubicBezTo>
                  <a:pt x="1739" y="3185"/>
                  <a:pt x="1683" y="3129"/>
                  <a:pt x="1613" y="3129"/>
                </a:cubicBezTo>
                <a:lnTo>
                  <a:pt x="1439" y="3129"/>
                </a:lnTo>
                <a:lnTo>
                  <a:pt x="1439" y="2891"/>
                </a:lnTo>
                <a:lnTo>
                  <a:pt x="1439" y="2891"/>
                </a:lnTo>
                <a:cubicBezTo>
                  <a:pt x="2176" y="2771"/>
                  <a:pt x="2741" y="2129"/>
                  <a:pt x="2741" y="1358"/>
                </a:cubicBezTo>
                <a:close/>
              </a:path>
            </a:pathLst>
          </a:custGeom>
          <a:solidFill>
            <a:srgbClr val="DCDF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08" name="Freeform 11">
            <a:extLst>
              <a:ext uri="{FF2B5EF4-FFF2-40B4-BE49-F238E27FC236}">
                <a16:creationId xmlns:a16="http://schemas.microsoft.com/office/drawing/2014/main" id="{B82998DA-EA60-4779-B214-6638BEBCDAFA}"/>
              </a:ext>
            </a:extLst>
          </p:cNvPr>
          <p:cNvSpPr>
            <a:spLocks noChangeArrowheads="1"/>
          </p:cNvSpPr>
          <p:nvPr/>
        </p:nvSpPr>
        <p:spPr bwMode="auto">
          <a:xfrm>
            <a:off x="2901694" y="2974570"/>
            <a:ext cx="1192754" cy="1190760"/>
          </a:xfrm>
          <a:custGeom>
            <a:avLst/>
            <a:gdLst>
              <a:gd name="T0" fmla="*/ 2635 w 2636"/>
              <a:gd name="T1" fmla="*/ 1316 h 2634"/>
              <a:gd name="T2" fmla="*/ 2635 w 2636"/>
              <a:gd name="T3" fmla="*/ 1316 h 2634"/>
              <a:gd name="T4" fmla="*/ 1318 w 2636"/>
              <a:gd name="T5" fmla="*/ 2633 h 2634"/>
              <a:gd name="T6" fmla="*/ 1318 w 2636"/>
              <a:gd name="T7" fmla="*/ 2633 h 2634"/>
              <a:gd name="T8" fmla="*/ 0 w 2636"/>
              <a:gd name="T9" fmla="*/ 1316 h 2634"/>
              <a:gd name="T10" fmla="*/ 0 w 2636"/>
              <a:gd name="T11" fmla="*/ 1316 h 2634"/>
              <a:gd name="T12" fmla="*/ 1318 w 2636"/>
              <a:gd name="T13" fmla="*/ 0 h 2634"/>
              <a:gd name="T14" fmla="*/ 1318 w 2636"/>
              <a:gd name="T15" fmla="*/ 0 h 2634"/>
              <a:gd name="T16" fmla="*/ 2635 w 2636"/>
              <a:gd name="T17" fmla="*/ 1316 h 2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6" h="2634">
                <a:moveTo>
                  <a:pt x="2635" y="1316"/>
                </a:moveTo>
                <a:lnTo>
                  <a:pt x="2635" y="1316"/>
                </a:lnTo>
                <a:cubicBezTo>
                  <a:pt x="2635" y="2044"/>
                  <a:pt x="2046" y="2633"/>
                  <a:pt x="1318" y="2633"/>
                </a:cubicBezTo>
                <a:lnTo>
                  <a:pt x="1318" y="2633"/>
                </a:lnTo>
                <a:cubicBezTo>
                  <a:pt x="591" y="2633"/>
                  <a:pt x="0" y="2044"/>
                  <a:pt x="0" y="1316"/>
                </a:cubicBezTo>
                <a:lnTo>
                  <a:pt x="0" y="1316"/>
                </a:lnTo>
                <a:cubicBezTo>
                  <a:pt x="0" y="589"/>
                  <a:pt x="591" y="0"/>
                  <a:pt x="1318" y="0"/>
                </a:cubicBezTo>
                <a:lnTo>
                  <a:pt x="1318" y="0"/>
                </a:lnTo>
                <a:cubicBezTo>
                  <a:pt x="2046" y="0"/>
                  <a:pt x="2635" y="589"/>
                  <a:pt x="2635" y="1316"/>
                </a:cubicBez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09" name="Freeform 12">
            <a:extLst>
              <a:ext uri="{FF2B5EF4-FFF2-40B4-BE49-F238E27FC236}">
                <a16:creationId xmlns:a16="http://schemas.microsoft.com/office/drawing/2014/main" id="{299A42E5-5E3C-4D89-AA26-57BDFF8042AC}"/>
              </a:ext>
            </a:extLst>
          </p:cNvPr>
          <p:cNvSpPr>
            <a:spLocks noChangeArrowheads="1"/>
          </p:cNvSpPr>
          <p:nvPr/>
        </p:nvSpPr>
        <p:spPr bwMode="auto">
          <a:xfrm>
            <a:off x="3023362" y="2982549"/>
            <a:ext cx="829742" cy="1152862"/>
          </a:xfrm>
          <a:custGeom>
            <a:avLst/>
            <a:gdLst>
              <a:gd name="T0" fmla="*/ 1832 w 1833"/>
              <a:gd name="T1" fmla="*/ 1720 h 2550"/>
              <a:gd name="T2" fmla="*/ 1599 w 1833"/>
              <a:gd name="T3" fmla="*/ 1529 h 2550"/>
              <a:gd name="T4" fmla="*/ 1549 w 1833"/>
              <a:gd name="T5" fmla="*/ 1294 h 2550"/>
              <a:gd name="T6" fmla="*/ 1258 w 1833"/>
              <a:gd name="T7" fmla="*/ 1338 h 2550"/>
              <a:gd name="T8" fmla="*/ 1048 w 1833"/>
              <a:gd name="T9" fmla="*/ 1294 h 2550"/>
              <a:gd name="T10" fmla="*/ 950 w 1833"/>
              <a:gd name="T11" fmla="*/ 1412 h 2550"/>
              <a:gd name="T12" fmla="*/ 875 w 1833"/>
              <a:gd name="T13" fmla="*/ 1294 h 2550"/>
              <a:gd name="T14" fmla="*/ 792 w 1833"/>
              <a:gd name="T15" fmla="*/ 1196 h 2550"/>
              <a:gd name="T16" fmla="*/ 817 w 1833"/>
              <a:gd name="T17" fmla="*/ 922 h 2550"/>
              <a:gd name="T18" fmla="*/ 950 w 1833"/>
              <a:gd name="T19" fmla="*/ 640 h 2550"/>
              <a:gd name="T20" fmla="*/ 875 w 1833"/>
              <a:gd name="T21" fmla="*/ 365 h 2550"/>
              <a:gd name="T22" fmla="*/ 825 w 1833"/>
              <a:gd name="T23" fmla="*/ 66 h 2550"/>
              <a:gd name="T24" fmla="*/ 806 w 1833"/>
              <a:gd name="T25" fmla="*/ 0 h 2550"/>
              <a:gd name="T26" fmla="*/ 806 w 1833"/>
              <a:gd name="T27" fmla="*/ 0 h 2550"/>
              <a:gd name="T28" fmla="*/ 0 w 1833"/>
              <a:gd name="T29" fmla="*/ 496 h 2550"/>
              <a:gd name="T30" fmla="*/ 218 w 1833"/>
              <a:gd name="T31" fmla="*/ 848 h 2550"/>
              <a:gd name="T32" fmla="*/ 417 w 1833"/>
              <a:gd name="T33" fmla="*/ 1104 h 2550"/>
              <a:gd name="T34" fmla="*/ 609 w 1833"/>
              <a:gd name="T35" fmla="*/ 1142 h 2550"/>
              <a:gd name="T36" fmla="*/ 792 w 1833"/>
              <a:gd name="T37" fmla="*/ 1346 h 2550"/>
              <a:gd name="T38" fmla="*/ 867 w 1833"/>
              <a:gd name="T39" fmla="*/ 1495 h 2550"/>
              <a:gd name="T40" fmla="*/ 992 w 1833"/>
              <a:gd name="T41" fmla="*/ 1562 h 2550"/>
              <a:gd name="T42" fmla="*/ 992 w 1833"/>
              <a:gd name="T43" fmla="*/ 1562 h 2550"/>
              <a:gd name="T44" fmla="*/ 1308 w 1833"/>
              <a:gd name="T45" fmla="*/ 1844 h 2550"/>
              <a:gd name="T46" fmla="*/ 1308 w 1833"/>
              <a:gd name="T47" fmla="*/ 1844 h 2550"/>
              <a:gd name="T48" fmla="*/ 1391 w 1833"/>
              <a:gd name="T49" fmla="*/ 2261 h 2550"/>
              <a:gd name="T50" fmla="*/ 1449 w 1833"/>
              <a:gd name="T51" fmla="*/ 2469 h 2550"/>
              <a:gd name="T52" fmla="*/ 1449 w 1833"/>
              <a:gd name="T53" fmla="*/ 2549 h 2550"/>
              <a:gd name="T54" fmla="*/ 1449 w 1833"/>
              <a:gd name="T55" fmla="*/ 2549 h 2550"/>
              <a:gd name="T56" fmla="*/ 1483 w 1833"/>
              <a:gd name="T57" fmla="*/ 2537 h 2550"/>
              <a:gd name="T58" fmla="*/ 1649 w 1833"/>
              <a:gd name="T59" fmla="*/ 2169 h 2550"/>
              <a:gd name="T60" fmla="*/ 1832 w 1833"/>
              <a:gd name="T61" fmla="*/ 172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3" h="2550">
                <a:moveTo>
                  <a:pt x="1832" y="1720"/>
                </a:moveTo>
                <a:lnTo>
                  <a:pt x="1599" y="1529"/>
                </a:lnTo>
                <a:lnTo>
                  <a:pt x="1549" y="1294"/>
                </a:lnTo>
                <a:lnTo>
                  <a:pt x="1258" y="1338"/>
                </a:lnTo>
                <a:lnTo>
                  <a:pt x="1048" y="1294"/>
                </a:lnTo>
                <a:lnTo>
                  <a:pt x="950" y="1412"/>
                </a:lnTo>
                <a:lnTo>
                  <a:pt x="875" y="1294"/>
                </a:lnTo>
                <a:lnTo>
                  <a:pt x="792" y="1196"/>
                </a:lnTo>
                <a:lnTo>
                  <a:pt x="817" y="922"/>
                </a:lnTo>
                <a:lnTo>
                  <a:pt x="950" y="640"/>
                </a:lnTo>
                <a:lnTo>
                  <a:pt x="875" y="365"/>
                </a:lnTo>
                <a:lnTo>
                  <a:pt x="825" y="66"/>
                </a:lnTo>
                <a:lnTo>
                  <a:pt x="806" y="0"/>
                </a:lnTo>
                <a:lnTo>
                  <a:pt x="806" y="0"/>
                </a:lnTo>
                <a:cubicBezTo>
                  <a:pt x="478" y="61"/>
                  <a:pt x="194" y="242"/>
                  <a:pt x="0" y="496"/>
                </a:cubicBezTo>
                <a:lnTo>
                  <a:pt x="218" y="848"/>
                </a:lnTo>
                <a:lnTo>
                  <a:pt x="417" y="1104"/>
                </a:lnTo>
                <a:lnTo>
                  <a:pt x="609" y="1142"/>
                </a:lnTo>
                <a:lnTo>
                  <a:pt x="792" y="1346"/>
                </a:lnTo>
                <a:lnTo>
                  <a:pt x="867" y="1495"/>
                </a:lnTo>
                <a:lnTo>
                  <a:pt x="992" y="1562"/>
                </a:lnTo>
                <a:lnTo>
                  <a:pt x="992" y="1562"/>
                </a:lnTo>
                <a:cubicBezTo>
                  <a:pt x="992" y="1562"/>
                  <a:pt x="1215" y="1578"/>
                  <a:pt x="1308" y="1844"/>
                </a:cubicBezTo>
                <a:lnTo>
                  <a:pt x="1308" y="1844"/>
                </a:lnTo>
                <a:cubicBezTo>
                  <a:pt x="1399" y="2111"/>
                  <a:pt x="1391" y="2261"/>
                  <a:pt x="1391" y="2261"/>
                </a:cubicBezTo>
                <a:lnTo>
                  <a:pt x="1449" y="2469"/>
                </a:lnTo>
                <a:lnTo>
                  <a:pt x="1449" y="2549"/>
                </a:lnTo>
                <a:lnTo>
                  <a:pt x="1449" y="2549"/>
                </a:lnTo>
                <a:cubicBezTo>
                  <a:pt x="1460" y="2545"/>
                  <a:pt x="1472" y="2542"/>
                  <a:pt x="1483" y="2537"/>
                </a:cubicBezTo>
                <a:lnTo>
                  <a:pt x="1649" y="2169"/>
                </a:lnTo>
                <a:lnTo>
                  <a:pt x="1832" y="1720"/>
                </a:lnTo>
              </a:path>
            </a:pathLst>
          </a:custGeom>
          <a:solidFill>
            <a:srgbClr val="0E167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10" name="Freeform 16">
            <a:extLst>
              <a:ext uri="{FF2B5EF4-FFF2-40B4-BE49-F238E27FC236}">
                <a16:creationId xmlns:a16="http://schemas.microsoft.com/office/drawing/2014/main" id="{AFBA5BC1-172B-473C-9C48-4662B976D72F}"/>
              </a:ext>
            </a:extLst>
          </p:cNvPr>
          <p:cNvSpPr>
            <a:spLocks noChangeArrowheads="1"/>
          </p:cNvSpPr>
          <p:nvPr/>
        </p:nvSpPr>
        <p:spPr bwMode="auto">
          <a:xfrm>
            <a:off x="1331967" y="2958614"/>
            <a:ext cx="935453" cy="1152862"/>
          </a:xfrm>
          <a:custGeom>
            <a:avLst/>
            <a:gdLst>
              <a:gd name="T0" fmla="*/ 2068 w 2069"/>
              <a:gd name="T1" fmla="*/ 395 h 2551"/>
              <a:gd name="T2" fmla="*/ 1455 w 2069"/>
              <a:gd name="T3" fmla="*/ 0 h 2551"/>
              <a:gd name="T4" fmla="*/ 1455 w 2069"/>
              <a:gd name="T5" fmla="*/ 0 h 2551"/>
              <a:gd name="T6" fmla="*/ 240 w 2069"/>
              <a:gd name="T7" fmla="*/ 1311 h 2551"/>
              <a:gd name="T8" fmla="*/ 240 w 2069"/>
              <a:gd name="T9" fmla="*/ 1311 h 2551"/>
              <a:gd name="T10" fmla="*/ 40 w 2069"/>
              <a:gd name="T11" fmla="*/ 1854 h 2551"/>
              <a:gd name="T12" fmla="*/ 40 w 2069"/>
              <a:gd name="T13" fmla="*/ 1854 h 2551"/>
              <a:gd name="T14" fmla="*/ 0 w 2069"/>
              <a:gd name="T15" fmla="*/ 2006 h 2551"/>
              <a:gd name="T16" fmla="*/ 416 w 2069"/>
              <a:gd name="T17" fmla="*/ 2275 h 2551"/>
              <a:gd name="T18" fmla="*/ 425 w 2069"/>
              <a:gd name="T19" fmla="*/ 2281 h 2551"/>
              <a:gd name="T20" fmla="*/ 841 w 2069"/>
              <a:gd name="T21" fmla="*/ 2550 h 2551"/>
              <a:gd name="T22" fmla="*/ 841 w 2069"/>
              <a:gd name="T23" fmla="*/ 2550 h 2551"/>
              <a:gd name="T24" fmla="*/ 965 w 2069"/>
              <a:gd name="T25" fmla="*/ 2449 h 2551"/>
              <a:gd name="T26" fmla="*/ 965 w 2069"/>
              <a:gd name="T27" fmla="*/ 2449 h 2551"/>
              <a:gd name="T28" fmla="*/ 1378 w 2069"/>
              <a:gd name="T29" fmla="*/ 2041 h 2551"/>
              <a:gd name="T30" fmla="*/ 1378 w 2069"/>
              <a:gd name="T31" fmla="*/ 2041 h 2551"/>
              <a:gd name="T32" fmla="*/ 2068 w 2069"/>
              <a:gd name="T33" fmla="*/ 395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9" h="2551">
                <a:moveTo>
                  <a:pt x="2068" y="395"/>
                </a:moveTo>
                <a:lnTo>
                  <a:pt x="1455" y="0"/>
                </a:lnTo>
                <a:lnTo>
                  <a:pt x="1455" y="0"/>
                </a:lnTo>
                <a:cubicBezTo>
                  <a:pt x="1069" y="210"/>
                  <a:pt x="573" y="602"/>
                  <a:pt x="240" y="1311"/>
                </a:cubicBezTo>
                <a:lnTo>
                  <a:pt x="240" y="1311"/>
                </a:lnTo>
                <a:cubicBezTo>
                  <a:pt x="163" y="1474"/>
                  <a:pt x="95" y="1655"/>
                  <a:pt x="40" y="1854"/>
                </a:cubicBezTo>
                <a:lnTo>
                  <a:pt x="40" y="1854"/>
                </a:lnTo>
                <a:cubicBezTo>
                  <a:pt x="25" y="1904"/>
                  <a:pt x="12" y="1954"/>
                  <a:pt x="0" y="2006"/>
                </a:cubicBezTo>
                <a:lnTo>
                  <a:pt x="416" y="2275"/>
                </a:lnTo>
                <a:lnTo>
                  <a:pt x="425" y="2281"/>
                </a:lnTo>
                <a:lnTo>
                  <a:pt x="841" y="2550"/>
                </a:lnTo>
                <a:lnTo>
                  <a:pt x="841" y="2550"/>
                </a:lnTo>
                <a:cubicBezTo>
                  <a:pt x="884" y="2516"/>
                  <a:pt x="926" y="2483"/>
                  <a:pt x="965" y="2449"/>
                </a:cubicBezTo>
                <a:lnTo>
                  <a:pt x="965" y="2449"/>
                </a:lnTo>
                <a:cubicBezTo>
                  <a:pt x="1123" y="2315"/>
                  <a:pt x="1260" y="2179"/>
                  <a:pt x="1378" y="2041"/>
                </a:cubicBezTo>
                <a:lnTo>
                  <a:pt x="1378" y="2041"/>
                </a:lnTo>
                <a:cubicBezTo>
                  <a:pt x="1886" y="1445"/>
                  <a:pt x="2037" y="834"/>
                  <a:pt x="2068" y="395"/>
                </a:cubicBezTo>
              </a:path>
            </a:pathLst>
          </a:custGeom>
          <a:solidFill>
            <a:srgbClr val="DCDF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11" name="Freeform 17">
            <a:extLst>
              <a:ext uri="{FF2B5EF4-FFF2-40B4-BE49-F238E27FC236}">
                <a16:creationId xmlns:a16="http://schemas.microsoft.com/office/drawing/2014/main" id="{80804034-85B4-4A07-93A0-759BBEB668FE}"/>
              </a:ext>
            </a:extLst>
          </p:cNvPr>
          <p:cNvSpPr>
            <a:spLocks noChangeArrowheads="1"/>
          </p:cNvSpPr>
          <p:nvPr/>
        </p:nvSpPr>
        <p:spPr bwMode="auto">
          <a:xfrm>
            <a:off x="1810663" y="3170039"/>
            <a:ext cx="285223" cy="285225"/>
          </a:xfrm>
          <a:custGeom>
            <a:avLst/>
            <a:gdLst>
              <a:gd name="T0" fmla="*/ 547 w 630"/>
              <a:gd name="T1" fmla="*/ 465 h 630"/>
              <a:gd name="T2" fmla="*/ 547 w 630"/>
              <a:gd name="T3" fmla="*/ 465 h 630"/>
              <a:gd name="T4" fmla="*/ 165 w 630"/>
              <a:gd name="T5" fmla="*/ 548 h 630"/>
              <a:gd name="T6" fmla="*/ 165 w 630"/>
              <a:gd name="T7" fmla="*/ 548 h 630"/>
              <a:gd name="T8" fmla="*/ 82 w 630"/>
              <a:gd name="T9" fmla="*/ 165 h 630"/>
              <a:gd name="T10" fmla="*/ 82 w 630"/>
              <a:gd name="T11" fmla="*/ 165 h 630"/>
              <a:gd name="T12" fmla="*/ 464 w 630"/>
              <a:gd name="T13" fmla="*/ 83 h 630"/>
              <a:gd name="T14" fmla="*/ 464 w 630"/>
              <a:gd name="T15" fmla="*/ 83 h 630"/>
              <a:gd name="T16" fmla="*/ 547 w 630"/>
              <a:gd name="T17" fmla="*/ 465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630">
                <a:moveTo>
                  <a:pt x="547" y="465"/>
                </a:moveTo>
                <a:lnTo>
                  <a:pt x="547" y="465"/>
                </a:lnTo>
                <a:cubicBezTo>
                  <a:pt x="464" y="592"/>
                  <a:pt x="294" y="629"/>
                  <a:pt x="165" y="548"/>
                </a:cubicBezTo>
                <a:lnTo>
                  <a:pt x="165" y="548"/>
                </a:lnTo>
                <a:cubicBezTo>
                  <a:pt x="37" y="465"/>
                  <a:pt x="0" y="293"/>
                  <a:pt x="82" y="165"/>
                </a:cubicBezTo>
                <a:lnTo>
                  <a:pt x="82" y="165"/>
                </a:lnTo>
                <a:cubicBezTo>
                  <a:pt x="165" y="38"/>
                  <a:pt x="336" y="0"/>
                  <a:pt x="464" y="83"/>
                </a:cubicBezTo>
                <a:lnTo>
                  <a:pt x="464" y="83"/>
                </a:lnTo>
                <a:cubicBezTo>
                  <a:pt x="592" y="165"/>
                  <a:pt x="629" y="336"/>
                  <a:pt x="547" y="465"/>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12" name="Freeform 18">
            <a:extLst>
              <a:ext uri="{FF2B5EF4-FFF2-40B4-BE49-F238E27FC236}">
                <a16:creationId xmlns:a16="http://schemas.microsoft.com/office/drawing/2014/main" id="{667F3D7B-9E05-4790-B6E7-5CCB4724DC08}"/>
              </a:ext>
            </a:extLst>
          </p:cNvPr>
          <p:cNvSpPr>
            <a:spLocks noChangeArrowheads="1"/>
          </p:cNvSpPr>
          <p:nvPr/>
        </p:nvSpPr>
        <p:spPr bwMode="auto">
          <a:xfrm>
            <a:off x="1840582" y="3199958"/>
            <a:ext cx="227381" cy="227381"/>
          </a:xfrm>
          <a:custGeom>
            <a:avLst/>
            <a:gdLst>
              <a:gd name="T0" fmla="*/ 436 w 502"/>
              <a:gd name="T1" fmla="*/ 371 h 503"/>
              <a:gd name="T2" fmla="*/ 436 w 502"/>
              <a:gd name="T3" fmla="*/ 371 h 503"/>
              <a:gd name="T4" fmla="*/ 131 w 502"/>
              <a:gd name="T5" fmla="*/ 437 h 503"/>
              <a:gd name="T6" fmla="*/ 131 w 502"/>
              <a:gd name="T7" fmla="*/ 437 h 503"/>
              <a:gd name="T8" fmla="*/ 65 w 502"/>
              <a:gd name="T9" fmla="*/ 132 h 503"/>
              <a:gd name="T10" fmla="*/ 65 w 502"/>
              <a:gd name="T11" fmla="*/ 132 h 503"/>
              <a:gd name="T12" fmla="*/ 370 w 502"/>
              <a:gd name="T13" fmla="*/ 66 h 503"/>
              <a:gd name="T14" fmla="*/ 370 w 502"/>
              <a:gd name="T15" fmla="*/ 66 h 503"/>
              <a:gd name="T16" fmla="*/ 436 w 502"/>
              <a:gd name="T17" fmla="*/ 37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36" y="371"/>
                </a:moveTo>
                <a:lnTo>
                  <a:pt x="436" y="371"/>
                </a:lnTo>
                <a:cubicBezTo>
                  <a:pt x="370" y="473"/>
                  <a:pt x="234" y="502"/>
                  <a:pt x="131" y="437"/>
                </a:cubicBezTo>
                <a:lnTo>
                  <a:pt x="131" y="437"/>
                </a:lnTo>
                <a:cubicBezTo>
                  <a:pt x="29" y="371"/>
                  <a:pt x="0" y="234"/>
                  <a:pt x="65" y="132"/>
                </a:cubicBezTo>
                <a:lnTo>
                  <a:pt x="65" y="132"/>
                </a:lnTo>
                <a:cubicBezTo>
                  <a:pt x="131" y="29"/>
                  <a:pt x="267" y="0"/>
                  <a:pt x="370" y="66"/>
                </a:cubicBezTo>
                <a:lnTo>
                  <a:pt x="370" y="66"/>
                </a:lnTo>
                <a:cubicBezTo>
                  <a:pt x="472" y="132"/>
                  <a:pt x="501" y="268"/>
                  <a:pt x="436" y="371"/>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13" name="Freeform 19">
            <a:extLst>
              <a:ext uri="{FF2B5EF4-FFF2-40B4-BE49-F238E27FC236}">
                <a16:creationId xmlns:a16="http://schemas.microsoft.com/office/drawing/2014/main" id="{D612F8E2-1E78-4B00-8818-0943F7F4EFA0}"/>
              </a:ext>
            </a:extLst>
          </p:cNvPr>
          <p:cNvSpPr>
            <a:spLocks noChangeArrowheads="1"/>
          </p:cNvSpPr>
          <p:nvPr/>
        </p:nvSpPr>
        <p:spPr bwMode="auto">
          <a:xfrm>
            <a:off x="1840582" y="3199958"/>
            <a:ext cx="227381" cy="227381"/>
          </a:xfrm>
          <a:custGeom>
            <a:avLst/>
            <a:gdLst>
              <a:gd name="T0" fmla="*/ 436 w 502"/>
              <a:gd name="T1" fmla="*/ 371 h 503"/>
              <a:gd name="T2" fmla="*/ 436 w 502"/>
              <a:gd name="T3" fmla="*/ 371 h 503"/>
              <a:gd name="T4" fmla="*/ 131 w 502"/>
              <a:gd name="T5" fmla="*/ 437 h 503"/>
              <a:gd name="T6" fmla="*/ 131 w 502"/>
              <a:gd name="T7" fmla="*/ 437 h 503"/>
              <a:gd name="T8" fmla="*/ 65 w 502"/>
              <a:gd name="T9" fmla="*/ 132 h 503"/>
              <a:gd name="T10" fmla="*/ 65 w 502"/>
              <a:gd name="T11" fmla="*/ 132 h 503"/>
              <a:gd name="T12" fmla="*/ 370 w 502"/>
              <a:gd name="T13" fmla="*/ 66 h 503"/>
              <a:gd name="T14" fmla="*/ 370 w 502"/>
              <a:gd name="T15" fmla="*/ 66 h 503"/>
              <a:gd name="T16" fmla="*/ 436 w 502"/>
              <a:gd name="T17" fmla="*/ 37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36" y="371"/>
                </a:moveTo>
                <a:lnTo>
                  <a:pt x="436" y="371"/>
                </a:lnTo>
                <a:cubicBezTo>
                  <a:pt x="370" y="473"/>
                  <a:pt x="234" y="502"/>
                  <a:pt x="131" y="437"/>
                </a:cubicBezTo>
                <a:lnTo>
                  <a:pt x="131" y="437"/>
                </a:lnTo>
                <a:cubicBezTo>
                  <a:pt x="29" y="371"/>
                  <a:pt x="0" y="234"/>
                  <a:pt x="65" y="132"/>
                </a:cubicBezTo>
                <a:lnTo>
                  <a:pt x="65" y="132"/>
                </a:lnTo>
                <a:cubicBezTo>
                  <a:pt x="131" y="29"/>
                  <a:pt x="267" y="0"/>
                  <a:pt x="370" y="66"/>
                </a:cubicBezTo>
                <a:lnTo>
                  <a:pt x="370" y="66"/>
                </a:lnTo>
                <a:cubicBezTo>
                  <a:pt x="472" y="132"/>
                  <a:pt x="501" y="268"/>
                  <a:pt x="436" y="371"/>
                </a:cubicBezTo>
              </a:path>
            </a:pathLst>
          </a:custGeom>
          <a:solidFill>
            <a:srgbClr val="F95023">
              <a:alpha val="50000"/>
            </a:srgbClr>
          </a:solidFill>
          <a:ln>
            <a:noFill/>
          </a:ln>
          <a:effectLst/>
        </p:spPr>
        <p:txBody>
          <a:bodyPr wrap="none" anchor="ctr"/>
          <a:lstStyle/>
          <a:p>
            <a:endParaRPr lang="en-US" sz="900" dirty="0">
              <a:latin typeface="Raleway Light" panose="020B0403030101060003" pitchFamily="34" charset="0"/>
            </a:endParaRPr>
          </a:p>
        </p:txBody>
      </p:sp>
      <p:sp>
        <p:nvSpPr>
          <p:cNvPr id="514" name="Freeform 20">
            <a:extLst>
              <a:ext uri="{FF2B5EF4-FFF2-40B4-BE49-F238E27FC236}">
                <a16:creationId xmlns:a16="http://schemas.microsoft.com/office/drawing/2014/main" id="{C2F797C5-E443-4347-BEE1-010011F0138E}"/>
              </a:ext>
            </a:extLst>
          </p:cNvPr>
          <p:cNvSpPr>
            <a:spLocks noChangeArrowheads="1"/>
          </p:cNvSpPr>
          <p:nvPr/>
        </p:nvSpPr>
        <p:spPr bwMode="auto">
          <a:xfrm>
            <a:off x="1854545" y="3291707"/>
            <a:ext cx="203447" cy="135631"/>
          </a:xfrm>
          <a:custGeom>
            <a:avLst/>
            <a:gdLst>
              <a:gd name="T0" fmla="*/ 100 w 448"/>
              <a:gd name="T1" fmla="*/ 233 h 299"/>
              <a:gd name="T2" fmla="*/ 100 w 448"/>
              <a:gd name="T3" fmla="*/ 233 h 299"/>
              <a:gd name="T4" fmla="*/ 405 w 448"/>
              <a:gd name="T5" fmla="*/ 167 h 299"/>
              <a:gd name="T6" fmla="*/ 405 w 448"/>
              <a:gd name="T7" fmla="*/ 167 h 299"/>
              <a:gd name="T8" fmla="*/ 435 w 448"/>
              <a:gd name="T9" fmla="*/ 0 h 299"/>
              <a:gd name="T10" fmla="*/ 0 w 448"/>
              <a:gd name="T11" fmla="*/ 66 h 299"/>
              <a:gd name="T12" fmla="*/ 0 w 448"/>
              <a:gd name="T13" fmla="*/ 66 h 299"/>
              <a:gd name="T14" fmla="*/ 100 w 448"/>
              <a:gd name="T15" fmla="*/ 233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299">
                <a:moveTo>
                  <a:pt x="100" y="233"/>
                </a:moveTo>
                <a:lnTo>
                  <a:pt x="100" y="233"/>
                </a:lnTo>
                <a:cubicBezTo>
                  <a:pt x="203" y="298"/>
                  <a:pt x="339" y="269"/>
                  <a:pt x="405" y="167"/>
                </a:cubicBezTo>
                <a:lnTo>
                  <a:pt x="405" y="167"/>
                </a:lnTo>
                <a:cubicBezTo>
                  <a:pt x="438" y="116"/>
                  <a:pt x="447" y="56"/>
                  <a:pt x="435" y="0"/>
                </a:cubicBezTo>
                <a:lnTo>
                  <a:pt x="0" y="66"/>
                </a:lnTo>
                <a:lnTo>
                  <a:pt x="0" y="66"/>
                </a:lnTo>
                <a:cubicBezTo>
                  <a:pt x="6" y="132"/>
                  <a:pt x="40" y="194"/>
                  <a:pt x="100" y="233"/>
                </a:cubicBezTo>
              </a:path>
            </a:pathLst>
          </a:custGeom>
          <a:solidFill>
            <a:srgbClr val="FFFFFF">
              <a:alpha val="20000"/>
            </a:srgbClr>
          </a:solidFill>
          <a:ln>
            <a:noFill/>
          </a:ln>
          <a:effectLst/>
        </p:spPr>
        <p:txBody>
          <a:bodyPr wrap="none" anchor="ctr"/>
          <a:lstStyle/>
          <a:p>
            <a:endParaRPr lang="en-US" sz="900" dirty="0">
              <a:latin typeface="Raleway Light" panose="020B0403030101060003" pitchFamily="34" charset="0"/>
            </a:endParaRPr>
          </a:p>
        </p:txBody>
      </p:sp>
      <p:sp>
        <p:nvSpPr>
          <p:cNvPr id="515" name="Freeform: Shape 514">
            <a:extLst>
              <a:ext uri="{FF2B5EF4-FFF2-40B4-BE49-F238E27FC236}">
                <a16:creationId xmlns:a16="http://schemas.microsoft.com/office/drawing/2014/main" id="{23053DC1-07B2-4048-8EFB-1BCDC888F145}"/>
              </a:ext>
            </a:extLst>
          </p:cNvPr>
          <p:cNvSpPr>
            <a:spLocks noChangeArrowheads="1"/>
          </p:cNvSpPr>
          <p:nvPr/>
        </p:nvSpPr>
        <p:spPr bwMode="auto">
          <a:xfrm>
            <a:off x="1835428" y="3196670"/>
            <a:ext cx="229420" cy="233562"/>
          </a:xfrm>
          <a:custGeom>
            <a:avLst/>
            <a:gdLst>
              <a:gd name="connsiteX0" fmla="*/ 249005 w 458839"/>
              <a:gd name="connsiteY0" fmla="*/ 443507 h 467124"/>
              <a:gd name="connsiteX1" fmla="*/ 257996 w 458839"/>
              <a:gd name="connsiteY1" fmla="*/ 445622 h 467124"/>
              <a:gd name="connsiteX2" fmla="*/ 261380 w 458839"/>
              <a:gd name="connsiteY2" fmla="*/ 462547 h 467124"/>
              <a:gd name="connsiteX3" fmla="*/ 245303 w 458839"/>
              <a:gd name="connsiteY3" fmla="*/ 465931 h 467124"/>
              <a:gd name="connsiteX4" fmla="*/ 241919 w 458839"/>
              <a:gd name="connsiteY4" fmla="*/ 449007 h 467124"/>
              <a:gd name="connsiteX5" fmla="*/ 249005 w 458839"/>
              <a:gd name="connsiteY5" fmla="*/ 443507 h 467124"/>
              <a:gd name="connsiteX6" fmla="*/ 108858 w 458839"/>
              <a:gd name="connsiteY6" fmla="*/ 408303 h 467124"/>
              <a:gd name="connsiteX7" fmla="*/ 117532 w 458839"/>
              <a:gd name="connsiteY7" fmla="*/ 410180 h 467124"/>
              <a:gd name="connsiteX8" fmla="*/ 121763 w 458839"/>
              <a:gd name="connsiteY8" fmla="*/ 428953 h 467124"/>
              <a:gd name="connsiteX9" fmla="*/ 104839 w 458839"/>
              <a:gd name="connsiteY9" fmla="*/ 432707 h 467124"/>
              <a:gd name="connsiteX10" fmla="*/ 101454 w 458839"/>
              <a:gd name="connsiteY10" fmla="*/ 414873 h 467124"/>
              <a:gd name="connsiteX11" fmla="*/ 108858 w 458839"/>
              <a:gd name="connsiteY11" fmla="*/ 408303 h 467124"/>
              <a:gd name="connsiteX12" fmla="*/ 376553 w 458839"/>
              <a:gd name="connsiteY12" fmla="*/ 391291 h 467124"/>
              <a:gd name="connsiteX13" fmla="*/ 385649 w 458839"/>
              <a:gd name="connsiteY13" fmla="*/ 393286 h 467124"/>
              <a:gd name="connsiteX14" fmla="*/ 389880 w 458839"/>
              <a:gd name="connsiteY14" fmla="*/ 411119 h 467124"/>
              <a:gd name="connsiteX15" fmla="*/ 372956 w 458839"/>
              <a:gd name="connsiteY15" fmla="*/ 415813 h 467124"/>
              <a:gd name="connsiteX16" fmla="*/ 368726 w 458839"/>
              <a:gd name="connsiteY16" fmla="*/ 397040 h 467124"/>
              <a:gd name="connsiteX17" fmla="*/ 376553 w 458839"/>
              <a:gd name="connsiteY17" fmla="*/ 391291 h 467124"/>
              <a:gd name="connsiteX18" fmla="*/ 21520 w 458839"/>
              <a:gd name="connsiteY18" fmla="*/ 299792 h 467124"/>
              <a:gd name="connsiteX19" fmla="*/ 30617 w 458839"/>
              <a:gd name="connsiteY19" fmla="*/ 301167 h 467124"/>
              <a:gd name="connsiteX20" fmla="*/ 34002 w 458839"/>
              <a:gd name="connsiteY20" fmla="*/ 318091 h 467124"/>
              <a:gd name="connsiteX21" fmla="*/ 17924 w 458839"/>
              <a:gd name="connsiteY21" fmla="*/ 321476 h 467124"/>
              <a:gd name="connsiteX22" fmla="*/ 13693 w 458839"/>
              <a:gd name="connsiteY22" fmla="*/ 305398 h 467124"/>
              <a:gd name="connsiteX23" fmla="*/ 21520 w 458839"/>
              <a:gd name="connsiteY23" fmla="*/ 299792 h 467124"/>
              <a:gd name="connsiteX24" fmla="*/ 443946 w 458839"/>
              <a:gd name="connsiteY24" fmla="*/ 288160 h 467124"/>
              <a:gd name="connsiteX25" fmla="*/ 452620 w 458839"/>
              <a:gd name="connsiteY25" fmla="*/ 290506 h 467124"/>
              <a:gd name="connsiteX26" fmla="*/ 457697 w 458839"/>
              <a:gd name="connsiteY26" fmla="*/ 308340 h 467124"/>
              <a:gd name="connsiteX27" fmla="*/ 439927 w 458839"/>
              <a:gd name="connsiteY27" fmla="*/ 313033 h 467124"/>
              <a:gd name="connsiteX28" fmla="*/ 436542 w 458839"/>
              <a:gd name="connsiteY28" fmla="*/ 294261 h 467124"/>
              <a:gd name="connsiteX29" fmla="*/ 443946 w 458839"/>
              <a:gd name="connsiteY29" fmla="*/ 288160 h 467124"/>
              <a:gd name="connsiteX30" fmla="*/ 9551 w 458839"/>
              <a:gd name="connsiteY30" fmla="*/ 160508 h 467124"/>
              <a:gd name="connsiteX31" fmla="*/ 18648 w 458839"/>
              <a:gd name="connsiteY31" fmla="*/ 162854 h 467124"/>
              <a:gd name="connsiteX32" fmla="*/ 22032 w 458839"/>
              <a:gd name="connsiteY32" fmla="*/ 181627 h 467124"/>
              <a:gd name="connsiteX33" fmla="*/ 5955 w 458839"/>
              <a:gd name="connsiteY33" fmla="*/ 185381 h 467124"/>
              <a:gd name="connsiteX34" fmla="*/ 1724 w 458839"/>
              <a:gd name="connsiteY34" fmla="*/ 166609 h 467124"/>
              <a:gd name="connsiteX35" fmla="*/ 9551 w 458839"/>
              <a:gd name="connsiteY35" fmla="*/ 160508 h 467124"/>
              <a:gd name="connsiteX36" fmla="*/ 444475 w 458839"/>
              <a:gd name="connsiteY36" fmla="*/ 144551 h 467124"/>
              <a:gd name="connsiteX37" fmla="*/ 453466 w 458839"/>
              <a:gd name="connsiteY37" fmla="*/ 146897 h 467124"/>
              <a:gd name="connsiteX38" fmla="*/ 456851 w 458839"/>
              <a:gd name="connsiteY38" fmla="*/ 164731 h 467124"/>
              <a:gd name="connsiteX39" fmla="*/ 440773 w 458839"/>
              <a:gd name="connsiteY39" fmla="*/ 168486 h 467124"/>
              <a:gd name="connsiteX40" fmla="*/ 437388 w 458839"/>
              <a:gd name="connsiteY40" fmla="*/ 150652 h 467124"/>
              <a:gd name="connsiteX41" fmla="*/ 444475 w 458839"/>
              <a:gd name="connsiteY41" fmla="*/ 144551 h 467124"/>
              <a:gd name="connsiteX42" fmla="*/ 77051 w 458839"/>
              <a:gd name="connsiteY42" fmla="*/ 56555 h 467124"/>
              <a:gd name="connsiteX43" fmla="*/ 86465 w 458839"/>
              <a:gd name="connsiteY43" fmla="*/ 58198 h 467124"/>
              <a:gd name="connsiteX44" fmla="*/ 89850 w 458839"/>
              <a:gd name="connsiteY44" fmla="*/ 76970 h 467124"/>
              <a:gd name="connsiteX45" fmla="*/ 72926 w 458839"/>
              <a:gd name="connsiteY45" fmla="*/ 80725 h 467124"/>
              <a:gd name="connsiteX46" fmla="*/ 69541 w 458839"/>
              <a:gd name="connsiteY46" fmla="*/ 61952 h 467124"/>
              <a:gd name="connsiteX47" fmla="*/ 77051 w 458839"/>
              <a:gd name="connsiteY47" fmla="*/ 56555 h 467124"/>
              <a:gd name="connsiteX48" fmla="*/ 357479 w 458839"/>
              <a:gd name="connsiteY48" fmla="*/ 32624 h 467124"/>
              <a:gd name="connsiteX49" fmla="*/ 367921 w 458839"/>
              <a:gd name="connsiteY49" fmla="*/ 34739 h 467124"/>
              <a:gd name="connsiteX50" fmla="*/ 371675 w 458839"/>
              <a:gd name="connsiteY50" fmla="*/ 50816 h 467124"/>
              <a:gd name="connsiteX51" fmla="*/ 352903 w 458839"/>
              <a:gd name="connsiteY51" fmla="*/ 54200 h 467124"/>
              <a:gd name="connsiteX52" fmla="*/ 349149 w 458839"/>
              <a:gd name="connsiteY52" fmla="*/ 38124 h 467124"/>
              <a:gd name="connsiteX53" fmla="*/ 357479 w 458839"/>
              <a:gd name="connsiteY53" fmla="*/ 32624 h 467124"/>
              <a:gd name="connsiteX54" fmla="*/ 219150 w 458839"/>
              <a:gd name="connsiteY54" fmla="*/ 181 h 467124"/>
              <a:gd name="connsiteX55" fmla="*/ 229240 w 458839"/>
              <a:gd name="connsiteY55" fmla="*/ 1979 h 467124"/>
              <a:gd name="connsiteX56" fmla="*/ 232995 w 458839"/>
              <a:gd name="connsiteY56" fmla="*/ 18902 h 467124"/>
              <a:gd name="connsiteX57" fmla="*/ 215161 w 458839"/>
              <a:gd name="connsiteY57" fmla="*/ 22287 h 467124"/>
              <a:gd name="connsiteX58" fmla="*/ 210468 w 458839"/>
              <a:gd name="connsiteY58" fmla="*/ 5364 h 467124"/>
              <a:gd name="connsiteX59" fmla="*/ 219150 w 458839"/>
              <a:gd name="connsiteY59" fmla="*/ 181 h 46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58839" h="467124">
                <a:moveTo>
                  <a:pt x="249005" y="443507"/>
                </a:moveTo>
                <a:cubicBezTo>
                  <a:pt x="251861" y="442872"/>
                  <a:pt x="255034" y="443507"/>
                  <a:pt x="257996" y="445622"/>
                </a:cubicBezTo>
                <a:cubicBezTo>
                  <a:pt x="263072" y="449007"/>
                  <a:pt x="264765" y="456623"/>
                  <a:pt x="261380" y="462547"/>
                </a:cubicBezTo>
                <a:cubicBezTo>
                  <a:pt x="257996" y="466778"/>
                  <a:pt x="250380" y="468470"/>
                  <a:pt x="245303" y="465931"/>
                </a:cubicBezTo>
                <a:cubicBezTo>
                  <a:pt x="239380" y="462547"/>
                  <a:pt x="237688" y="454084"/>
                  <a:pt x="241919" y="449007"/>
                </a:cubicBezTo>
                <a:cubicBezTo>
                  <a:pt x="243611" y="446046"/>
                  <a:pt x="246149" y="444142"/>
                  <a:pt x="249005" y="443507"/>
                </a:cubicBezTo>
                <a:close/>
                <a:moveTo>
                  <a:pt x="108858" y="408303"/>
                </a:moveTo>
                <a:cubicBezTo>
                  <a:pt x="111820" y="407365"/>
                  <a:pt x="114993" y="407834"/>
                  <a:pt x="117532" y="410180"/>
                </a:cubicBezTo>
                <a:cubicBezTo>
                  <a:pt x="123455" y="414873"/>
                  <a:pt x="125148" y="422382"/>
                  <a:pt x="121763" y="428953"/>
                </a:cubicBezTo>
                <a:cubicBezTo>
                  <a:pt x="117532" y="435523"/>
                  <a:pt x="110762" y="436462"/>
                  <a:pt x="104839" y="432707"/>
                </a:cubicBezTo>
                <a:cubicBezTo>
                  <a:pt x="98915" y="428953"/>
                  <a:pt x="98069" y="420505"/>
                  <a:pt x="101454" y="414873"/>
                </a:cubicBezTo>
                <a:cubicBezTo>
                  <a:pt x="103146" y="411588"/>
                  <a:pt x="105896" y="409242"/>
                  <a:pt x="108858" y="408303"/>
                </a:cubicBezTo>
                <a:close/>
                <a:moveTo>
                  <a:pt x="376553" y="391291"/>
                </a:moveTo>
                <a:cubicBezTo>
                  <a:pt x="379514" y="390704"/>
                  <a:pt x="382687" y="391408"/>
                  <a:pt x="385649" y="393286"/>
                </a:cubicBezTo>
                <a:cubicBezTo>
                  <a:pt x="391572" y="397040"/>
                  <a:pt x="392418" y="406426"/>
                  <a:pt x="389880" y="411119"/>
                </a:cubicBezTo>
                <a:cubicBezTo>
                  <a:pt x="385649" y="417690"/>
                  <a:pt x="378033" y="420506"/>
                  <a:pt x="372956" y="415813"/>
                </a:cubicBezTo>
                <a:cubicBezTo>
                  <a:pt x="367033" y="411119"/>
                  <a:pt x="365341" y="403611"/>
                  <a:pt x="368726" y="397040"/>
                </a:cubicBezTo>
                <a:cubicBezTo>
                  <a:pt x="370841" y="393755"/>
                  <a:pt x="373591" y="391878"/>
                  <a:pt x="376553" y="391291"/>
                </a:cubicBezTo>
                <a:close/>
                <a:moveTo>
                  <a:pt x="21520" y="299792"/>
                </a:moveTo>
                <a:cubicBezTo>
                  <a:pt x="24482" y="299052"/>
                  <a:pt x="27655" y="299475"/>
                  <a:pt x="30617" y="301167"/>
                </a:cubicBezTo>
                <a:cubicBezTo>
                  <a:pt x="35694" y="305398"/>
                  <a:pt x="37387" y="312168"/>
                  <a:pt x="34002" y="318091"/>
                </a:cubicBezTo>
                <a:cubicBezTo>
                  <a:pt x="30617" y="324015"/>
                  <a:pt x="23001" y="324861"/>
                  <a:pt x="17924" y="321476"/>
                </a:cubicBezTo>
                <a:cubicBezTo>
                  <a:pt x="12000" y="318091"/>
                  <a:pt x="10308" y="310475"/>
                  <a:pt x="13693" y="305398"/>
                </a:cubicBezTo>
                <a:cubicBezTo>
                  <a:pt x="15808" y="302436"/>
                  <a:pt x="18558" y="300533"/>
                  <a:pt x="21520" y="299792"/>
                </a:cubicBezTo>
                <a:close/>
                <a:moveTo>
                  <a:pt x="443946" y="288160"/>
                </a:moveTo>
                <a:cubicBezTo>
                  <a:pt x="446908" y="287456"/>
                  <a:pt x="450081" y="288160"/>
                  <a:pt x="452620" y="290506"/>
                </a:cubicBezTo>
                <a:cubicBezTo>
                  <a:pt x="458543" y="294261"/>
                  <a:pt x="460236" y="302708"/>
                  <a:pt x="457697" y="308340"/>
                </a:cubicBezTo>
                <a:cubicBezTo>
                  <a:pt x="452620" y="313972"/>
                  <a:pt x="445850" y="316788"/>
                  <a:pt x="439927" y="313033"/>
                </a:cubicBezTo>
                <a:cubicBezTo>
                  <a:pt x="434003" y="308340"/>
                  <a:pt x="433157" y="299893"/>
                  <a:pt x="436542" y="294261"/>
                </a:cubicBezTo>
                <a:cubicBezTo>
                  <a:pt x="438234" y="290975"/>
                  <a:pt x="440985" y="288864"/>
                  <a:pt x="443946" y="288160"/>
                </a:cubicBezTo>
                <a:close/>
                <a:moveTo>
                  <a:pt x="9551" y="160508"/>
                </a:moveTo>
                <a:cubicBezTo>
                  <a:pt x="12513" y="159804"/>
                  <a:pt x="15686" y="160508"/>
                  <a:pt x="18648" y="162854"/>
                </a:cubicBezTo>
                <a:cubicBezTo>
                  <a:pt x="24571" y="166609"/>
                  <a:pt x="25417" y="175056"/>
                  <a:pt x="22032" y="181627"/>
                </a:cubicBezTo>
                <a:cubicBezTo>
                  <a:pt x="18648" y="187258"/>
                  <a:pt x="11032" y="189136"/>
                  <a:pt x="5955" y="185381"/>
                </a:cubicBezTo>
                <a:cubicBezTo>
                  <a:pt x="32" y="181627"/>
                  <a:pt x="-1660" y="172241"/>
                  <a:pt x="1724" y="166609"/>
                </a:cubicBezTo>
                <a:cubicBezTo>
                  <a:pt x="3840" y="163324"/>
                  <a:pt x="6590" y="161212"/>
                  <a:pt x="9551" y="160508"/>
                </a:cubicBezTo>
                <a:close/>
                <a:moveTo>
                  <a:pt x="444475" y="144551"/>
                </a:moveTo>
                <a:cubicBezTo>
                  <a:pt x="447331" y="143847"/>
                  <a:pt x="450504" y="144551"/>
                  <a:pt x="453466" y="146897"/>
                </a:cubicBezTo>
                <a:cubicBezTo>
                  <a:pt x="459390" y="150652"/>
                  <a:pt x="460236" y="158161"/>
                  <a:pt x="456851" y="164731"/>
                </a:cubicBezTo>
                <a:cubicBezTo>
                  <a:pt x="453466" y="171301"/>
                  <a:pt x="445850" y="173179"/>
                  <a:pt x="440773" y="168486"/>
                </a:cubicBezTo>
                <a:cubicBezTo>
                  <a:pt x="434850" y="164731"/>
                  <a:pt x="433157" y="156284"/>
                  <a:pt x="437388" y="150652"/>
                </a:cubicBezTo>
                <a:cubicBezTo>
                  <a:pt x="439081" y="147367"/>
                  <a:pt x="441619" y="145255"/>
                  <a:pt x="444475" y="144551"/>
                </a:cubicBezTo>
                <a:close/>
                <a:moveTo>
                  <a:pt x="77051" y="56555"/>
                </a:moveTo>
                <a:cubicBezTo>
                  <a:pt x="80118" y="55851"/>
                  <a:pt x="83503" y="56321"/>
                  <a:pt x="86465" y="58198"/>
                </a:cubicBezTo>
                <a:cubicBezTo>
                  <a:pt x="91542" y="61952"/>
                  <a:pt x="93235" y="71338"/>
                  <a:pt x="89850" y="76970"/>
                </a:cubicBezTo>
                <a:cubicBezTo>
                  <a:pt x="86465" y="82602"/>
                  <a:pt x="78849" y="85418"/>
                  <a:pt x="72926" y="80725"/>
                </a:cubicBezTo>
                <a:cubicBezTo>
                  <a:pt x="67002" y="76970"/>
                  <a:pt x="66156" y="68523"/>
                  <a:pt x="69541" y="61952"/>
                </a:cubicBezTo>
                <a:cubicBezTo>
                  <a:pt x="71233" y="59136"/>
                  <a:pt x="73983" y="57259"/>
                  <a:pt x="77051" y="56555"/>
                </a:cubicBezTo>
                <a:close/>
                <a:moveTo>
                  <a:pt x="357479" y="32624"/>
                </a:moveTo>
                <a:cubicBezTo>
                  <a:pt x="360881" y="31989"/>
                  <a:pt x="364636" y="32624"/>
                  <a:pt x="367921" y="34739"/>
                </a:cubicBezTo>
                <a:cubicBezTo>
                  <a:pt x="373553" y="38124"/>
                  <a:pt x="376369" y="44893"/>
                  <a:pt x="371675" y="50816"/>
                </a:cubicBezTo>
                <a:cubicBezTo>
                  <a:pt x="367921" y="56739"/>
                  <a:pt x="359473" y="57585"/>
                  <a:pt x="352903" y="54200"/>
                </a:cubicBezTo>
                <a:cubicBezTo>
                  <a:pt x="347271" y="50816"/>
                  <a:pt x="345394" y="43201"/>
                  <a:pt x="349149" y="38124"/>
                </a:cubicBezTo>
                <a:cubicBezTo>
                  <a:pt x="351026" y="35162"/>
                  <a:pt x="354076" y="33258"/>
                  <a:pt x="357479" y="32624"/>
                </a:cubicBezTo>
                <a:close/>
                <a:moveTo>
                  <a:pt x="219150" y="181"/>
                </a:moveTo>
                <a:cubicBezTo>
                  <a:pt x="222435" y="-348"/>
                  <a:pt x="225955" y="287"/>
                  <a:pt x="229240" y="1979"/>
                </a:cubicBezTo>
                <a:cubicBezTo>
                  <a:pt x="235811" y="5364"/>
                  <a:pt x="236749" y="12979"/>
                  <a:pt x="232995" y="18902"/>
                </a:cubicBezTo>
                <a:cubicBezTo>
                  <a:pt x="229240" y="24825"/>
                  <a:pt x="220793" y="25672"/>
                  <a:pt x="215161" y="22287"/>
                </a:cubicBezTo>
                <a:cubicBezTo>
                  <a:pt x="208591" y="18902"/>
                  <a:pt x="205775" y="11287"/>
                  <a:pt x="210468" y="5364"/>
                </a:cubicBezTo>
                <a:cubicBezTo>
                  <a:pt x="212815" y="2402"/>
                  <a:pt x="215865" y="710"/>
                  <a:pt x="219150" y="181"/>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900" dirty="0">
              <a:latin typeface="Raleway Light" panose="020B0403030101060003" pitchFamily="34" charset="0"/>
            </a:endParaRPr>
          </a:p>
        </p:txBody>
      </p:sp>
      <p:sp>
        <p:nvSpPr>
          <p:cNvPr id="516" name="Freeform: Shape 515">
            <a:extLst>
              <a:ext uri="{FF2B5EF4-FFF2-40B4-BE49-F238E27FC236}">
                <a16:creationId xmlns:a16="http://schemas.microsoft.com/office/drawing/2014/main" id="{DB6E4D7E-2BCC-413E-8040-5227AF9E7975}"/>
              </a:ext>
            </a:extLst>
          </p:cNvPr>
          <p:cNvSpPr>
            <a:spLocks noChangeArrowheads="1"/>
          </p:cNvSpPr>
          <p:nvPr/>
        </p:nvSpPr>
        <p:spPr bwMode="auto">
          <a:xfrm>
            <a:off x="990895" y="2854895"/>
            <a:ext cx="1279739" cy="1555315"/>
          </a:xfrm>
          <a:custGeom>
            <a:avLst/>
            <a:gdLst>
              <a:gd name="connsiteX0" fmla="*/ 1930011 w 2559478"/>
              <a:gd name="connsiteY0" fmla="*/ 2054412 h 3110630"/>
              <a:gd name="connsiteX1" fmla="*/ 1785025 w 2559478"/>
              <a:gd name="connsiteY1" fmla="*/ 3110630 h 3110630"/>
              <a:gd name="connsiteX2" fmla="*/ 1555765 w 2559478"/>
              <a:gd name="connsiteY2" fmla="*/ 2423049 h 3110630"/>
              <a:gd name="connsiteX3" fmla="*/ 1930011 w 2559478"/>
              <a:gd name="connsiteY3" fmla="*/ 2054412 h 3110630"/>
              <a:gd name="connsiteX4" fmla="*/ 1467318 w 2559478"/>
              <a:gd name="connsiteY4" fmla="*/ 1660188 h 3110630"/>
              <a:gd name="connsiteX5" fmla="*/ 1306426 w 2559478"/>
              <a:gd name="connsiteY5" fmla="*/ 2122559 h 3110630"/>
              <a:gd name="connsiteX6" fmla="*/ 897871 w 2559478"/>
              <a:gd name="connsiteY6" fmla="*/ 2545117 h 3110630"/>
              <a:gd name="connsiteX7" fmla="*/ 1112995 w 2559478"/>
              <a:gd name="connsiteY7" fmla="*/ 1997691 h 3110630"/>
              <a:gd name="connsiteX8" fmla="*/ 1467318 w 2559478"/>
              <a:gd name="connsiteY8" fmla="*/ 1660188 h 3110630"/>
              <a:gd name="connsiteX9" fmla="*/ 832544 w 2559478"/>
              <a:gd name="connsiteY9" fmla="*/ 1389561 h 3110630"/>
              <a:gd name="connsiteX10" fmla="*/ 900640 w 2559478"/>
              <a:gd name="connsiteY10" fmla="*/ 1392908 h 3110630"/>
              <a:gd name="connsiteX11" fmla="*/ 719424 w 2559478"/>
              <a:gd name="connsiteY11" fmla="*/ 1884759 h 3110630"/>
              <a:gd name="connsiteX12" fmla="*/ 0 w 2559478"/>
              <a:gd name="connsiteY12" fmla="*/ 1961752 h 3110630"/>
              <a:gd name="connsiteX13" fmla="*/ 832544 w 2559478"/>
              <a:gd name="connsiteY13" fmla="*/ 1389561 h 3110630"/>
              <a:gd name="connsiteX14" fmla="*/ 2523578 w 2559478"/>
              <a:gd name="connsiteY14" fmla="*/ 0 h 3110630"/>
              <a:gd name="connsiteX15" fmla="*/ 2522673 w 2559478"/>
              <a:gd name="connsiteY15" fmla="*/ 1805 h 3110630"/>
              <a:gd name="connsiteX16" fmla="*/ 2553450 w 2559478"/>
              <a:gd name="connsiteY16" fmla="*/ 561567 h 3110630"/>
              <a:gd name="connsiteX17" fmla="*/ 1998561 w 2559478"/>
              <a:gd name="connsiteY17" fmla="*/ 204945 h 3110630"/>
              <a:gd name="connsiteX18" fmla="*/ 2522673 w 2559478"/>
              <a:gd name="connsiteY18" fmla="*/ 903 h 3110630"/>
              <a:gd name="connsiteX19" fmla="*/ 2523578 w 2559478"/>
              <a:gd name="connsiteY19" fmla="*/ 0 h 31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9478" h="3110630">
                <a:moveTo>
                  <a:pt x="1930011" y="2054412"/>
                </a:moveTo>
                <a:cubicBezTo>
                  <a:pt x="1987100" y="2154703"/>
                  <a:pt x="2268917" y="2702237"/>
                  <a:pt x="1785025" y="3110630"/>
                </a:cubicBezTo>
                <a:cubicBezTo>
                  <a:pt x="1785025" y="3110630"/>
                  <a:pt x="1862049" y="2654351"/>
                  <a:pt x="1555765" y="2423049"/>
                </a:cubicBezTo>
                <a:cubicBezTo>
                  <a:pt x="1698939" y="2301977"/>
                  <a:pt x="1823084" y="2179098"/>
                  <a:pt x="1930011" y="2054412"/>
                </a:cubicBezTo>
                <a:close/>
                <a:moveTo>
                  <a:pt x="1467318" y="1660188"/>
                </a:moveTo>
                <a:cubicBezTo>
                  <a:pt x="1479068" y="1657473"/>
                  <a:pt x="1462798" y="1890016"/>
                  <a:pt x="1306426" y="2122559"/>
                </a:cubicBezTo>
                <a:cubicBezTo>
                  <a:pt x="1153670" y="2349672"/>
                  <a:pt x="896063" y="2564118"/>
                  <a:pt x="897871" y="2545117"/>
                </a:cubicBezTo>
                <a:cubicBezTo>
                  <a:pt x="881601" y="2555070"/>
                  <a:pt x="970182" y="2231139"/>
                  <a:pt x="1112995" y="1997691"/>
                </a:cubicBezTo>
                <a:cubicBezTo>
                  <a:pt x="1259425" y="1758815"/>
                  <a:pt x="1465510" y="1647520"/>
                  <a:pt x="1467318" y="1660188"/>
                </a:cubicBezTo>
                <a:close/>
                <a:moveTo>
                  <a:pt x="832544" y="1389561"/>
                </a:moveTo>
                <a:cubicBezTo>
                  <a:pt x="861495" y="1390021"/>
                  <a:pt x="884784" y="1391549"/>
                  <a:pt x="900640" y="1392908"/>
                </a:cubicBezTo>
                <a:cubicBezTo>
                  <a:pt x="830872" y="1540554"/>
                  <a:pt x="769259" y="1704504"/>
                  <a:pt x="719424" y="1884759"/>
                </a:cubicBezTo>
                <a:cubicBezTo>
                  <a:pt x="382364" y="1706316"/>
                  <a:pt x="0" y="1961752"/>
                  <a:pt x="0" y="1961752"/>
                </a:cubicBezTo>
                <a:cubicBezTo>
                  <a:pt x="149842" y="1435480"/>
                  <a:pt x="629893" y="1386341"/>
                  <a:pt x="832544" y="1389561"/>
                </a:cubicBezTo>
                <a:close/>
                <a:moveTo>
                  <a:pt x="2523578" y="0"/>
                </a:moveTo>
                <a:lnTo>
                  <a:pt x="2522673" y="1805"/>
                </a:lnTo>
                <a:cubicBezTo>
                  <a:pt x="2528104" y="23474"/>
                  <a:pt x="2576080" y="241058"/>
                  <a:pt x="2553450" y="561567"/>
                </a:cubicBezTo>
                <a:lnTo>
                  <a:pt x="1998561" y="204945"/>
                </a:lnTo>
                <a:cubicBezTo>
                  <a:pt x="2281889" y="51462"/>
                  <a:pt x="2500043" y="4514"/>
                  <a:pt x="2522673" y="903"/>
                </a:cubicBezTo>
                <a:cubicBezTo>
                  <a:pt x="2523578" y="0"/>
                  <a:pt x="2523578" y="0"/>
                  <a:pt x="2523578" y="0"/>
                </a:cubicBezTo>
                <a:close/>
              </a:path>
            </a:pathLst>
          </a:cu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900" dirty="0">
              <a:latin typeface="Raleway Light" panose="020B0403030101060003" pitchFamily="34" charset="0"/>
            </a:endParaRPr>
          </a:p>
        </p:txBody>
      </p:sp>
      <p:sp>
        <p:nvSpPr>
          <p:cNvPr id="517" name="Freeform 32">
            <a:extLst>
              <a:ext uri="{FF2B5EF4-FFF2-40B4-BE49-F238E27FC236}">
                <a16:creationId xmlns:a16="http://schemas.microsoft.com/office/drawing/2014/main" id="{E74C5CD9-1FF4-48AD-B303-0B289FD7F0B9}"/>
              </a:ext>
            </a:extLst>
          </p:cNvPr>
          <p:cNvSpPr>
            <a:spLocks noChangeArrowheads="1"/>
          </p:cNvSpPr>
          <p:nvPr/>
        </p:nvSpPr>
        <p:spPr bwMode="auto">
          <a:xfrm>
            <a:off x="761519" y="2783092"/>
            <a:ext cx="61831" cy="61833"/>
          </a:xfrm>
          <a:custGeom>
            <a:avLst/>
            <a:gdLst>
              <a:gd name="T0" fmla="*/ 91 w 137"/>
              <a:gd name="T1" fmla="*/ 44 h 137"/>
              <a:gd name="T2" fmla="*/ 136 w 137"/>
              <a:gd name="T3" fmla="*/ 67 h 137"/>
              <a:gd name="T4" fmla="*/ 91 w 137"/>
              <a:gd name="T5" fmla="*/ 91 h 137"/>
              <a:gd name="T6" fmla="*/ 69 w 137"/>
              <a:gd name="T7" fmla="*/ 136 h 137"/>
              <a:gd name="T8" fmla="*/ 44 w 137"/>
              <a:gd name="T9" fmla="*/ 92 h 137"/>
              <a:gd name="T10" fmla="*/ 0 w 137"/>
              <a:gd name="T11" fmla="*/ 69 h 137"/>
              <a:gd name="T12" fmla="*/ 43 w 137"/>
              <a:gd name="T13" fmla="*/ 44 h 137"/>
              <a:gd name="T14" fmla="*/ 66 w 137"/>
              <a:gd name="T15" fmla="*/ 0 h 137"/>
              <a:gd name="T16" fmla="*/ 91 w 137"/>
              <a:gd name="T17" fmla="*/ 4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7">
                <a:moveTo>
                  <a:pt x="91" y="44"/>
                </a:moveTo>
                <a:lnTo>
                  <a:pt x="136" y="67"/>
                </a:lnTo>
                <a:lnTo>
                  <a:pt x="91" y="91"/>
                </a:lnTo>
                <a:lnTo>
                  <a:pt x="69" y="136"/>
                </a:lnTo>
                <a:lnTo>
                  <a:pt x="44" y="92"/>
                </a:lnTo>
                <a:lnTo>
                  <a:pt x="0" y="69"/>
                </a:lnTo>
                <a:lnTo>
                  <a:pt x="43" y="44"/>
                </a:lnTo>
                <a:lnTo>
                  <a:pt x="66" y="0"/>
                </a:lnTo>
                <a:lnTo>
                  <a:pt x="91" y="44"/>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18" name="Freeform 33">
            <a:extLst>
              <a:ext uri="{FF2B5EF4-FFF2-40B4-BE49-F238E27FC236}">
                <a16:creationId xmlns:a16="http://schemas.microsoft.com/office/drawing/2014/main" id="{25553CD9-4F5A-43D3-BC67-2EEFA4AB41CA}"/>
              </a:ext>
            </a:extLst>
          </p:cNvPr>
          <p:cNvSpPr>
            <a:spLocks noChangeArrowheads="1"/>
          </p:cNvSpPr>
          <p:nvPr/>
        </p:nvSpPr>
        <p:spPr bwMode="auto">
          <a:xfrm>
            <a:off x="2706225" y="3142114"/>
            <a:ext cx="73800" cy="73800"/>
          </a:xfrm>
          <a:custGeom>
            <a:avLst/>
            <a:gdLst>
              <a:gd name="T0" fmla="*/ 111 w 165"/>
              <a:gd name="T1" fmla="*/ 53 h 164"/>
              <a:gd name="T2" fmla="*/ 164 w 165"/>
              <a:gd name="T3" fmla="*/ 81 h 164"/>
              <a:gd name="T4" fmla="*/ 111 w 165"/>
              <a:gd name="T5" fmla="*/ 110 h 164"/>
              <a:gd name="T6" fmla="*/ 84 w 165"/>
              <a:gd name="T7" fmla="*/ 163 h 164"/>
              <a:gd name="T8" fmla="*/ 53 w 165"/>
              <a:gd name="T9" fmla="*/ 111 h 164"/>
              <a:gd name="T10" fmla="*/ 0 w 165"/>
              <a:gd name="T11" fmla="*/ 83 h 164"/>
              <a:gd name="T12" fmla="*/ 53 w 165"/>
              <a:gd name="T13" fmla="*/ 54 h 164"/>
              <a:gd name="T14" fmla="*/ 81 w 165"/>
              <a:gd name="T15" fmla="*/ 0 h 164"/>
              <a:gd name="T16" fmla="*/ 111 w 165"/>
              <a:gd name="T17" fmla="*/ 5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4">
                <a:moveTo>
                  <a:pt x="111" y="53"/>
                </a:moveTo>
                <a:lnTo>
                  <a:pt x="164" y="81"/>
                </a:lnTo>
                <a:lnTo>
                  <a:pt x="111" y="110"/>
                </a:lnTo>
                <a:lnTo>
                  <a:pt x="84" y="163"/>
                </a:lnTo>
                <a:lnTo>
                  <a:pt x="53" y="111"/>
                </a:lnTo>
                <a:lnTo>
                  <a:pt x="0" y="83"/>
                </a:lnTo>
                <a:lnTo>
                  <a:pt x="53" y="54"/>
                </a:lnTo>
                <a:lnTo>
                  <a:pt x="81" y="0"/>
                </a:lnTo>
                <a:lnTo>
                  <a:pt x="111" y="53"/>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19" name="Freeform 34">
            <a:extLst>
              <a:ext uri="{FF2B5EF4-FFF2-40B4-BE49-F238E27FC236}">
                <a16:creationId xmlns:a16="http://schemas.microsoft.com/office/drawing/2014/main" id="{F2FBFE4B-CFD5-467F-9A14-3209ADCE4F71}"/>
              </a:ext>
            </a:extLst>
          </p:cNvPr>
          <p:cNvSpPr>
            <a:spLocks noChangeArrowheads="1"/>
          </p:cNvSpPr>
          <p:nvPr/>
        </p:nvSpPr>
        <p:spPr bwMode="auto">
          <a:xfrm>
            <a:off x="4044584" y="2124882"/>
            <a:ext cx="97734" cy="97735"/>
          </a:xfrm>
          <a:custGeom>
            <a:avLst/>
            <a:gdLst>
              <a:gd name="T0" fmla="*/ 145 w 215"/>
              <a:gd name="T1" fmla="*/ 68 h 215"/>
              <a:gd name="T2" fmla="*/ 214 w 215"/>
              <a:gd name="T3" fmla="*/ 106 h 215"/>
              <a:gd name="T4" fmla="*/ 146 w 215"/>
              <a:gd name="T5" fmla="*/ 144 h 215"/>
              <a:gd name="T6" fmla="*/ 109 w 215"/>
              <a:gd name="T7" fmla="*/ 214 h 215"/>
              <a:gd name="T8" fmla="*/ 70 w 215"/>
              <a:gd name="T9" fmla="*/ 146 h 215"/>
              <a:gd name="T10" fmla="*/ 0 w 215"/>
              <a:gd name="T11" fmla="*/ 109 h 215"/>
              <a:gd name="T12" fmla="*/ 69 w 215"/>
              <a:gd name="T13" fmla="*/ 70 h 215"/>
              <a:gd name="T14" fmla="*/ 106 w 215"/>
              <a:gd name="T15" fmla="*/ 0 h 215"/>
              <a:gd name="T16" fmla="*/ 145 w 215"/>
              <a:gd name="T17" fmla="*/ 6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15">
                <a:moveTo>
                  <a:pt x="145" y="68"/>
                </a:moveTo>
                <a:lnTo>
                  <a:pt x="214" y="106"/>
                </a:lnTo>
                <a:lnTo>
                  <a:pt x="146" y="144"/>
                </a:lnTo>
                <a:lnTo>
                  <a:pt x="109" y="214"/>
                </a:lnTo>
                <a:lnTo>
                  <a:pt x="70" y="146"/>
                </a:lnTo>
                <a:lnTo>
                  <a:pt x="0" y="109"/>
                </a:lnTo>
                <a:lnTo>
                  <a:pt x="69" y="70"/>
                </a:lnTo>
                <a:lnTo>
                  <a:pt x="106" y="0"/>
                </a:lnTo>
                <a:lnTo>
                  <a:pt x="145" y="68"/>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20" name="Freeform 35">
            <a:extLst>
              <a:ext uri="{FF2B5EF4-FFF2-40B4-BE49-F238E27FC236}">
                <a16:creationId xmlns:a16="http://schemas.microsoft.com/office/drawing/2014/main" id="{D0B5E86F-F39A-4C12-A521-507D1400D386}"/>
              </a:ext>
            </a:extLst>
          </p:cNvPr>
          <p:cNvSpPr>
            <a:spLocks noChangeArrowheads="1"/>
          </p:cNvSpPr>
          <p:nvPr/>
        </p:nvSpPr>
        <p:spPr bwMode="auto">
          <a:xfrm>
            <a:off x="4323824" y="4646020"/>
            <a:ext cx="193473" cy="193474"/>
          </a:xfrm>
          <a:custGeom>
            <a:avLst/>
            <a:gdLst>
              <a:gd name="T0" fmla="*/ 288 w 428"/>
              <a:gd name="T1" fmla="*/ 137 h 429"/>
              <a:gd name="T2" fmla="*/ 427 w 428"/>
              <a:gd name="T3" fmla="*/ 210 h 429"/>
              <a:gd name="T4" fmla="*/ 290 w 428"/>
              <a:gd name="T5" fmla="*/ 288 h 429"/>
              <a:gd name="T6" fmla="*/ 217 w 428"/>
              <a:gd name="T7" fmla="*/ 428 h 429"/>
              <a:gd name="T8" fmla="*/ 139 w 428"/>
              <a:gd name="T9" fmla="*/ 291 h 429"/>
              <a:gd name="T10" fmla="*/ 0 w 428"/>
              <a:gd name="T11" fmla="*/ 217 h 429"/>
              <a:gd name="T12" fmla="*/ 136 w 428"/>
              <a:gd name="T13" fmla="*/ 140 h 429"/>
              <a:gd name="T14" fmla="*/ 210 w 428"/>
              <a:gd name="T15" fmla="*/ 0 h 429"/>
              <a:gd name="T16" fmla="*/ 288 w 428"/>
              <a:gd name="T17" fmla="*/ 13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429">
                <a:moveTo>
                  <a:pt x="288" y="137"/>
                </a:moveTo>
                <a:lnTo>
                  <a:pt x="427" y="210"/>
                </a:lnTo>
                <a:lnTo>
                  <a:pt x="290" y="288"/>
                </a:lnTo>
                <a:lnTo>
                  <a:pt x="217" y="428"/>
                </a:lnTo>
                <a:lnTo>
                  <a:pt x="139" y="291"/>
                </a:lnTo>
                <a:lnTo>
                  <a:pt x="0" y="217"/>
                </a:lnTo>
                <a:lnTo>
                  <a:pt x="136" y="140"/>
                </a:lnTo>
                <a:lnTo>
                  <a:pt x="210" y="0"/>
                </a:lnTo>
                <a:lnTo>
                  <a:pt x="288" y="137"/>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21" name="Freeform 36">
            <a:extLst>
              <a:ext uri="{FF2B5EF4-FFF2-40B4-BE49-F238E27FC236}">
                <a16:creationId xmlns:a16="http://schemas.microsoft.com/office/drawing/2014/main" id="{2A0DB054-CF4E-4C81-851F-8F301263DABA}"/>
              </a:ext>
            </a:extLst>
          </p:cNvPr>
          <p:cNvSpPr>
            <a:spLocks noChangeArrowheads="1"/>
          </p:cNvSpPr>
          <p:nvPr/>
        </p:nvSpPr>
        <p:spPr bwMode="auto">
          <a:xfrm>
            <a:off x="4190186" y="2358249"/>
            <a:ext cx="97735" cy="97734"/>
          </a:xfrm>
          <a:custGeom>
            <a:avLst/>
            <a:gdLst>
              <a:gd name="T0" fmla="*/ 144 w 215"/>
              <a:gd name="T1" fmla="*/ 69 h 214"/>
              <a:gd name="T2" fmla="*/ 214 w 215"/>
              <a:gd name="T3" fmla="*/ 105 h 214"/>
              <a:gd name="T4" fmla="*/ 145 w 215"/>
              <a:gd name="T5" fmla="*/ 144 h 214"/>
              <a:gd name="T6" fmla="*/ 109 w 215"/>
              <a:gd name="T7" fmla="*/ 213 h 214"/>
              <a:gd name="T8" fmla="*/ 69 w 215"/>
              <a:gd name="T9" fmla="*/ 145 h 214"/>
              <a:gd name="T10" fmla="*/ 0 w 215"/>
              <a:gd name="T11" fmla="*/ 108 h 214"/>
              <a:gd name="T12" fmla="*/ 68 w 215"/>
              <a:gd name="T13" fmla="*/ 69 h 214"/>
              <a:gd name="T14" fmla="*/ 105 w 215"/>
              <a:gd name="T15" fmla="*/ 0 h 214"/>
              <a:gd name="T16" fmla="*/ 144 w 215"/>
              <a:gd name="T17" fmla="*/ 6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14">
                <a:moveTo>
                  <a:pt x="144" y="69"/>
                </a:moveTo>
                <a:lnTo>
                  <a:pt x="214" y="105"/>
                </a:lnTo>
                <a:lnTo>
                  <a:pt x="145" y="144"/>
                </a:lnTo>
                <a:lnTo>
                  <a:pt x="109" y="213"/>
                </a:lnTo>
                <a:lnTo>
                  <a:pt x="69" y="145"/>
                </a:lnTo>
                <a:lnTo>
                  <a:pt x="0" y="108"/>
                </a:lnTo>
                <a:lnTo>
                  <a:pt x="68" y="69"/>
                </a:lnTo>
                <a:lnTo>
                  <a:pt x="105" y="0"/>
                </a:lnTo>
                <a:lnTo>
                  <a:pt x="144" y="69"/>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22" name="Freeform 37">
            <a:extLst>
              <a:ext uri="{FF2B5EF4-FFF2-40B4-BE49-F238E27FC236}">
                <a16:creationId xmlns:a16="http://schemas.microsoft.com/office/drawing/2014/main" id="{48F0BED8-0AEE-4AE0-9252-263CF7530769}"/>
              </a:ext>
            </a:extLst>
          </p:cNvPr>
          <p:cNvSpPr>
            <a:spLocks noChangeArrowheads="1"/>
          </p:cNvSpPr>
          <p:nvPr/>
        </p:nvSpPr>
        <p:spPr bwMode="auto">
          <a:xfrm>
            <a:off x="2811939" y="2928696"/>
            <a:ext cx="147599" cy="147599"/>
          </a:xfrm>
          <a:custGeom>
            <a:avLst/>
            <a:gdLst>
              <a:gd name="T0" fmla="*/ 220 w 328"/>
              <a:gd name="T1" fmla="*/ 105 h 328"/>
              <a:gd name="T2" fmla="*/ 327 w 328"/>
              <a:gd name="T3" fmla="*/ 161 h 328"/>
              <a:gd name="T4" fmla="*/ 221 w 328"/>
              <a:gd name="T5" fmla="*/ 220 h 328"/>
              <a:gd name="T6" fmla="*/ 165 w 328"/>
              <a:gd name="T7" fmla="*/ 327 h 328"/>
              <a:gd name="T8" fmla="*/ 106 w 328"/>
              <a:gd name="T9" fmla="*/ 222 h 328"/>
              <a:gd name="T10" fmla="*/ 0 w 328"/>
              <a:gd name="T11" fmla="*/ 166 h 328"/>
              <a:gd name="T12" fmla="*/ 104 w 328"/>
              <a:gd name="T13" fmla="*/ 106 h 328"/>
              <a:gd name="T14" fmla="*/ 161 w 328"/>
              <a:gd name="T15" fmla="*/ 0 h 328"/>
              <a:gd name="T16" fmla="*/ 220 w 328"/>
              <a:gd name="T17" fmla="*/ 10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328">
                <a:moveTo>
                  <a:pt x="220" y="105"/>
                </a:moveTo>
                <a:lnTo>
                  <a:pt x="327" y="161"/>
                </a:lnTo>
                <a:lnTo>
                  <a:pt x="221" y="220"/>
                </a:lnTo>
                <a:lnTo>
                  <a:pt x="165" y="327"/>
                </a:lnTo>
                <a:lnTo>
                  <a:pt x="106" y="222"/>
                </a:lnTo>
                <a:lnTo>
                  <a:pt x="0" y="166"/>
                </a:lnTo>
                <a:lnTo>
                  <a:pt x="104" y="106"/>
                </a:lnTo>
                <a:lnTo>
                  <a:pt x="161" y="0"/>
                </a:lnTo>
                <a:lnTo>
                  <a:pt x="220" y="105"/>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23" name="Freeform 38">
            <a:extLst>
              <a:ext uri="{FF2B5EF4-FFF2-40B4-BE49-F238E27FC236}">
                <a16:creationId xmlns:a16="http://schemas.microsoft.com/office/drawing/2014/main" id="{C646CA77-338F-4EF7-8D85-F46CB11F9C67}"/>
              </a:ext>
            </a:extLst>
          </p:cNvPr>
          <p:cNvSpPr>
            <a:spLocks noChangeArrowheads="1"/>
          </p:cNvSpPr>
          <p:nvPr/>
        </p:nvSpPr>
        <p:spPr bwMode="auto">
          <a:xfrm>
            <a:off x="1188358" y="2188709"/>
            <a:ext cx="97734" cy="97735"/>
          </a:xfrm>
          <a:custGeom>
            <a:avLst/>
            <a:gdLst>
              <a:gd name="T0" fmla="*/ 145 w 214"/>
              <a:gd name="T1" fmla="*/ 68 h 215"/>
              <a:gd name="T2" fmla="*/ 213 w 214"/>
              <a:gd name="T3" fmla="*/ 105 h 215"/>
              <a:gd name="T4" fmla="*/ 145 w 214"/>
              <a:gd name="T5" fmla="*/ 144 h 215"/>
              <a:gd name="T6" fmla="*/ 108 w 214"/>
              <a:gd name="T7" fmla="*/ 214 h 215"/>
              <a:gd name="T8" fmla="*/ 69 w 214"/>
              <a:gd name="T9" fmla="*/ 145 h 215"/>
              <a:gd name="T10" fmla="*/ 0 w 214"/>
              <a:gd name="T11" fmla="*/ 108 h 215"/>
              <a:gd name="T12" fmla="*/ 69 w 214"/>
              <a:gd name="T13" fmla="*/ 70 h 215"/>
              <a:gd name="T14" fmla="*/ 105 w 214"/>
              <a:gd name="T15" fmla="*/ 0 h 215"/>
              <a:gd name="T16" fmla="*/ 145 w 214"/>
              <a:gd name="T17" fmla="*/ 6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 h="215">
                <a:moveTo>
                  <a:pt x="145" y="68"/>
                </a:moveTo>
                <a:lnTo>
                  <a:pt x="213" y="105"/>
                </a:lnTo>
                <a:lnTo>
                  <a:pt x="145" y="144"/>
                </a:lnTo>
                <a:lnTo>
                  <a:pt x="108" y="214"/>
                </a:lnTo>
                <a:lnTo>
                  <a:pt x="69" y="145"/>
                </a:lnTo>
                <a:lnTo>
                  <a:pt x="0" y="108"/>
                </a:lnTo>
                <a:lnTo>
                  <a:pt x="69" y="70"/>
                </a:lnTo>
                <a:lnTo>
                  <a:pt x="105" y="0"/>
                </a:lnTo>
                <a:lnTo>
                  <a:pt x="145" y="68"/>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24" name="Freeform 39">
            <a:extLst>
              <a:ext uri="{FF2B5EF4-FFF2-40B4-BE49-F238E27FC236}">
                <a16:creationId xmlns:a16="http://schemas.microsoft.com/office/drawing/2014/main" id="{E6AA7559-81BA-41F7-B405-C6C7F77E082A}"/>
              </a:ext>
            </a:extLst>
          </p:cNvPr>
          <p:cNvSpPr>
            <a:spLocks noChangeArrowheads="1"/>
          </p:cNvSpPr>
          <p:nvPr/>
        </p:nvSpPr>
        <p:spPr bwMode="auto">
          <a:xfrm>
            <a:off x="1188358" y="4596158"/>
            <a:ext cx="97734" cy="97734"/>
          </a:xfrm>
          <a:custGeom>
            <a:avLst/>
            <a:gdLst>
              <a:gd name="T0" fmla="*/ 145 w 214"/>
              <a:gd name="T1" fmla="*/ 68 h 215"/>
              <a:gd name="T2" fmla="*/ 213 w 214"/>
              <a:gd name="T3" fmla="*/ 105 h 215"/>
              <a:gd name="T4" fmla="*/ 145 w 214"/>
              <a:gd name="T5" fmla="*/ 144 h 215"/>
              <a:gd name="T6" fmla="*/ 108 w 214"/>
              <a:gd name="T7" fmla="*/ 214 h 215"/>
              <a:gd name="T8" fmla="*/ 69 w 214"/>
              <a:gd name="T9" fmla="*/ 146 h 215"/>
              <a:gd name="T10" fmla="*/ 0 w 214"/>
              <a:gd name="T11" fmla="*/ 108 h 215"/>
              <a:gd name="T12" fmla="*/ 69 w 214"/>
              <a:gd name="T13" fmla="*/ 70 h 215"/>
              <a:gd name="T14" fmla="*/ 105 w 214"/>
              <a:gd name="T15" fmla="*/ 0 h 215"/>
              <a:gd name="T16" fmla="*/ 145 w 214"/>
              <a:gd name="T17" fmla="*/ 6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 h="215">
                <a:moveTo>
                  <a:pt x="145" y="68"/>
                </a:moveTo>
                <a:lnTo>
                  <a:pt x="213" y="105"/>
                </a:lnTo>
                <a:lnTo>
                  <a:pt x="145" y="144"/>
                </a:lnTo>
                <a:lnTo>
                  <a:pt x="108" y="214"/>
                </a:lnTo>
                <a:lnTo>
                  <a:pt x="69" y="146"/>
                </a:lnTo>
                <a:lnTo>
                  <a:pt x="0" y="108"/>
                </a:lnTo>
                <a:lnTo>
                  <a:pt x="69" y="70"/>
                </a:lnTo>
                <a:lnTo>
                  <a:pt x="105" y="0"/>
                </a:lnTo>
                <a:lnTo>
                  <a:pt x="145" y="68"/>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25" name="Freeform 40">
            <a:extLst>
              <a:ext uri="{FF2B5EF4-FFF2-40B4-BE49-F238E27FC236}">
                <a16:creationId xmlns:a16="http://schemas.microsoft.com/office/drawing/2014/main" id="{91AD68ED-9DFC-4267-8970-244EDC47F1E8}"/>
              </a:ext>
            </a:extLst>
          </p:cNvPr>
          <p:cNvSpPr>
            <a:spLocks noChangeArrowheads="1"/>
          </p:cNvSpPr>
          <p:nvPr/>
        </p:nvSpPr>
        <p:spPr bwMode="auto">
          <a:xfrm>
            <a:off x="4317838" y="2691342"/>
            <a:ext cx="606350" cy="610339"/>
          </a:xfrm>
          <a:custGeom>
            <a:avLst/>
            <a:gdLst>
              <a:gd name="T0" fmla="*/ 946 w 1342"/>
              <a:gd name="T1" fmla="*/ 408 h 1350"/>
              <a:gd name="T2" fmla="*/ 611 w 1342"/>
              <a:gd name="T3" fmla="*/ 376 h 1350"/>
              <a:gd name="T4" fmla="*/ 735 w 1342"/>
              <a:gd name="T5" fmla="*/ 244 h 1350"/>
              <a:gd name="T6" fmla="*/ 746 w 1342"/>
              <a:gd name="T7" fmla="*/ 129 h 1350"/>
              <a:gd name="T8" fmla="*/ 1090 w 1342"/>
              <a:gd name="T9" fmla="*/ 709 h 1350"/>
              <a:gd name="T10" fmla="*/ 969 w 1342"/>
              <a:gd name="T11" fmla="*/ 430 h 1350"/>
              <a:gd name="T12" fmla="*/ 1184 w 1342"/>
              <a:gd name="T13" fmla="*/ 846 h 1350"/>
              <a:gd name="T14" fmla="*/ 1250 w 1342"/>
              <a:gd name="T15" fmla="*/ 948 h 1350"/>
              <a:gd name="T16" fmla="*/ 832 w 1342"/>
              <a:gd name="T17" fmla="*/ 961 h 1350"/>
              <a:gd name="T18" fmla="*/ 1086 w 1342"/>
              <a:gd name="T19" fmla="*/ 739 h 1350"/>
              <a:gd name="T20" fmla="*/ 693 w 1342"/>
              <a:gd name="T21" fmla="*/ 1127 h 1350"/>
              <a:gd name="T22" fmla="*/ 663 w 1342"/>
              <a:gd name="T23" fmla="*/ 1227 h 1350"/>
              <a:gd name="T24" fmla="*/ 466 w 1342"/>
              <a:gd name="T25" fmla="*/ 954 h 1350"/>
              <a:gd name="T26" fmla="*/ 801 w 1342"/>
              <a:gd name="T27" fmla="*/ 974 h 1350"/>
              <a:gd name="T28" fmla="*/ 41 w 1342"/>
              <a:gd name="T29" fmla="*/ 887 h 1350"/>
              <a:gd name="T30" fmla="*/ 469 w 1342"/>
              <a:gd name="T31" fmla="*/ 764 h 1350"/>
              <a:gd name="T32" fmla="*/ 566 w 1342"/>
              <a:gd name="T33" fmla="*/ 500 h 1350"/>
              <a:gd name="T34" fmla="*/ 707 w 1342"/>
              <a:gd name="T35" fmla="*/ 457 h 1350"/>
              <a:gd name="T36" fmla="*/ 566 w 1342"/>
              <a:gd name="T37" fmla="*/ 500 h 1350"/>
              <a:gd name="T38" fmla="*/ 336 w 1342"/>
              <a:gd name="T39" fmla="*/ 619 h 1350"/>
              <a:gd name="T40" fmla="*/ 504 w 1342"/>
              <a:gd name="T41" fmla="*/ 620 h 1350"/>
              <a:gd name="T42" fmla="*/ 468 w 1342"/>
              <a:gd name="T43" fmla="*/ 929 h 1350"/>
              <a:gd name="T44" fmla="*/ 590 w 1342"/>
              <a:gd name="T45" fmla="*/ 850 h 1350"/>
              <a:gd name="T46" fmla="*/ 847 w 1342"/>
              <a:gd name="T47" fmla="*/ 847 h 1350"/>
              <a:gd name="T48" fmla="*/ 709 w 1342"/>
              <a:gd name="T49" fmla="*/ 895 h 1350"/>
              <a:gd name="T50" fmla="*/ 937 w 1342"/>
              <a:gd name="T51" fmla="*/ 613 h 1350"/>
              <a:gd name="T52" fmla="*/ 887 w 1342"/>
              <a:gd name="T53" fmla="*/ 805 h 1350"/>
              <a:gd name="T54" fmla="*/ 937 w 1342"/>
              <a:gd name="T55" fmla="*/ 613 h 1350"/>
              <a:gd name="T56" fmla="*/ 943 w 1342"/>
              <a:gd name="T57" fmla="*/ 433 h 1350"/>
              <a:gd name="T58" fmla="*/ 822 w 1342"/>
              <a:gd name="T59" fmla="*/ 500 h 1350"/>
              <a:gd name="T60" fmla="*/ 915 w 1342"/>
              <a:gd name="T61" fmla="*/ 596 h 1350"/>
              <a:gd name="T62" fmla="*/ 857 w 1342"/>
              <a:gd name="T63" fmla="*/ 816 h 1350"/>
              <a:gd name="T64" fmla="*/ 680 w 1342"/>
              <a:gd name="T65" fmla="*/ 877 h 1350"/>
              <a:gd name="T66" fmla="*/ 497 w 1342"/>
              <a:gd name="T67" fmla="*/ 754 h 1350"/>
              <a:gd name="T68" fmla="*/ 556 w 1342"/>
              <a:gd name="T69" fmla="*/ 530 h 1350"/>
              <a:gd name="T70" fmla="*/ 736 w 1342"/>
              <a:gd name="T71" fmla="*/ 475 h 1350"/>
              <a:gd name="T72" fmla="*/ 155 w 1342"/>
              <a:gd name="T73" fmla="*/ 310 h 1350"/>
              <a:gd name="T74" fmla="*/ 299 w 1342"/>
              <a:gd name="T75" fmla="*/ 318 h 1350"/>
              <a:gd name="T76" fmla="*/ 580 w 1342"/>
              <a:gd name="T77" fmla="*/ 388 h 1350"/>
              <a:gd name="T78" fmla="*/ 318 w 1342"/>
              <a:gd name="T79" fmla="*/ 602 h 1350"/>
              <a:gd name="T80" fmla="*/ 655 w 1342"/>
              <a:gd name="T81" fmla="*/ 203 h 1350"/>
              <a:gd name="T82" fmla="*/ 590 w 1342"/>
              <a:gd name="T83" fmla="*/ 365 h 1350"/>
              <a:gd name="T84" fmla="*/ 342 w 1342"/>
              <a:gd name="T85" fmla="*/ 271 h 1350"/>
              <a:gd name="T86" fmla="*/ 261 w 1342"/>
              <a:gd name="T87" fmla="*/ 198 h 1350"/>
              <a:gd name="T88" fmla="*/ 134 w 1342"/>
              <a:gd name="T89" fmla="*/ 296 h 1350"/>
              <a:gd name="T90" fmla="*/ 294 w 1342"/>
              <a:gd name="T91" fmla="*/ 614 h 1350"/>
              <a:gd name="T92" fmla="*/ 17 w 1342"/>
              <a:gd name="T93" fmla="*/ 895 h 1350"/>
              <a:gd name="T94" fmla="*/ 441 w 1342"/>
              <a:gd name="T95" fmla="*/ 958 h 1350"/>
              <a:gd name="T96" fmla="*/ 527 w 1342"/>
              <a:gd name="T97" fmla="*/ 1337 h 1350"/>
              <a:gd name="T98" fmla="*/ 731 w 1342"/>
              <a:gd name="T99" fmla="*/ 1248 h 1350"/>
              <a:gd name="T100" fmla="*/ 751 w 1342"/>
              <a:gd name="T101" fmla="*/ 1137 h 1350"/>
              <a:gd name="T102" fmla="*/ 1022 w 1342"/>
              <a:gd name="T103" fmla="*/ 1067 h 1350"/>
              <a:gd name="T104" fmla="*/ 1272 w 1342"/>
              <a:gd name="T105" fmla="*/ 936 h 1350"/>
              <a:gd name="T106" fmla="*/ 1213 w 1342"/>
              <a:gd name="T107" fmla="*/ 827 h 1350"/>
              <a:gd name="T108" fmla="*/ 1190 w 1342"/>
              <a:gd name="T109" fmla="*/ 813 h 1350"/>
              <a:gd name="T110" fmla="*/ 1173 w 1342"/>
              <a:gd name="T111" fmla="*/ 686 h 1350"/>
              <a:gd name="T112" fmla="*/ 1081 w 1342"/>
              <a:gd name="T113" fmla="*/ 396 h 1350"/>
              <a:gd name="T114" fmla="*/ 978 w 1342"/>
              <a:gd name="T115" fmla="*/ 251 h 1350"/>
              <a:gd name="T116" fmla="*/ 719 w 1342"/>
              <a:gd name="T117" fmla="*/ 121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2" h="1350">
                <a:moveTo>
                  <a:pt x="879" y="37"/>
                </a:moveTo>
                <a:lnTo>
                  <a:pt x="879" y="37"/>
                </a:lnTo>
                <a:cubicBezTo>
                  <a:pt x="939" y="54"/>
                  <a:pt x="969" y="195"/>
                  <a:pt x="946" y="408"/>
                </a:cubicBezTo>
                <a:lnTo>
                  <a:pt x="946" y="408"/>
                </a:lnTo>
                <a:cubicBezTo>
                  <a:pt x="881" y="417"/>
                  <a:pt x="812" y="430"/>
                  <a:pt x="740" y="448"/>
                </a:cubicBezTo>
                <a:lnTo>
                  <a:pt x="740" y="448"/>
                </a:lnTo>
                <a:cubicBezTo>
                  <a:pt x="697" y="422"/>
                  <a:pt x="654" y="398"/>
                  <a:pt x="611" y="376"/>
                </a:cubicBezTo>
                <a:lnTo>
                  <a:pt x="611" y="376"/>
                </a:lnTo>
                <a:cubicBezTo>
                  <a:pt x="633" y="324"/>
                  <a:pt x="655" y="276"/>
                  <a:pt x="678" y="235"/>
                </a:cubicBezTo>
                <a:lnTo>
                  <a:pt x="678" y="235"/>
                </a:lnTo>
                <a:cubicBezTo>
                  <a:pt x="694" y="246"/>
                  <a:pt x="715" y="251"/>
                  <a:pt x="735" y="244"/>
                </a:cubicBezTo>
                <a:lnTo>
                  <a:pt x="735" y="244"/>
                </a:lnTo>
                <a:cubicBezTo>
                  <a:pt x="768" y="234"/>
                  <a:pt x="787" y="198"/>
                  <a:pt x="776" y="165"/>
                </a:cubicBezTo>
                <a:lnTo>
                  <a:pt x="776" y="165"/>
                </a:lnTo>
                <a:cubicBezTo>
                  <a:pt x="771" y="149"/>
                  <a:pt x="759" y="135"/>
                  <a:pt x="746" y="129"/>
                </a:cubicBezTo>
                <a:lnTo>
                  <a:pt x="746" y="129"/>
                </a:lnTo>
                <a:cubicBezTo>
                  <a:pt x="796" y="61"/>
                  <a:pt x="844" y="28"/>
                  <a:pt x="879" y="37"/>
                </a:cubicBezTo>
                <a:close/>
                <a:moveTo>
                  <a:pt x="1301" y="487"/>
                </a:moveTo>
                <a:lnTo>
                  <a:pt x="1301" y="487"/>
                </a:lnTo>
                <a:cubicBezTo>
                  <a:pt x="1316" y="539"/>
                  <a:pt x="1239" y="623"/>
                  <a:pt x="1090" y="709"/>
                </a:cubicBezTo>
                <a:lnTo>
                  <a:pt x="1090" y="709"/>
                </a:lnTo>
                <a:cubicBezTo>
                  <a:pt x="1046" y="668"/>
                  <a:pt x="997" y="626"/>
                  <a:pt x="943" y="586"/>
                </a:cubicBezTo>
                <a:lnTo>
                  <a:pt x="943" y="586"/>
                </a:lnTo>
                <a:cubicBezTo>
                  <a:pt x="954" y="532"/>
                  <a:pt x="963" y="480"/>
                  <a:pt x="969" y="430"/>
                </a:cubicBezTo>
                <a:lnTo>
                  <a:pt x="969" y="430"/>
                </a:lnTo>
                <a:cubicBezTo>
                  <a:pt x="1157" y="407"/>
                  <a:pt x="1283" y="431"/>
                  <a:pt x="1301" y="487"/>
                </a:cubicBezTo>
                <a:close/>
                <a:moveTo>
                  <a:pt x="1184" y="846"/>
                </a:moveTo>
                <a:lnTo>
                  <a:pt x="1184" y="846"/>
                </a:lnTo>
                <a:cubicBezTo>
                  <a:pt x="1171" y="862"/>
                  <a:pt x="1165" y="885"/>
                  <a:pt x="1172" y="907"/>
                </a:cubicBezTo>
                <a:lnTo>
                  <a:pt x="1172" y="907"/>
                </a:lnTo>
                <a:cubicBezTo>
                  <a:pt x="1182" y="939"/>
                  <a:pt x="1217" y="957"/>
                  <a:pt x="1250" y="948"/>
                </a:cubicBezTo>
                <a:lnTo>
                  <a:pt x="1250" y="948"/>
                </a:lnTo>
                <a:cubicBezTo>
                  <a:pt x="1268" y="987"/>
                  <a:pt x="1271" y="1020"/>
                  <a:pt x="1258" y="1040"/>
                </a:cubicBezTo>
                <a:lnTo>
                  <a:pt x="1258" y="1040"/>
                </a:lnTo>
                <a:cubicBezTo>
                  <a:pt x="1221" y="1096"/>
                  <a:pt x="1054" y="1072"/>
                  <a:pt x="832" y="961"/>
                </a:cubicBezTo>
                <a:lnTo>
                  <a:pt x="832" y="961"/>
                </a:lnTo>
                <a:cubicBezTo>
                  <a:pt x="848" y="922"/>
                  <a:pt x="863" y="880"/>
                  <a:pt x="878" y="836"/>
                </a:cubicBezTo>
                <a:lnTo>
                  <a:pt x="878" y="836"/>
                </a:lnTo>
                <a:cubicBezTo>
                  <a:pt x="954" y="806"/>
                  <a:pt x="1024" y="773"/>
                  <a:pt x="1086" y="739"/>
                </a:cubicBezTo>
                <a:lnTo>
                  <a:pt x="1086" y="739"/>
                </a:lnTo>
                <a:cubicBezTo>
                  <a:pt x="1124" y="776"/>
                  <a:pt x="1158" y="812"/>
                  <a:pt x="1184" y="846"/>
                </a:cubicBezTo>
                <a:close/>
                <a:moveTo>
                  <a:pt x="729" y="1126"/>
                </a:moveTo>
                <a:lnTo>
                  <a:pt x="729" y="1126"/>
                </a:lnTo>
                <a:cubicBezTo>
                  <a:pt x="717" y="1123"/>
                  <a:pt x="705" y="1123"/>
                  <a:pt x="693" y="1127"/>
                </a:cubicBezTo>
                <a:lnTo>
                  <a:pt x="693" y="1127"/>
                </a:lnTo>
                <a:cubicBezTo>
                  <a:pt x="660" y="1137"/>
                  <a:pt x="641" y="1174"/>
                  <a:pt x="652" y="1206"/>
                </a:cubicBezTo>
                <a:lnTo>
                  <a:pt x="652" y="1206"/>
                </a:lnTo>
                <a:cubicBezTo>
                  <a:pt x="654" y="1214"/>
                  <a:pt x="658" y="1222"/>
                  <a:pt x="663" y="1227"/>
                </a:cubicBezTo>
                <a:lnTo>
                  <a:pt x="663" y="1227"/>
                </a:lnTo>
                <a:cubicBezTo>
                  <a:pt x="614" y="1291"/>
                  <a:pt x="568" y="1322"/>
                  <a:pt x="533" y="1312"/>
                </a:cubicBezTo>
                <a:lnTo>
                  <a:pt x="533" y="1312"/>
                </a:lnTo>
                <a:cubicBezTo>
                  <a:pt x="474" y="1297"/>
                  <a:pt x="446" y="1161"/>
                  <a:pt x="466" y="954"/>
                </a:cubicBezTo>
                <a:lnTo>
                  <a:pt x="466" y="954"/>
                </a:lnTo>
                <a:cubicBezTo>
                  <a:pt x="533" y="942"/>
                  <a:pt x="604" y="925"/>
                  <a:pt x="676" y="904"/>
                </a:cubicBezTo>
                <a:lnTo>
                  <a:pt x="676" y="904"/>
                </a:lnTo>
                <a:cubicBezTo>
                  <a:pt x="718" y="929"/>
                  <a:pt x="760" y="953"/>
                  <a:pt x="801" y="974"/>
                </a:cubicBezTo>
                <a:lnTo>
                  <a:pt x="801" y="974"/>
                </a:lnTo>
                <a:cubicBezTo>
                  <a:pt x="777" y="1031"/>
                  <a:pt x="753" y="1082"/>
                  <a:pt x="729" y="1126"/>
                </a:cubicBezTo>
                <a:close/>
                <a:moveTo>
                  <a:pt x="41" y="887"/>
                </a:moveTo>
                <a:lnTo>
                  <a:pt x="41" y="887"/>
                </a:lnTo>
                <a:cubicBezTo>
                  <a:pt x="22" y="828"/>
                  <a:pt x="123" y="727"/>
                  <a:pt x="313" y="631"/>
                </a:cubicBezTo>
                <a:lnTo>
                  <a:pt x="313" y="631"/>
                </a:lnTo>
                <a:cubicBezTo>
                  <a:pt x="359" y="676"/>
                  <a:pt x="412" y="721"/>
                  <a:pt x="469" y="764"/>
                </a:cubicBezTo>
                <a:lnTo>
                  <a:pt x="469" y="764"/>
                </a:lnTo>
                <a:cubicBezTo>
                  <a:pt x="457" y="822"/>
                  <a:pt x="449" y="879"/>
                  <a:pt x="443" y="933"/>
                </a:cubicBezTo>
                <a:lnTo>
                  <a:pt x="443" y="933"/>
                </a:lnTo>
                <a:cubicBezTo>
                  <a:pt x="215" y="972"/>
                  <a:pt x="60" y="949"/>
                  <a:pt x="41" y="887"/>
                </a:cubicBezTo>
                <a:close/>
                <a:moveTo>
                  <a:pt x="566" y="500"/>
                </a:moveTo>
                <a:lnTo>
                  <a:pt x="566" y="500"/>
                </a:lnTo>
                <a:cubicBezTo>
                  <a:pt x="578" y="465"/>
                  <a:pt x="590" y="431"/>
                  <a:pt x="602" y="400"/>
                </a:cubicBezTo>
                <a:lnTo>
                  <a:pt x="602" y="400"/>
                </a:lnTo>
                <a:cubicBezTo>
                  <a:pt x="636" y="417"/>
                  <a:pt x="672" y="436"/>
                  <a:pt x="707" y="457"/>
                </a:cubicBezTo>
                <a:lnTo>
                  <a:pt x="707" y="457"/>
                </a:lnTo>
                <a:cubicBezTo>
                  <a:pt x="674" y="466"/>
                  <a:pt x="640" y="475"/>
                  <a:pt x="607" y="487"/>
                </a:cubicBezTo>
                <a:lnTo>
                  <a:pt x="607" y="487"/>
                </a:lnTo>
                <a:cubicBezTo>
                  <a:pt x="593" y="491"/>
                  <a:pt x="580" y="496"/>
                  <a:pt x="566" y="500"/>
                </a:cubicBezTo>
                <a:close/>
                <a:moveTo>
                  <a:pt x="475" y="737"/>
                </a:moveTo>
                <a:lnTo>
                  <a:pt x="475" y="737"/>
                </a:lnTo>
                <a:cubicBezTo>
                  <a:pt x="423" y="697"/>
                  <a:pt x="377" y="658"/>
                  <a:pt x="336" y="619"/>
                </a:cubicBezTo>
                <a:lnTo>
                  <a:pt x="336" y="619"/>
                </a:lnTo>
                <a:cubicBezTo>
                  <a:pt x="393" y="592"/>
                  <a:pt x="457" y="566"/>
                  <a:pt x="527" y="540"/>
                </a:cubicBezTo>
                <a:lnTo>
                  <a:pt x="527" y="540"/>
                </a:lnTo>
                <a:cubicBezTo>
                  <a:pt x="519" y="567"/>
                  <a:pt x="511" y="592"/>
                  <a:pt x="504" y="620"/>
                </a:cubicBezTo>
                <a:lnTo>
                  <a:pt x="504" y="620"/>
                </a:lnTo>
                <a:cubicBezTo>
                  <a:pt x="493" y="660"/>
                  <a:pt x="484" y="699"/>
                  <a:pt x="475" y="737"/>
                </a:cubicBezTo>
                <a:close/>
                <a:moveTo>
                  <a:pt x="647" y="886"/>
                </a:moveTo>
                <a:lnTo>
                  <a:pt x="647" y="886"/>
                </a:lnTo>
                <a:cubicBezTo>
                  <a:pt x="584" y="904"/>
                  <a:pt x="524" y="919"/>
                  <a:pt x="468" y="929"/>
                </a:cubicBezTo>
                <a:lnTo>
                  <a:pt x="468" y="929"/>
                </a:lnTo>
                <a:cubicBezTo>
                  <a:pt x="473" y="882"/>
                  <a:pt x="481" y="833"/>
                  <a:pt x="491" y="781"/>
                </a:cubicBezTo>
                <a:lnTo>
                  <a:pt x="491" y="781"/>
                </a:lnTo>
                <a:cubicBezTo>
                  <a:pt x="523" y="804"/>
                  <a:pt x="556" y="828"/>
                  <a:pt x="590" y="850"/>
                </a:cubicBezTo>
                <a:lnTo>
                  <a:pt x="590" y="850"/>
                </a:lnTo>
                <a:cubicBezTo>
                  <a:pt x="609" y="863"/>
                  <a:pt x="629" y="874"/>
                  <a:pt x="647" y="886"/>
                </a:cubicBezTo>
                <a:close/>
                <a:moveTo>
                  <a:pt x="847" y="847"/>
                </a:moveTo>
                <a:lnTo>
                  <a:pt x="847" y="847"/>
                </a:lnTo>
                <a:cubicBezTo>
                  <a:pt x="835" y="884"/>
                  <a:pt x="823" y="919"/>
                  <a:pt x="810" y="950"/>
                </a:cubicBezTo>
                <a:lnTo>
                  <a:pt x="810" y="950"/>
                </a:lnTo>
                <a:cubicBezTo>
                  <a:pt x="777" y="934"/>
                  <a:pt x="744" y="915"/>
                  <a:pt x="709" y="895"/>
                </a:cubicBezTo>
                <a:lnTo>
                  <a:pt x="709" y="895"/>
                </a:lnTo>
                <a:cubicBezTo>
                  <a:pt x="717" y="892"/>
                  <a:pt x="725" y="890"/>
                  <a:pt x="734" y="886"/>
                </a:cubicBezTo>
                <a:lnTo>
                  <a:pt x="734" y="886"/>
                </a:lnTo>
                <a:cubicBezTo>
                  <a:pt x="773" y="874"/>
                  <a:pt x="811" y="861"/>
                  <a:pt x="847" y="847"/>
                </a:cubicBezTo>
                <a:close/>
                <a:moveTo>
                  <a:pt x="937" y="613"/>
                </a:moveTo>
                <a:lnTo>
                  <a:pt x="937" y="613"/>
                </a:lnTo>
                <a:cubicBezTo>
                  <a:pt x="985" y="650"/>
                  <a:pt x="1028" y="686"/>
                  <a:pt x="1067" y="721"/>
                </a:cubicBezTo>
                <a:lnTo>
                  <a:pt x="1067" y="721"/>
                </a:lnTo>
                <a:cubicBezTo>
                  <a:pt x="1015" y="750"/>
                  <a:pt x="954" y="778"/>
                  <a:pt x="887" y="805"/>
                </a:cubicBezTo>
                <a:lnTo>
                  <a:pt x="887" y="805"/>
                </a:lnTo>
                <a:cubicBezTo>
                  <a:pt x="894" y="780"/>
                  <a:pt x="902" y="755"/>
                  <a:pt x="909" y="730"/>
                </a:cubicBezTo>
                <a:lnTo>
                  <a:pt x="909" y="730"/>
                </a:lnTo>
                <a:cubicBezTo>
                  <a:pt x="920" y="690"/>
                  <a:pt x="929" y="652"/>
                  <a:pt x="937" y="613"/>
                </a:cubicBezTo>
                <a:close/>
                <a:moveTo>
                  <a:pt x="771" y="466"/>
                </a:moveTo>
                <a:lnTo>
                  <a:pt x="771" y="466"/>
                </a:lnTo>
                <a:cubicBezTo>
                  <a:pt x="832" y="452"/>
                  <a:pt x="890" y="441"/>
                  <a:pt x="943" y="433"/>
                </a:cubicBezTo>
                <a:lnTo>
                  <a:pt x="943" y="433"/>
                </a:lnTo>
                <a:cubicBezTo>
                  <a:pt x="937" y="476"/>
                  <a:pt x="931" y="522"/>
                  <a:pt x="921" y="569"/>
                </a:cubicBezTo>
                <a:lnTo>
                  <a:pt x="921" y="569"/>
                </a:lnTo>
                <a:cubicBezTo>
                  <a:pt x="890" y="545"/>
                  <a:pt x="857" y="523"/>
                  <a:pt x="822" y="500"/>
                </a:cubicBezTo>
                <a:lnTo>
                  <a:pt x="822" y="500"/>
                </a:lnTo>
                <a:cubicBezTo>
                  <a:pt x="805" y="488"/>
                  <a:pt x="788" y="477"/>
                  <a:pt x="771" y="466"/>
                </a:cubicBezTo>
                <a:close/>
                <a:moveTo>
                  <a:pt x="809" y="521"/>
                </a:moveTo>
                <a:lnTo>
                  <a:pt x="809" y="521"/>
                </a:lnTo>
                <a:cubicBezTo>
                  <a:pt x="847" y="545"/>
                  <a:pt x="882" y="571"/>
                  <a:pt x="915" y="596"/>
                </a:cubicBezTo>
                <a:lnTo>
                  <a:pt x="915" y="596"/>
                </a:lnTo>
                <a:cubicBezTo>
                  <a:pt x="907" y="637"/>
                  <a:pt x="897" y="679"/>
                  <a:pt x="885" y="723"/>
                </a:cubicBezTo>
                <a:lnTo>
                  <a:pt x="885" y="723"/>
                </a:lnTo>
                <a:cubicBezTo>
                  <a:pt x="876" y="756"/>
                  <a:pt x="867" y="787"/>
                  <a:pt x="857" y="816"/>
                </a:cubicBezTo>
                <a:lnTo>
                  <a:pt x="857" y="816"/>
                </a:lnTo>
                <a:cubicBezTo>
                  <a:pt x="816" y="833"/>
                  <a:pt x="773" y="849"/>
                  <a:pt x="726" y="863"/>
                </a:cubicBezTo>
                <a:lnTo>
                  <a:pt x="726" y="863"/>
                </a:lnTo>
                <a:cubicBezTo>
                  <a:pt x="711" y="868"/>
                  <a:pt x="695" y="873"/>
                  <a:pt x="680" y="877"/>
                </a:cubicBezTo>
                <a:lnTo>
                  <a:pt x="680" y="877"/>
                </a:lnTo>
                <a:cubicBezTo>
                  <a:pt x="655" y="862"/>
                  <a:pt x="630" y="846"/>
                  <a:pt x="604" y="829"/>
                </a:cubicBezTo>
                <a:lnTo>
                  <a:pt x="604" y="829"/>
                </a:lnTo>
                <a:cubicBezTo>
                  <a:pt x="566" y="804"/>
                  <a:pt x="531" y="779"/>
                  <a:pt x="497" y="754"/>
                </a:cubicBezTo>
                <a:lnTo>
                  <a:pt x="497" y="754"/>
                </a:lnTo>
                <a:cubicBezTo>
                  <a:pt x="506" y="713"/>
                  <a:pt x="516" y="671"/>
                  <a:pt x="527" y="626"/>
                </a:cubicBezTo>
                <a:lnTo>
                  <a:pt x="527" y="626"/>
                </a:lnTo>
                <a:cubicBezTo>
                  <a:pt x="537" y="593"/>
                  <a:pt x="547" y="561"/>
                  <a:pt x="556" y="530"/>
                </a:cubicBezTo>
                <a:lnTo>
                  <a:pt x="556" y="530"/>
                </a:lnTo>
                <a:cubicBezTo>
                  <a:pt x="575" y="523"/>
                  <a:pt x="595" y="517"/>
                  <a:pt x="614" y="510"/>
                </a:cubicBezTo>
                <a:lnTo>
                  <a:pt x="614" y="510"/>
                </a:lnTo>
                <a:cubicBezTo>
                  <a:pt x="656" y="497"/>
                  <a:pt x="697" y="485"/>
                  <a:pt x="736" y="475"/>
                </a:cubicBezTo>
                <a:lnTo>
                  <a:pt x="736" y="475"/>
                </a:lnTo>
                <a:cubicBezTo>
                  <a:pt x="760" y="489"/>
                  <a:pt x="784" y="505"/>
                  <a:pt x="809" y="521"/>
                </a:cubicBezTo>
                <a:close/>
                <a:moveTo>
                  <a:pt x="155" y="310"/>
                </a:moveTo>
                <a:lnTo>
                  <a:pt x="155" y="310"/>
                </a:lnTo>
                <a:cubicBezTo>
                  <a:pt x="166" y="294"/>
                  <a:pt x="190" y="284"/>
                  <a:pt x="222" y="282"/>
                </a:cubicBezTo>
                <a:lnTo>
                  <a:pt x="222" y="282"/>
                </a:lnTo>
                <a:cubicBezTo>
                  <a:pt x="234" y="312"/>
                  <a:pt x="268" y="328"/>
                  <a:pt x="299" y="318"/>
                </a:cubicBezTo>
                <a:lnTo>
                  <a:pt x="299" y="318"/>
                </a:lnTo>
                <a:cubicBezTo>
                  <a:pt x="313" y="314"/>
                  <a:pt x="325" y="304"/>
                  <a:pt x="332" y="294"/>
                </a:cubicBezTo>
                <a:lnTo>
                  <a:pt x="332" y="294"/>
                </a:lnTo>
                <a:cubicBezTo>
                  <a:pt x="401" y="310"/>
                  <a:pt x="485" y="342"/>
                  <a:pt x="580" y="388"/>
                </a:cubicBezTo>
                <a:lnTo>
                  <a:pt x="580" y="388"/>
                </a:lnTo>
                <a:cubicBezTo>
                  <a:pt x="564" y="427"/>
                  <a:pt x="550" y="468"/>
                  <a:pt x="537" y="510"/>
                </a:cubicBezTo>
                <a:lnTo>
                  <a:pt x="537" y="510"/>
                </a:lnTo>
                <a:cubicBezTo>
                  <a:pt x="458" y="538"/>
                  <a:pt x="384" y="569"/>
                  <a:pt x="318" y="602"/>
                </a:cubicBezTo>
                <a:lnTo>
                  <a:pt x="318" y="602"/>
                </a:lnTo>
                <a:cubicBezTo>
                  <a:pt x="183" y="469"/>
                  <a:pt x="123" y="359"/>
                  <a:pt x="155" y="310"/>
                </a:cubicBezTo>
                <a:close/>
                <a:moveTo>
                  <a:pt x="697" y="123"/>
                </a:moveTo>
                <a:lnTo>
                  <a:pt x="697" y="123"/>
                </a:lnTo>
                <a:cubicBezTo>
                  <a:pt x="663" y="135"/>
                  <a:pt x="645" y="170"/>
                  <a:pt x="655" y="203"/>
                </a:cubicBezTo>
                <a:lnTo>
                  <a:pt x="655" y="203"/>
                </a:lnTo>
                <a:cubicBezTo>
                  <a:pt x="657" y="208"/>
                  <a:pt x="659" y="211"/>
                  <a:pt x="660" y="215"/>
                </a:cubicBezTo>
                <a:lnTo>
                  <a:pt x="660" y="215"/>
                </a:lnTo>
                <a:cubicBezTo>
                  <a:pt x="636" y="260"/>
                  <a:pt x="611" y="310"/>
                  <a:pt x="590" y="365"/>
                </a:cubicBezTo>
                <a:lnTo>
                  <a:pt x="590" y="365"/>
                </a:lnTo>
                <a:cubicBezTo>
                  <a:pt x="519" y="331"/>
                  <a:pt x="451" y="303"/>
                  <a:pt x="390" y="284"/>
                </a:cubicBezTo>
                <a:lnTo>
                  <a:pt x="390" y="284"/>
                </a:lnTo>
                <a:cubicBezTo>
                  <a:pt x="373" y="279"/>
                  <a:pt x="357" y="274"/>
                  <a:pt x="342" y="271"/>
                </a:cubicBezTo>
                <a:lnTo>
                  <a:pt x="342" y="271"/>
                </a:lnTo>
                <a:cubicBezTo>
                  <a:pt x="344" y="260"/>
                  <a:pt x="344" y="249"/>
                  <a:pt x="340" y="239"/>
                </a:cubicBezTo>
                <a:lnTo>
                  <a:pt x="340" y="239"/>
                </a:lnTo>
                <a:cubicBezTo>
                  <a:pt x="329" y="205"/>
                  <a:pt x="294" y="187"/>
                  <a:pt x="261" y="198"/>
                </a:cubicBezTo>
                <a:lnTo>
                  <a:pt x="261" y="198"/>
                </a:lnTo>
                <a:cubicBezTo>
                  <a:pt x="234" y="206"/>
                  <a:pt x="218" y="230"/>
                  <a:pt x="217" y="257"/>
                </a:cubicBezTo>
                <a:lnTo>
                  <a:pt x="217" y="257"/>
                </a:lnTo>
                <a:cubicBezTo>
                  <a:pt x="178" y="260"/>
                  <a:pt x="150" y="273"/>
                  <a:pt x="134" y="296"/>
                </a:cubicBezTo>
                <a:lnTo>
                  <a:pt x="134" y="296"/>
                </a:lnTo>
                <a:cubicBezTo>
                  <a:pt x="102" y="346"/>
                  <a:pt x="133" y="431"/>
                  <a:pt x="222" y="537"/>
                </a:cubicBezTo>
                <a:lnTo>
                  <a:pt x="222" y="537"/>
                </a:lnTo>
                <a:cubicBezTo>
                  <a:pt x="243" y="562"/>
                  <a:pt x="268" y="588"/>
                  <a:pt x="294" y="614"/>
                </a:cubicBezTo>
                <a:lnTo>
                  <a:pt x="294" y="614"/>
                </a:lnTo>
                <a:cubicBezTo>
                  <a:pt x="248" y="637"/>
                  <a:pt x="205" y="662"/>
                  <a:pt x="167" y="688"/>
                </a:cubicBezTo>
                <a:lnTo>
                  <a:pt x="167" y="688"/>
                </a:lnTo>
                <a:cubicBezTo>
                  <a:pt x="52" y="765"/>
                  <a:pt x="0" y="838"/>
                  <a:pt x="17" y="895"/>
                </a:cubicBezTo>
                <a:lnTo>
                  <a:pt x="17" y="895"/>
                </a:lnTo>
                <a:cubicBezTo>
                  <a:pt x="35" y="950"/>
                  <a:pt x="120" y="980"/>
                  <a:pt x="260" y="977"/>
                </a:cubicBezTo>
                <a:lnTo>
                  <a:pt x="260" y="977"/>
                </a:lnTo>
                <a:cubicBezTo>
                  <a:pt x="314" y="976"/>
                  <a:pt x="376" y="969"/>
                  <a:pt x="441" y="958"/>
                </a:cubicBezTo>
                <a:lnTo>
                  <a:pt x="441" y="958"/>
                </a:lnTo>
                <a:cubicBezTo>
                  <a:pt x="436" y="1008"/>
                  <a:pt x="434" y="1055"/>
                  <a:pt x="435" y="1098"/>
                </a:cubicBezTo>
                <a:lnTo>
                  <a:pt x="435" y="1098"/>
                </a:lnTo>
                <a:cubicBezTo>
                  <a:pt x="437" y="1237"/>
                  <a:pt x="470" y="1322"/>
                  <a:pt x="527" y="1337"/>
                </a:cubicBezTo>
                <a:lnTo>
                  <a:pt x="527" y="1337"/>
                </a:lnTo>
                <a:cubicBezTo>
                  <a:pt x="572" y="1349"/>
                  <a:pt x="626" y="1316"/>
                  <a:pt x="682" y="1244"/>
                </a:cubicBezTo>
                <a:lnTo>
                  <a:pt x="682" y="1244"/>
                </a:lnTo>
                <a:cubicBezTo>
                  <a:pt x="697" y="1251"/>
                  <a:pt x="714" y="1253"/>
                  <a:pt x="731" y="1248"/>
                </a:cubicBezTo>
                <a:lnTo>
                  <a:pt x="731" y="1248"/>
                </a:lnTo>
                <a:cubicBezTo>
                  <a:pt x="765" y="1237"/>
                  <a:pt x="783" y="1201"/>
                  <a:pt x="773" y="1168"/>
                </a:cubicBezTo>
                <a:lnTo>
                  <a:pt x="773" y="1168"/>
                </a:lnTo>
                <a:cubicBezTo>
                  <a:pt x="768" y="1155"/>
                  <a:pt x="761" y="1145"/>
                  <a:pt x="751" y="1137"/>
                </a:cubicBezTo>
                <a:lnTo>
                  <a:pt x="751" y="1137"/>
                </a:lnTo>
                <a:cubicBezTo>
                  <a:pt x="776" y="1092"/>
                  <a:pt x="800" y="1040"/>
                  <a:pt x="823" y="985"/>
                </a:cubicBezTo>
                <a:lnTo>
                  <a:pt x="823" y="985"/>
                </a:lnTo>
                <a:cubicBezTo>
                  <a:pt x="894" y="1020"/>
                  <a:pt x="961" y="1047"/>
                  <a:pt x="1022" y="1067"/>
                </a:cubicBezTo>
                <a:lnTo>
                  <a:pt x="1022" y="1067"/>
                </a:lnTo>
                <a:cubicBezTo>
                  <a:pt x="1155" y="1107"/>
                  <a:pt x="1246" y="1103"/>
                  <a:pt x="1279" y="1054"/>
                </a:cubicBezTo>
                <a:lnTo>
                  <a:pt x="1279" y="1054"/>
                </a:lnTo>
                <a:cubicBezTo>
                  <a:pt x="1297" y="1025"/>
                  <a:pt x="1295" y="985"/>
                  <a:pt x="1272" y="936"/>
                </a:cubicBezTo>
                <a:lnTo>
                  <a:pt x="1272" y="936"/>
                </a:lnTo>
                <a:cubicBezTo>
                  <a:pt x="1292" y="920"/>
                  <a:pt x="1301" y="893"/>
                  <a:pt x="1292" y="868"/>
                </a:cubicBezTo>
                <a:lnTo>
                  <a:pt x="1292" y="868"/>
                </a:lnTo>
                <a:cubicBezTo>
                  <a:pt x="1282" y="834"/>
                  <a:pt x="1246" y="816"/>
                  <a:pt x="1213" y="827"/>
                </a:cubicBezTo>
                <a:lnTo>
                  <a:pt x="1213" y="827"/>
                </a:lnTo>
                <a:cubicBezTo>
                  <a:pt x="1209" y="828"/>
                  <a:pt x="1207" y="829"/>
                  <a:pt x="1204" y="830"/>
                </a:cubicBezTo>
                <a:lnTo>
                  <a:pt x="1204" y="830"/>
                </a:lnTo>
                <a:cubicBezTo>
                  <a:pt x="1199" y="825"/>
                  <a:pt x="1195" y="819"/>
                  <a:pt x="1190" y="813"/>
                </a:cubicBezTo>
                <a:lnTo>
                  <a:pt x="1190" y="813"/>
                </a:lnTo>
                <a:cubicBezTo>
                  <a:pt x="1166" y="785"/>
                  <a:pt x="1139" y="756"/>
                  <a:pt x="1108" y="726"/>
                </a:cubicBezTo>
                <a:lnTo>
                  <a:pt x="1108" y="726"/>
                </a:lnTo>
                <a:cubicBezTo>
                  <a:pt x="1131" y="713"/>
                  <a:pt x="1153" y="699"/>
                  <a:pt x="1173" y="686"/>
                </a:cubicBezTo>
                <a:lnTo>
                  <a:pt x="1173" y="686"/>
                </a:lnTo>
                <a:cubicBezTo>
                  <a:pt x="1289" y="608"/>
                  <a:pt x="1341" y="534"/>
                  <a:pt x="1324" y="479"/>
                </a:cubicBezTo>
                <a:lnTo>
                  <a:pt x="1324" y="479"/>
                </a:lnTo>
                <a:cubicBezTo>
                  <a:pt x="1306" y="423"/>
                  <a:pt x="1220" y="394"/>
                  <a:pt x="1081" y="396"/>
                </a:cubicBezTo>
                <a:lnTo>
                  <a:pt x="1081" y="396"/>
                </a:lnTo>
                <a:cubicBezTo>
                  <a:pt x="1047" y="397"/>
                  <a:pt x="1010" y="401"/>
                  <a:pt x="971" y="405"/>
                </a:cubicBezTo>
                <a:lnTo>
                  <a:pt x="971" y="405"/>
                </a:lnTo>
                <a:cubicBezTo>
                  <a:pt x="977" y="350"/>
                  <a:pt x="979" y="299"/>
                  <a:pt x="978" y="251"/>
                </a:cubicBezTo>
                <a:lnTo>
                  <a:pt x="978" y="251"/>
                </a:lnTo>
                <a:cubicBezTo>
                  <a:pt x="975" y="113"/>
                  <a:pt x="942" y="28"/>
                  <a:pt x="886" y="13"/>
                </a:cubicBezTo>
                <a:lnTo>
                  <a:pt x="886" y="13"/>
                </a:lnTo>
                <a:cubicBezTo>
                  <a:pt x="838" y="0"/>
                  <a:pt x="780" y="39"/>
                  <a:pt x="719" y="121"/>
                </a:cubicBezTo>
                <a:lnTo>
                  <a:pt x="719" y="121"/>
                </a:lnTo>
                <a:cubicBezTo>
                  <a:pt x="712" y="121"/>
                  <a:pt x="704" y="122"/>
                  <a:pt x="697" y="123"/>
                </a:cubicBezTo>
                <a:close/>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26" name="Freeform 41">
            <a:extLst>
              <a:ext uri="{FF2B5EF4-FFF2-40B4-BE49-F238E27FC236}">
                <a16:creationId xmlns:a16="http://schemas.microsoft.com/office/drawing/2014/main" id="{087D5D54-0453-42BE-A11A-3C672F75A1FB}"/>
              </a:ext>
            </a:extLst>
          </p:cNvPr>
          <p:cNvSpPr>
            <a:spLocks noChangeArrowheads="1"/>
          </p:cNvSpPr>
          <p:nvPr/>
        </p:nvSpPr>
        <p:spPr bwMode="auto">
          <a:xfrm>
            <a:off x="2024083" y="4418639"/>
            <a:ext cx="1027205" cy="981329"/>
          </a:xfrm>
          <a:custGeom>
            <a:avLst/>
            <a:gdLst>
              <a:gd name="T0" fmla="*/ 974 w 2269"/>
              <a:gd name="T1" fmla="*/ 2078 h 2168"/>
              <a:gd name="T2" fmla="*/ 912 w 2269"/>
              <a:gd name="T3" fmla="*/ 1428 h 2168"/>
              <a:gd name="T4" fmla="*/ 1177 w 2269"/>
              <a:gd name="T5" fmla="*/ 1249 h 2168"/>
              <a:gd name="T6" fmla="*/ 1931 w 2269"/>
              <a:gd name="T7" fmla="*/ 1528 h 2168"/>
              <a:gd name="T8" fmla="*/ 1928 w 2269"/>
              <a:gd name="T9" fmla="*/ 1549 h 2168"/>
              <a:gd name="T10" fmla="*/ 2015 w 2269"/>
              <a:gd name="T11" fmla="*/ 1644 h 2168"/>
              <a:gd name="T12" fmla="*/ 2109 w 2269"/>
              <a:gd name="T13" fmla="*/ 1556 h 2168"/>
              <a:gd name="T14" fmla="*/ 2022 w 2269"/>
              <a:gd name="T15" fmla="*/ 1462 h 2168"/>
              <a:gd name="T16" fmla="*/ 1182 w 2269"/>
              <a:gd name="T17" fmla="*/ 1236 h 2168"/>
              <a:gd name="T18" fmla="*/ 1197 w 2269"/>
              <a:gd name="T19" fmla="*/ 1154 h 2168"/>
              <a:gd name="T20" fmla="*/ 1197 w 2269"/>
              <a:gd name="T21" fmla="*/ 1153 h 2168"/>
              <a:gd name="T22" fmla="*/ 2124 w 2269"/>
              <a:gd name="T23" fmla="*/ 1163 h 2168"/>
              <a:gd name="T24" fmla="*/ 2193 w 2269"/>
              <a:gd name="T25" fmla="*/ 1227 h 2168"/>
              <a:gd name="T26" fmla="*/ 2266 w 2269"/>
              <a:gd name="T27" fmla="*/ 1158 h 2168"/>
              <a:gd name="T28" fmla="*/ 2198 w 2269"/>
              <a:gd name="T29" fmla="*/ 1085 h 2168"/>
              <a:gd name="T30" fmla="*/ 1197 w 2269"/>
              <a:gd name="T31" fmla="*/ 1139 h 2168"/>
              <a:gd name="T32" fmla="*/ 1039 w 2269"/>
              <a:gd name="T33" fmla="*/ 889 h 2168"/>
              <a:gd name="T34" fmla="*/ 1315 w 2269"/>
              <a:gd name="T35" fmla="*/ 294 h 2168"/>
              <a:gd name="T36" fmla="*/ 1341 w 2269"/>
              <a:gd name="T37" fmla="*/ 298 h 2168"/>
              <a:gd name="T38" fmla="*/ 1430 w 2269"/>
              <a:gd name="T39" fmla="*/ 216 h 2168"/>
              <a:gd name="T40" fmla="*/ 1347 w 2269"/>
              <a:gd name="T41" fmla="*/ 127 h 2168"/>
              <a:gd name="T42" fmla="*/ 1259 w 2269"/>
              <a:gd name="T43" fmla="*/ 209 h 2168"/>
              <a:gd name="T44" fmla="*/ 1026 w 2269"/>
              <a:gd name="T45" fmla="*/ 883 h 2168"/>
              <a:gd name="T46" fmla="*/ 927 w 2269"/>
              <a:gd name="T47" fmla="*/ 860 h 2168"/>
              <a:gd name="T48" fmla="*/ 941 w 2269"/>
              <a:gd name="T49" fmla="*/ 222 h 2168"/>
              <a:gd name="T50" fmla="*/ 1047 w 2269"/>
              <a:gd name="T51" fmla="*/ 116 h 2168"/>
              <a:gd name="T52" fmla="*/ 940 w 2269"/>
              <a:gd name="T53" fmla="*/ 2 h 2168"/>
              <a:gd name="T54" fmla="*/ 827 w 2269"/>
              <a:gd name="T55" fmla="*/ 108 h 2168"/>
              <a:gd name="T56" fmla="*/ 913 w 2269"/>
              <a:gd name="T57" fmla="*/ 860 h 2168"/>
              <a:gd name="T58" fmla="*/ 672 w 2269"/>
              <a:gd name="T59" fmla="*/ 995 h 2168"/>
              <a:gd name="T60" fmla="*/ 286 w 2269"/>
              <a:gd name="T61" fmla="*/ 771 h 2168"/>
              <a:gd name="T62" fmla="*/ 294 w 2269"/>
              <a:gd name="T63" fmla="*/ 738 h 2168"/>
              <a:gd name="T64" fmla="*/ 212 w 2269"/>
              <a:gd name="T65" fmla="*/ 649 h 2168"/>
              <a:gd name="T66" fmla="*/ 124 w 2269"/>
              <a:gd name="T67" fmla="*/ 731 h 2168"/>
              <a:gd name="T68" fmla="*/ 206 w 2269"/>
              <a:gd name="T69" fmla="*/ 821 h 2168"/>
              <a:gd name="T70" fmla="*/ 664 w 2269"/>
              <a:gd name="T71" fmla="*/ 1008 h 2168"/>
              <a:gd name="T72" fmla="*/ 630 w 2269"/>
              <a:gd name="T73" fmla="*/ 1133 h 2168"/>
              <a:gd name="T74" fmla="*/ 658 w 2269"/>
              <a:gd name="T75" fmla="*/ 1269 h 2168"/>
              <a:gd name="T76" fmla="*/ 169 w 2269"/>
              <a:gd name="T77" fmla="*/ 1524 h 2168"/>
              <a:gd name="T78" fmla="*/ 96 w 2269"/>
              <a:gd name="T79" fmla="*/ 1482 h 2168"/>
              <a:gd name="T80" fmla="*/ 2 w 2269"/>
              <a:gd name="T81" fmla="*/ 1569 h 2168"/>
              <a:gd name="T82" fmla="*/ 89 w 2269"/>
              <a:gd name="T83" fmla="*/ 1664 h 2168"/>
              <a:gd name="T84" fmla="*/ 183 w 2269"/>
              <a:gd name="T85" fmla="*/ 1576 h 2168"/>
              <a:gd name="T86" fmla="*/ 665 w 2269"/>
              <a:gd name="T87" fmla="*/ 1282 h 2168"/>
              <a:gd name="T88" fmla="*/ 898 w 2269"/>
              <a:gd name="T89" fmla="*/ 1427 h 2168"/>
              <a:gd name="T90" fmla="*/ 879 w 2269"/>
              <a:gd name="T91" fmla="*/ 1984 h 2168"/>
              <a:gd name="T92" fmla="*/ 792 w 2269"/>
              <a:gd name="T93" fmla="*/ 2071 h 2168"/>
              <a:gd name="T94" fmla="*/ 880 w 2269"/>
              <a:gd name="T95" fmla="*/ 2165 h 2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9" h="2168">
                <a:moveTo>
                  <a:pt x="974" y="2078"/>
                </a:moveTo>
                <a:lnTo>
                  <a:pt x="974" y="2078"/>
                </a:lnTo>
                <a:cubicBezTo>
                  <a:pt x="976" y="2030"/>
                  <a:pt x="940" y="1990"/>
                  <a:pt x="893" y="1984"/>
                </a:cubicBezTo>
                <a:lnTo>
                  <a:pt x="912" y="1428"/>
                </a:lnTo>
                <a:lnTo>
                  <a:pt x="912" y="1428"/>
                </a:lnTo>
                <a:cubicBezTo>
                  <a:pt x="1032" y="1429"/>
                  <a:pt x="1135" y="1355"/>
                  <a:pt x="1177" y="1249"/>
                </a:cubicBezTo>
                <a:lnTo>
                  <a:pt x="1931" y="1528"/>
                </a:lnTo>
                <a:lnTo>
                  <a:pt x="1931" y="1528"/>
                </a:lnTo>
                <a:cubicBezTo>
                  <a:pt x="1929" y="1535"/>
                  <a:pt x="1928" y="1542"/>
                  <a:pt x="1928" y="1549"/>
                </a:cubicBezTo>
                <a:lnTo>
                  <a:pt x="1928" y="1549"/>
                </a:lnTo>
                <a:cubicBezTo>
                  <a:pt x="1926" y="1600"/>
                  <a:pt x="1965" y="1642"/>
                  <a:pt x="2015" y="1644"/>
                </a:cubicBezTo>
                <a:lnTo>
                  <a:pt x="2015" y="1644"/>
                </a:lnTo>
                <a:cubicBezTo>
                  <a:pt x="2066" y="1645"/>
                  <a:pt x="2108" y="1607"/>
                  <a:pt x="2109" y="1556"/>
                </a:cubicBezTo>
                <a:lnTo>
                  <a:pt x="2109" y="1556"/>
                </a:lnTo>
                <a:cubicBezTo>
                  <a:pt x="2111" y="1506"/>
                  <a:pt x="2072" y="1464"/>
                  <a:pt x="2022" y="1462"/>
                </a:cubicBezTo>
                <a:lnTo>
                  <a:pt x="2022" y="1462"/>
                </a:lnTo>
                <a:cubicBezTo>
                  <a:pt x="1984" y="1461"/>
                  <a:pt x="1951" y="1482"/>
                  <a:pt x="1936" y="1515"/>
                </a:cubicBezTo>
                <a:lnTo>
                  <a:pt x="1182" y="1236"/>
                </a:lnTo>
                <a:lnTo>
                  <a:pt x="1182" y="1236"/>
                </a:lnTo>
                <a:cubicBezTo>
                  <a:pt x="1191" y="1210"/>
                  <a:pt x="1196" y="1183"/>
                  <a:pt x="1197" y="1154"/>
                </a:cubicBezTo>
                <a:lnTo>
                  <a:pt x="1197" y="1154"/>
                </a:lnTo>
                <a:cubicBezTo>
                  <a:pt x="1197" y="1154"/>
                  <a:pt x="1197" y="1154"/>
                  <a:pt x="1197" y="1153"/>
                </a:cubicBezTo>
                <a:lnTo>
                  <a:pt x="2124" y="1163"/>
                </a:lnTo>
                <a:lnTo>
                  <a:pt x="2124" y="1163"/>
                </a:lnTo>
                <a:cubicBezTo>
                  <a:pt x="2128" y="1198"/>
                  <a:pt x="2156" y="1226"/>
                  <a:pt x="2193" y="1227"/>
                </a:cubicBezTo>
                <a:lnTo>
                  <a:pt x="2193" y="1227"/>
                </a:lnTo>
                <a:cubicBezTo>
                  <a:pt x="2232" y="1228"/>
                  <a:pt x="2264" y="1198"/>
                  <a:pt x="2266" y="1158"/>
                </a:cubicBezTo>
                <a:lnTo>
                  <a:pt x="2266" y="1158"/>
                </a:lnTo>
                <a:cubicBezTo>
                  <a:pt x="2268" y="1120"/>
                  <a:pt x="2237" y="1087"/>
                  <a:pt x="2198" y="1085"/>
                </a:cubicBezTo>
                <a:lnTo>
                  <a:pt x="2198" y="1085"/>
                </a:lnTo>
                <a:cubicBezTo>
                  <a:pt x="2161" y="1083"/>
                  <a:pt x="2128" y="1111"/>
                  <a:pt x="2124" y="1148"/>
                </a:cubicBezTo>
                <a:lnTo>
                  <a:pt x="1197" y="1139"/>
                </a:lnTo>
                <a:lnTo>
                  <a:pt x="1197" y="1139"/>
                </a:lnTo>
                <a:cubicBezTo>
                  <a:pt x="1196" y="1030"/>
                  <a:pt x="1133" y="935"/>
                  <a:pt x="1039" y="889"/>
                </a:cubicBezTo>
                <a:lnTo>
                  <a:pt x="1315" y="294"/>
                </a:lnTo>
                <a:lnTo>
                  <a:pt x="1315" y="294"/>
                </a:lnTo>
                <a:cubicBezTo>
                  <a:pt x="1323" y="296"/>
                  <a:pt x="1332" y="298"/>
                  <a:pt x="1341" y="298"/>
                </a:cubicBezTo>
                <a:lnTo>
                  <a:pt x="1341" y="298"/>
                </a:lnTo>
                <a:cubicBezTo>
                  <a:pt x="1388" y="300"/>
                  <a:pt x="1428" y="263"/>
                  <a:pt x="1430" y="216"/>
                </a:cubicBezTo>
                <a:lnTo>
                  <a:pt x="1430" y="216"/>
                </a:lnTo>
                <a:cubicBezTo>
                  <a:pt x="1431" y="169"/>
                  <a:pt x="1395" y="129"/>
                  <a:pt x="1347" y="127"/>
                </a:cubicBezTo>
                <a:lnTo>
                  <a:pt x="1347" y="127"/>
                </a:lnTo>
                <a:cubicBezTo>
                  <a:pt x="1300" y="125"/>
                  <a:pt x="1260" y="162"/>
                  <a:pt x="1259" y="209"/>
                </a:cubicBezTo>
                <a:lnTo>
                  <a:pt x="1259" y="209"/>
                </a:lnTo>
                <a:cubicBezTo>
                  <a:pt x="1257" y="243"/>
                  <a:pt x="1275" y="272"/>
                  <a:pt x="1302" y="288"/>
                </a:cubicBezTo>
                <a:lnTo>
                  <a:pt x="1026" y="883"/>
                </a:lnTo>
                <a:lnTo>
                  <a:pt x="1026" y="883"/>
                </a:lnTo>
                <a:cubicBezTo>
                  <a:pt x="995" y="871"/>
                  <a:pt x="962" y="862"/>
                  <a:pt x="927" y="860"/>
                </a:cubicBezTo>
                <a:lnTo>
                  <a:pt x="941" y="222"/>
                </a:lnTo>
                <a:lnTo>
                  <a:pt x="941" y="222"/>
                </a:lnTo>
                <a:cubicBezTo>
                  <a:pt x="999" y="219"/>
                  <a:pt x="1045" y="174"/>
                  <a:pt x="1047" y="116"/>
                </a:cubicBezTo>
                <a:lnTo>
                  <a:pt x="1047" y="116"/>
                </a:lnTo>
                <a:cubicBezTo>
                  <a:pt x="1049" y="55"/>
                  <a:pt x="1001" y="4"/>
                  <a:pt x="940" y="2"/>
                </a:cubicBezTo>
                <a:lnTo>
                  <a:pt x="940" y="2"/>
                </a:lnTo>
                <a:cubicBezTo>
                  <a:pt x="880" y="0"/>
                  <a:pt x="829" y="47"/>
                  <a:pt x="827" y="108"/>
                </a:cubicBezTo>
                <a:lnTo>
                  <a:pt x="827" y="108"/>
                </a:lnTo>
                <a:cubicBezTo>
                  <a:pt x="825" y="166"/>
                  <a:pt x="869" y="216"/>
                  <a:pt x="927" y="221"/>
                </a:cubicBezTo>
                <a:lnTo>
                  <a:pt x="913" y="860"/>
                </a:lnTo>
                <a:lnTo>
                  <a:pt x="913" y="860"/>
                </a:lnTo>
                <a:cubicBezTo>
                  <a:pt x="812" y="860"/>
                  <a:pt x="722" y="914"/>
                  <a:pt x="672" y="995"/>
                </a:cubicBezTo>
                <a:lnTo>
                  <a:pt x="286" y="771"/>
                </a:lnTo>
                <a:lnTo>
                  <a:pt x="286" y="771"/>
                </a:lnTo>
                <a:cubicBezTo>
                  <a:pt x="291" y="761"/>
                  <a:pt x="294" y="750"/>
                  <a:pt x="294" y="738"/>
                </a:cubicBezTo>
                <a:lnTo>
                  <a:pt x="294" y="738"/>
                </a:lnTo>
                <a:cubicBezTo>
                  <a:pt x="296" y="690"/>
                  <a:pt x="259" y="651"/>
                  <a:pt x="212" y="649"/>
                </a:cubicBezTo>
                <a:lnTo>
                  <a:pt x="212" y="649"/>
                </a:lnTo>
                <a:cubicBezTo>
                  <a:pt x="165" y="647"/>
                  <a:pt x="125" y="684"/>
                  <a:pt x="124" y="731"/>
                </a:cubicBezTo>
                <a:lnTo>
                  <a:pt x="124" y="731"/>
                </a:lnTo>
                <a:cubicBezTo>
                  <a:pt x="122" y="779"/>
                  <a:pt x="158" y="819"/>
                  <a:pt x="206" y="821"/>
                </a:cubicBezTo>
                <a:lnTo>
                  <a:pt x="206" y="821"/>
                </a:lnTo>
                <a:cubicBezTo>
                  <a:pt x="236" y="822"/>
                  <a:pt x="263" y="807"/>
                  <a:pt x="279" y="784"/>
                </a:cubicBezTo>
                <a:lnTo>
                  <a:pt x="664" y="1008"/>
                </a:lnTo>
                <a:lnTo>
                  <a:pt x="664" y="1008"/>
                </a:lnTo>
                <a:cubicBezTo>
                  <a:pt x="644" y="1045"/>
                  <a:pt x="631" y="1088"/>
                  <a:pt x="630" y="1133"/>
                </a:cubicBezTo>
                <a:lnTo>
                  <a:pt x="630" y="1133"/>
                </a:lnTo>
                <a:cubicBezTo>
                  <a:pt x="628" y="1182"/>
                  <a:pt x="639" y="1228"/>
                  <a:pt x="658" y="1269"/>
                </a:cubicBezTo>
                <a:lnTo>
                  <a:pt x="169" y="1524"/>
                </a:lnTo>
                <a:lnTo>
                  <a:pt x="169" y="1524"/>
                </a:lnTo>
                <a:cubicBezTo>
                  <a:pt x="154" y="1500"/>
                  <a:pt x="127" y="1482"/>
                  <a:pt x="96" y="1482"/>
                </a:cubicBezTo>
                <a:lnTo>
                  <a:pt x="96" y="1482"/>
                </a:lnTo>
                <a:cubicBezTo>
                  <a:pt x="45" y="1480"/>
                  <a:pt x="3" y="1519"/>
                  <a:pt x="2" y="1569"/>
                </a:cubicBezTo>
                <a:lnTo>
                  <a:pt x="2" y="1569"/>
                </a:lnTo>
                <a:cubicBezTo>
                  <a:pt x="0" y="1619"/>
                  <a:pt x="39" y="1661"/>
                  <a:pt x="89" y="1664"/>
                </a:cubicBezTo>
                <a:lnTo>
                  <a:pt x="89" y="1664"/>
                </a:lnTo>
                <a:cubicBezTo>
                  <a:pt x="139" y="1665"/>
                  <a:pt x="181" y="1626"/>
                  <a:pt x="183" y="1576"/>
                </a:cubicBezTo>
                <a:lnTo>
                  <a:pt x="183" y="1576"/>
                </a:lnTo>
                <a:cubicBezTo>
                  <a:pt x="183" y="1562"/>
                  <a:pt x="181" y="1549"/>
                  <a:pt x="176" y="1537"/>
                </a:cubicBezTo>
                <a:lnTo>
                  <a:pt x="665" y="1282"/>
                </a:lnTo>
                <a:lnTo>
                  <a:pt x="665" y="1282"/>
                </a:lnTo>
                <a:cubicBezTo>
                  <a:pt x="711" y="1364"/>
                  <a:pt x="796" y="1421"/>
                  <a:pt x="898" y="1427"/>
                </a:cubicBezTo>
                <a:lnTo>
                  <a:pt x="879" y="1984"/>
                </a:lnTo>
                <a:lnTo>
                  <a:pt x="879" y="1984"/>
                </a:lnTo>
                <a:cubicBezTo>
                  <a:pt x="832" y="1986"/>
                  <a:pt x="794" y="2023"/>
                  <a:pt x="792" y="2071"/>
                </a:cubicBezTo>
                <a:lnTo>
                  <a:pt x="792" y="2071"/>
                </a:lnTo>
                <a:cubicBezTo>
                  <a:pt x="790" y="2122"/>
                  <a:pt x="829" y="2164"/>
                  <a:pt x="880" y="2165"/>
                </a:cubicBezTo>
                <a:lnTo>
                  <a:pt x="880" y="2165"/>
                </a:lnTo>
                <a:cubicBezTo>
                  <a:pt x="931" y="2167"/>
                  <a:pt x="972" y="2128"/>
                  <a:pt x="974" y="2078"/>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27" name="Freeform: Shape 526">
            <a:extLst>
              <a:ext uri="{FF2B5EF4-FFF2-40B4-BE49-F238E27FC236}">
                <a16:creationId xmlns:a16="http://schemas.microsoft.com/office/drawing/2014/main" id="{F4951FAD-00E3-4A5C-A15C-C103A491E704}"/>
              </a:ext>
            </a:extLst>
          </p:cNvPr>
          <p:cNvSpPr>
            <a:spLocks noChangeArrowheads="1"/>
          </p:cNvSpPr>
          <p:nvPr/>
        </p:nvSpPr>
        <p:spPr bwMode="auto">
          <a:xfrm>
            <a:off x="895155" y="3714830"/>
            <a:ext cx="4118337" cy="2185323"/>
          </a:xfrm>
          <a:custGeom>
            <a:avLst/>
            <a:gdLst>
              <a:gd name="connsiteX0" fmla="*/ 2959376 w 8236673"/>
              <a:gd name="connsiteY0" fmla="*/ 4355264 h 4370646"/>
              <a:gd name="connsiteX1" fmla="*/ 2960280 w 8236673"/>
              <a:gd name="connsiteY1" fmla="*/ 4367027 h 4370646"/>
              <a:gd name="connsiteX2" fmla="*/ 2850808 w 8236673"/>
              <a:gd name="connsiteY2" fmla="*/ 4370646 h 4370646"/>
              <a:gd name="connsiteX3" fmla="*/ 2807381 w 8236673"/>
              <a:gd name="connsiteY3" fmla="*/ 4369741 h 4370646"/>
              <a:gd name="connsiteX4" fmla="*/ 2807381 w 8236673"/>
              <a:gd name="connsiteY4" fmla="*/ 4357080 h 4370646"/>
              <a:gd name="connsiteX5" fmla="*/ 2808345 w 8236673"/>
              <a:gd name="connsiteY5" fmla="*/ 4357063 h 4370646"/>
              <a:gd name="connsiteX6" fmla="*/ 2506105 w 8236673"/>
              <a:gd name="connsiteY6" fmla="*/ 4324501 h 4370646"/>
              <a:gd name="connsiteX7" fmla="*/ 2656291 w 8236673"/>
              <a:gd name="connsiteY7" fmla="*/ 4347121 h 4370646"/>
              <a:gd name="connsiteX8" fmla="*/ 2655386 w 8236673"/>
              <a:gd name="connsiteY8" fmla="*/ 4359789 h 4370646"/>
              <a:gd name="connsiteX9" fmla="*/ 2504296 w 8236673"/>
              <a:gd name="connsiteY9" fmla="*/ 4337168 h 4370646"/>
              <a:gd name="connsiteX10" fmla="*/ 3259746 w 8236673"/>
              <a:gd name="connsiteY10" fmla="*/ 4310929 h 4370646"/>
              <a:gd name="connsiteX11" fmla="*/ 3262460 w 8236673"/>
              <a:gd name="connsiteY11" fmla="*/ 4322692 h 4370646"/>
              <a:gd name="connsiteX12" fmla="*/ 3222652 w 8236673"/>
              <a:gd name="connsiteY12" fmla="*/ 4331740 h 4370646"/>
              <a:gd name="connsiteX13" fmla="*/ 3112274 w 8236673"/>
              <a:gd name="connsiteY13" fmla="*/ 4351646 h 4370646"/>
              <a:gd name="connsiteX14" fmla="*/ 3111370 w 8236673"/>
              <a:gd name="connsiteY14" fmla="*/ 4338978 h 4370646"/>
              <a:gd name="connsiteX15" fmla="*/ 3219033 w 8236673"/>
              <a:gd name="connsiteY15" fmla="*/ 4319977 h 4370646"/>
              <a:gd name="connsiteX16" fmla="*/ 3259746 w 8236673"/>
              <a:gd name="connsiteY16" fmla="*/ 4310929 h 4370646"/>
              <a:gd name="connsiteX17" fmla="*/ 2214782 w 8236673"/>
              <a:gd name="connsiteY17" fmla="*/ 4243971 h 4370646"/>
              <a:gd name="connsiteX18" fmla="*/ 2358635 w 8236673"/>
              <a:gd name="connsiteY18" fmla="*/ 4291022 h 4370646"/>
              <a:gd name="connsiteX19" fmla="*/ 2355015 w 8236673"/>
              <a:gd name="connsiteY19" fmla="*/ 4302785 h 4370646"/>
              <a:gd name="connsiteX20" fmla="*/ 2209353 w 8236673"/>
              <a:gd name="connsiteY20" fmla="*/ 4254829 h 4370646"/>
              <a:gd name="connsiteX21" fmla="*/ 3549260 w 8236673"/>
              <a:gd name="connsiteY21" fmla="*/ 4219541 h 4370646"/>
              <a:gd name="connsiteX22" fmla="*/ 3554688 w 8236673"/>
              <a:gd name="connsiteY22" fmla="*/ 4231303 h 4370646"/>
              <a:gd name="connsiteX23" fmla="*/ 3410836 w 8236673"/>
              <a:gd name="connsiteY23" fmla="*/ 4282879 h 4370646"/>
              <a:gd name="connsiteX24" fmla="*/ 3406312 w 8236673"/>
              <a:gd name="connsiteY24" fmla="*/ 4270211 h 4370646"/>
              <a:gd name="connsiteX25" fmla="*/ 3549260 w 8236673"/>
              <a:gd name="connsiteY25" fmla="*/ 4219541 h 4370646"/>
              <a:gd name="connsiteX26" fmla="*/ 1941552 w 8236673"/>
              <a:gd name="connsiteY26" fmla="*/ 4111867 h 4370646"/>
              <a:gd name="connsiteX27" fmla="*/ 2074548 w 8236673"/>
              <a:gd name="connsiteY27" fmla="*/ 4184253 h 4370646"/>
              <a:gd name="connsiteX28" fmla="*/ 2069119 w 8236673"/>
              <a:gd name="connsiteY28" fmla="*/ 4195111 h 4370646"/>
              <a:gd name="connsiteX29" fmla="*/ 1935219 w 8236673"/>
              <a:gd name="connsiteY29" fmla="*/ 4122725 h 4370646"/>
              <a:gd name="connsiteX30" fmla="*/ 3823393 w 8236673"/>
              <a:gd name="connsiteY30" fmla="*/ 4089247 h 4370646"/>
              <a:gd name="connsiteX31" fmla="*/ 3829726 w 8236673"/>
              <a:gd name="connsiteY31" fmla="*/ 4099199 h 4370646"/>
              <a:gd name="connsiteX32" fmla="*/ 3694017 w 8236673"/>
              <a:gd name="connsiteY32" fmla="*/ 4170681 h 4370646"/>
              <a:gd name="connsiteX33" fmla="*/ 3688588 w 8236673"/>
              <a:gd name="connsiteY33" fmla="*/ 4158918 h 4370646"/>
              <a:gd name="connsiteX34" fmla="*/ 3823393 w 8236673"/>
              <a:gd name="connsiteY34" fmla="*/ 4089247 h 4370646"/>
              <a:gd name="connsiteX35" fmla="*/ 1699086 w 8236673"/>
              <a:gd name="connsiteY35" fmla="*/ 3929998 h 4370646"/>
              <a:gd name="connsiteX36" fmla="*/ 1814891 w 8236673"/>
              <a:gd name="connsiteY36" fmla="*/ 4026814 h 4370646"/>
              <a:gd name="connsiteX37" fmla="*/ 1807654 w 8236673"/>
              <a:gd name="connsiteY37" fmla="*/ 4037672 h 4370646"/>
              <a:gd name="connsiteX38" fmla="*/ 1690038 w 8236673"/>
              <a:gd name="connsiteY38" fmla="*/ 3939046 h 4370646"/>
              <a:gd name="connsiteX39" fmla="*/ 4078528 w 8236673"/>
              <a:gd name="connsiteY39" fmla="*/ 3924569 h 4370646"/>
              <a:gd name="connsiteX40" fmla="*/ 4083561 w 8236673"/>
              <a:gd name="connsiteY40" fmla="*/ 3930861 h 4370646"/>
              <a:gd name="connsiteX41" fmla="*/ 4085765 w 8236673"/>
              <a:gd name="connsiteY41" fmla="*/ 3933617 h 4370646"/>
              <a:gd name="connsiteX42" fmla="*/ 3960912 w 8236673"/>
              <a:gd name="connsiteY42" fmla="*/ 4021385 h 4370646"/>
              <a:gd name="connsiteX43" fmla="*/ 3953675 w 8236673"/>
              <a:gd name="connsiteY43" fmla="*/ 4010527 h 4370646"/>
              <a:gd name="connsiteX44" fmla="*/ 4078528 w 8236673"/>
              <a:gd name="connsiteY44" fmla="*/ 3924569 h 4370646"/>
              <a:gd name="connsiteX45" fmla="*/ 4313759 w 8236673"/>
              <a:gd name="connsiteY45" fmla="*/ 3730937 h 4370646"/>
              <a:gd name="connsiteX46" fmla="*/ 4321901 w 8236673"/>
              <a:gd name="connsiteY46" fmla="*/ 3740890 h 4370646"/>
              <a:gd name="connsiteX47" fmla="*/ 4206096 w 8236673"/>
              <a:gd name="connsiteY47" fmla="*/ 3840421 h 4370646"/>
              <a:gd name="connsiteX48" fmla="*/ 4198858 w 8236673"/>
              <a:gd name="connsiteY48" fmla="*/ 3831372 h 4370646"/>
              <a:gd name="connsiteX49" fmla="*/ 4313759 w 8236673"/>
              <a:gd name="connsiteY49" fmla="*/ 3730937 h 4370646"/>
              <a:gd name="connsiteX50" fmla="*/ 1500045 w 8236673"/>
              <a:gd name="connsiteY50" fmla="*/ 3701983 h 4370646"/>
              <a:gd name="connsiteX51" fmla="*/ 1593232 w 8236673"/>
              <a:gd name="connsiteY51" fmla="*/ 3821419 h 4370646"/>
              <a:gd name="connsiteX52" fmla="*/ 1583279 w 8236673"/>
              <a:gd name="connsiteY52" fmla="*/ 3829563 h 4370646"/>
              <a:gd name="connsiteX53" fmla="*/ 1490092 w 8236673"/>
              <a:gd name="connsiteY53" fmla="*/ 3708317 h 4370646"/>
              <a:gd name="connsiteX54" fmla="*/ 4528179 w 8236673"/>
              <a:gd name="connsiteY54" fmla="*/ 3515589 h 4370646"/>
              <a:gd name="connsiteX55" fmla="*/ 4537227 w 8236673"/>
              <a:gd name="connsiteY55" fmla="*/ 3524637 h 4370646"/>
              <a:gd name="connsiteX56" fmla="*/ 4433182 w 8236673"/>
              <a:gd name="connsiteY56" fmla="*/ 3635931 h 4370646"/>
              <a:gd name="connsiteX57" fmla="*/ 4424135 w 8236673"/>
              <a:gd name="connsiteY57" fmla="*/ 3625978 h 4370646"/>
              <a:gd name="connsiteX58" fmla="*/ 4528179 w 8236673"/>
              <a:gd name="connsiteY58" fmla="*/ 3515589 h 4370646"/>
              <a:gd name="connsiteX59" fmla="*/ 1349858 w 8236673"/>
              <a:gd name="connsiteY59" fmla="*/ 3436870 h 4370646"/>
              <a:gd name="connsiteX60" fmla="*/ 1398713 w 8236673"/>
              <a:gd name="connsiteY60" fmla="*/ 3526447 h 4370646"/>
              <a:gd name="connsiteX61" fmla="*/ 1422235 w 8236673"/>
              <a:gd name="connsiteY61" fmla="*/ 3571688 h 4370646"/>
              <a:gd name="connsiteX62" fmla="*/ 1411378 w 8236673"/>
              <a:gd name="connsiteY62" fmla="*/ 3578022 h 4370646"/>
              <a:gd name="connsiteX63" fmla="*/ 1387856 w 8236673"/>
              <a:gd name="connsiteY63" fmla="*/ 3532781 h 4370646"/>
              <a:gd name="connsiteX64" fmla="*/ 1339001 w 8236673"/>
              <a:gd name="connsiteY64" fmla="*/ 3443203 h 4370646"/>
              <a:gd name="connsiteX65" fmla="*/ 4721793 w 8236673"/>
              <a:gd name="connsiteY65" fmla="*/ 3281242 h 4370646"/>
              <a:gd name="connsiteX66" fmla="*/ 4731745 w 8236673"/>
              <a:gd name="connsiteY66" fmla="*/ 3289385 h 4370646"/>
              <a:gd name="connsiteX67" fmla="*/ 4636748 w 8236673"/>
              <a:gd name="connsiteY67" fmla="*/ 3408821 h 4370646"/>
              <a:gd name="connsiteX68" fmla="*/ 4626796 w 8236673"/>
              <a:gd name="connsiteY68" fmla="*/ 3400678 h 4370646"/>
              <a:gd name="connsiteX69" fmla="*/ 4721793 w 8236673"/>
              <a:gd name="connsiteY69" fmla="*/ 3281242 h 4370646"/>
              <a:gd name="connsiteX70" fmla="*/ 1147199 w 8236673"/>
              <a:gd name="connsiteY70" fmla="*/ 3210664 h 4370646"/>
              <a:gd name="connsiteX71" fmla="*/ 1258481 w 8236673"/>
              <a:gd name="connsiteY71" fmla="*/ 3306575 h 4370646"/>
              <a:gd name="connsiteX72" fmla="*/ 1263004 w 8236673"/>
              <a:gd name="connsiteY72" fmla="*/ 3312005 h 4370646"/>
              <a:gd name="connsiteX73" fmla="*/ 1253957 w 8236673"/>
              <a:gd name="connsiteY73" fmla="*/ 3320148 h 4370646"/>
              <a:gd name="connsiteX74" fmla="*/ 1249433 w 8236673"/>
              <a:gd name="connsiteY74" fmla="*/ 3314719 h 4370646"/>
              <a:gd name="connsiteX75" fmla="*/ 1139961 w 8236673"/>
              <a:gd name="connsiteY75" fmla="*/ 3220617 h 4370646"/>
              <a:gd name="connsiteX76" fmla="*/ 869445 w 8236673"/>
              <a:gd name="connsiteY76" fmla="*/ 3084895 h 4370646"/>
              <a:gd name="connsiteX77" fmla="*/ 1012393 w 8236673"/>
              <a:gd name="connsiteY77" fmla="*/ 3137375 h 4370646"/>
              <a:gd name="connsiteX78" fmla="*/ 1007869 w 8236673"/>
              <a:gd name="connsiteY78" fmla="*/ 3149138 h 4370646"/>
              <a:gd name="connsiteX79" fmla="*/ 864921 w 8236673"/>
              <a:gd name="connsiteY79" fmla="*/ 3096658 h 4370646"/>
              <a:gd name="connsiteX80" fmla="*/ 4895500 w 8236673"/>
              <a:gd name="connsiteY80" fmla="*/ 3031509 h 4370646"/>
              <a:gd name="connsiteX81" fmla="*/ 4906357 w 8236673"/>
              <a:gd name="connsiteY81" fmla="*/ 3037843 h 4370646"/>
              <a:gd name="connsiteX82" fmla="*/ 4856597 w 8236673"/>
              <a:gd name="connsiteY82" fmla="*/ 3111134 h 4370646"/>
              <a:gd name="connsiteX83" fmla="*/ 4834883 w 8236673"/>
              <a:gd name="connsiteY83" fmla="*/ 3143707 h 4370646"/>
              <a:gd name="connsiteX84" fmla="*/ 4820408 w 8236673"/>
              <a:gd name="connsiteY84" fmla="*/ 3164519 h 4370646"/>
              <a:gd name="connsiteX85" fmla="*/ 4810455 w 8236673"/>
              <a:gd name="connsiteY85" fmla="*/ 3157280 h 4370646"/>
              <a:gd name="connsiteX86" fmla="*/ 4824026 w 8236673"/>
              <a:gd name="connsiteY86" fmla="*/ 3137374 h 4370646"/>
              <a:gd name="connsiteX87" fmla="*/ 4845740 w 8236673"/>
              <a:gd name="connsiteY87" fmla="*/ 3103895 h 4370646"/>
              <a:gd name="connsiteX88" fmla="*/ 4895500 w 8236673"/>
              <a:gd name="connsiteY88" fmla="*/ 3031509 h 4370646"/>
              <a:gd name="connsiteX89" fmla="*/ 578123 w 8236673"/>
              <a:gd name="connsiteY89" fmla="*/ 2992604 h 4370646"/>
              <a:gd name="connsiteX90" fmla="*/ 722881 w 8236673"/>
              <a:gd name="connsiteY90" fmla="*/ 3039655 h 4370646"/>
              <a:gd name="connsiteX91" fmla="*/ 719261 w 8236673"/>
              <a:gd name="connsiteY91" fmla="*/ 3051418 h 4370646"/>
              <a:gd name="connsiteX92" fmla="*/ 573600 w 8236673"/>
              <a:gd name="connsiteY92" fmla="*/ 3004367 h 4370646"/>
              <a:gd name="connsiteX93" fmla="*/ 7191709 w 8236673"/>
              <a:gd name="connsiteY93" fmla="*/ 2910263 h 4370646"/>
              <a:gd name="connsiteX94" fmla="*/ 7195327 w 8236673"/>
              <a:gd name="connsiteY94" fmla="*/ 2922026 h 4370646"/>
              <a:gd name="connsiteX95" fmla="*/ 7076807 w 8236673"/>
              <a:gd name="connsiteY95" fmla="*/ 2945551 h 4370646"/>
              <a:gd name="connsiteX96" fmla="*/ 7044237 w 8236673"/>
              <a:gd name="connsiteY96" fmla="*/ 2947361 h 4370646"/>
              <a:gd name="connsiteX97" fmla="*/ 7043333 w 8236673"/>
              <a:gd name="connsiteY97" fmla="*/ 2935599 h 4370646"/>
              <a:gd name="connsiteX98" fmla="*/ 7074998 w 8236673"/>
              <a:gd name="connsiteY98" fmla="*/ 2931979 h 4370646"/>
              <a:gd name="connsiteX99" fmla="*/ 7191709 w 8236673"/>
              <a:gd name="connsiteY99" fmla="*/ 2910263 h 4370646"/>
              <a:gd name="connsiteX100" fmla="*/ 6742961 w 8236673"/>
              <a:gd name="connsiteY100" fmla="*/ 2906645 h 4370646"/>
              <a:gd name="connsiteX101" fmla="*/ 6892243 w 8236673"/>
              <a:gd name="connsiteY101" fmla="*/ 2931980 h 4370646"/>
              <a:gd name="connsiteX102" fmla="*/ 6890433 w 8236673"/>
              <a:gd name="connsiteY102" fmla="*/ 2944648 h 4370646"/>
              <a:gd name="connsiteX103" fmla="*/ 6739343 w 8236673"/>
              <a:gd name="connsiteY103" fmla="*/ 2919313 h 4370646"/>
              <a:gd name="connsiteX104" fmla="*/ 311227 w 8236673"/>
              <a:gd name="connsiteY104" fmla="*/ 2853261 h 4370646"/>
              <a:gd name="connsiteX105" fmla="*/ 370035 w 8236673"/>
              <a:gd name="connsiteY105" fmla="*/ 2893978 h 4370646"/>
              <a:gd name="connsiteX106" fmla="*/ 438794 w 8236673"/>
              <a:gd name="connsiteY106" fmla="*/ 2933790 h 4370646"/>
              <a:gd name="connsiteX107" fmla="*/ 433366 w 8236673"/>
              <a:gd name="connsiteY107" fmla="*/ 2945552 h 4370646"/>
              <a:gd name="connsiteX108" fmla="*/ 362796 w 8236673"/>
              <a:gd name="connsiteY108" fmla="*/ 2904836 h 4370646"/>
              <a:gd name="connsiteX109" fmla="*/ 303085 w 8236673"/>
              <a:gd name="connsiteY109" fmla="*/ 2863214 h 4370646"/>
              <a:gd name="connsiteX110" fmla="*/ 6450734 w 8236673"/>
              <a:gd name="connsiteY110" fmla="*/ 2821591 h 4370646"/>
              <a:gd name="connsiteX111" fmla="*/ 6595491 w 8236673"/>
              <a:gd name="connsiteY111" fmla="*/ 2867737 h 4370646"/>
              <a:gd name="connsiteX112" fmla="*/ 6591872 w 8236673"/>
              <a:gd name="connsiteY112" fmla="*/ 2879499 h 4370646"/>
              <a:gd name="connsiteX113" fmla="*/ 6447115 w 8236673"/>
              <a:gd name="connsiteY113" fmla="*/ 2834259 h 4370646"/>
              <a:gd name="connsiteX114" fmla="*/ 5109922 w 8236673"/>
              <a:gd name="connsiteY114" fmla="*/ 2814353 h 4370646"/>
              <a:gd name="connsiteX115" fmla="*/ 5116255 w 8236673"/>
              <a:gd name="connsiteY115" fmla="*/ 2826116 h 4370646"/>
              <a:gd name="connsiteX116" fmla="*/ 5081875 w 8236673"/>
              <a:gd name="connsiteY116" fmla="*/ 2847832 h 4370646"/>
              <a:gd name="connsiteX117" fmla="*/ 4999544 w 8236673"/>
              <a:gd name="connsiteY117" fmla="*/ 2920218 h 4370646"/>
              <a:gd name="connsiteX118" fmla="*/ 4990497 w 8236673"/>
              <a:gd name="connsiteY118" fmla="*/ 2911169 h 4370646"/>
              <a:gd name="connsiteX119" fmla="*/ 5074637 w 8236673"/>
              <a:gd name="connsiteY119" fmla="*/ 2836974 h 4370646"/>
              <a:gd name="connsiteX120" fmla="*/ 5109922 w 8236673"/>
              <a:gd name="connsiteY120" fmla="*/ 2814353 h 4370646"/>
              <a:gd name="connsiteX121" fmla="*/ 7462223 w 8236673"/>
              <a:gd name="connsiteY121" fmla="*/ 2777255 h 4370646"/>
              <a:gd name="connsiteX122" fmla="*/ 7469461 w 8236673"/>
              <a:gd name="connsiteY122" fmla="*/ 2787208 h 4370646"/>
              <a:gd name="connsiteX123" fmla="*/ 7338275 w 8236673"/>
              <a:gd name="connsiteY123" fmla="*/ 2867737 h 4370646"/>
              <a:gd name="connsiteX124" fmla="*/ 7332847 w 8236673"/>
              <a:gd name="connsiteY124" fmla="*/ 2855974 h 4370646"/>
              <a:gd name="connsiteX125" fmla="*/ 7462223 w 8236673"/>
              <a:gd name="connsiteY125" fmla="*/ 2777255 h 4370646"/>
              <a:gd name="connsiteX126" fmla="*/ 6158505 w 8236673"/>
              <a:gd name="connsiteY126" fmla="*/ 2734728 h 4370646"/>
              <a:gd name="connsiteX127" fmla="*/ 6180219 w 8236673"/>
              <a:gd name="connsiteY127" fmla="*/ 2740157 h 4370646"/>
              <a:gd name="connsiteX128" fmla="*/ 6305977 w 8236673"/>
              <a:gd name="connsiteY128" fmla="*/ 2775445 h 4370646"/>
              <a:gd name="connsiteX129" fmla="*/ 6301453 w 8236673"/>
              <a:gd name="connsiteY129" fmla="*/ 2787208 h 4370646"/>
              <a:gd name="connsiteX130" fmla="*/ 6176600 w 8236673"/>
              <a:gd name="connsiteY130" fmla="*/ 2751919 h 4370646"/>
              <a:gd name="connsiteX131" fmla="*/ 6155791 w 8236673"/>
              <a:gd name="connsiteY131" fmla="*/ 2747395 h 4370646"/>
              <a:gd name="connsiteX132" fmla="*/ 5399436 w 8236673"/>
              <a:gd name="connsiteY132" fmla="*/ 2717536 h 4370646"/>
              <a:gd name="connsiteX133" fmla="*/ 5402150 w 8236673"/>
              <a:gd name="connsiteY133" fmla="*/ 2729299 h 4370646"/>
              <a:gd name="connsiteX134" fmla="*/ 5368675 w 8236673"/>
              <a:gd name="connsiteY134" fmla="*/ 2736537 h 4370646"/>
              <a:gd name="connsiteX135" fmla="*/ 5254679 w 8236673"/>
              <a:gd name="connsiteY135" fmla="*/ 2765492 h 4370646"/>
              <a:gd name="connsiteX136" fmla="*/ 5251060 w 8236673"/>
              <a:gd name="connsiteY136" fmla="*/ 2753729 h 4370646"/>
              <a:gd name="connsiteX137" fmla="*/ 5365961 w 8236673"/>
              <a:gd name="connsiteY137" fmla="*/ 2723870 h 4370646"/>
              <a:gd name="connsiteX138" fmla="*/ 5399436 w 8236673"/>
              <a:gd name="connsiteY138" fmla="*/ 2717536 h 4370646"/>
              <a:gd name="connsiteX139" fmla="*/ 5856325 w 8236673"/>
              <a:gd name="connsiteY139" fmla="*/ 2690393 h 4370646"/>
              <a:gd name="connsiteX140" fmla="*/ 6008320 w 8236673"/>
              <a:gd name="connsiteY140" fmla="*/ 2705775 h 4370646"/>
              <a:gd name="connsiteX141" fmla="*/ 6006510 w 8236673"/>
              <a:gd name="connsiteY141" fmla="*/ 2718442 h 4370646"/>
              <a:gd name="connsiteX142" fmla="*/ 5855420 w 8236673"/>
              <a:gd name="connsiteY142" fmla="*/ 2702155 h 4370646"/>
              <a:gd name="connsiteX143" fmla="*/ 5703426 w 8236673"/>
              <a:gd name="connsiteY143" fmla="*/ 2685868 h 4370646"/>
              <a:gd name="connsiteX144" fmla="*/ 5703426 w 8236673"/>
              <a:gd name="connsiteY144" fmla="*/ 2699441 h 4370646"/>
              <a:gd name="connsiteX145" fmla="*/ 5551432 w 8236673"/>
              <a:gd name="connsiteY145" fmla="*/ 2708489 h 4370646"/>
              <a:gd name="connsiteX146" fmla="*/ 5550527 w 8236673"/>
              <a:gd name="connsiteY146" fmla="*/ 2695822 h 4370646"/>
              <a:gd name="connsiteX147" fmla="*/ 5703426 w 8236673"/>
              <a:gd name="connsiteY147" fmla="*/ 2685868 h 4370646"/>
              <a:gd name="connsiteX148" fmla="*/ 117617 w 8236673"/>
              <a:gd name="connsiteY148" fmla="*/ 2623436 h 4370646"/>
              <a:gd name="connsiteX149" fmla="*/ 202662 w 8236673"/>
              <a:gd name="connsiteY149" fmla="*/ 2748301 h 4370646"/>
              <a:gd name="connsiteX150" fmla="*/ 193613 w 8236673"/>
              <a:gd name="connsiteY150" fmla="*/ 2756445 h 4370646"/>
              <a:gd name="connsiteX151" fmla="*/ 105856 w 8236673"/>
              <a:gd name="connsiteY151" fmla="*/ 2629770 h 4370646"/>
              <a:gd name="connsiteX152" fmla="*/ 7671216 w 8236673"/>
              <a:gd name="connsiteY152" fmla="*/ 2561003 h 4370646"/>
              <a:gd name="connsiteX153" fmla="*/ 7682073 w 8236673"/>
              <a:gd name="connsiteY153" fmla="*/ 2568242 h 4370646"/>
              <a:gd name="connsiteX154" fmla="*/ 7585267 w 8236673"/>
              <a:gd name="connsiteY154" fmla="*/ 2686774 h 4370646"/>
              <a:gd name="connsiteX155" fmla="*/ 7575315 w 8236673"/>
              <a:gd name="connsiteY155" fmla="*/ 2677725 h 4370646"/>
              <a:gd name="connsiteX156" fmla="*/ 7671216 w 8236673"/>
              <a:gd name="connsiteY156" fmla="*/ 2561003 h 4370646"/>
              <a:gd name="connsiteX157" fmla="*/ 20811 w 8236673"/>
              <a:gd name="connsiteY157" fmla="*/ 2338417 h 4370646"/>
              <a:gd name="connsiteX158" fmla="*/ 56999 w 8236673"/>
              <a:gd name="connsiteY158" fmla="*/ 2485903 h 4370646"/>
              <a:gd name="connsiteX159" fmla="*/ 44335 w 8236673"/>
              <a:gd name="connsiteY159" fmla="*/ 2489522 h 4370646"/>
              <a:gd name="connsiteX160" fmla="*/ 8144 w 8236673"/>
              <a:gd name="connsiteY160" fmla="*/ 2341132 h 4370646"/>
              <a:gd name="connsiteX161" fmla="*/ 7800594 w 8236673"/>
              <a:gd name="connsiteY161" fmla="*/ 2288652 h 4370646"/>
              <a:gd name="connsiteX162" fmla="*/ 7812355 w 8236673"/>
              <a:gd name="connsiteY162" fmla="*/ 2292271 h 4370646"/>
              <a:gd name="connsiteX163" fmla="*/ 7757166 w 8236673"/>
              <a:gd name="connsiteY163" fmla="*/ 2435233 h 4370646"/>
              <a:gd name="connsiteX164" fmla="*/ 7746310 w 8236673"/>
              <a:gd name="connsiteY164" fmla="*/ 2429804 h 4370646"/>
              <a:gd name="connsiteX165" fmla="*/ 7800594 w 8236673"/>
              <a:gd name="connsiteY165" fmla="*/ 2288652 h 4370646"/>
              <a:gd name="connsiteX166" fmla="*/ 19905 w 8236673"/>
              <a:gd name="connsiteY166" fmla="*/ 2035301 h 4370646"/>
              <a:gd name="connsiteX167" fmla="*/ 31667 w 8236673"/>
              <a:gd name="connsiteY167" fmla="*/ 2038920 h 4370646"/>
              <a:gd name="connsiteX168" fmla="*/ 14478 w 8236673"/>
              <a:gd name="connsiteY168" fmla="*/ 2152927 h 4370646"/>
              <a:gd name="connsiteX169" fmla="*/ 11765 w 8236673"/>
              <a:gd name="connsiteY169" fmla="*/ 2188215 h 4370646"/>
              <a:gd name="connsiteX170" fmla="*/ 0 w 8236673"/>
              <a:gd name="connsiteY170" fmla="*/ 2188215 h 4370646"/>
              <a:gd name="connsiteX171" fmla="*/ 1812 w 8236673"/>
              <a:gd name="connsiteY171" fmla="*/ 2152023 h 4370646"/>
              <a:gd name="connsiteX172" fmla="*/ 19905 w 8236673"/>
              <a:gd name="connsiteY172" fmla="*/ 2035301 h 4370646"/>
              <a:gd name="connsiteX173" fmla="*/ 7845829 w 8236673"/>
              <a:gd name="connsiteY173" fmla="*/ 1990059 h 4370646"/>
              <a:gd name="connsiteX174" fmla="*/ 7857591 w 8236673"/>
              <a:gd name="connsiteY174" fmla="*/ 1990059 h 4370646"/>
              <a:gd name="connsiteX175" fmla="*/ 7844925 w 8236673"/>
              <a:gd name="connsiteY175" fmla="*/ 2142069 h 4370646"/>
              <a:gd name="connsiteX176" fmla="*/ 7833163 w 8236673"/>
              <a:gd name="connsiteY176" fmla="*/ 2141165 h 4370646"/>
              <a:gd name="connsiteX177" fmla="*/ 7845829 w 8236673"/>
              <a:gd name="connsiteY177" fmla="*/ 1990059 h 4370646"/>
              <a:gd name="connsiteX178" fmla="*/ 134807 w 8236673"/>
              <a:gd name="connsiteY178" fmla="*/ 1752996 h 4370646"/>
              <a:gd name="connsiteX179" fmla="*/ 145665 w 8236673"/>
              <a:gd name="connsiteY179" fmla="*/ 1759330 h 4370646"/>
              <a:gd name="connsiteX180" fmla="*/ 76905 w 8236673"/>
              <a:gd name="connsiteY180" fmla="*/ 1894148 h 4370646"/>
              <a:gd name="connsiteX181" fmla="*/ 65145 w 8236673"/>
              <a:gd name="connsiteY181" fmla="*/ 1889624 h 4370646"/>
              <a:gd name="connsiteX182" fmla="*/ 134807 w 8236673"/>
              <a:gd name="connsiteY182" fmla="*/ 1752996 h 4370646"/>
              <a:gd name="connsiteX183" fmla="*/ 7825925 w 8236673"/>
              <a:gd name="connsiteY183" fmla="*/ 1686039 h 4370646"/>
              <a:gd name="connsiteX184" fmla="*/ 7838591 w 8236673"/>
              <a:gd name="connsiteY184" fmla="*/ 1746662 h 4370646"/>
              <a:gd name="connsiteX185" fmla="*/ 7852163 w 8236673"/>
              <a:gd name="connsiteY185" fmla="*/ 1837145 h 4370646"/>
              <a:gd name="connsiteX186" fmla="*/ 7838591 w 8236673"/>
              <a:gd name="connsiteY186" fmla="*/ 1838049 h 4370646"/>
              <a:gd name="connsiteX187" fmla="*/ 7825925 w 8236673"/>
              <a:gd name="connsiteY187" fmla="*/ 1749377 h 4370646"/>
              <a:gd name="connsiteX188" fmla="*/ 7814163 w 8236673"/>
              <a:gd name="connsiteY188" fmla="*/ 1688754 h 4370646"/>
              <a:gd name="connsiteX189" fmla="*/ 332037 w 8236673"/>
              <a:gd name="connsiteY189" fmla="*/ 1519553 h 4370646"/>
              <a:gd name="connsiteX190" fmla="*/ 340180 w 8236673"/>
              <a:gd name="connsiteY190" fmla="*/ 1528601 h 4370646"/>
              <a:gd name="connsiteX191" fmla="*/ 234328 w 8236673"/>
              <a:gd name="connsiteY191" fmla="*/ 1637180 h 4370646"/>
              <a:gd name="connsiteX192" fmla="*/ 224375 w 8236673"/>
              <a:gd name="connsiteY192" fmla="*/ 1628132 h 4370646"/>
              <a:gd name="connsiteX193" fmla="*/ 332037 w 8236673"/>
              <a:gd name="connsiteY193" fmla="*/ 1519553 h 4370646"/>
              <a:gd name="connsiteX194" fmla="*/ 7736357 w 8236673"/>
              <a:gd name="connsiteY194" fmla="*/ 1393783 h 4370646"/>
              <a:gd name="connsiteX195" fmla="*/ 7786117 w 8236673"/>
              <a:gd name="connsiteY195" fmla="*/ 1538554 h 4370646"/>
              <a:gd name="connsiteX196" fmla="*/ 7772981 w 8236673"/>
              <a:gd name="connsiteY196" fmla="*/ 1538094 h 4370646"/>
              <a:gd name="connsiteX197" fmla="*/ 7751850 w 8236673"/>
              <a:gd name="connsiteY197" fmla="*/ 1475330 h 4370646"/>
              <a:gd name="connsiteX198" fmla="*/ 7724595 w 8236673"/>
              <a:gd name="connsiteY198" fmla="*/ 1398307 h 4370646"/>
              <a:gd name="connsiteX199" fmla="*/ 587171 w 8236673"/>
              <a:gd name="connsiteY199" fmla="*/ 1352160 h 4370646"/>
              <a:gd name="connsiteX200" fmla="*/ 592600 w 8236673"/>
              <a:gd name="connsiteY200" fmla="*/ 1363923 h 4370646"/>
              <a:gd name="connsiteX201" fmla="*/ 461413 w 8236673"/>
              <a:gd name="connsiteY201" fmla="*/ 1438118 h 4370646"/>
              <a:gd name="connsiteX202" fmla="*/ 454175 w 8236673"/>
              <a:gd name="connsiteY202" fmla="*/ 1427260 h 4370646"/>
              <a:gd name="connsiteX203" fmla="*/ 587171 w 8236673"/>
              <a:gd name="connsiteY203" fmla="*/ 1352160 h 4370646"/>
              <a:gd name="connsiteX204" fmla="*/ 852260 w 8236673"/>
              <a:gd name="connsiteY204" fmla="*/ 1203769 h 4370646"/>
              <a:gd name="connsiteX205" fmla="*/ 859497 w 8236673"/>
              <a:gd name="connsiteY205" fmla="*/ 1213722 h 4370646"/>
              <a:gd name="connsiteX206" fmla="*/ 728311 w 8236673"/>
              <a:gd name="connsiteY206" fmla="*/ 1291537 h 4370646"/>
              <a:gd name="connsiteX207" fmla="*/ 721978 w 8236673"/>
              <a:gd name="connsiteY207" fmla="*/ 1281584 h 4370646"/>
              <a:gd name="connsiteX208" fmla="*/ 852260 w 8236673"/>
              <a:gd name="connsiteY208" fmla="*/ 1203769 h 4370646"/>
              <a:gd name="connsiteX209" fmla="*/ 7631408 w 8236673"/>
              <a:gd name="connsiteY209" fmla="*/ 1108763 h 4370646"/>
              <a:gd name="connsiteX210" fmla="*/ 7682977 w 8236673"/>
              <a:gd name="connsiteY210" fmla="*/ 1251725 h 4370646"/>
              <a:gd name="connsiteX211" fmla="*/ 7669465 w 8236673"/>
              <a:gd name="connsiteY211" fmla="*/ 1251450 h 4370646"/>
              <a:gd name="connsiteX212" fmla="*/ 7618741 w 8236673"/>
              <a:gd name="connsiteY212" fmla="*/ 1112382 h 4370646"/>
              <a:gd name="connsiteX213" fmla="*/ 1050395 w 8236673"/>
              <a:gd name="connsiteY213" fmla="*/ 982089 h 4370646"/>
              <a:gd name="connsiteX214" fmla="*/ 1062157 w 8236673"/>
              <a:gd name="connsiteY214" fmla="*/ 986613 h 4370646"/>
              <a:gd name="connsiteX215" fmla="*/ 977112 w 8236673"/>
              <a:gd name="connsiteY215" fmla="*/ 1115098 h 4370646"/>
              <a:gd name="connsiteX216" fmla="*/ 967159 w 8236673"/>
              <a:gd name="connsiteY216" fmla="*/ 1106049 h 4370646"/>
              <a:gd name="connsiteX217" fmla="*/ 1050395 w 8236673"/>
              <a:gd name="connsiteY217" fmla="*/ 982089 h 4370646"/>
              <a:gd name="connsiteX218" fmla="*/ 7549982 w 8236673"/>
              <a:gd name="connsiteY218" fmla="*/ 815602 h 4370646"/>
              <a:gd name="connsiteX219" fmla="*/ 7585267 w 8236673"/>
              <a:gd name="connsiteY219" fmla="*/ 963087 h 4370646"/>
              <a:gd name="connsiteX220" fmla="*/ 7573505 w 8236673"/>
              <a:gd name="connsiteY220" fmla="*/ 966707 h 4370646"/>
              <a:gd name="connsiteX221" fmla="*/ 7538221 w 8236673"/>
              <a:gd name="connsiteY221" fmla="*/ 818316 h 4370646"/>
              <a:gd name="connsiteX222" fmla="*/ 7496603 w 8236673"/>
              <a:gd name="connsiteY222" fmla="*/ 515201 h 4370646"/>
              <a:gd name="connsiteX223" fmla="*/ 7510174 w 8236673"/>
              <a:gd name="connsiteY223" fmla="*/ 515201 h 4370646"/>
              <a:gd name="connsiteX224" fmla="*/ 7524649 w 8236673"/>
              <a:gd name="connsiteY224" fmla="*/ 665401 h 4370646"/>
              <a:gd name="connsiteX225" fmla="*/ 7511983 w 8236673"/>
              <a:gd name="connsiteY225" fmla="*/ 668116 h 4370646"/>
              <a:gd name="connsiteX226" fmla="*/ 7496603 w 8236673"/>
              <a:gd name="connsiteY226" fmla="*/ 515201 h 4370646"/>
              <a:gd name="connsiteX227" fmla="*/ 7496882 w 8236673"/>
              <a:gd name="connsiteY227" fmla="*/ 334542 h 4370646"/>
              <a:gd name="connsiteX228" fmla="*/ 7510407 w 8236673"/>
              <a:gd name="connsiteY228" fmla="*/ 334542 h 4370646"/>
              <a:gd name="connsiteX229" fmla="*/ 7507460 w 8236673"/>
              <a:gd name="connsiteY229" fmla="*/ 363191 h 4370646"/>
              <a:gd name="connsiteX230" fmla="*/ 7493890 w 8236673"/>
              <a:gd name="connsiteY230" fmla="*/ 362286 h 4370646"/>
              <a:gd name="connsiteX231" fmla="*/ 7520126 w 8236673"/>
              <a:gd name="connsiteY231" fmla="*/ 210275 h 4370646"/>
              <a:gd name="connsiteX232" fmla="*/ 7531887 w 8236673"/>
              <a:gd name="connsiteY232" fmla="*/ 215704 h 4370646"/>
              <a:gd name="connsiteX233" fmla="*/ 7515602 w 8236673"/>
              <a:gd name="connsiteY233" fmla="*/ 284018 h 4370646"/>
              <a:gd name="connsiteX234" fmla="*/ 7510406 w 8236673"/>
              <a:gd name="connsiteY234" fmla="*/ 334541 h 4370646"/>
              <a:gd name="connsiteX235" fmla="*/ 7496881 w 8236673"/>
              <a:gd name="connsiteY235" fmla="*/ 334541 h 4370646"/>
              <a:gd name="connsiteX236" fmla="*/ 7502597 w 8236673"/>
              <a:gd name="connsiteY236" fmla="*/ 281529 h 4370646"/>
              <a:gd name="connsiteX237" fmla="*/ 7520126 w 8236673"/>
              <a:gd name="connsiteY237" fmla="*/ 210275 h 4370646"/>
              <a:gd name="connsiteX238" fmla="*/ 8198675 w 8236673"/>
              <a:gd name="connsiteY238" fmla="*/ 18454 h 4370646"/>
              <a:gd name="connsiteX239" fmla="*/ 8236673 w 8236673"/>
              <a:gd name="connsiteY239" fmla="*/ 25692 h 4370646"/>
              <a:gd name="connsiteX240" fmla="*/ 8234864 w 8236673"/>
              <a:gd name="connsiteY240" fmla="*/ 37455 h 4370646"/>
              <a:gd name="connsiteX241" fmla="*/ 8195961 w 8236673"/>
              <a:gd name="connsiteY241" fmla="*/ 32026 h 4370646"/>
              <a:gd name="connsiteX242" fmla="*/ 7741786 w 8236673"/>
              <a:gd name="connsiteY242" fmla="*/ 17548 h 4370646"/>
              <a:gd name="connsiteX243" fmla="*/ 7743596 w 8236673"/>
              <a:gd name="connsiteY243" fmla="*/ 29310 h 4370646"/>
              <a:gd name="connsiteX244" fmla="*/ 7634123 w 8236673"/>
              <a:gd name="connsiteY244" fmla="*/ 70932 h 4370646"/>
              <a:gd name="connsiteX245" fmla="*/ 7609696 w 8236673"/>
              <a:gd name="connsiteY245" fmla="*/ 90838 h 4370646"/>
              <a:gd name="connsiteX246" fmla="*/ 7601553 w 8236673"/>
              <a:gd name="connsiteY246" fmla="*/ 79980 h 4370646"/>
              <a:gd name="connsiteX247" fmla="*/ 7626886 w 8236673"/>
              <a:gd name="connsiteY247" fmla="*/ 60979 h 4370646"/>
              <a:gd name="connsiteX248" fmla="*/ 7741786 w 8236673"/>
              <a:gd name="connsiteY248" fmla="*/ 17548 h 4370646"/>
              <a:gd name="connsiteX249" fmla="*/ 7893781 w 8236673"/>
              <a:gd name="connsiteY249" fmla="*/ 1261 h 4370646"/>
              <a:gd name="connsiteX250" fmla="*/ 8046680 w 8236673"/>
              <a:gd name="connsiteY250" fmla="*/ 2166 h 4370646"/>
              <a:gd name="connsiteX251" fmla="*/ 8046680 w 8236673"/>
              <a:gd name="connsiteY251" fmla="*/ 14833 h 4370646"/>
              <a:gd name="connsiteX252" fmla="*/ 7893781 w 8236673"/>
              <a:gd name="connsiteY252" fmla="*/ 13928 h 43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236673" h="4370646">
                <a:moveTo>
                  <a:pt x="2959376" y="4355264"/>
                </a:moveTo>
                <a:lnTo>
                  <a:pt x="2960280" y="4367027"/>
                </a:lnTo>
                <a:cubicBezTo>
                  <a:pt x="2924091" y="4368837"/>
                  <a:pt x="2887902" y="4370646"/>
                  <a:pt x="2850808" y="4370646"/>
                </a:cubicBezTo>
                <a:cubicBezTo>
                  <a:pt x="2837237" y="4370646"/>
                  <a:pt x="2822761" y="4369741"/>
                  <a:pt x="2807381" y="4369741"/>
                </a:cubicBezTo>
                <a:lnTo>
                  <a:pt x="2807381" y="4357080"/>
                </a:lnTo>
                <a:lnTo>
                  <a:pt x="2808345" y="4357063"/>
                </a:lnTo>
                <a:close/>
                <a:moveTo>
                  <a:pt x="2506105" y="4324501"/>
                </a:moveTo>
                <a:cubicBezTo>
                  <a:pt x="2555866" y="4334453"/>
                  <a:pt x="2606530" y="4341692"/>
                  <a:pt x="2656291" y="4347121"/>
                </a:cubicBezTo>
                <a:cubicBezTo>
                  <a:pt x="2655989" y="4351344"/>
                  <a:pt x="2655688" y="4355566"/>
                  <a:pt x="2655386" y="4359789"/>
                </a:cubicBezTo>
                <a:cubicBezTo>
                  <a:pt x="2604721" y="4355264"/>
                  <a:pt x="2554056" y="4347121"/>
                  <a:pt x="2504296" y="4337168"/>
                </a:cubicBezTo>
                <a:close/>
                <a:moveTo>
                  <a:pt x="3259746" y="4310929"/>
                </a:moveTo>
                <a:lnTo>
                  <a:pt x="3262460" y="4322692"/>
                </a:lnTo>
                <a:cubicBezTo>
                  <a:pt x="3248889" y="4325406"/>
                  <a:pt x="3236223" y="4329026"/>
                  <a:pt x="3222652" y="4331740"/>
                </a:cubicBezTo>
                <a:cubicBezTo>
                  <a:pt x="3186462" y="4338978"/>
                  <a:pt x="3149368" y="4346217"/>
                  <a:pt x="3112274" y="4351646"/>
                </a:cubicBezTo>
                <a:lnTo>
                  <a:pt x="3111370" y="4338978"/>
                </a:lnTo>
                <a:cubicBezTo>
                  <a:pt x="3147559" y="4333550"/>
                  <a:pt x="3183748" y="4327216"/>
                  <a:pt x="3219033" y="4319977"/>
                </a:cubicBezTo>
                <a:cubicBezTo>
                  <a:pt x="3232604" y="4316358"/>
                  <a:pt x="3247079" y="4313644"/>
                  <a:pt x="3259746" y="4310929"/>
                </a:cubicBezTo>
                <a:close/>
                <a:moveTo>
                  <a:pt x="2214782" y="4243971"/>
                </a:moveTo>
                <a:cubicBezTo>
                  <a:pt x="2261828" y="4261163"/>
                  <a:pt x="2309780" y="4277449"/>
                  <a:pt x="2358635" y="4291022"/>
                </a:cubicBezTo>
                <a:lnTo>
                  <a:pt x="2355015" y="4302785"/>
                </a:lnTo>
                <a:cubicBezTo>
                  <a:pt x="2306160" y="4289212"/>
                  <a:pt x="2257305" y="4272925"/>
                  <a:pt x="2209353" y="4254829"/>
                </a:cubicBezTo>
                <a:close/>
                <a:moveTo>
                  <a:pt x="3549260" y="4219541"/>
                </a:moveTo>
                <a:lnTo>
                  <a:pt x="3554688" y="4231303"/>
                </a:lnTo>
                <a:cubicBezTo>
                  <a:pt x="3506737" y="4249400"/>
                  <a:pt x="3458787" y="4266591"/>
                  <a:pt x="3410836" y="4282879"/>
                </a:cubicBezTo>
                <a:lnTo>
                  <a:pt x="3406312" y="4270211"/>
                </a:lnTo>
                <a:cubicBezTo>
                  <a:pt x="3453358" y="4254829"/>
                  <a:pt x="3502214" y="4238542"/>
                  <a:pt x="3549260" y="4219541"/>
                </a:cubicBezTo>
                <a:close/>
                <a:moveTo>
                  <a:pt x="1941552" y="4111867"/>
                </a:moveTo>
                <a:cubicBezTo>
                  <a:pt x="1984074" y="4138107"/>
                  <a:pt x="2029311" y="4161632"/>
                  <a:pt x="2074548" y="4184253"/>
                </a:cubicBezTo>
                <a:lnTo>
                  <a:pt x="2069119" y="4195111"/>
                </a:lnTo>
                <a:cubicBezTo>
                  <a:pt x="2022978" y="4173395"/>
                  <a:pt x="1977741" y="4148965"/>
                  <a:pt x="1935219" y="4122725"/>
                </a:cubicBezTo>
                <a:close/>
                <a:moveTo>
                  <a:pt x="3823393" y="4089247"/>
                </a:moveTo>
                <a:lnTo>
                  <a:pt x="3829726" y="4099199"/>
                </a:lnTo>
                <a:cubicBezTo>
                  <a:pt x="3785395" y="4124535"/>
                  <a:pt x="3739253" y="4148060"/>
                  <a:pt x="3694017" y="4170681"/>
                </a:cubicBezTo>
                <a:lnTo>
                  <a:pt x="3688588" y="4158918"/>
                </a:lnTo>
                <a:cubicBezTo>
                  <a:pt x="3733825" y="4136297"/>
                  <a:pt x="3779061" y="4113677"/>
                  <a:pt x="3823393" y="4089247"/>
                </a:cubicBezTo>
                <a:close/>
                <a:moveTo>
                  <a:pt x="1699086" y="3929998"/>
                </a:moveTo>
                <a:cubicBezTo>
                  <a:pt x="1735275" y="3964381"/>
                  <a:pt x="1774179" y="3996955"/>
                  <a:pt x="1814891" y="4026814"/>
                </a:cubicBezTo>
                <a:lnTo>
                  <a:pt x="1807654" y="4037672"/>
                </a:lnTo>
                <a:cubicBezTo>
                  <a:pt x="1766035" y="4006003"/>
                  <a:pt x="1727133" y="3973429"/>
                  <a:pt x="1690038" y="3939046"/>
                </a:cubicBezTo>
                <a:close/>
                <a:moveTo>
                  <a:pt x="4078528" y="3924569"/>
                </a:moveTo>
                <a:lnTo>
                  <a:pt x="4083561" y="3930861"/>
                </a:lnTo>
                <a:lnTo>
                  <a:pt x="4085765" y="3933617"/>
                </a:lnTo>
                <a:cubicBezTo>
                  <a:pt x="4045053" y="3964381"/>
                  <a:pt x="4002530" y="3993335"/>
                  <a:pt x="3960912" y="4021385"/>
                </a:cubicBezTo>
                <a:lnTo>
                  <a:pt x="3953675" y="4010527"/>
                </a:lnTo>
                <a:cubicBezTo>
                  <a:pt x="3995292" y="3983382"/>
                  <a:pt x="4037815" y="3953523"/>
                  <a:pt x="4078528" y="3924569"/>
                </a:cubicBezTo>
                <a:close/>
                <a:moveTo>
                  <a:pt x="4313759" y="3730937"/>
                </a:moveTo>
                <a:lnTo>
                  <a:pt x="4321901" y="3740890"/>
                </a:lnTo>
                <a:cubicBezTo>
                  <a:pt x="4283903" y="3775273"/>
                  <a:pt x="4244999" y="3808752"/>
                  <a:pt x="4206096" y="3840421"/>
                </a:cubicBezTo>
                <a:lnTo>
                  <a:pt x="4198858" y="3831372"/>
                </a:lnTo>
                <a:cubicBezTo>
                  <a:pt x="4237761" y="3799703"/>
                  <a:pt x="4275760" y="3766225"/>
                  <a:pt x="4313759" y="3730937"/>
                </a:cubicBezTo>
                <a:close/>
                <a:moveTo>
                  <a:pt x="1500045" y="3701983"/>
                </a:moveTo>
                <a:cubicBezTo>
                  <a:pt x="1528995" y="3742700"/>
                  <a:pt x="1559757" y="3783417"/>
                  <a:pt x="1593232" y="3821419"/>
                </a:cubicBezTo>
                <a:lnTo>
                  <a:pt x="1583279" y="3829563"/>
                </a:lnTo>
                <a:cubicBezTo>
                  <a:pt x="1549804" y="3791560"/>
                  <a:pt x="1519043" y="3750843"/>
                  <a:pt x="1490092" y="3708317"/>
                </a:cubicBezTo>
                <a:close/>
                <a:moveTo>
                  <a:pt x="4528179" y="3515589"/>
                </a:moveTo>
                <a:lnTo>
                  <a:pt x="4537227" y="3524637"/>
                </a:lnTo>
                <a:cubicBezTo>
                  <a:pt x="4503751" y="3562640"/>
                  <a:pt x="4467562" y="3599738"/>
                  <a:pt x="4433182" y="3635931"/>
                </a:cubicBezTo>
                <a:lnTo>
                  <a:pt x="4424135" y="3625978"/>
                </a:lnTo>
                <a:cubicBezTo>
                  <a:pt x="4458515" y="3590689"/>
                  <a:pt x="4493799" y="3553592"/>
                  <a:pt x="4528179" y="3515589"/>
                </a:cubicBezTo>
                <a:close/>
                <a:moveTo>
                  <a:pt x="1349858" y="3436870"/>
                </a:moveTo>
                <a:cubicBezTo>
                  <a:pt x="1367047" y="3466729"/>
                  <a:pt x="1383334" y="3497493"/>
                  <a:pt x="1398713" y="3526447"/>
                </a:cubicBezTo>
                <a:cubicBezTo>
                  <a:pt x="1406855" y="3541829"/>
                  <a:pt x="1414093" y="3557211"/>
                  <a:pt x="1422235" y="3571688"/>
                </a:cubicBezTo>
                <a:lnTo>
                  <a:pt x="1411378" y="3578022"/>
                </a:lnTo>
                <a:cubicBezTo>
                  <a:pt x="1403236" y="3563545"/>
                  <a:pt x="1395093" y="3548163"/>
                  <a:pt x="1387856" y="3532781"/>
                </a:cubicBezTo>
                <a:cubicBezTo>
                  <a:pt x="1371570" y="3503827"/>
                  <a:pt x="1355286" y="3473063"/>
                  <a:pt x="1339001" y="3443203"/>
                </a:cubicBezTo>
                <a:close/>
                <a:moveTo>
                  <a:pt x="4721793" y="3281242"/>
                </a:moveTo>
                <a:lnTo>
                  <a:pt x="4731745" y="3289385"/>
                </a:lnTo>
                <a:cubicBezTo>
                  <a:pt x="4700984" y="3329197"/>
                  <a:pt x="4669318" y="3369914"/>
                  <a:pt x="4636748" y="3408821"/>
                </a:cubicBezTo>
                <a:lnTo>
                  <a:pt x="4626796" y="3400678"/>
                </a:lnTo>
                <a:cubicBezTo>
                  <a:pt x="4659366" y="3361771"/>
                  <a:pt x="4691032" y="3321958"/>
                  <a:pt x="4721793" y="3281242"/>
                </a:cubicBezTo>
                <a:close/>
                <a:moveTo>
                  <a:pt x="1147199" y="3210664"/>
                </a:moveTo>
                <a:cubicBezTo>
                  <a:pt x="1189721" y="3239619"/>
                  <a:pt x="1225911" y="3270383"/>
                  <a:pt x="1258481" y="3306575"/>
                </a:cubicBezTo>
                <a:lnTo>
                  <a:pt x="1263004" y="3312005"/>
                </a:lnTo>
                <a:lnTo>
                  <a:pt x="1253957" y="3320148"/>
                </a:lnTo>
                <a:lnTo>
                  <a:pt x="1249433" y="3314719"/>
                </a:lnTo>
                <a:cubicBezTo>
                  <a:pt x="1217768" y="3279431"/>
                  <a:pt x="1182483" y="3248667"/>
                  <a:pt x="1139961" y="3220617"/>
                </a:cubicBezTo>
                <a:close/>
                <a:moveTo>
                  <a:pt x="869445" y="3084895"/>
                </a:moveTo>
                <a:cubicBezTo>
                  <a:pt x="925538" y="3102992"/>
                  <a:pt x="970775" y="3120183"/>
                  <a:pt x="1012393" y="3137375"/>
                </a:cubicBezTo>
                <a:lnTo>
                  <a:pt x="1007869" y="3149138"/>
                </a:lnTo>
                <a:cubicBezTo>
                  <a:pt x="966251" y="3131946"/>
                  <a:pt x="921920" y="3114754"/>
                  <a:pt x="864921" y="3096658"/>
                </a:cubicBezTo>
                <a:close/>
                <a:moveTo>
                  <a:pt x="4895500" y="3031509"/>
                </a:moveTo>
                <a:lnTo>
                  <a:pt x="4906357" y="3037843"/>
                </a:lnTo>
                <a:cubicBezTo>
                  <a:pt x="4889167" y="3062273"/>
                  <a:pt x="4871977" y="3086704"/>
                  <a:pt x="4856597" y="3111134"/>
                </a:cubicBezTo>
                <a:cubicBezTo>
                  <a:pt x="4848454" y="3121992"/>
                  <a:pt x="4842121" y="3132850"/>
                  <a:pt x="4834883" y="3143707"/>
                </a:cubicBezTo>
                <a:cubicBezTo>
                  <a:pt x="4829455" y="3150946"/>
                  <a:pt x="4824931" y="3157280"/>
                  <a:pt x="4820408" y="3164519"/>
                </a:cubicBezTo>
                <a:lnTo>
                  <a:pt x="4810455" y="3157280"/>
                </a:lnTo>
                <a:cubicBezTo>
                  <a:pt x="4814979" y="3150041"/>
                  <a:pt x="4818598" y="3143707"/>
                  <a:pt x="4824026" y="3137374"/>
                </a:cubicBezTo>
                <a:cubicBezTo>
                  <a:pt x="4831264" y="3125611"/>
                  <a:pt x="4838502" y="3114753"/>
                  <a:pt x="4845740" y="3103895"/>
                </a:cubicBezTo>
                <a:cubicBezTo>
                  <a:pt x="4862025" y="3080370"/>
                  <a:pt x="4878310" y="3055035"/>
                  <a:pt x="4895500" y="3031509"/>
                </a:cubicBezTo>
                <a:close/>
                <a:moveTo>
                  <a:pt x="578123" y="2992604"/>
                </a:moveTo>
                <a:cubicBezTo>
                  <a:pt x="626979" y="3009796"/>
                  <a:pt x="675835" y="3025178"/>
                  <a:pt x="722881" y="3039655"/>
                </a:cubicBezTo>
                <a:lnTo>
                  <a:pt x="719261" y="3051418"/>
                </a:lnTo>
                <a:cubicBezTo>
                  <a:pt x="672215" y="3036941"/>
                  <a:pt x="622455" y="3022463"/>
                  <a:pt x="573600" y="3004367"/>
                </a:cubicBezTo>
                <a:close/>
                <a:moveTo>
                  <a:pt x="7191709" y="2910263"/>
                </a:moveTo>
                <a:lnTo>
                  <a:pt x="7195327" y="2922026"/>
                </a:lnTo>
                <a:cubicBezTo>
                  <a:pt x="7156424" y="2932884"/>
                  <a:pt x="7116615" y="2940123"/>
                  <a:pt x="7076807" y="2945551"/>
                </a:cubicBezTo>
                <a:cubicBezTo>
                  <a:pt x="7065951" y="2945551"/>
                  <a:pt x="7055094" y="2946456"/>
                  <a:pt x="7044237" y="2947361"/>
                </a:cubicBezTo>
                <a:lnTo>
                  <a:pt x="7043333" y="2935599"/>
                </a:lnTo>
                <a:cubicBezTo>
                  <a:pt x="7053285" y="2934694"/>
                  <a:pt x="7064141" y="2933789"/>
                  <a:pt x="7074998" y="2931979"/>
                </a:cubicBezTo>
                <a:cubicBezTo>
                  <a:pt x="7113901" y="2927455"/>
                  <a:pt x="7153709" y="2921121"/>
                  <a:pt x="7191709" y="2910263"/>
                </a:cubicBezTo>
                <a:close/>
                <a:moveTo>
                  <a:pt x="6742961" y="2906645"/>
                </a:moveTo>
                <a:cubicBezTo>
                  <a:pt x="6796341" y="2919313"/>
                  <a:pt x="6845197" y="2926551"/>
                  <a:pt x="6892243" y="2931980"/>
                </a:cubicBezTo>
                <a:lnTo>
                  <a:pt x="6890433" y="2944648"/>
                </a:lnTo>
                <a:cubicBezTo>
                  <a:pt x="6843387" y="2940124"/>
                  <a:pt x="6793627" y="2931980"/>
                  <a:pt x="6739343" y="2919313"/>
                </a:cubicBezTo>
                <a:close/>
                <a:moveTo>
                  <a:pt x="311227" y="2853261"/>
                </a:moveTo>
                <a:cubicBezTo>
                  <a:pt x="330226" y="2868642"/>
                  <a:pt x="350130" y="2882215"/>
                  <a:pt x="370035" y="2893978"/>
                </a:cubicBezTo>
                <a:cubicBezTo>
                  <a:pt x="391748" y="2907550"/>
                  <a:pt x="414366" y="2921122"/>
                  <a:pt x="438794" y="2933790"/>
                </a:cubicBezTo>
                <a:lnTo>
                  <a:pt x="433366" y="2945552"/>
                </a:lnTo>
                <a:cubicBezTo>
                  <a:pt x="408938" y="2931980"/>
                  <a:pt x="384510" y="2919313"/>
                  <a:pt x="362796" y="2904836"/>
                </a:cubicBezTo>
                <a:cubicBezTo>
                  <a:pt x="341988" y="2893073"/>
                  <a:pt x="322989" y="2878596"/>
                  <a:pt x="303085" y="2863214"/>
                </a:cubicBezTo>
                <a:close/>
                <a:moveTo>
                  <a:pt x="6450734" y="2821591"/>
                </a:moveTo>
                <a:cubicBezTo>
                  <a:pt x="6503208" y="2838783"/>
                  <a:pt x="6549349" y="2854165"/>
                  <a:pt x="6595491" y="2867737"/>
                </a:cubicBezTo>
                <a:lnTo>
                  <a:pt x="6591872" y="2879499"/>
                </a:lnTo>
                <a:cubicBezTo>
                  <a:pt x="6545730" y="2865927"/>
                  <a:pt x="6498684" y="2850545"/>
                  <a:pt x="6447115" y="2834259"/>
                </a:cubicBezTo>
                <a:close/>
                <a:moveTo>
                  <a:pt x="5109922" y="2814353"/>
                </a:moveTo>
                <a:lnTo>
                  <a:pt x="5116255" y="2826116"/>
                </a:lnTo>
                <a:cubicBezTo>
                  <a:pt x="5104493" y="2832450"/>
                  <a:pt x="5092732" y="2839688"/>
                  <a:pt x="5081875" y="2847832"/>
                </a:cubicBezTo>
                <a:cubicBezTo>
                  <a:pt x="5053828" y="2867738"/>
                  <a:pt x="5026686" y="2891263"/>
                  <a:pt x="4999544" y="2920218"/>
                </a:cubicBezTo>
                <a:lnTo>
                  <a:pt x="4990497" y="2911169"/>
                </a:lnTo>
                <a:cubicBezTo>
                  <a:pt x="5017639" y="2882215"/>
                  <a:pt x="5045686" y="2857785"/>
                  <a:pt x="5074637" y="2836974"/>
                </a:cubicBezTo>
                <a:cubicBezTo>
                  <a:pt x="5085494" y="2829735"/>
                  <a:pt x="5098160" y="2821592"/>
                  <a:pt x="5109922" y="2814353"/>
                </a:cubicBezTo>
                <a:close/>
                <a:moveTo>
                  <a:pt x="7462223" y="2777255"/>
                </a:moveTo>
                <a:lnTo>
                  <a:pt x="7469461" y="2787208"/>
                </a:lnTo>
                <a:cubicBezTo>
                  <a:pt x="7427843" y="2817971"/>
                  <a:pt x="7383511" y="2845116"/>
                  <a:pt x="7338275" y="2867737"/>
                </a:cubicBezTo>
                <a:lnTo>
                  <a:pt x="7332847" y="2855974"/>
                </a:lnTo>
                <a:cubicBezTo>
                  <a:pt x="7377179" y="2834259"/>
                  <a:pt x="7420605" y="2807114"/>
                  <a:pt x="7462223" y="2777255"/>
                </a:cubicBezTo>
                <a:close/>
                <a:moveTo>
                  <a:pt x="6158505" y="2734728"/>
                </a:moveTo>
                <a:cubicBezTo>
                  <a:pt x="6164838" y="2736537"/>
                  <a:pt x="6172981" y="2738347"/>
                  <a:pt x="6180219" y="2740157"/>
                </a:cubicBezTo>
                <a:cubicBezTo>
                  <a:pt x="6218218" y="2749205"/>
                  <a:pt x="6258931" y="2760968"/>
                  <a:pt x="6305977" y="2775445"/>
                </a:cubicBezTo>
                <a:lnTo>
                  <a:pt x="6301453" y="2787208"/>
                </a:lnTo>
                <a:cubicBezTo>
                  <a:pt x="6255312" y="2772731"/>
                  <a:pt x="6214599" y="2761873"/>
                  <a:pt x="6176600" y="2751919"/>
                </a:cubicBezTo>
                <a:cubicBezTo>
                  <a:pt x="6170267" y="2750110"/>
                  <a:pt x="6162124" y="2748300"/>
                  <a:pt x="6155791" y="2747395"/>
                </a:cubicBezTo>
                <a:close/>
                <a:moveTo>
                  <a:pt x="5399436" y="2717536"/>
                </a:moveTo>
                <a:lnTo>
                  <a:pt x="5402150" y="2729299"/>
                </a:lnTo>
                <a:cubicBezTo>
                  <a:pt x="5390388" y="2732013"/>
                  <a:pt x="5379532" y="2734728"/>
                  <a:pt x="5368675" y="2736537"/>
                </a:cubicBezTo>
                <a:cubicBezTo>
                  <a:pt x="5326152" y="2745586"/>
                  <a:pt x="5288154" y="2754634"/>
                  <a:pt x="5254679" y="2765492"/>
                </a:cubicBezTo>
                <a:lnTo>
                  <a:pt x="5251060" y="2753729"/>
                </a:lnTo>
                <a:cubicBezTo>
                  <a:pt x="5284535" y="2742871"/>
                  <a:pt x="5322533" y="2732918"/>
                  <a:pt x="5365961" y="2723870"/>
                </a:cubicBezTo>
                <a:cubicBezTo>
                  <a:pt x="5377722" y="2721156"/>
                  <a:pt x="5387674" y="2719346"/>
                  <a:pt x="5399436" y="2717536"/>
                </a:cubicBezTo>
                <a:close/>
                <a:moveTo>
                  <a:pt x="5856325" y="2690393"/>
                </a:moveTo>
                <a:cubicBezTo>
                  <a:pt x="5906990" y="2693107"/>
                  <a:pt x="5958560" y="2698536"/>
                  <a:pt x="6008320" y="2705775"/>
                </a:cubicBezTo>
                <a:lnTo>
                  <a:pt x="6006510" y="2718442"/>
                </a:lnTo>
                <a:cubicBezTo>
                  <a:pt x="5956750" y="2711204"/>
                  <a:pt x="5906085" y="2705775"/>
                  <a:pt x="5855420" y="2702155"/>
                </a:cubicBezTo>
                <a:close/>
                <a:moveTo>
                  <a:pt x="5703426" y="2685868"/>
                </a:moveTo>
                <a:lnTo>
                  <a:pt x="5703426" y="2699441"/>
                </a:lnTo>
                <a:cubicBezTo>
                  <a:pt x="5653666" y="2699441"/>
                  <a:pt x="5602096" y="2703060"/>
                  <a:pt x="5551432" y="2708489"/>
                </a:cubicBezTo>
                <a:lnTo>
                  <a:pt x="5550527" y="2695822"/>
                </a:lnTo>
                <a:cubicBezTo>
                  <a:pt x="5601192" y="2690393"/>
                  <a:pt x="5652761" y="2686774"/>
                  <a:pt x="5703426" y="2685868"/>
                </a:cubicBezTo>
                <a:close/>
                <a:moveTo>
                  <a:pt x="117617" y="2623436"/>
                </a:moveTo>
                <a:cubicBezTo>
                  <a:pt x="142950" y="2668677"/>
                  <a:pt x="170996" y="2709394"/>
                  <a:pt x="202662" y="2748301"/>
                </a:cubicBezTo>
                <a:lnTo>
                  <a:pt x="193613" y="2756445"/>
                </a:lnTo>
                <a:cubicBezTo>
                  <a:pt x="161044" y="2717537"/>
                  <a:pt x="132093" y="2675916"/>
                  <a:pt x="105856" y="2629770"/>
                </a:cubicBezTo>
                <a:close/>
                <a:moveTo>
                  <a:pt x="7671216" y="2561003"/>
                </a:moveTo>
                <a:lnTo>
                  <a:pt x="7682073" y="2568242"/>
                </a:lnTo>
                <a:cubicBezTo>
                  <a:pt x="7653121" y="2609864"/>
                  <a:pt x="7620551" y="2650580"/>
                  <a:pt x="7585267" y="2686774"/>
                </a:cubicBezTo>
                <a:lnTo>
                  <a:pt x="7575315" y="2677725"/>
                </a:lnTo>
                <a:cubicBezTo>
                  <a:pt x="7610599" y="2642437"/>
                  <a:pt x="7643169" y="2602625"/>
                  <a:pt x="7671216" y="2561003"/>
                </a:cubicBezTo>
                <a:close/>
                <a:moveTo>
                  <a:pt x="20811" y="2338417"/>
                </a:moveTo>
                <a:cubicBezTo>
                  <a:pt x="28050" y="2389087"/>
                  <a:pt x="39811" y="2437947"/>
                  <a:pt x="56999" y="2485903"/>
                </a:cubicBezTo>
                <a:lnTo>
                  <a:pt x="44335" y="2489522"/>
                </a:lnTo>
                <a:cubicBezTo>
                  <a:pt x="28050" y="2441567"/>
                  <a:pt x="15382" y="2390896"/>
                  <a:pt x="8144" y="2341132"/>
                </a:cubicBezTo>
                <a:close/>
                <a:moveTo>
                  <a:pt x="7800594" y="2288652"/>
                </a:moveTo>
                <a:lnTo>
                  <a:pt x="7812355" y="2292271"/>
                </a:lnTo>
                <a:cubicBezTo>
                  <a:pt x="7797880" y="2342036"/>
                  <a:pt x="7779785" y="2389992"/>
                  <a:pt x="7757166" y="2435233"/>
                </a:cubicBezTo>
                <a:lnTo>
                  <a:pt x="7746310" y="2429804"/>
                </a:lnTo>
                <a:cubicBezTo>
                  <a:pt x="7768024" y="2385468"/>
                  <a:pt x="7786118" y="2337512"/>
                  <a:pt x="7800594" y="2288652"/>
                </a:cubicBezTo>
                <a:close/>
                <a:moveTo>
                  <a:pt x="19905" y="2035301"/>
                </a:moveTo>
                <a:lnTo>
                  <a:pt x="31667" y="2038920"/>
                </a:lnTo>
                <a:cubicBezTo>
                  <a:pt x="23525" y="2076922"/>
                  <a:pt x="17192" y="2114925"/>
                  <a:pt x="14478" y="2152927"/>
                </a:cubicBezTo>
                <a:cubicBezTo>
                  <a:pt x="13573" y="2164690"/>
                  <a:pt x="12669" y="2176453"/>
                  <a:pt x="11765" y="2188215"/>
                </a:cubicBezTo>
                <a:lnTo>
                  <a:pt x="0" y="2188215"/>
                </a:lnTo>
                <a:cubicBezTo>
                  <a:pt x="0" y="2175548"/>
                  <a:pt x="908" y="2163785"/>
                  <a:pt x="1812" y="2152023"/>
                </a:cubicBezTo>
                <a:cubicBezTo>
                  <a:pt x="4525" y="2113115"/>
                  <a:pt x="10858" y="2074208"/>
                  <a:pt x="19905" y="2035301"/>
                </a:cubicBezTo>
                <a:close/>
                <a:moveTo>
                  <a:pt x="7845829" y="1990059"/>
                </a:moveTo>
                <a:lnTo>
                  <a:pt x="7857591" y="1990059"/>
                </a:lnTo>
                <a:cubicBezTo>
                  <a:pt x="7857591" y="2041634"/>
                  <a:pt x="7853067" y="2092304"/>
                  <a:pt x="7844925" y="2142069"/>
                </a:cubicBezTo>
                <a:lnTo>
                  <a:pt x="7833163" y="2141165"/>
                </a:lnTo>
                <a:cubicBezTo>
                  <a:pt x="7840401" y="2091399"/>
                  <a:pt x="7844020" y="2040729"/>
                  <a:pt x="7845829" y="1990059"/>
                </a:cubicBezTo>
                <a:close/>
                <a:moveTo>
                  <a:pt x="134807" y="1752996"/>
                </a:moveTo>
                <a:lnTo>
                  <a:pt x="145665" y="1759330"/>
                </a:lnTo>
                <a:cubicBezTo>
                  <a:pt x="119427" y="1802761"/>
                  <a:pt x="95906" y="1848002"/>
                  <a:pt x="76905" y="1894148"/>
                </a:cubicBezTo>
                <a:lnTo>
                  <a:pt x="65145" y="1889624"/>
                </a:lnTo>
                <a:cubicBezTo>
                  <a:pt x="85049" y="1842573"/>
                  <a:pt x="107665" y="1797332"/>
                  <a:pt x="134807" y="1752996"/>
                </a:cubicBezTo>
                <a:close/>
                <a:moveTo>
                  <a:pt x="7825925" y="1686039"/>
                </a:moveTo>
                <a:cubicBezTo>
                  <a:pt x="7831353" y="1705945"/>
                  <a:pt x="7834973" y="1726756"/>
                  <a:pt x="7838591" y="1746662"/>
                </a:cubicBezTo>
                <a:cubicBezTo>
                  <a:pt x="7844020" y="1776521"/>
                  <a:pt x="7848543" y="1807285"/>
                  <a:pt x="7852163" y="1837145"/>
                </a:cubicBezTo>
                <a:lnTo>
                  <a:pt x="7838591" y="1838049"/>
                </a:lnTo>
                <a:cubicBezTo>
                  <a:pt x="7835877" y="1808190"/>
                  <a:pt x="7831353" y="1778331"/>
                  <a:pt x="7825925" y="1749377"/>
                </a:cubicBezTo>
                <a:cubicBezTo>
                  <a:pt x="7823211" y="1729471"/>
                  <a:pt x="7818687" y="1709565"/>
                  <a:pt x="7814163" y="1688754"/>
                </a:cubicBezTo>
                <a:close/>
                <a:moveTo>
                  <a:pt x="332037" y="1519553"/>
                </a:moveTo>
                <a:lnTo>
                  <a:pt x="340180" y="1528601"/>
                </a:lnTo>
                <a:cubicBezTo>
                  <a:pt x="302182" y="1562080"/>
                  <a:pt x="265992" y="1598272"/>
                  <a:pt x="234328" y="1637180"/>
                </a:cubicBezTo>
                <a:lnTo>
                  <a:pt x="224375" y="1628132"/>
                </a:lnTo>
                <a:cubicBezTo>
                  <a:pt x="256945" y="1589224"/>
                  <a:pt x="294041" y="1553031"/>
                  <a:pt x="332037" y="1519553"/>
                </a:cubicBezTo>
                <a:close/>
                <a:moveTo>
                  <a:pt x="7736357" y="1393783"/>
                </a:moveTo>
                <a:cubicBezTo>
                  <a:pt x="7757165" y="1449882"/>
                  <a:pt x="7772546" y="1496028"/>
                  <a:pt x="7786117" y="1538554"/>
                </a:cubicBezTo>
                <a:lnTo>
                  <a:pt x="7772981" y="1538094"/>
                </a:lnTo>
                <a:lnTo>
                  <a:pt x="7751850" y="1475330"/>
                </a:lnTo>
                <a:cubicBezTo>
                  <a:pt x="7743595" y="1451692"/>
                  <a:pt x="7734547" y="1426356"/>
                  <a:pt x="7724595" y="1398307"/>
                </a:cubicBezTo>
                <a:close/>
                <a:moveTo>
                  <a:pt x="587171" y="1352160"/>
                </a:moveTo>
                <a:lnTo>
                  <a:pt x="592600" y="1363923"/>
                </a:lnTo>
                <a:cubicBezTo>
                  <a:pt x="553697" y="1383829"/>
                  <a:pt x="505745" y="1410069"/>
                  <a:pt x="461413" y="1438118"/>
                </a:cubicBezTo>
                <a:lnTo>
                  <a:pt x="454175" y="1427260"/>
                </a:lnTo>
                <a:cubicBezTo>
                  <a:pt x="500317" y="1399211"/>
                  <a:pt x="547363" y="1372971"/>
                  <a:pt x="587171" y="1352160"/>
                </a:cubicBezTo>
                <a:close/>
                <a:moveTo>
                  <a:pt x="852260" y="1203769"/>
                </a:moveTo>
                <a:lnTo>
                  <a:pt x="859497" y="1213722"/>
                </a:lnTo>
                <a:cubicBezTo>
                  <a:pt x="823308" y="1237247"/>
                  <a:pt x="781690" y="1262583"/>
                  <a:pt x="728311" y="1291537"/>
                </a:cubicBezTo>
                <a:lnTo>
                  <a:pt x="721978" y="1281584"/>
                </a:lnTo>
                <a:cubicBezTo>
                  <a:pt x="775357" y="1252629"/>
                  <a:pt x="816070" y="1227295"/>
                  <a:pt x="852260" y="1203769"/>
                </a:cubicBezTo>
                <a:close/>
                <a:moveTo>
                  <a:pt x="7631408" y="1108763"/>
                </a:moveTo>
                <a:cubicBezTo>
                  <a:pt x="7647693" y="1157623"/>
                  <a:pt x="7665787" y="1206484"/>
                  <a:pt x="7682977" y="1251725"/>
                </a:cubicBezTo>
                <a:lnTo>
                  <a:pt x="7669465" y="1251450"/>
                </a:lnTo>
                <a:lnTo>
                  <a:pt x="7618741" y="1112382"/>
                </a:lnTo>
                <a:close/>
                <a:moveTo>
                  <a:pt x="1050395" y="982089"/>
                </a:moveTo>
                <a:lnTo>
                  <a:pt x="1062157" y="986613"/>
                </a:lnTo>
                <a:cubicBezTo>
                  <a:pt x="1041348" y="1033664"/>
                  <a:pt x="1013301" y="1075285"/>
                  <a:pt x="977112" y="1115098"/>
                </a:cubicBezTo>
                <a:lnTo>
                  <a:pt x="967159" y="1106049"/>
                </a:lnTo>
                <a:cubicBezTo>
                  <a:pt x="1003349" y="1068047"/>
                  <a:pt x="1030491" y="1027330"/>
                  <a:pt x="1050395" y="982089"/>
                </a:cubicBezTo>
                <a:close/>
                <a:moveTo>
                  <a:pt x="7549982" y="815602"/>
                </a:moveTo>
                <a:cubicBezTo>
                  <a:pt x="7559934" y="865367"/>
                  <a:pt x="7572601" y="915132"/>
                  <a:pt x="7585267" y="963087"/>
                </a:cubicBezTo>
                <a:lnTo>
                  <a:pt x="7573505" y="966707"/>
                </a:lnTo>
                <a:cubicBezTo>
                  <a:pt x="7559934" y="917847"/>
                  <a:pt x="7548173" y="868081"/>
                  <a:pt x="7538221" y="818316"/>
                </a:cubicBezTo>
                <a:close/>
                <a:moveTo>
                  <a:pt x="7496603" y="515201"/>
                </a:moveTo>
                <a:lnTo>
                  <a:pt x="7510174" y="515201"/>
                </a:lnTo>
                <a:cubicBezTo>
                  <a:pt x="7512888" y="564966"/>
                  <a:pt x="7518317" y="615636"/>
                  <a:pt x="7524649" y="665401"/>
                </a:cubicBezTo>
                <a:lnTo>
                  <a:pt x="7511983" y="668116"/>
                </a:lnTo>
                <a:cubicBezTo>
                  <a:pt x="7505650" y="617446"/>
                  <a:pt x="7501127" y="565871"/>
                  <a:pt x="7496603" y="515201"/>
                </a:cubicBezTo>
                <a:close/>
                <a:moveTo>
                  <a:pt x="7496882" y="334542"/>
                </a:moveTo>
                <a:lnTo>
                  <a:pt x="7510407" y="334542"/>
                </a:lnTo>
                <a:lnTo>
                  <a:pt x="7507460" y="363191"/>
                </a:lnTo>
                <a:lnTo>
                  <a:pt x="7493890" y="362286"/>
                </a:lnTo>
                <a:close/>
                <a:moveTo>
                  <a:pt x="7520126" y="210275"/>
                </a:moveTo>
                <a:lnTo>
                  <a:pt x="7531887" y="215704"/>
                </a:lnTo>
                <a:cubicBezTo>
                  <a:pt x="7525102" y="236515"/>
                  <a:pt x="7519674" y="259362"/>
                  <a:pt x="7515602" y="284018"/>
                </a:cubicBezTo>
                <a:lnTo>
                  <a:pt x="7510406" y="334541"/>
                </a:lnTo>
                <a:lnTo>
                  <a:pt x="7496881" y="334541"/>
                </a:lnTo>
                <a:lnTo>
                  <a:pt x="7502597" y="281529"/>
                </a:lnTo>
                <a:cubicBezTo>
                  <a:pt x="7507007" y="256195"/>
                  <a:pt x="7512888" y="232443"/>
                  <a:pt x="7520126" y="210275"/>
                </a:cubicBezTo>
                <a:close/>
                <a:moveTo>
                  <a:pt x="8198675" y="18454"/>
                </a:moveTo>
                <a:cubicBezTo>
                  <a:pt x="8211341" y="21168"/>
                  <a:pt x="8224007" y="22978"/>
                  <a:pt x="8236673" y="25692"/>
                </a:cubicBezTo>
                <a:lnTo>
                  <a:pt x="8234864" y="37455"/>
                </a:lnTo>
                <a:cubicBezTo>
                  <a:pt x="8221293" y="35645"/>
                  <a:pt x="8209531" y="32931"/>
                  <a:pt x="8195961" y="32026"/>
                </a:cubicBezTo>
                <a:close/>
                <a:moveTo>
                  <a:pt x="7741786" y="17548"/>
                </a:moveTo>
                <a:lnTo>
                  <a:pt x="7743596" y="29310"/>
                </a:lnTo>
                <a:cubicBezTo>
                  <a:pt x="7699264" y="38359"/>
                  <a:pt x="7663074" y="51931"/>
                  <a:pt x="7634123" y="70932"/>
                </a:cubicBezTo>
                <a:cubicBezTo>
                  <a:pt x="7625980" y="76361"/>
                  <a:pt x="7617838" y="83600"/>
                  <a:pt x="7609696" y="90838"/>
                </a:cubicBezTo>
                <a:lnTo>
                  <a:pt x="7601553" y="79980"/>
                </a:lnTo>
                <a:cubicBezTo>
                  <a:pt x="7609696" y="73647"/>
                  <a:pt x="7618742" y="66408"/>
                  <a:pt x="7626886" y="60979"/>
                </a:cubicBezTo>
                <a:cubicBezTo>
                  <a:pt x="7657646" y="40168"/>
                  <a:pt x="7694740" y="26596"/>
                  <a:pt x="7741786" y="17548"/>
                </a:cubicBezTo>
                <a:close/>
                <a:moveTo>
                  <a:pt x="7893781" y="1261"/>
                </a:moveTo>
                <a:cubicBezTo>
                  <a:pt x="7943542" y="-549"/>
                  <a:pt x="7996016" y="-549"/>
                  <a:pt x="8046680" y="2166"/>
                </a:cubicBezTo>
                <a:lnTo>
                  <a:pt x="8046680" y="14833"/>
                </a:lnTo>
                <a:cubicBezTo>
                  <a:pt x="7995111" y="13024"/>
                  <a:pt x="7944446" y="12119"/>
                  <a:pt x="7893781" y="13928"/>
                </a:cubicBezTo>
                <a:close/>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900" dirty="0">
              <a:latin typeface="Raleway Light" panose="020B0403030101060003" pitchFamily="34" charset="0"/>
            </a:endParaRPr>
          </a:p>
        </p:txBody>
      </p:sp>
      <p:sp>
        <p:nvSpPr>
          <p:cNvPr id="528" name="Freeform 43">
            <a:extLst>
              <a:ext uri="{FF2B5EF4-FFF2-40B4-BE49-F238E27FC236}">
                <a16:creationId xmlns:a16="http://schemas.microsoft.com/office/drawing/2014/main" id="{4E5CD925-B0DF-4680-B8D2-4F650BCCF421}"/>
              </a:ext>
            </a:extLst>
          </p:cNvPr>
          <p:cNvSpPr>
            <a:spLocks noChangeArrowheads="1"/>
          </p:cNvSpPr>
          <p:nvPr/>
        </p:nvSpPr>
        <p:spPr bwMode="auto">
          <a:xfrm>
            <a:off x="1814654" y="2469945"/>
            <a:ext cx="57842" cy="57842"/>
          </a:xfrm>
          <a:custGeom>
            <a:avLst/>
            <a:gdLst>
              <a:gd name="T0" fmla="*/ 64 w 130"/>
              <a:gd name="T1" fmla="*/ 126 h 127"/>
              <a:gd name="T2" fmla="*/ 64 w 130"/>
              <a:gd name="T3" fmla="*/ 126 h 127"/>
              <a:gd name="T4" fmla="*/ 128 w 130"/>
              <a:gd name="T5" fmla="*/ 63 h 127"/>
              <a:gd name="T6" fmla="*/ 128 w 130"/>
              <a:gd name="T7" fmla="*/ 63 h 127"/>
              <a:gd name="T8" fmla="*/ 64 w 130"/>
              <a:gd name="T9" fmla="*/ 0 h 127"/>
              <a:gd name="T10" fmla="*/ 64 w 130"/>
              <a:gd name="T11" fmla="*/ 0 h 127"/>
              <a:gd name="T12" fmla="*/ 1 w 130"/>
              <a:gd name="T13" fmla="*/ 63 h 127"/>
              <a:gd name="T14" fmla="*/ 1 w 130"/>
              <a:gd name="T15" fmla="*/ 63 h 127"/>
              <a:gd name="T16" fmla="*/ 64 w 130"/>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7">
                <a:moveTo>
                  <a:pt x="64" y="126"/>
                </a:moveTo>
                <a:lnTo>
                  <a:pt x="64" y="126"/>
                </a:lnTo>
                <a:cubicBezTo>
                  <a:pt x="97" y="126"/>
                  <a:pt x="129" y="98"/>
                  <a:pt x="128" y="63"/>
                </a:cubicBezTo>
                <a:lnTo>
                  <a:pt x="128" y="63"/>
                </a:lnTo>
                <a:cubicBezTo>
                  <a:pt x="126" y="29"/>
                  <a:pt x="100" y="0"/>
                  <a:pt x="64" y="0"/>
                </a:cubicBezTo>
                <a:lnTo>
                  <a:pt x="64" y="0"/>
                </a:lnTo>
                <a:cubicBezTo>
                  <a:pt x="31" y="0"/>
                  <a:pt x="0" y="30"/>
                  <a:pt x="1" y="63"/>
                </a:cubicBezTo>
                <a:lnTo>
                  <a:pt x="1" y="63"/>
                </a:lnTo>
                <a:cubicBezTo>
                  <a:pt x="3" y="98"/>
                  <a:pt x="29" y="126"/>
                  <a:pt x="64"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29" name="Freeform 44">
            <a:extLst>
              <a:ext uri="{FF2B5EF4-FFF2-40B4-BE49-F238E27FC236}">
                <a16:creationId xmlns:a16="http://schemas.microsoft.com/office/drawing/2014/main" id="{3B8CB726-CDC2-41AC-A20F-765E2D572D58}"/>
              </a:ext>
            </a:extLst>
          </p:cNvPr>
          <p:cNvSpPr>
            <a:spLocks noChangeArrowheads="1"/>
          </p:cNvSpPr>
          <p:nvPr/>
        </p:nvSpPr>
        <p:spPr bwMode="auto">
          <a:xfrm>
            <a:off x="3292629" y="964042"/>
            <a:ext cx="57843" cy="57843"/>
          </a:xfrm>
          <a:custGeom>
            <a:avLst/>
            <a:gdLst>
              <a:gd name="T0" fmla="*/ 64 w 130"/>
              <a:gd name="T1" fmla="*/ 126 h 127"/>
              <a:gd name="T2" fmla="*/ 64 w 130"/>
              <a:gd name="T3" fmla="*/ 126 h 127"/>
              <a:gd name="T4" fmla="*/ 128 w 130"/>
              <a:gd name="T5" fmla="*/ 63 h 127"/>
              <a:gd name="T6" fmla="*/ 128 w 130"/>
              <a:gd name="T7" fmla="*/ 63 h 127"/>
              <a:gd name="T8" fmla="*/ 64 w 130"/>
              <a:gd name="T9" fmla="*/ 0 h 127"/>
              <a:gd name="T10" fmla="*/ 64 w 130"/>
              <a:gd name="T11" fmla="*/ 0 h 127"/>
              <a:gd name="T12" fmla="*/ 1 w 130"/>
              <a:gd name="T13" fmla="*/ 63 h 127"/>
              <a:gd name="T14" fmla="*/ 1 w 130"/>
              <a:gd name="T15" fmla="*/ 63 h 127"/>
              <a:gd name="T16" fmla="*/ 64 w 130"/>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7">
                <a:moveTo>
                  <a:pt x="64" y="126"/>
                </a:moveTo>
                <a:lnTo>
                  <a:pt x="64" y="126"/>
                </a:lnTo>
                <a:cubicBezTo>
                  <a:pt x="97" y="126"/>
                  <a:pt x="129" y="98"/>
                  <a:pt x="128" y="63"/>
                </a:cubicBezTo>
                <a:lnTo>
                  <a:pt x="128" y="63"/>
                </a:lnTo>
                <a:cubicBezTo>
                  <a:pt x="126" y="29"/>
                  <a:pt x="100" y="0"/>
                  <a:pt x="64" y="0"/>
                </a:cubicBezTo>
                <a:lnTo>
                  <a:pt x="64" y="0"/>
                </a:lnTo>
                <a:cubicBezTo>
                  <a:pt x="32" y="0"/>
                  <a:pt x="0" y="29"/>
                  <a:pt x="1" y="63"/>
                </a:cubicBezTo>
                <a:lnTo>
                  <a:pt x="1" y="63"/>
                </a:lnTo>
                <a:cubicBezTo>
                  <a:pt x="3" y="98"/>
                  <a:pt x="29" y="126"/>
                  <a:pt x="64"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30" name="Freeform 45">
            <a:extLst>
              <a:ext uri="{FF2B5EF4-FFF2-40B4-BE49-F238E27FC236}">
                <a16:creationId xmlns:a16="http://schemas.microsoft.com/office/drawing/2014/main" id="{DB5760DB-F664-41D4-B36B-D9ED15B47F5B}"/>
              </a:ext>
            </a:extLst>
          </p:cNvPr>
          <p:cNvSpPr>
            <a:spLocks noChangeArrowheads="1"/>
          </p:cNvSpPr>
          <p:nvPr/>
        </p:nvSpPr>
        <p:spPr bwMode="auto">
          <a:xfrm>
            <a:off x="3573865" y="2523797"/>
            <a:ext cx="57842" cy="57843"/>
          </a:xfrm>
          <a:custGeom>
            <a:avLst/>
            <a:gdLst>
              <a:gd name="T0" fmla="*/ 65 w 130"/>
              <a:gd name="T1" fmla="*/ 126 h 127"/>
              <a:gd name="T2" fmla="*/ 65 w 130"/>
              <a:gd name="T3" fmla="*/ 126 h 127"/>
              <a:gd name="T4" fmla="*/ 128 w 130"/>
              <a:gd name="T5" fmla="*/ 62 h 127"/>
              <a:gd name="T6" fmla="*/ 128 w 130"/>
              <a:gd name="T7" fmla="*/ 62 h 127"/>
              <a:gd name="T8" fmla="*/ 65 w 130"/>
              <a:gd name="T9" fmla="*/ 0 h 127"/>
              <a:gd name="T10" fmla="*/ 65 w 130"/>
              <a:gd name="T11" fmla="*/ 0 h 127"/>
              <a:gd name="T12" fmla="*/ 2 w 130"/>
              <a:gd name="T13" fmla="*/ 62 h 127"/>
              <a:gd name="T14" fmla="*/ 2 w 130"/>
              <a:gd name="T15" fmla="*/ 62 h 127"/>
              <a:gd name="T16" fmla="*/ 65 w 130"/>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7">
                <a:moveTo>
                  <a:pt x="65" y="126"/>
                </a:moveTo>
                <a:lnTo>
                  <a:pt x="65" y="126"/>
                </a:lnTo>
                <a:cubicBezTo>
                  <a:pt x="98" y="126"/>
                  <a:pt x="129" y="97"/>
                  <a:pt x="128" y="62"/>
                </a:cubicBezTo>
                <a:lnTo>
                  <a:pt x="128" y="62"/>
                </a:lnTo>
                <a:cubicBezTo>
                  <a:pt x="127" y="29"/>
                  <a:pt x="100" y="0"/>
                  <a:pt x="65" y="0"/>
                </a:cubicBezTo>
                <a:lnTo>
                  <a:pt x="65" y="0"/>
                </a:lnTo>
                <a:cubicBezTo>
                  <a:pt x="31" y="0"/>
                  <a:pt x="0" y="29"/>
                  <a:pt x="2" y="62"/>
                </a:cubicBezTo>
                <a:lnTo>
                  <a:pt x="2" y="62"/>
                </a:lnTo>
                <a:cubicBezTo>
                  <a:pt x="3" y="97"/>
                  <a:pt x="29" y="126"/>
                  <a:pt x="65"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31" name="Freeform 46">
            <a:extLst>
              <a:ext uri="{FF2B5EF4-FFF2-40B4-BE49-F238E27FC236}">
                <a16:creationId xmlns:a16="http://schemas.microsoft.com/office/drawing/2014/main" id="{D38EB717-5918-4FC2-9C63-49C7A1097A11}"/>
              </a:ext>
            </a:extLst>
          </p:cNvPr>
          <p:cNvSpPr>
            <a:spLocks noChangeArrowheads="1"/>
          </p:cNvSpPr>
          <p:nvPr/>
        </p:nvSpPr>
        <p:spPr bwMode="auto">
          <a:xfrm>
            <a:off x="2564612" y="4049645"/>
            <a:ext cx="59837" cy="57842"/>
          </a:xfrm>
          <a:custGeom>
            <a:avLst/>
            <a:gdLst>
              <a:gd name="T0" fmla="*/ 65 w 131"/>
              <a:gd name="T1" fmla="*/ 126 h 127"/>
              <a:gd name="T2" fmla="*/ 65 w 131"/>
              <a:gd name="T3" fmla="*/ 126 h 127"/>
              <a:gd name="T4" fmla="*/ 128 w 131"/>
              <a:gd name="T5" fmla="*/ 63 h 127"/>
              <a:gd name="T6" fmla="*/ 128 w 131"/>
              <a:gd name="T7" fmla="*/ 63 h 127"/>
              <a:gd name="T8" fmla="*/ 65 w 131"/>
              <a:gd name="T9" fmla="*/ 0 h 127"/>
              <a:gd name="T10" fmla="*/ 65 w 131"/>
              <a:gd name="T11" fmla="*/ 0 h 127"/>
              <a:gd name="T12" fmla="*/ 2 w 131"/>
              <a:gd name="T13" fmla="*/ 63 h 127"/>
              <a:gd name="T14" fmla="*/ 2 w 131"/>
              <a:gd name="T15" fmla="*/ 63 h 127"/>
              <a:gd name="T16" fmla="*/ 65 w 131"/>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7">
                <a:moveTo>
                  <a:pt x="65" y="126"/>
                </a:moveTo>
                <a:lnTo>
                  <a:pt x="65" y="126"/>
                </a:lnTo>
                <a:cubicBezTo>
                  <a:pt x="98" y="126"/>
                  <a:pt x="130" y="97"/>
                  <a:pt x="128" y="63"/>
                </a:cubicBezTo>
                <a:lnTo>
                  <a:pt x="128" y="63"/>
                </a:lnTo>
                <a:cubicBezTo>
                  <a:pt x="126" y="29"/>
                  <a:pt x="100" y="0"/>
                  <a:pt x="65" y="0"/>
                </a:cubicBezTo>
                <a:lnTo>
                  <a:pt x="65" y="0"/>
                </a:lnTo>
                <a:cubicBezTo>
                  <a:pt x="32" y="0"/>
                  <a:pt x="0" y="29"/>
                  <a:pt x="2" y="63"/>
                </a:cubicBezTo>
                <a:lnTo>
                  <a:pt x="2" y="63"/>
                </a:lnTo>
                <a:cubicBezTo>
                  <a:pt x="3" y="97"/>
                  <a:pt x="30" y="126"/>
                  <a:pt x="65"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32" name="Freeform 47">
            <a:extLst>
              <a:ext uri="{FF2B5EF4-FFF2-40B4-BE49-F238E27FC236}">
                <a16:creationId xmlns:a16="http://schemas.microsoft.com/office/drawing/2014/main" id="{A1AECE4D-60F9-4B86-9DD4-C8C1E6486708}"/>
              </a:ext>
            </a:extLst>
          </p:cNvPr>
          <p:cNvSpPr>
            <a:spLocks noChangeArrowheads="1"/>
          </p:cNvSpPr>
          <p:nvPr/>
        </p:nvSpPr>
        <p:spPr bwMode="auto">
          <a:xfrm>
            <a:off x="3711490" y="4759713"/>
            <a:ext cx="59837" cy="57842"/>
          </a:xfrm>
          <a:custGeom>
            <a:avLst/>
            <a:gdLst>
              <a:gd name="T0" fmla="*/ 65 w 131"/>
              <a:gd name="T1" fmla="*/ 127 h 128"/>
              <a:gd name="T2" fmla="*/ 65 w 131"/>
              <a:gd name="T3" fmla="*/ 127 h 128"/>
              <a:gd name="T4" fmla="*/ 128 w 131"/>
              <a:gd name="T5" fmla="*/ 63 h 128"/>
              <a:gd name="T6" fmla="*/ 128 w 131"/>
              <a:gd name="T7" fmla="*/ 63 h 128"/>
              <a:gd name="T8" fmla="*/ 65 w 131"/>
              <a:gd name="T9" fmla="*/ 0 h 128"/>
              <a:gd name="T10" fmla="*/ 65 w 131"/>
              <a:gd name="T11" fmla="*/ 0 h 128"/>
              <a:gd name="T12" fmla="*/ 2 w 131"/>
              <a:gd name="T13" fmla="*/ 63 h 128"/>
              <a:gd name="T14" fmla="*/ 2 w 131"/>
              <a:gd name="T15" fmla="*/ 63 h 128"/>
              <a:gd name="T16" fmla="*/ 65 w 131"/>
              <a:gd name="T17"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8">
                <a:moveTo>
                  <a:pt x="65" y="127"/>
                </a:moveTo>
                <a:lnTo>
                  <a:pt x="65" y="127"/>
                </a:lnTo>
                <a:cubicBezTo>
                  <a:pt x="98" y="127"/>
                  <a:pt x="130" y="98"/>
                  <a:pt x="128" y="63"/>
                </a:cubicBezTo>
                <a:lnTo>
                  <a:pt x="128" y="63"/>
                </a:lnTo>
                <a:cubicBezTo>
                  <a:pt x="127" y="30"/>
                  <a:pt x="101" y="0"/>
                  <a:pt x="65" y="0"/>
                </a:cubicBezTo>
                <a:lnTo>
                  <a:pt x="65" y="0"/>
                </a:lnTo>
                <a:cubicBezTo>
                  <a:pt x="33" y="0"/>
                  <a:pt x="0" y="30"/>
                  <a:pt x="2" y="63"/>
                </a:cubicBezTo>
                <a:lnTo>
                  <a:pt x="2" y="63"/>
                </a:lnTo>
                <a:cubicBezTo>
                  <a:pt x="4" y="98"/>
                  <a:pt x="30" y="127"/>
                  <a:pt x="65" y="127"/>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33" name="Freeform 48">
            <a:extLst>
              <a:ext uri="{FF2B5EF4-FFF2-40B4-BE49-F238E27FC236}">
                <a16:creationId xmlns:a16="http://schemas.microsoft.com/office/drawing/2014/main" id="{CFBB31A5-F233-4B56-8090-81EA531ABC85}"/>
              </a:ext>
            </a:extLst>
          </p:cNvPr>
          <p:cNvSpPr>
            <a:spLocks noChangeArrowheads="1"/>
          </p:cNvSpPr>
          <p:nvPr/>
        </p:nvSpPr>
        <p:spPr bwMode="auto">
          <a:xfrm>
            <a:off x="4810499" y="3355535"/>
            <a:ext cx="59837" cy="57842"/>
          </a:xfrm>
          <a:custGeom>
            <a:avLst/>
            <a:gdLst>
              <a:gd name="T0" fmla="*/ 65 w 131"/>
              <a:gd name="T1" fmla="*/ 127 h 128"/>
              <a:gd name="T2" fmla="*/ 65 w 131"/>
              <a:gd name="T3" fmla="*/ 127 h 128"/>
              <a:gd name="T4" fmla="*/ 128 w 131"/>
              <a:gd name="T5" fmla="*/ 63 h 128"/>
              <a:gd name="T6" fmla="*/ 128 w 131"/>
              <a:gd name="T7" fmla="*/ 63 h 128"/>
              <a:gd name="T8" fmla="*/ 65 w 131"/>
              <a:gd name="T9" fmla="*/ 0 h 128"/>
              <a:gd name="T10" fmla="*/ 65 w 131"/>
              <a:gd name="T11" fmla="*/ 0 h 128"/>
              <a:gd name="T12" fmla="*/ 2 w 131"/>
              <a:gd name="T13" fmla="*/ 63 h 128"/>
              <a:gd name="T14" fmla="*/ 2 w 131"/>
              <a:gd name="T15" fmla="*/ 63 h 128"/>
              <a:gd name="T16" fmla="*/ 65 w 131"/>
              <a:gd name="T17"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8">
                <a:moveTo>
                  <a:pt x="65" y="127"/>
                </a:moveTo>
                <a:lnTo>
                  <a:pt x="65" y="127"/>
                </a:lnTo>
                <a:cubicBezTo>
                  <a:pt x="98" y="127"/>
                  <a:pt x="130" y="98"/>
                  <a:pt x="128" y="63"/>
                </a:cubicBezTo>
                <a:lnTo>
                  <a:pt x="128" y="63"/>
                </a:lnTo>
                <a:cubicBezTo>
                  <a:pt x="126" y="30"/>
                  <a:pt x="100" y="0"/>
                  <a:pt x="65" y="0"/>
                </a:cubicBezTo>
                <a:lnTo>
                  <a:pt x="65" y="0"/>
                </a:lnTo>
                <a:cubicBezTo>
                  <a:pt x="32" y="0"/>
                  <a:pt x="0" y="30"/>
                  <a:pt x="2" y="63"/>
                </a:cubicBezTo>
                <a:lnTo>
                  <a:pt x="2" y="63"/>
                </a:lnTo>
                <a:cubicBezTo>
                  <a:pt x="3" y="98"/>
                  <a:pt x="29" y="127"/>
                  <a:pt x="65" y="127"/>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34" name="Freeform 49">
            <a:extLst>
              <a:ext uri="{FF2B5EF4-FFF2-40B4-BE49-F238E27FC236}">
                <a16:creationId xmlns:a16="http://schemas.microsoft.com/office/drawing/2014/main" id="{1BFAEEDC-6CD7-4331-84E1-ADB41156EDCB}"/>
              </a:ext>
            </a:extLst>
          </p:cNvPr>
          <p:cNvSpPr>
            <a:spLocks noChangeArrowheads="1"/>
          </p:cNvSpPr>
          <p:nvPr/>
        </p:nvSpPr>
        <p:spPr bwMode="auto">
          <a:xfrm>
            <a:off x="1012836" y="4009754"/>
            <a:ext cx="59837" cy="57842"/>
          </a:xfrm>
          <a:custGeom>
            <a:avLst/>
            <a:gdLst>
              <a:gd name="T0" fmla="*/ 65 w 131"/>
              <a:gd name="T1" fmla="*/ 126 h 127"/>
              <a:gd name="T2" fmla="*/ 65 w 131"/>
              <a:gd name="T3" fmla="*/ 126 h 127"/>
              <a:gd name="T4" fmla="*/ 128 w 131"/>
              <a:gd name="T5" fmla="*/ 63 h 127"/>
              <a:gd name="T6" fmla="*/ 128 w 131"/>
              <a:gd name="T7" fmla="*/ 63 h 127"/>
              <a:gd name="T8" fmla="*/ 65 w 131"/>
              <a:gd name="T9" fmla="*/ 0 h 127"/>
              <a:gd name="T10" fmla="*/ 65 w 131"/>
              <a:gd name="T11" fmla="*/ 0 h 127"/>
              <a:gd name="T12" fmla="*/ 2 w 131"/>
              <a:gd name="T13" fmla="*/ 63 h 127"/>
              <a:gd name="T14" fmla="*/ 2 w 131"/>
              <a:gd name="T15" fmla="*/ 63 h 127"/>
              <a:gd name="T16" fmla="*/ 65 w 131"/>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7">
                <a:moveTo>
                  <a:pt x="65" y="126"/>
                </a:moveTo>
                <a:lnTo>
                  <a:pt x="65" y="126"/>
                </a:lnTo>
                <a:cubicBezTo>
                  <a:pt x="98" y="126"/>
                  <a:pt x="130" y="97"/>
                  <a:pt x="128" y="63"/>
                </a:cubicBezTo>
                <a:lnTo>
                  <a:pt x="128" y="63"/>
                </a:lnTo>
                <a:cubicBezTo>
                  <a:pt x="126" y="28"/>
                  <a:pt x="101" y="0"/>
                  <a:pt x="65" y="0"/>
                </a:cubicBezTo>
                <a:lnTo>
                  <a:pt x="65" y="0"/>
                </a:lnTo>
                <a:cubicBezTo>
                  <a:pt x="32" y="0"/>
                  <a:pt x="0" y="28"/>
                  <a:pt x="2" y="63"/>
                </a:cubicBezTo>
                <a:lnTo>
                  <a:pt x="2" y="63"/>
                </a:lnTo>
                <a:cubicBezTo>
                  <a:pt x="3" y="97"/>
                  <a:pt x="30" y="126"/>
                  <a:pt x="65"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35" name="Freeform 50">
            <a:extLst>
              <a:ext uri="{FF2B5EF4-FFF2-40B4-BE49-F238E27FC236}">
                <a16:creationId xmlns:a16="http://schemas.microsoft.com/office/drawing/2014/main" id="{2C760DCA-8924-4090-B8FE-AD5A6958A3CC}"/>
              </a:ext>
            </a:extLst>
          </p:cNvPr>
          <p:cNvSpPr>
            <a:spLocks noChangeArrowheads="1"/>
          </p:cNvSpPr>
          <p:nvPr/>
        </p:nvSpPr>
        <p:spPr bwMode="auto">
          <a:xfrm>
            <a:off x="1677026" y="5106768"/>
            <a:ext cx="57843" cy="57842"/>
          </a:xfrm>
          <a:custGeom>
            <a:avLst/>
            <a:gdLst>
              <a:gd name="T0" fmla="*/ 64 w 129"/>
              <a:gd name="T1" fmla="*/ 127 h 128"/>
              <a:gd name="T2" fmla="*/ 64 w 129"/>
              <a:gd name="T3" fmla="*/ 127 h 128"/>
              <a:gd name="T4" fmla="*/ 128 w 129"/>
              <a:gd name="T5" fmla="*/ 64 h 128"/>
              <a:gd name="T6" fmla="*/ 128 w 129"/>
              <a:gd name="T7" fmla="*/ 64 h 128"/>
              <a:gd name="T8" fmla="*/ 64 w 129"/>
              <a:gd name="T9" fmla="*/ 0 h 128"/>
              <a:gd name="T10" fmla="*/ 64 w 129"/>
              <a:gd name="T11" fmla="*/ 0 h 128"/>
              <a:gd name="T12" fmla="*/ 1 w 129"/>
              <a:gd name="T13" fmla="*/ 64 h 128"/>
              <a:gd name="T14" fmla="*/ 1 w 129"/>
              <a:gd name="T15" fmla="*/ 64 h 128"/>
              <a:gd name="T16" fmla="*/ 64 w 129"/>
              <a:gd name="T17"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28">
                <a:moveTo>
                  <a:pt x="64" y="127"/>
                </a:moveTo>
                <a:lnTo>
                  <a:pt x="64" y="127"/>
                </a:lnTo>
                <a:cubicBezTo>
                  <a:pt x="97" y="127"/>
                  <a:pt x="128" y="98"/>
                  <a:pt x="128" y="64"/>
                </a:cubicBezTo>
                <a:lnTo>
                  <a:pt x="128" y="64"/>
                </a:lnTo>
                <a:cubicBezTo>
                  <a:pt x="126" y="30"/>
                  <a:pt x="100" y="0"/>
                  <a:pt x="64" y="0"/>
                </a:cubicBezTo>
                <a:lnTo>
                  <a:pt x="64" y="0"/>
                </a:lnTo>
                <a:cubicBezTo>
                  <a:pt x="31" y="0"/>
                  <a:pt x="0" y="30"/>
                  <a:pt x="1" y="64"/>
                </a:cubicBezTo>
                <a:lnTo>
                  <a:pt x="1" y="64"/>
                </a:lnTo>
                <a:cubicBezTo>
                  <a:pt x="2" y="98"/>
                  <a:pt x="29" y="127"/>
                  <a:pt x="64" y="127"/>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36" name="Freeform 51">
            <a:extLst>
              <a:ext uri="{FF2B5EF4-FFF2-40B4-BE49-F238E27FC236}">
                <a16:creationId xmlns:a16="http://schemas.microsoft.com/office/drawing/2014/main" id="{99F87D00-C42D-4F59-93F9-7AED6954D325}"/>
              </a:ext>
            </a:extLst>
          </p:cNvPr>
          <p:cNvSpPr>
            <a:spLocks noChangeArrowheads="1"/>
          </p:cNvSpPr>
          <p:nvPr/>
        </p:nvSpPr>
        <p:spPr bwMode="auto">
          <a:xfrm>
            <a:off x="3785290" y="1289159"/>
            <a:ext cx="608344" cy="456756"/>
          </a:xfrm>
          <a:custGeom>
            <a:avLst/>
            <a:gdLst>
              <a:gd name="T0" fmla="*/ 1335 w 1346"/>
              <a:gd name="T1" fmla="*/ 811 h 1010"/>
              <a:gd name="T2" fmla="*/ 1335 w 1346"/>
              <a:gd name="T3" fmla="*/ 811 h 1010"/>
              <a:gd name="T4" fmla="*/ 1258 w 1346"/>
              <a:gd name="T5" fmla="*/ 766 h 1010"/>
              <a:gd name="T6" fmla="*/ 1258 w 1346"/>
              <a:gd name="T7" fmla="*/ 766 h 1010"/>
              <a:gd name="T8" fmla="*/ 1246 w 1346"/>
              <a:gd name="T9" fmla="*/ 771 h 1010"/>
              <a:gd name="T10" fmla="*/ 898 w 1346"/>
              <a:gd name="T11" fmla="*/ 246 h 1010"/>
              <a:gd name="T12" fmla="*/ 898 w 1346"/>
              <a:gd name="T13" fmla="*/ 246 h 1010"/>
              <a:gd name="T14" fmla="*/ 941 w 1346"/>
              <a:gd name="T15" fmla="*/ 108 h 1010"/>
              <a:gd name="T16" fmla="*/ 941 w 1346"/>
              <a:gd name="T17" fmla="*/ 108 h 1010"/>
              <a:gd name="T18" fmla="*/ 778 w 1346"/>
              <a:gd name="T19" fmla="*/ 20 h 1010"/>
              <a:gd name="T20" fmla="*/ 778 w 1346"/>
              <a:gd name="T21" fmla="*/ 20 h 1010"/>
              <a:gd name="T22" fmla="*/ 691 w 1346"/>
              <a:gd name="T23" fmla="*/ 182 h 1010"/>
              <a:gd name="T24" fmla="*/ 691 w 1346"/>
              <a:gd name="T25" fmla="*/ 182 h 1010"/>
              <a:gd name="T26" fmla="*/ 691 w 1346"/>
              <a:gd name="T27" fmla="*/ 185 h 1010"/>
              <a:gd name="T28" fmla="*/ 128 w 1346"/>
              <a:gd name="T29" fmla="*/ 403 h 1010"/>
              <a:gd name="T30" fmla="*/ 128 w 1346"/>
              <a:gd name="T31" fmla="*/ 403 h 1010"/>
              <a:gd name="T32" fmla="*/ 54 w 1346"/>
              <a:gd name="T33" fmla="*/ 375 h 1010"/>
              <a:gd name="T34" fmla="*/ 54 w 1346"/>
              <a:gd name="T35" fmla="*/ 375 h 1010"/>
              <a:gd name="T36" fmla="*/ 10 w 1346"/>
              <a:gd name="T37" fmla="*/ 456 h 1010"/>
              <a:gd name="T38" fmla="*/ 10 w 1346"/>
              <a:gd name="T39" fmla="*/ 456 h 1010"/>
              <a:gd name="T40" fmla="*/ 91 w 1346"/>
              <a:gd name="T41" fmla="*/ 500 h 1010"/>
              <a:gd name="T42" fmla="*/ 91 w 1346"/>
              <a:gd name="T43" fmla="*/ 500 h 1010"/>
              <a:gd name="T44" fmla="*/ 136 w 1346"/>
              <a:gd name="T45" fmla="*/ 419 h 1010"/>
              <a:gd name="T46" fmla="*/ 136 w 1346"/>
              <a:gd name="T47" fmla="*/ 419 h 1010"/>
              <a:gd name="T48" fmla="*/ 135 w 1346"/>
              <a:gd name="T49" fmla="*/ 417 h 1010"/>
              <a:gd name="T50" fmla="*/ 697 w 1346"/>
              <a:gd name="T51" fmla="*/ 200 h 1010"/>
              <a:gd name="T52" fmla="*/ 697 w 1346"/>
              <a:gd name="T53" fmla="*/ 200 h 1010"/>
              <a:gd name="T54" fmla="*/ 776 w 1346"/>
              <a:gd name="T55" fmla="*/ 269 h 1010"/>
              <a:gd name="T56" fmla="*/ 560 w 1346"/>
              <a:gd name="T57" fmla="*/ 940 h 1010"/>
              <a:gd name="T58" fmla="*/ 560 w 1346"/>
              <a:gd name="T59" fmla="*/ 940 h 1010"/>
              <a:gd name="T60" fmla="*/ 545 w 1346"/>
              <a:gd name="T61" fmla="*/ 941 h 1010"/>
              <a:gd name="T62" fmla="*/ 545 w 1346"/>
              <a:gd name="T63" fmla="*/ 941 h 1010"/>
              <a:gd name="T64" fmla="*/ 523 w 1346"/>
              <a:gd name="T65" fmla="*/ 982 h 1010"/>
              <a:gd name="T66" fmla="*/ 523 w 1346"/>
              <a:gd name="T67" fmla="*/ 982 h 1010"/>
              <a:gd name="T68" fmla="*/ 564 w 1346"/>
              <a:gd name="T69" fmla="*/ 1004 h 1010"/>
              <a:gd name="T70" fmla="*/ 564 w 1346"/>
              <a:gd name="T71" fmla="*/ 1004 h 1010"/>
              <a:gd name="T72" fmla="*/ 586 w 1346"/>
              <a:gd name="T73" fmla="*/ 963 h 1010"/>
              <a:gd name="T74" fmla="*/ 586 w 1346"/>
              <a:gd name="T75" fmla="*/ 963 h 1010"/>
              <a:gd name="T76" fmla="*/ 574 w 1346"/>
              <a:gd name="T77" fmla="*/ 946 h 1010"/>
              <a:gd name="T78" fmla="*/ 790 w 1346"/>
              <a:gd name="T79" fmla="*/ 274 h 1010"/>
              <a:gd name="T80" fmla="*/ 790 w 1346"/>
              <a:gd name="T81" fmla="*/ 274 h 1010"/>
              <a:gd name="T82" fmla="*/ 853 w 1346"/>
              <a:gd name="T83" fmla="*/ 270 h 1010"/>
              <a:gd name="T84" fmla="*/ 853 w 1346"/>
              <a:gd name="T85" fmla="*/ 270 h 1010"/>
              <a:gd name="T86" fmla="*/ 885 w 1346"/>
              <a:gd name="T87" fmla="*/ 255 h 1010"/>
              <a:gd name="T88" fmla="*/ 1234 w 1346"/>
              <a:gd name="T89" fmla="*/ 780 h 1010"/>
              <a:gd name="T90" fmla="*/ 1234 w 1346"/>
              <a:gd name="T91" fmla="*/ 780 h 1010"/>
              <a:gd name="T92" fmla="*/ 1218 w 1346"/>
              <a:gd name="T93" fmla="*/ 846 h 1010"/>
              <a:gd name="T94" fmla="*/ 1218 w 1346"/>
              <a:gd name="T95" fmla="*/ 846 h 1010"/>
              <a:gd name="T96" fmla="*/ 1295 w 1346"/>
              <a:gd name="T97" fmla="*/ 891 h 1010"/>
              <a:gd name="T98" fmla="*/ 1295 w 1346"/>
              <a:gd name="T99" fmla="*/ 891 h 1010"/>
              <a:gd name="T100" fmla="*/ 1335 w 1346"/>
              <a:gd name="T101" fmla="*/ 811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6" h="1010">
                <a:moveTo>
                  <a:pt x="1335" y="811"/>
                </a:moveTo>
                <a:lnTo>
                  <a:pt x="1335" y="811"/>
                </a:lnTo>
                <a:cubicBezTo>
                  <a:pt x="1325" y="777"/>
                  <a:pt x="1290" y="757"/>
                  <a:pt x="1258" y="766"/>
                </a:cubicBezTo>
                <a:lnTo>
                  <a:pt x="1258" y="766"/>
                </a:lnTo>
                <a:cubicBezTo>
                  <a:pt x="1254" y="768"/>
                  <a:pt x="1251" y="768"/>
                  <a:pt x="1246" y="771"/>
                </a:cubicBezTo>
                <a:lnTo>
                  <a:pt x="898" y="246"/>
                </a:lnTo>
                <a:lnTo>
                  <a:pt x="898" y="246"/>
                </a:lnTo>
                <a:cubicBezTo>
                  <a:pt x="937" y="215"/>
                  <a:pt x="956" y="160"/>
                  <a:pt x="941" y="108"/>
                </a:cubicBezTo>
                <a:lnTo>
                  <a:pt x="941" y="108"/>
                </a:lnTo>
                <a:cubicBezTo>
                  <a:pt x="920" y="38"/>
                  <a:pt x="847" y="0"/>
                  <a:pt x="778" y="20"/>
                </a:cubicBezTo>
                <a:lnTo>
                  <a:pt x="778" y="20"/>
                </a:lnTo>
                <a:cubicBezTo>
                  <a:pt x="709" y="41"/>
                  <a:pt x="669" y="114"/>
                  <a:pt x="691" y="182"/>
                </a:cubicBezTo>
                <a:lnTo>
                  <a:pt x="691" y="182"/>
                </a:lnTo>
                <a:cubicBezTo>
                  <a:pt x="691" y="183"/>
                  <a:pt x="691" y="184"/>
                  <a:pt x="691" y="185"/>
                </a:cubicBezTo>
                <a:lnTo>
                  <a:pt x="128" y="403"/>
                </a:lnTo>
                <a:lnTo>
                  <a:pt x="128" y="403"/>
                </a:lnTo>
                <a:cubicBezTo>
                  <a:pt x="113" y="379"/>
                  <a:pt x="83" y="366"/>
                  <a:pt x="54" y="375"/>
                </a:cubicBezTo>
                <a:lnTo>
                  <a:pt x="54" y="375"/>
                </a:lnTo>
                <a:cubicBezTo>
                  <a:pt x="19" y="385"/>
                  <a:pt x="0" y="422"/>
                  <a:pt x="10" y="456"/>
                </a:cubicBezTo>
                <a:lnTo>
                  <a:pt x="10" y="456"/>
                </a:lnTo>
                <a:cubicBezTo>
                  <a:pt x="20" y="491"/>
                  <a:pt x="56" y="510"/>
                  <a:pt x="91" y="500"/>
                </a:cubicBezTo>
                <a:lnTo>
                  <a:pt x="91" y="500"/>
                </a:lnTo>
                <a:cubicBezTo>
                  <a:pt x="126" y="490"/>
                  <a:pt x="146" y="454"/>
                  <a:pt x="136" y="419"/>
                </a:cubicBezTo>
                <a:lnTo>
                  <a:pt x="136" y="419"/>
                </a:lnTo>
                <a:cubicBezTo>
                  <a:pt x="135" y="418"/>
                  <a:pt x="135" y="418"/>
                  <a:pt x="135" y="417"/>
                </a:cubicBezTo>
                <a:lnTo>
                  <a:pt x="697" y="200"/>
                </a:lnTo>
                <a:lnTo>
                  <a:pt x="697" y="200"/>
                </a:lnTo>
                <a:cubicBezTo>
                  <a:pt x="712" y="233"/>
                  <a:pt x="741" y="258"/>
                  <a:pt x="776" y="269"/>
                </a:cubicBezTo>
                <a:lnTo>
                  <a:pt x="560" y="940"/>
                </a:lnTo>
                <a:lnTo>
                  <a:pt x="560" y="940"/>
                </a:lnTo>
                <a:cubicBezTo>
                  <a:pt x="555" y="939"/>
                  <a:pt x="550" y="939"/>
                  <a:pt x="545" y="941"/>
                </a:cubicBezTo>
                <a:lnTo>
                  <a:pt x="545" y="941"/>
                </a:lnTo>
                <a:cubicBezTo>
                  <a:pt x="527" y="946"/>
                  <a:pt x="518" y="964"/>
                  <a:pt x="523" y="982"/>
                </a:cubicBezTo>
                <a:lnTo>
                  <a:pt x="523" y="982"/>
                </a:lnTo>
                <a:cubicBezTo>
                  <a:pt x="528" y="998"/>
                  <a:pt x="547" y="1009"/>
                  <a:pt x="564" y="1004"/>
                </a:cubicBezTo>
                <a:lnTo>
                  <a:pt x="564" y="1004"/>
                </a:lnTo>
                <a:cubicBezTo>
                  <a:pt x="581" y="998"/>
                  <a:pt x="590" y="980"/>
                  <a:pt x="586" y="963"/>
                </a:cubicBezTo>
                <a:lnTo>
                  <a:pt x="586" y="963"/>
                </a:lnTo>
                <a:cubicBezTo>
                  <a:pt x="584" y="956"/>
                  <a:pt x="580" y="951"/>
                  <a:pt x="574" y="946"/>
                </a:cubicBezTo>
                <a:lnTo>
                  <a:pt x="790" y="274"/>
                </a:lnTo>
                <a:lnTo>
                  <a:pt x="790" y="274"/>
                </a:lnTo>
                <a:cubicBezTo>
                  <a:pt x="810" y="277"/>
                  <a:pt x="831" y="277"/>
                  <a:pt x="853" y="270"/>
                </a:cubicBezTo>
                <a:lnTo>
                  <a:pt x="853" y="270"/>
                </a:lnTo>
                <a:cubicBezTo>
                  <a:pt x="864" y="267"/>
                  <a:pt x="875" y="262"/>
                  <a:pt x="885" y="255"/>
                </a:cubicBezTo>
                <a:lnTo>
                  <a:pt x="1234" y="780"/>
                </a:lnTo>
                <a:lnTo>
                  <a:pt x="1234" y="780"/>
                </a:lnTo>
                <a:cubicBezTo>
                  <a:pt x="1218" y="795"/>
                  <a:pt x="1210" y="822"/>
                  <a:pt x="1218" y="846"/>
                </a:cubicBezTo>
                <a:lnTo>
                  <a:pt x="1218" y="846"/>
                </a:lnTo>
                <a:cubicBezTo>
                  <a:pt x="1228" y="881"/>
                  <a:pt x="1262" y="901"/>
                  <a:pt x="1295" y="891"/>
                </a:cubicBezTo>
                <a:lnTo>
                  <a:pt x="1295" y="891"/>
                </a:lnTo>
                <a:cubicBezTo>
                  <a:pt x="1327" y="881"/>
                  <a:pt x="1345" y="846"/>
                  <a:pt x="1335" y="811"/>
                </a:cubicBezTo>
              </a:path>
            </a:pathLst>
          </a:cu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537" name="Freeform 52">
            <a:extLst>
              <a:ext uri="{FF2B5EF4-FFF2-40B4-BE49-F238E27FC236}">
                <a16:creationId xmlns:a16="http://schemas.microsoft.com/office/drawing/2014/main" id="{FCC0169C-F91C-4CB5-9D75-F3BD6A5DBF33}"/>
              </a:ext>
            </a:extLst>
          </p:cNvPr>
          <p:cNvSpPr>
            <a:spLocks noChangeArrowheads="1"/>
          </p:cNvSpPr>
          <p:nvPr/>
        </p:nvSpPr>
        <p:spPr bwMode="auto">
          <a:xfrm>
            <a:off x="996878" y="2366226"/>
            <a:ext cx="524572" cy="676159"/>
          </a:xfrm>
          <a:custGeom>
            <a:avLst/>
            <a:gdLst>
              <a:gd name="T0" fmla="*/ 1092 w 1158"/>
              <a:gd name="T1" fmla="*/ 1262 h 1494"/>
              <a:gd name="T2" fmla="*/ 1092 w 1158"/>
              <a:gd name="T3" fmla="*/ 1262 h 1494"/>
              <a:gd name="T4" fmla="*/ 925 w 1158"/>
              <a:gd name="T5" fmla="*/ 1288 h 1494"/>
              <a:gd name="T6" fmla="*/ 925 w 1158"/>
              <a:gd name="T7" fmla="*/ 1288 h 1494"/>
              <a:gd name="T8" fmla="*/ 910 w 1158"/>
              <a:gd name="T9" fmla="*/ 1315 h 1494"/>
              <a:gd name="T10" fmla="*/ 277 w 1158"/>
              <a:gd name="T11" fmla="*/ 937 h 1494"/>
              <a:gd name="T12" fmla="*/ 277 w 1158"/>
              <a:gd name="T13" fmla="*/ 937 h 1494"/>
              <a:gd name="T14" fmla="*/ 251 w 1158"/>
              <a:gd name="T15" fmla="*/ 786 h 1494"/>
              <a:gd name="T16" fmla="*/ 790 w 1158"/>
              <a:gd name="T17" fmla="*/ 229 h 1494"/>
              <a:gd name="T18" fmla="*/ 790 w 1158"/>
              <a:gd name="T19" fmla="*/ 229 h 1494"/>
              <a:gd name="T20" fmla="*/ 794 w 1158"/>
              <a:gd name="T21" fmla="*/ 232 h 1494"/>
              <a:gd name="T22" fmla="*/ 794 w 1158"/>
              <a:gd name="T23" fmla="*/ 232 h 1494"/>
              <a:gd name="T24" fmla="*/ 960 w 1158"/>
              <a:gd name="T25" fmla="*/ 205 h 1494"/>
              <a:gd name="T26" fmla="*/ 960 w 1158"/>
              <a:gd name="T27" fmla="*/ 205 h 1494"/>
              <a:gd name="T28" fmla="*/ 935 w 1158"/>
              <a:gd name="T29" fmla="*/ 39 h 1494"/>
              <a:gd name="T30" fmla="*/ 935 w 1158"/>
              <a:gd name="T31" fmla="*/ 39 h 1494"/>
              <a:gd name="T32" fmla="*/ 768 w 1158"/>
              <a:gd name="T33" fmla="*/ 65 h 1494"/>
              <a:gd name="T34" fmla="*/ 768 w 1158"/>
              <a:gd name="T35" fmla="*/ 65 h 1494"/>
              <a:gd name="T36" fmla="*/ 778 w 1158"/>
              <a:gd name="T37" fmla="*/ 217 h 1494"/>
              <a:gd name="T38" fmla="*/ 238 w 1158"/>
              <a:gd name="T39" fmla="*/ 775 h 1494"/>
              <a:gd name="T40" fmla="*/ 238 w 1158"/>
              <a:gd name="T41" fmla="*/ 775 h 1494"/>
              <a:gd name="T42" fmla="*/ 230 w 1158"/>
              <a:gd name="T43" fmla="*/ 768 h 1494"/>
              <a:gd name="T44" fmla="*/ 230 w 1158"/>
              <a:gd name="T45" fmla="*/ 768 h 1494"/>
              <a:gd name="T46" fmla="*/ 43 w 1158"/>
              <a:gd name="T47" fmla="*/ 791 h 1494"/>
              <a:gd name="T48" fmla="*/ 43 w 1158"/>
              <a:gd name="T49" fmla="*/ 791 h 1494"/>
              <a:gd name="T50" fmla="*/ 79 w 1158"/>
              <a:gd name="T51" fmla="*/ 977 h 1494"/>
              <a:gd name="T52" fmla="*/ 79 w 1158"/>
              <a:gd name="T53" fmla="*/ 977 h 1494"/>
              <a:gd name="T54" fmla="*/ 267 w 1158"/>
              <a:gd name="T55" fmla="*/ 954 h 1494"/>
              <a:gd name="T56" fmla="*/ 267 w 1158"/>
              <a:gd name="T57" fmla="*/ 954 h 1494"/>
              <a:gd name="T58" fmla="*/ 269 w 1158"/>
              <a:gd name="T59" fmla="*/ 950 h 1494"/>
              <a:gd name="T60" fmla="*/ 905 w 1158"/>
              <a:gd name="T61" fmla="*/ 1331 h 1494"/>
              <a:gd name="T62" fmla="*/ 905 w 1158"/>
              <a:gd name="T63" fmla="*/ 1331 h 1494"/>
              <a:gd name="T64" fmla="*/ 951 w 1158"/>
              <a:gd name="T65" fmla="*/ 1454 h 1494"/>
              <a:gd name="T66" fmla="*/ 951 w 1158"/>
              <a:gd name="T67" fmla="*/ 1454 h 1494"/>
              <a:gd name="T68" fmla="*/ 1118 w 1158"/>
              <a:gd name="T69" fmla="*/ 1428 h 1494"/>
              <a:gd name="T70" fmla="*/ 1118 w 1158"/>
              <a:gd name="T71" fmla="*/ 1428 h 1494"/>
              <a:gd name="T72" fmla="*/ 1092 w 1158"/>
              <a:gd name="T73" fmla="*/ 1262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8" h="1494">
                <a:moveTo>
                  <a:pt x="1092" y="1262"/>
                </a:moveTo>
                <a:lnTo>
                  <a:pt x="1092" y="1262"/>
                </a:lnTo>
                <a:cubicBezTo>
                  <a:pt x="1039" y="1223"/>
                  <a:pt x="964" y="1234"/>
                  <a:pt x="925" y="1288"/>
                </a:cubicBezTo>
                <a:lnTo>
                  <a:pt x="925" y="1288"/>
                </a:lnTo>
                <a:cubicBezTo>
                  <a:pt x="918" y="1296"/>
                  <a:pt x="914" y="1305"/>
                  <a:pt x="910" y="1315"/>
                </a:cubicBezTo>
                <a:lnTo>
                  <a:pt x="277" y="937"/>
                </a:lnTo>
                <a:lnTo>
                  <a:pt x="277" y="937"/>
                </a:lnTo>
                <a:cubicBezTo>
                  <a:pt x="301" y="888"/>
                  <a:pt x="290" y="827"/>
                  <a:pt x="251" y="786"/>
                </a:cubicBezTo>
                <a:lnTo>
                  <a:pt x="790" y="229"/>
                </a:lnTo>
                <a:lnTo>
                  <a:pt x="790" y="229"/>
                </a:lnTo>
                <a:cubicBezTo>
                  <a:pt x="791" y="229"/>
                  <a:pt x="792" y="231"/>
                  <a:pt x="794" y="232"/>
                </a:cubicBezTo>
                <a:lnTo>
                  <a:pt x="794" y="232"/>
                </a:lnTo>
                <a:cubicBezTo>
                  <a:pt x="847" y="270"/>
                  <a:pt x="922" y="260"/>
                  <a:pt x="960" y="205"/>
                </a:cubicBezTo>
                <a:lnTo>
                  <a:pt x="960" y="205"/>
                </a:lnTo>
                <a:cubicBezTo>
                  <a:pt x="999" y="153"/>
                  <a:pt x="988" y="78"/>
                  <a:pt x="935" y="39"/>
                </a:cubicBezTo>
                <a:lnTo>
                  <a:pt x="935" y="39"/>
                </a:lnTo>
                <a:cubicBezTo>
                  <a:pt x="881" y="0"/>
                  <a:pt x="807" y="12"/>
                  <a:pt x="768" y="65"/>
                </a:cubicBezTo>
                <a:lnTo>
                  <a:pt x="768" y="65"/>
                </a:lnTo>
                <a:cubicBezTo>
                  <a:pt x="733" y="112"/>
                  <a:pt x="738" y="176"/>
                  <a:pt x="778" y="217"/>
                </a:cubicBezTo>
                <a:lnTo>
                  <a:pt x="238" y="775"/>
                </a:lnTo>
                <a:lnTo>
                  <a:pt x="238" y="775"/>
                </a:lnTo>
                <a:cubicBezTo>
                  <a:pt x="236" y="772"/>
                  <a:pt x="234" y="771"/>
                  <a:pt x="230" y="768"/>
                </a:cubicBezTo>
                <a:lnTo>
                  <a:pt x="230" y="768"/>
                </a:lnTo>
                <a:cubicBezTo>
                  <a:pt x="169" y="723"/>
                  <a:pt x="85" y="734"/>
                  <a:pt x="43" y="791"/>
                </a:cubicBezTo>
                <a:lnTo>
                  <a:pt x="43" y="791"/>
                </a:lnTo>
                <a:cubicBezTo>
                  <a:pt x="0" y="849"/>
                  <a:pt x="16" y="932"/>
                  <a:pt x="79" y="977"/>
                </a:cubicBezTo>
                <a:lnTo>
                  <a:pt x="79" y="977"/>
                </a:lnTo>
                <a:cubicBezTo>
                  <a:pt x="141" y="1023"/>
                  <a:pt x="224" y="1011"/>
                  <a:pt x="267" y="954"/>
                </a:cubicBezTo>
                <a:lnTo>
                  <a:pt x="267" y="954"/>
                </a:lnTo>
                <a:cubicBezTo>
                  <a:pt x="267" y="953"/>
                  <a:pt x="268" y="952"/>
                  <a:pt x="269" y="950"/>
                </a:cubicBezTo>
                <a:lnTo>
                  <a:pt x="905" y="1331"/>
                </a:lnTo>
                <a:lnTo>
                  <a:pt x="905" y="1331"/>
                </a:lnTo>
                <a:cubicBezTo>
                  <a:pt x="895" y="1376"/>
                  <a:pt x="912" y="1425"/>
                  <a:pt x="951" y="1454"/>
                </a:cubicBezTo>
                <a:lnTo>
                  <a:pt x="951" y="1454"/>
                </a:lnTo>
                <a:cubicBezTo>
                  <a:pt x="1004" y="1493"/>
                  <a:pt x="1079" y="1481"/>
                  <a:pt x="1118" y="1428"/>
                </a:cubicBezTo>
                <a:lnTo>
                  <a:pt x="1118" y="1428"/>
                </a:lnTo>
                <a:cubicBezTo>
                  <a:pt x="1157" y="1375"/>
                  <a:pt x="1145" y="1300"/>
                  <a:pt x="1092" y="1262"/>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Raleway Light" panose="020B0403030101060003" pitchFamily="34" charset="0"/>
            </a:endParaRPr>
          </a:p>
        </p:txBody>
      </p:sp>
      <p:sp>
        <p:nvSpPr>
          <p:cNvPr id="486" name="TextBox 485">
            <a:extLst>
              <a:ext uri="{FF2B5EF4-FFF2-40B4-BE49-F238E27FC236}">
                <a16:creationId xmlns:a16="http://schemas.microsoft.com/office/drawing/2014/main" id="{829A74BE-C13B-475C-9150-DA149994A51B}"/>
              </a:ext>
            </a:extLst>
          </p:cNvPr>
          <p:cNvSpPr txBox="1"/>
          <p:nvPr/>
        </p:nvSpPr>
        <p:spPr>
          <a:xfrm>
            <a:off x="6890836" y="2816368"/>
            <a:ext cx="4199868" cy="816185"/>
          </a:xfrm>
          <a:prstGeom prst="rect">
            <a:avLst/>
          </a:prstGeom>
          <a:noFill/>
        </p:spPr>
        <p:txBody>
          <a:bodyPr wrap="none" rtlCol="0" anchor="b">
            <a:spAutoFit/>
          </a:bodyPr>
          <a:lstStyle/>
          <a:p>
            <a:pPr>
              <a:lnSpc>
                <a:spcPts val="4700"/>
              </a:lnSpc>
            </a:pPr>
            <a:r>
              <a:rPr lang="en-US" sz="9950" b="1" spc="-165" dirty="0">
                <a:solidFill>
                  <a:schemeClr val="accent2"/>
                </a:solidFill>
                <a:latin typeface="Lato" panose="020F0502020204030203" pitchFamily="34" charset="77"/>
              </a:rPr>
              <a:t>Thanks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16" name="タイトル 15"/>
          <p:cNvSpPr>
            <a:spLocks noGrp="1"/>
          </p:cNvSpPr>
          <p:nvPr>
            <p:ph type="ctrTitle" idx="4294967295"/>
          </p:nvPr>
        </p:nvSpPr>
        <p:spPr>
          <a:xfrm>
            <a:off x="1588" y="1266032"/>
            <a:ext cx="12188825" cy="1056481"/>
          </a:xfrm>
          <a:prstGeom prst="rect">
            <a:avLst/>
          </a:prstGeom>
        </p:spPr>
        <p:txBody>
          <a:bodyPr/>
          <a:lstStyle/>
          <a:p>
            <a:pPr algn="ctr"/>
            <a:r>
              <a:rPr kumimoji="1" lang="en-US" altLang="ja-JP" sz="3000" b="1" dirty="0">
                <a:solidFill>
                  <a:schemeClr val="accent2"/>
                </a:solidFill>
                <a:latin typeface="Lato Black" panose="020F0A02020204030203" pitchFamily="34" charset="0"/>
              </a:rPr>
              <a:t>THANKS FOR DOWNLOADING THESE TEMPLATES! </a:t>
            </a:r>
            <a:br>
              <a:rPr kumimoji="1" lang="en-US" altLang="ja-JP" b="1" dirty="0">
                <a:solidFill>
                  <a:schemeClr val="bg1"/>
                </a:solidFill>
                <a:latin typeface="Lato Light" panose="020F0302020204030203" pitchFamily="34" charset="0"/>
              </a:rPr>
            </a:br>
            <a:r>
              <a:rPr kumimoji="1" lang="en-US" altLang="ja-JP" sz="2400" b="1"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2255229" y="2136667"/>
            <a:ext cx="8228013" cy="674688"/>
          </a:xfrm>
          <a:prstGeom prst="rect">
            <a:avLst/>
          </a:prstGeom>
        </p:spPr>
        <p:txBody>
          <a:bodyPr>
            <a:noAutofit/>
          </a:bodyPr>
          <a:lstStyle/>
          <a:p>
            <a:pPr marL="0" indent="0" algn="ctr">
              <a:buNone/>
            </a:pPr>
            <a:r>
              <a:rPr lang="en-US" sz="1500"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1500" dirty="0">
                <a:solidFill>
                  <a:schemeClr val="bg1"/>
                </a:solidFill>
                <a:latin typeface="Lato Light" panose="020F0302020204030203" pitchFamily="34" charset="0"/>
              </a:rPr>
              <a:t> / </a:t>
            </a:r>
            <a:r>
              <a:rPr lang="en-US" sz="1500"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1500" dirty="0">
                <a:solidFill>
                  <a:schemeClr val="bg1"/>
                </a:solidFill>
                <a:latin typeface="Lato Light" panose="020F0302020204030203" pitchFamily="34" charset="0"/>
              </a:rPr>
              <a:t>  </a:t>
            </a:r>
          </a:p>
          <a:p>
            <a:pPr marL="0" indent="0" algn="ctr">
              <a:buNone/>
            </a:pPr>
            <a:r>
              <a:rPr lang="en-US" sz="1500" dirty="0">
                <a:solidFill>
                  <a:schemeClr val="bg1"/>
                </a:solidFill>
                <a:latin typeface="Lato Light" panose="020F0302020204030203" pitchFamily="34" charset="0"/>
              </a:rPr>
              <a:t>Premium Templates: </a:t>
            </a:r>
            <a:r>
              <a:rPr lang="en-US" sz="1500" dirty="0">
                <a:solidFill>
                  <a:schemeClr val="bg1"/>
                </a:solidFill>
                <a:latin typeface="Lato Light" panose="020F0302020204030203" pitchFamily="34" charset="0"/>
                <a:hlinkClick r:id="rId4"/>
              </a:rPr>
              <a:t>https://www.pptbundle.com/</a:t>
            </a:r>
            <a:r>
              <a:rPr lang="en-US" sz="1500" dirty="0">
                <a:solidFill>
                  <a:schemeClr val="bg1"/>
                </a:solidFill>
                <a:latin typeface="Lato Light" panose="020F0302020204030203" pitchFamily="34" charset="0"/>
              </a:rPr>
              <a:t> </a:t>
            </a:r>
          </a:p>
          <a:p>
            <a:pPr marL="0" indent="0" algn="ctr">
              <a:buNone/>
            </a:pPr>
            <a:br>
              <a:rPr lang="en-US" altLang="ja-JP" sz="1500" dirty="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9"/>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22A6101-BEC0-5A96-8BC7-AB5273855ED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58" r="358"/>
          <a:stretch>
            <a:fillRect/>
          </a:stretch>
        </p:blipFill>
        <p:spPr/>
      </p:pic>
      <p:sp>
        <p:nvSpPr>
          <p:cNvPr id="17" name="Freeform 16">
            <a:extLst>
              <a:ext uri="{FF2B5EF4-FFF2-40B4-BE49-F238E27FC236}">
                <a16:creationId xmlns:a16="http://schemas.microsoft.com/office/drawing/2014/main" id="{8136CD7D-5A00-08A7-2F4C-376E851C5EC9}"/>
              </a:ext>
            </a:extLst>
          </p:cNvPr>
          <p:cNvSpPr/>
          <p:nvPr/>
        </p:nvSpPr>
        <p:spPr>
          <a:xfrm rot="18908747">
            <a:off x="5376361" y="853471"/>
            <a:ext cx="1403136" cy="1424674"/>
          </a:xfrm>
          <a:custGeom>
            <a:avLst/>
            <a:gdLst>
              <a:gd name="connsiteX0" fmla="*/ 767469 w 1403136"/>
              <a:gd name="connsiteY0" fmla="*/ 0 h 1424674"/>
              <a:gd name="connsiteX1" fmla="*/ 1398307 w 1403136"/>
              <a:gd name="connsiteY1" fmla="*/ 1328655 h 1424674"/>
              <a:gd name="connsiteX2" fmla="*/ 1403136 w 1403136"/>
              <a:gd name="connsiteY2" fmla="*/ 1424674 h 1424674"/>
              <a:gd name="connsiteX3" fmla="*/ 313799 w 1403136"/>
              <a:gd name="connsiteY3" fmla="*/ 1424674 h 1424674"/>
              <a:gd name="connsiteX4" fmla="*/ 300216 w 1403136"/>
              <a:gd name="connsiteY4" fmla="*/ 1332222 h 1424674"/>
              <a:gd name="connsiteX5" fmla="*/ 0 w 1403136"/>
              <a:gd name="connsiteY5" fmla="*/ 771383 h 1424674"/>
              <a:gd name="connsiteX6" fmla="*/ 767469 w 1403136"/>
              <a:gd name="connsiteY6" fmla="*/ 0 h 14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136" h="1424674">
                <a:moveTo>
                  <a:pt x="767469" y="0"/>
                </a:moveTo>
                <a:cubicBezTo>
                  <a:pt x="1140239" y="370878"/>
                  <a:pt x="1350594" y="843242"/>
                  <a:pt x="1398307" y="1328655"/>
                </a:cubicBezTo>
                <a:lnTo>
                  <a:pt x="1403136" y="1424674"/>
                </a:lnTo>
                <a:lnTo>
                  <a:pt x="313799" y="1424674"/>
                </a:lnTo>
                <a:lnTo>
                  <a:pt x="300216" y="1332222"/>
                </a:lnTo>
                <a:cubicBezTo>
                  <a:pt x="259855" y="1126560"/>
                  <a:pt x="159759" y="930331"/>
                  <a:pt x="0" y="771383"/>
                </a:cubicBezTo>
                <a:lnTo>
                  <a:pt x="76746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42A2DEA0-43EE-4E9D-A700-1307EEBDE2F2}"/>
              </a:ext>
            </a:extLst>
          </p:cNvPr>
          <p:cNvSpPr/>
          <p:nvPr/>
        </p:nvSpPr>
        <p:spPr>
          <a:xfrm rot="18908747">
            <a:off x="6548075" y="1920517"/>
            <a:ext cx="1319689" cy="1429703"/>
          </a:xfrm>
          <a:custGeom>
            <a:avLst/>
            <a:gdLst>
              <a:gd name="connsiteX0" fmla="*/ 1319689 w 1319689"/>
              <a:gd name="connsiteY0" fmla="*/ 0 h 1429703"/>
              <a:gd name="connsiteX1" fmla="*/ 1310958 w 1319689"/>
              <a:gd name="connsiteY1" fmla="*/ 193165 h 1429703"/>
              <a:gd name="connsiteX2" fmla="*/ 835862 w 1319689"/>
              <a:gd name="connsiteY2" fmla="*/ 1359350 h 1429703"/>
              <a:gd name="connsiteX3" fmla="*/ 772597 w 1319689"/>
              <a:gd name="connsiteY3" fmla="*/ 1429703 h 1429703"/>
              <a:gd name="connsiteX4" fmla="*/ 0 w 1319689"/>
              <a:gd name="connsiteY4" fmla="*/ 661027 h 1429703"/>
              <a:gd name="connsiteX5" fmla="*/ 54506 w 1319689"/>
              <a:gd name="connsiteY5" fmla="*/ 586492 h 1429703"/>
              <a:gd name="connsiteX6" fmla="*/ 227541 w 1319689"/>
              <a:gd name="connsiteY6" fmla="*/ 91621 h 1429703"/>
              <a:gd name="connsiteX7" fmla="*/ 231681 w 1319689"/>
              <a:gd name="connsiteY7" fmla="*/ 0 h 1429703"/>
              <a:gd name="connsiteX8" fmla="*/ 1319689 w 1319689"/>
              <a:gd name="connsiteY8" fmla="*/ 0 h 142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689" h="1429703">
                <a:moveTo>
                  <a:pt x="1319689" y="0"/>
                </a:moveTo>
                <a:lnTo>
                  <a:pt x="1310958" y="193165"/>
                </a:lnTo>
                <a:cubicBezTo>
                  <a:pt x="1272179" y="609435"/>
                  <a:pt x="1113861" y="1016728"/>
                  <a:pt x="835862" y="1359350"/>
                </a:cubicBezTo>
                <a:lnTo>
                  <a:pt x="772597" y="1429703"/>
                </a:lnTo>
                <a:lnTo>
                  <a:pt x="0" y="661027"/>
                </a:lnTo>
                <a:lnTo>
                  <a:pt x="54506" y="586492"/>
                </a:lnTo>
                <a:cubicBezTo>
                  <a:pt x="153718" y="435396"/>
                  <a:pt x="211382" y="265067"/>
                  <a:pt x="227541" y="91621"/>
                </a:cubicBezTo>
                <a:lnTo>
                  <a:pt x="231681" y="0"/>
                </a:lnTo>
                <a:lnTo>
                  <a:pt x="131968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9FE00110-5D06-6BE5-33CD-AB7DC48706A0}"/>
              </a:ext>
            </a:extLst>
          </p:cNvPr>
          <p:cNvSpPr/>
          <p:nvPr/>
        </p:nvSpPr>
        <p:spPr>
          <a:xfrm rot="18908747">
            <a:off x="6408187" y="2996970"/>
            <a:ext cx="1573309" cy="1404498"/>
          </a:xfrm>
          <a:custGeom>
            <a:avLst/>
            <a:gdLst>
              <a:gd name="connsiteX0" fmla="*/ 801925 w 1573309"/>
              <a:gd name="connsiteY0" fmla="*/ 0 h 1404498"/>
              <a:gd name="connsiteX1" fmla="*/ 1573309 w 1573309"/>
              <a:gd name="connsiteY1" fmla="*/ 767468 h 1404498"/>
              <a:gd name="connsiteX2" fmla="*/ 244653 w 1573309"/>
              <a:gd name="connsiteY2" fmla="*/ 1398306 h 1404498"/>
              <a:gd name="connsiteX3" fmla="*/ 121553 w 1573309"/>
              <a:gd name="connsiteY3" fmla="*/ 1404498 h 1404498"/>
              <a:gd name="connsiteX4" fmla="*/ 0 w 1573309"/>
              <a:gd name="connsiteY4" fmla="*/ 319159 h 1404498"/>
              <a:gd name="connsiteX5" fmla="*/ 33310 w 1573309"/>
              <a:gd name="connsiteY5" fmla="*/ 320664 h 1404498"/>
              <a:gd name="connsiteX6" fmla="*/ 801925 w 1573309"/>
              <a:gd name="connsiteY6" fmla="*/ 0 h 140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309" h="1404498">
                <a:moveTo>
                  <a:pt x="801925" y="0"/>
                </a:moveTo>
                <a:lnTo>
                  <a:pt x="1573309" y="767468"/>
                </a:lnTo>
                <a:cubicBezTo>
                  <a:pt x="1202430" y="1140239"/>
                  <a:pt x="730066" y="1350593"/>
                  <a:pt x="244653" y="1398306"/>
                </a:cubicBezTo>
                <a:lnTo>
                  <a:pt x="121553" y="1404498"/>
                </a:lnTo>
                <a:lnTo>
                  <a:pt x="0" y="319159"/>
                </a:lnTo>
                <a:lnTo>
                  <a:pt x="33310" y="320664"/>
                </a:lnTo>
                <a:cubicBezTo>
                  <a:pt x="311787" y="319956"/>
                  <a:pt x="589994" y="213012"/>
                  <a:pt x="80192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B4479DF2-B9BD-D033-501C-1DA86A3CEDBB}"/>
              </a:ext>
            </a:extLst>
          </p:cNvPr>
          <p:cNvSpPr/>
          <p:nvPr/>
        </p:nvSpPr>
        <p:spPr>
          <a:xfrm rot="18908747">
            <a:off x="5354976" y="4087803"/>
            <a:ext cx="1497394" cy="1402934"/>
          </a:xfrm>
          <a:custGeom>
            <a:avLst/>
            <a:gdLst>
              <a:gd name="connsiteX0" fmla="*/ 1374281 w 1497394"/>
              <a:gd name="connsiteY0" fmla="*/ 303657 h 1402934"/>
              <a:gd name="connsiteX1" fmla="*/ 1497394 w 1497394"/>
              <a:gd name="connsiteY1" fmla="*/ 1402934 h 1402934"/>
              <a:gd name="connsiteX2" fmla="*/ 1331848 w 1497394"/>
              <a:gd name="connsiteY2" fmla="*/ 1395452 h 1402934"/>
              <a:gd name="connsiteX3" fmla="*/ 0 w 1497394"/>
              <a:gd name="connsiteY3" fmla="*/ 771383 h 1402934"/>
              <a:gd name="connsiteX4" fmla="*/ 767468 w 1497394"/>
              <a:gd name="connsiteY4" fmla="*/ 0 h 1402934"/>
              <a:gd name="connsiteX5" fmla="*/ 1329828 w 1497394"/>
              <a:gd name="connsiteY5" fmla="*/ 297358 h 1402934"/>
              <a:gd name="connsiteX6" fmla="*/ 1374281 w 1497394"/>
              <a:gd name="connsiteY6" fmla="*/ 303657 h 14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394" h="1402934">
                <a:moveTo>
                  <a:pt x="1374281" y="303657"/>
                </a:moveTo>
                <a:lnTo>
                  <a:pt x="1497394" y="1402934"/>
                </a:lnTo>
                <a:lnTo>
                  <a:pt x="1331848" y="1395452"/>
                </a:lnTo>
                <a:cubicBezTo>
                  <a:pt x="846199" y="1350210"/>
                  <a:pt x="372771" y="1142262"/>
                  <a:pt x="0" y="771383"/>
                </a:cubicBezTo>
                <a:lnTo>
                  <a:pt x="767468" y="0"/>
                </a:lnTo>
                <a:cubicBezTo>
                  <a:pt x="927227" y="158947"/>
                  <a:pt x="1123962" y="258043"/>
                  <a:pt x="1329828" y="297358"/>
                </a:cubicBezTo>
                <a:lnTo>
                  <a:pt x="1374281" y="3036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6" name="Group 35">
            <a:extLst>
              <a:ext uri="{FF2B5EF4-FFF2-40B4-BE49-F238E27FC236}">
                <a16:creationId xmlns:a16="http://schemas.microsoft.com/office/drawing/2014/main" id="{71C27376-92EE-06A0-4170-71E34AA5C5AE}"/>
              </a:ext>
            </a:extLst>
          </p:cNvPr>
          <p:cNvGrpSpPr/>
          <p:nvPr/>
        </p:nvGrpSpPr>
        <p:grpSpPr>
          <a:xfrm>
            <a:off x="7077689" y="210963"/>
            <a:ext cx="2404846" cy="960580"/>
            <a:chOff x="4471988" y="237081"/>
            <a:chExt cx="2404846" cy="960580"/>
          </a:xfrm>
        </p:grpSpPr>
        <p:sp>
          <p:nvSpPr>
            <p:cNvPr id="31" name="Pentagon 30">
              <a:extLst>
                <a:ext uri="{FF2B5EF4-FFF2-40B4-BE49-F238E27FC236}">
                  <a16:creationId xmlns:a16="http://schemas.microsoft.com/office/drawing/2014/main" id="{B96EA04F-2583-762A-8314-19CE59E4381F}"/>
                </a:ext>
              </a:extLst>
            </p:cNvPr>
            <p:cNvSpPr/>
            <p:nvPr/>
          </p:nvSpPr>
          <p:spPr>
            <a:xfrm>
              <a:off x="4471988" y="246425"/>
              <a:ext cx="2324099" cy="81799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D9F9E413-4AA0-C2B2-E892-1DAB2F942488}"/>
                </a:ext>
              </a:extLst>
            </p:cNvPr>
            <p:cNvSpPr/>
            <p:nvPr/>
          </p:nvSpPr>
          <p:spPr>
            <a:xfrm>
              <a:off x="4471988" y="237081"/>
              <a:ext cx="2404846" cy="960580"/>
            </a:xfrm>
            <a:custGeom>
              <a:avLst/>
              <a:gdLst>
                <a:gd name="connsiteX0" fmla="*/ 1924556 w 2404846"/>
                <a:gd name="connsiteY0" fmla="*/ 0 h 960580"/>
                <a:gd name="connsiteX1" fmla="*/ 2404846 w 2404846"/>
                <a:gd name="connsiteY1" fmla="*/ 480290 h 960580"/>
                <a:gd name="connsiteX2" fmla="*/ 1924556 w 2404846"/>
                <a:gd name="connsiteY2" fmla="*/ 960580 h 960580"/>
                <a:gd name="connsiteX3" fmla="*/ 1924555 w 2404846"/>
                <a:gd name="connsiteY3" fmla="*/ 960580 h 960580"/>
                <a:gd name="connsiteX4" fmla="*/ 608911 w 2404846"/>
                <a:gd name="connsiteY4" fmla="*/ 960580 h 960580"/>
                <a:gd name="connsiteX5" fmla="*/ 608911 w 2404846"/>
                <a:gd name="connsiteY5" fmla="*/ 959894 h 960580"/>
                <a:gd name="connsiteX6" fmla="*/ 0 w 2404846"/>
                <a:gd name="connsiteY6" fmla="*/ 959894 h 960580"/>
                <a:gd name="connsiteX7" fmla="*/ 0 w 2404846"/>
                <a:gd name="connsiteY7" fmla="*/ 759870 h 960580"/>
                <a:gd name="connsiteX8" fmla="*/ 665162 w 2404846"/>
                <a:gd name="connsiteY8" fmla="*/ 759870 h 960580"/>
                <a:gd name="connsiteX9" fmla="*/ 665162 w 2404846"/>
                <a:gd name="connsiteY9" fmla="*/ 760104 h 960580"/>
                <a:gd name="connsiteX10" fmla="*/ 1864389 w 2404846"/>
                <a:gd name="connsiteY10" fmla="*/ 760104 h 960580"/>
                <a:gd name="connsiteX11" fmla="*/ 2140144 w 2404846"/>
                <a:gd name="connsiteY11" fmla="*/ 484348 h 960580"/>
                <a:gd name="connsiteX12" fmla="*/ 1790176 w 2404846"/>
                <a:gd name="connsiteY12" fmla="*/ 134380 h 960580"/>
                <a:gd name="connsiteX13" fmla="*/ 1653511 w 2404846"/>
                <a:gd name="connsiteY13" fmla="*/ 8964 h 9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4846" h="960580">
                  <a:moveTo>
                    <a:pt x="1924556" y="0"/>
                  </a:moveTo>
                  <a:lnTo>
                    <a:pt x="2404846" y="480290"/>
                  </a:lnTo>
                  <a:lnTo>
                    <a:pt x="1924556" y="960580"/>
                  </a:lnTo>
                  <a:lnTo>
                    <a:pt x="1924555" y="960580"/>
                  </a:lnTo>
                  <a:lnTo>
                    <a:pt x="608911" y="960580"/>
                  </a:lnTo>
                  <a:lnTo>
                    <a:pt x="608911" y="959894"/>
                  </a:lnTo>
                  <a:lnTo>
                    <a:pt x="0" y="959894"/>
                  </a:lnTo>
                  <a:lnTo>
                    <a:pt x="0" y="759870"/>
                  </a:lnTo>
                  <a:lnTo>
                    <a:pt x="665162" y="759870"/>
                  </a:lnTo>
                  <a:lnTo>
                    <a:pt x="665162" y="760104"/>
                  </a:lnTo>
                  <a:lnTo>
                    <a:pt x="1864389" y="760104"/>
                  </a:lnTo>
                  <a:lnTo>
                    <a:pt x="2140144" y="484348"/>
                  </a:lnTo>
                  <a:lnTo>
                    <a:pt x="1790176" y="134380"/>
                  </a:lnTo>
                  <a:lnTo>
                    <a:pt x="1653511" y="896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7" name="Group 36">
            <a:extLst>
              <a:ext uri="{FF2B5EF4-FFF2-40B4-BE49-F238E27FC236}">
                <a16:creationId xmlns:a16="http://schemas.microsoft.com/office/drawing/2014/main" id="{138481A2-A883-8260-0D86-73AA57FBE0B3}"/>
              </a:ext>
            </a:extLst>
          </p:cNvPr>
          <p:cNvGrpSpPr/>
          <p:nvPr/>
        </p:nvGrpSpPr>
        <p:grpSpPr>
          <a:xfrm>
            <a:off x="8135247" y="1836590"/>
            <a:ext cx="2404846" cy="960580"/>
            <a:chOff x="4471988" y="237081"/>
            <a:chExt cx="2404846" cy="960580"/>
          </a:xfrm>
        </p:grpSpPr>
        <p:sp>
          <p:nvSpPr>
            <p:cNvPr id="38" name="Pentagon 37">
              <a:extLst>
                <a:ext uri="{FF2B5EF4-FFF2-40B4-BE49-F238E27FC236}">
                  <a16:creationId xmlns:a16="http://schemas.microsoft.com/office/drawing/2014/main" id="{B29F2A2B-58EE-A887-EE0A-392BA2C52023}"/>
                </a:ext>
              </a:extLst>
            </p:cNvPr>
            <p:cNvSpPr/>
            <p:nvPr/>
          </p:nvSpPr>
          <p:spPr>
            <a:xfrm>
              <a:off x="4471988" y="246425"/>
              <a:ext cx="2324099" cy="81799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8C9DC47E-9A46-E738-3D33-F3916787D84B}"/>
                </a:ext>
              </a:extLst>
            </p:cNvPr>
            <p:cNvSpPr/>
            <p:nvPr/>
          </p:nvSpPr>
          <p:spPr>
            <a:xfrm>
              <a:off x="4471988" y="237081"/>
              <a:ext cx="2404846" cy="960580"/>
            </a:xfrm>
            <a:custGeom>
              <a:avLst/>
              <a:gdLst>
                <a:gd name="connsiteX0" fmla="*/ 1924556 w 2404846"/>
                <a:gd name="connsiteY0" fmla="*/ 0 h 960580"/>
                <a:gd name="connsiteX1" fmla="*/ 2404846 w 2404846"/>
                <a:gd name="connsiteY1" fmla="*/ 480290 h 960580"/>
                <a:gd name="connsiteX2" fmla="*/ 1924556 w 2404846"/>
                <a:gd name="connsiteY2" fmla="*/ 960580 h 960580"/>
                <a:gd name="connsiteX3" fmla="*/ 1924555 w 2404846"/>
                <a:gd name="connsiteY3" fmla="*/ 960580 h 960580"/>
                <a:gd name="connsiteX4" fmla="*/ 608911 w 2404846"/>
                <a:gd name="connsiteY4" fmla="*/ 960580 h 960580"/>
                <a:gd name="connsiteX5" fmla="*/ 608911 w 2404846"/>
                <a:gd name="connsiteY5" fmla="*/ 959894 h 960580"/>
                <a:gd name="connsiteX6" fmla="*/ 0 w 2404846"/>
                <a:gd name="connsiteY6" fmla="*/ 959894 h 960580"/>
                <a:gd name="connsiteX7" fmla="*/ 0 w 2404846"/>
                <a:gd name="connsiteY7" fmla="*/ 759870 h 960580"/>
                <a:gd name="connsiteX8" fmla="*/ 665162 w 2404846"/>
                <a:gd name="connsiteY8" fmla="*/ 759870 h 960580"/>
                <a:gd name="connsiteX9" fmla="*/ 665162 w 2404846"/>
                <a:gd name="connsiteY9" fmla="*/ 760104 h 960580"/>
                <a:gd name="connsiteX10" fmla="*/ 1864389 w 2404846"/>
                <a:gd name="connsiteY10" fmla="*/ 760104 h 960580"/>
                <a:gd name="connsiteX11" fmla="*/ 2140144 w 2404846"/>
                <a:gd name="connsiteY11" fmla="*/ 484348 h 960580"/>
                <a:gd name="connsiteX12" fmla="*/ 1790176 w 2404846"/>
                <a:gd name="connsiteY12" fmla="*/ 134380 h 960580"/>
                <a:gd name="connsiteX13" fmla="*/ 1653511 w 2404846"/>
                <a:gd name="connsiteY13" fmla="*/ 8964 h 9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4846" h="960580">
                  <a:moveTo>
                    <a:pt x="1924556" y="0"/>
                  </a:moveTo>
                  <a:lnTo>
                    <a:pt x="2404846" y="480290"/>
                  </a:lnTo>
                  <a:lnTo>
                    <a:pt x="1924556" y="960580"/>
                  </a:lnTo>
                  <a:lnTo>
                    <a:pt x="1924555" y="960580"/>
                  </a:lnTo>
                  <a:lnTo>
                    <a:pt x="608911" y="960580"/>
                  </a:lnTo>
                  <a:lnTo>
                    <a:pt x="608911" y="959894"/>
                  </a:lnTo>
                  <a:lnTo>
                    <a:pt x="0" y="959894"/>
                  </a:lnTo>
                  <a:lnTo>
                    <a:pt x="0" y="759870"/>
                  </a:lnTo>
                  <a:lnTo>
                    <a:pt x="665162" y="759870"/>
                  </a:lnTo>
                  <a:lnTo>
                    <a:pt x="665162" y="760104"/>
                  </a:lnTo>
                  <a:lnTo>
                    <a:pt x="1864389" y="760104"/>
                  </a:lnTo>
                  <a:lnTo>
                    <a:pt x="2140144" y="484348"/>
                  </a:lnTo>
                  <a:lnTo>
                    <a:pt x="1790176" y="134380"/>
                  </a:lnTo>
                  <a:lnTo>
                    <a:pt x="1653511" y="89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0" name="Group 39">
            <a:extLst>
              <a:ext uri="{FF2B5EF4-FFF2-40B4-BE49-F238E27FC236}">
                <a16:creationId xmlns:a16="http://schemas.microsoft.com/office/drawing/2014/main" id="{ED84B763-0B56-019F-422E-44C835A8C099}"/>
              </a:ext>
            </a:extLst>
          </p:cNvPr>
          <p:cNvGrpSpPr/>
          <p:nvPr/>
        </p:nvGrpSpPr>
        <p:grpSpPr>
          <a:xfrm>
            <a:off x="8109090" y="3311989"/>
            <a:ext cx="2404846" cy="960580"/>
            <a:chOff x="4471988" y="237081"/>
            <a:chExt cx="2404846" cy="960580"/>
          </a:xfrm>
        </p:grpSpPr>
        <p:sp>
          <p:nvSpPr>
            <p:cNvPr id="41" name="Pentagon 40">
              <a:extLst>
                <a:ext uri="{FF2B5EF4-FFF2-40B4-BE49-F238E27FC236}">
                  <a16:creationId xmlns:a16="http://schemas.microsoft.com/office/drawing/2014/main" id="{AE414539-76CD-4810-897D-B493A24D6C74}"/>
                </a:ext>
              </a:extLst>
            </p:cNvPr>
            <p:cNvSpPr/>
            <p:nvPr/>
          </p:nvSpPr>
          <p:spPr>
            <a:xfrm>
              <a:off x="4471988" y="246425"/>
              <a:ext cx="2324099" cy="81799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A36A7029-F6A6-E6C0-FE93-14B81C816FF2}"/>
                </a:ext>
              </a:extLst>
            </p:cNvPr>
            <p:cNvSpPr/>
            <p:nvPr/>
          </p:nvSpPr>
          <p:spPr>
            <a:xfrm>
              <a:off x="4471988" y="237081"/>
              <a:ext cx="2404846" cy="960580"/>
            </a:xfrm>
            <a:custGeom>
              <a:avLst/>
              <a:gdLst>
                <a:gd name="connsiteX0" fmla="*/ 1924556 w 2404846"/>
                <a:gd name="connsiteY0" fmla="*/ 0 h 960580"/>
                <a:gd name="connsiteX1" fmla="*/ 2404846 w 2404846"/>
                <a:gd name="connsiteY1" fmla="*/ 480290 h 960580"/>
                <a:gd name="connsiteX2" fmla="*/ 1924556 w 2404846"/>
                <a:gd name="connsiteY2" fmla="*/ 960580 h 960580"/>
                <a:gd name="connsiteX3" fmla="*/ 1924555 w 2404846"/>
                <a:gd name="connsiteY3" fmla="*/ 960580 h 960580"/>
                <a:gd name="connsiteX4" fmla="*/ 608911 w 2404846"/>
                <a:gd name="connsiteY4" fmla="*/ 960580 h 960580"/>
                <a:gd name="connsiteX5" fmla="*/ 608911 w 2404846"/>
                <a:gd name="connsiteY5" fmla="*/ 959894 h 960580"/>
                <a:gd name="connsiteX6" fmla="*/ 0 w 2404846"/>
                <a:gd name="connsiteY6" fmla="*/ 959894 h 960580"/>
                <a:gd name="connsiteX7" fmla="*/ 0 w 2404846"/>
                <a:gd name="connsiteY7" fmla="*/ 759870 h 960580"/>
                <a:gd name="connsiteX8" fmla="*/ 665162 w 2404846"/>
                <a:gd name="connsiteY8" fmla="*/ 759870 h 960580"/>
                <a:gd name="connsiteX9" fmla="*/ 665162 w 2404846"/>
                <a:gd name="connsiteY9" fmla="*/ 760104 h 960580"/>
                <a:gd name="connsiteX10" fmla="*/ 1864389 w 2404846"/>
                <a:gd name="connsiteY10" fmla="*/ 760104 h 960580"/>
                <a:gd name="connsiteX11" fmla="*/ 2140144 w 2404846"/>
                <a:gd name="connsiteY11" fmla="*/ 484348 h 960580"/>
                <a:gd name="connsiteX12" fmla="*/ 1790176 w 2404846"/>
                <a:gd name="connsiteY12" fmla="*/ 134380 h 960580"/>
                <a:gd name="connsiteX13" fmla="*/ 1653511 w 2404846"/>
                <a:gd name="connsiteY13" fmla="*/ 8964 h 9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4846" h="960580">
                  <a:moveTo>
                    <a:pt x="1924556" y="0"/>
                  </a:moveTo>
                  <a:lnTo>
                    <a:pt x="2404846" y="480290"/>
                  </a:lnTo>
                  <a:lnTo>
                    <a:pt x="1924556" y="960580"/>
                  </a:lnTo>
                  <a:lnTo>
                    <a:pt x="1924555" y="960580"/>
                  </a:lnTo>
                  <a:lnTo>
                    <a:pt x="608911" y="960580"/>
                  </a:lnTo>
                  <a:lnTo>
                    <a:pt x="608911" y="959894"/>
                  </a:lnTo>
                  <a:lnTo>
                    <a:pt x="0" y="959894"/>
                  </a:lnTo>
                  <a:lnTo>
                    <a:pt x="0" y="759870"/>
                  </a:lnTo>
                  <a:lnTo>
                    <a:pt x="665162" y="759870"/>
                  </a:lnTo>
                  <a:lnTo>
                    <a:pt x="665162" y="760104"/>
                  </a:lnTo>
                  <a:lnTo>
                    <a:pt x="1864389" y="760104"/>
                  </a:lnTo>
                  <a:lnTo>
                    <a:pt x="2140144" y="484348"/>
                  </a:lnTo>
                  <a:lnTo>
                    <a:pt x="1790176" y="134380"/>
                  </a:lnTo>
                  <a:lnTo>
                    <a:pt x="1653511" y="896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 name="Group 43">
            <a:extLst>
              <a:ext uri="{FF2B5EF4-FFF2-40B4-BE49-F238E27FC236}">
                <a16:creationId xmlns:a16="http://schemas.microsoft.com/office/drawing/2014/main" id="{1AA080E6-61B2-36D6-8AB1-9E4C0A411CCD}"/>
              </a:ext>
            </a:extLst>
          </p:cNvPr>
          <p:cNvGrpSpPr/>
          <p:nvPr/>
        </p:nvGrpSpPr>
        <p:grpSpPr>
          <a:xfrm>
            <a:off x="7207919" y="5321531"/>
            <a:ext cx="2404846" cy="960580"/>
            <a:chOff x="4471988" y="237081"/>
            <a:chExt cx="2404846" cy="960580"/>
          </a:xfrm>
        </p:grpSpPr>
        <p:sp>
          <p:nvSpPr>
            <p:cNvPr id="45" name="Pentagon 44">
              <a:extLst>
                <a:ext uri="{FF2B5EF4-FFF2-40B4-BE49-F238E27FC236}">
                  <a16:creationId xmlns:a16="http://schemas.microsoft.com/office/drawing/2014/main" id="{CA4D785B-DB25-6A67-94DC-C5550AFD9425}"/>
                </a:ext>
              </a:extLst>
            </p:cNvPr>
            <p:cNvSpPr/>
            <p:nvPr/>
          </p:nvSpPr>
          <p:spPr>
            <a:xfrm>
              <a:off x="4471988" y="246425"/>
              <a:ext cx="2324099" cy="81799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490AF54B-5EEE-26AB-5B03-4F2295B4A513}"/>
                </a:ext>
              </a:extLst>
            </p:cNvPr>
            <p:cNvSpPr/>
            <p:nvPr/>
          </p:nvSpPr>
          <p:spPr>
            <a:xfrm>
              <a:off x="4471988" y="237081"/>
              <a:ext cx="2404846" cy="960580"/>
            </a:xfrm>
            <a:custGeom>
              <a:avLst/>
              <a:gdLst>
                <a:gd name="connsiteX0" fmla="*/ 1924556 w 2404846"/>
                <a:gd name="connsiteY0" fmla="*/ 0 h 960580"/>
                <a:gd name="connsiteX1" fmla="*/ 2404846 w 2404846"/>
                <a:gd name="connsiteY1" fmla="*/ 480290 h 960580"/>
                <a:gd name="connsiteX2" fmla="*/ 1924556 w 2404846"/>
                <a:gd name="connsiteY2" fmla="*/ 960580 h 960580"/>
                <a:gd name="connsiteX3" fmla="*/ 1924555 w 2404846"/>
                <a:gd name="connsiteY3" fmla="*/ 960580 h 960580"/>
                <a:gd name="connsiteX4" fmla="*/ 608911 w 2404846"/>
                <a:gd name="connsiteY4" fmla="*/ 960580 h 960580"/>
                <a:gd name="connsiteX5" fmla="*/ 608911 w 2404846"/>
                <a:gd name="connsiteY5" fmla="*/ 959894 h 960580"/>
                <a:gd name="connsiteX6" fmla="*/ 0 w 2404846"/>
                <a:gd name="connsiteY6" fmla="*/ 959894 h 960580"/>
                <a:gd name="connsiteX7" fmla="*/ 0 w 2404846"/>
                <a:gd name="connsiteY7" fmla="*/ 759870 h 960580"/>
                <a:gd name="connsiteX8" fmla="*/ 665162 w 2404846"/>
                <a:gd name="connsiteY8" fmla="*/ 759870 h 960580"/>
                <a:gd name="connsiteX9" fmla="*/ 665162 w 2404846"/>
                <a:gd name="connsiteY9" fmla="*/ 760104 h 960580"/>
                <a:gd name="connsiteX10" fmla="*/ 1864389 w 2404846"/>
                <a:gd name="connsiteY10" fmla="*/ 760104 h 960580"/>
                <a:gd name="connsiteX11" fmla="*/ 2140144 w 2404846"/>
                <a:gd name="connsiteY11" fmla="*/ 484348 h 960580"/>
                <a:gd name="connsiteX12" fmla="*/ 1790176 w 2404846"/>
                <a:gd name="connsiteY12" fmla="*/ 134380 h 960580"/>
                <a:gd name="connsiteX13" fmla="*/ 1653511 w 2404846"/>
                <a:gd name="connsiteY13" fmla="*/ 8964 h 9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4846" h="960580">
                  <a:moveTo>
                    <a:pt x="1924556" y="0"/>
                  </a:moveTo>
                  <a:lnTo>
                    <a:pt x="2404846" y="480290"/>
                  </a:lnTo>
                  <a:lnTo>
                    <a:pt x="1924556" y="960580"/>
                  </a:lnTo>
                  <a:lnTo>
                    <a:pt x="1924555" y="960580"/>
                  </a:lnTo>
                  <a:lnTo>
                    <a:pt x="608911" y="960580"/>
                  </a:lnTo>
                  <a:lnTo>
                    <a:pt x="608911" y="959894"/>
                  </a:lnTo>
                  <a:lnTo>
                    <a:pt x="0" y="959894"/>
                  </a:lnTo>
                  <a:lnTo>
                    <a:pt x="0" y="759870"/>
                  </a:lnTo>
                  <a:lnTo>
                    <a:pt x="665162" y="759870"/>
                  </a:lnTo>
                  <a:lnTo>
                    <a:pt x="665162" y="760104"/>
                  </a:lnTo>
                  <a:lnTo>
                    <a:pt x="1864389" y="760104"/>
                  </a:lnTo>
                  <a:lnTo>
                    <a:pt x="2140144" y="484348"/>
                  </a:lnTo>
                  <a:lnTo>
                    <a:pt x="1790176" y="134380"/>
                  </a:lnTo>
                  <a:lnTo>
                    <a:pt x="1653511" y="89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Oval 46">
            <a:extLst>
              <a:ext uri="{FF2B5EF4-FFF2-40B4-BE49-F238E27FC236}">
                <a16:creationId xmlns:a16="http://schemas.microsoft.com/office/drawing/2014/main" id="{703051AC-972B-23FF-B058-E3EBE6BDC9F2}"/>
              </a:ext>
            </a:extLst>
          </p:cNvPr>
          <p:cNvSpPr/>
          <p:nvPr/>
        </p:nvSpPr>
        <p:spPr>
          <a:xfrm>
            <a:off x="4404000" y="1967742"/>
            <a:ext cx="2506133" cy="2506133"/>
          </a:xfrm>
          <a:prstGeom prst="ellipse">
            <a:avLst/>
          </a:prstGeom>
          <a:solidFill>
            <a:schemeClr val="bg1">
              <a:lumMod val="95000"/>
            </a:schemeClr>
          </a:solidFill>
          <a:ln>
            <a:noFill/>
          </a:ln>
          <a:effectLst>
            <a:outerShdw blurRad="167084" dist="132754" dir="1860000" sx="112000" sy="11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784E997-4054-07D3-CD81-7F82C1D41114}"/>
              </a:ext>
            </a:extLst>
          </p:cNvPr>
          <p:cNvSpPr/>
          <p:nvPr/>
        </p:nvSpPr>
        <p:spPr>
          <a:xfrm rot="19970857">
            <a:off x="6324710" y="1150042"/>
            <a:ext cx="841725" cy="2010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0F32070-3100-F21C-B228-7C5971CDFAA5}"/>
              </a:ext>
            </a:extLst>
          </p:cNvPr>
          <p:cNvSpPr/>
          <p:nvPr/>
        </p:nvSpPr>
        <p:spPr>
          <a:xfrm rot="2817222">
            <a:off x="5934414" y="5529385"/>
            <a:ext cx="1599027" cy="202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6CB2D60-91E0-B6C8-266C-C297F55B4A47}"/>
              </a:ext>
            </a:extLst>
          </p:cNvPr>
          <p:cNvSpPr/>
          <p:nvPr/>
        </p:nvSpPr>
        <p:spPr>
          <a:xfrm>
            <a:off x="7464963" y="2604553"/>
            <a:ext cx="755286" cy="1849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25D96AE-D6AE-2F96-BBB5-8508FDB70962}"/>
              </a:ext>
            </a:extLst>
          </p:cNvPr>
          <p:cNvSpPr/>
          <p:nvPr/>
        </p:nvSpPr>
        <p:spPr>
          <a:xfrm>
            <a:off x="7353804" y="4073398"/>
            <a:ext cx="921516" cy="1991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9">
            <a:extLst>
              <a:ext uri="{FF2B5EF4-FFF2-40B4-BE49-F238E27FC236}">
                <a16:creationId xmlns:a16="http://schemas.microsoft.com/office/drawing/2014/main" id="{9B57B8A6-C7AA-51E7-8925-3C70CCB6CA58}"/>
              </a:ext>
            </a:extLst>
          </p:cNvPr>
          <p:cNvSpPr txBox="1">
            <a:spLocks noChangeArrowheads="1"/>
          </p:cNvSpPr>
          <p:nvPr/>
        </p:nvSpPr>
        <p:spPr bwMode="auto">
          <a:xfrm>
            <a:off x="7129176" y="329690"/>
            <a:ext cx="2189115" cy="81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302020204030203" pitchFamily="34" charset="77"/>
              </a:defRPr>
            </a:lvl1pPr>
            <a:lvl2pPr marL="685800" indent="-228600">
              <a:defRPr>
                <a:solidFill>
                  <a:schemeClr val="tx1"/>
                </a:solidFill>
                <a:latin typeface="Lato Light" panose="020F0302020204030203" pitchFamily="34" charset="77"/>
              </a:defRPr>
            </a:lvl2pPr>
            <a:lvl3pPr marL="1143000" indent="-228600">
              <a:defRPr>
                <a:solidFill>
                  <a:schemeClr val="tx1"/>
                </a:solidFill>
                <a:latin typeface="Lato Light" panose="020F0302020204030203" pitchFamily="34" charset="77"/>
              </a:defRPr>
            </a:lvl3pPr>
            <a:lvl4pPr marL="1600200" indent="-228600">
              <a:defRPr>
                <a:solidFill>
                  <a:schemeClr val="tx1"/>
                </a:solidFill>
                <a:latin typeface="Lato Light" panose="020F0302020204030203" pitchFamily="34" charset="77"/>
              </a:defRPr>
            </a:lvl4pPr>
            <a:lvl5pPr marL="2057400" indent="-228600">
              <a:defRPr>
                <a:solidFill>
                  <a:schemeClr val="tx1"/>
                </a:solidFill>
                <a:latin typeface="Lato Light" panose="020F0302020204030203" pitchFamily="34" charset="77"/>
              </a:defRPr>
            </a:lvl5pPr>
            <a:lvl6pPr marL="2514600" indent="-228600" fontAlgn="base">
              <a:spcBef>
                <a:spcPct val="0"/>
              </a:spcBef>
              <a:spcAft>
                <a:spcPct val="0"/>
              </a:spcAft>
              <a:defRPr>
                <a:solidFill>
                  <a:schemeClr val="tx1"/>
                </a:solidFill>
                <a:latin typeface="Lato Light" panose="020F0302020204030203" pitchFamily="34" charset="77"/>
              </a:defRPr>
            </a:lvl6pPr>
            <a:lvl7pPr marL="2971800" indent="-228600" fontAlgn="base">
              <a:spcBef>
                <a:spcPct val="0"/>
              </a:spcBef>
              <a:spcAft>
                <a:spcPct val="0"/>
              </a:spcAft>
              <a:defRPr>
                <a:solidFill>
                  <a:schemeClr val="tx1"/>
                </a:solidFill>
                <a:latin typeface="Lato Light" panose="020F0302020204030203" pitchFamily="34" charset="77"/>
              </a:defRPr>
            </a:lvl7pPr>
            <a:lvl8pPr marL="3429000" indent="-228600" fontAlgn="base">
              <a:spcBef>
                <a:spcPct val="0"/>
              </a:spcBef>
              <a:spcAft>
                <a:spcPct val="0"/>
              </a:spcAft>
              <a:defRPr>
                <a:solidFill>
                  <a:schemeClr val="tx1"/>
                </a:solidFill>
                <a:latin typeface="Lato Light" panose="020F0302020204030203" pitchFamily="34" charset="77"/>
              </a:defRPr>
            </a:lvl8pPr>
            <a:lvl9pPr marL="3886200" indent="-228600" fontAlgn="base">
              <a:spcBef>
                <a:spcPct val="0"/>
              </a:spcBef>
              <a:spcAft>
                <a:spcPct val="0"/>
              </a:spcAft>
              <a:defRPr>
                <a:solidFill>
                  <a:schemeClr val="tx1"/>
                </a:solidFill>
                <a:latin typeface="Lato Light" panose="020F0302020204030203" pitchFamily="34" charset="77"/>
              </a:defRPr>
            </a:lvl9pPr>
          </a:lstStyle>
          <a:p>
            <a:pPr eaLnBrk="1" hangingPunct="1">
              <a:lnSpc>
                <a:spcPct val="90000"/>
              </a:lnSpc>
              <a:spcBef>
                <a:spcPts val="1000"/>
              </a:spcBef>
              <a:buFont typeface="Arial" panose="020B0604020202020204" pitchFamily="34" charset="0"/>
              <a:buNone/>
            </a:pPr>
            <a:r>
              <a:rPr lang="en-US" altLang="en-CO" sz="1200" dirty="0">
                <a:latin typeface="Montserrat Light" pitchFamily="2" charset="77"/>
              </a:rPr>
              <a:t>Lorem ipsum dolor sit </a:t>
            </a:r>
            <a:r>
              <a:rPr lang="en-US" altLang="en-CO" sz="1200" dirty="0" err="1">
                <a:latin typeface="Montserrat Light" pitchFamily="2" charset="77"/>
              </a:rPr>
              <a:t>amet</a:t>
            </a:r>
            <a:r>
              <a:rPr lang="en-US" altLang="en-CO" sz="1200" dirty="0">
                <a:latin typeface="Montserrat Light" pitchFamily="2" charset="77"/>
              </a:rPr>
              <a:t>, </a:t>
            </a:r>
            <a:r>
              <a:rPr lang="en-US" altLang="en-CO" sz="1200" dirty="0" err="1">
                <a:latin typeface="Montserrat Light" pitchFamily="2" charset="77"/>
              </a:rPr>
              <a:t>consectetur</a:t>
            </a:r>
            <a:r>
              <a:rPr lang="en-US" altLang="en-CO" sz="1200" dirty="0">
                <a:latin typeface="Montserrat Light" pitchFamily="2" charset="77"/>
              </a:rPr>
              <a:t> </a:t>
            </a:r>
            <a:r>
              <a:rPr lang="en-US" altLang="en-CO" sz="1200" dirty="0" err="1">
                <a:latin typeface="Montserrat Light" pitchFamily="2" charset="77"/>
              </a:rPr>
              <a:t>adipiscing</a:t>
            </a:r>
            <a:r>
              <a:rPr lang="en-US" altLang="en-CO" sz="1200" dirty="0">
                <a:latin typeface="Montserrat Light" pitchFamily="2" charset="77"/>
              </a:rPr>
              <a:t> </a:t>
            </a:r>
            <a:r>
              <a:rPr lang="en-US" altLang="en-CO" sz="1200" dirty="0" err="1">
                <a:latin typeface="Montserrat Light" pitchFamily="2" charset="77"/>
              </a:rPr>
              <a:t>elit</a:t>
            </a:r>
            <a:r>
              <a:rPr lang="en-US" altLang="en-CO" sz="1200" dirty="0">
                <a:latin typeface="Montserrat Light" pitchFamily="2" charset="77"/>
              </a:rPr>
              <a:t>. </a:t>
            </a:r>
          </a:p>
        </p:txBody>
      </p:sp>
      <p:sp>
        <p:nvSpPr>
          <p:cNvPr id="53" name="Text Placeholder 9">
            <a:extLst>
              <a:ext uri="{FF2B5EF4-FFF2-40B4-BE49-F238E27FC236}">
                <a16:creationId xmlns:a16="http://schemas.microsoft.com/office/drawing/2014/main" id="{3A10BB30-1140-E272-55F2-3964F578229C}"/>
              </a:ext>
            </a:extLst>
          </p:cNvPr>
          <p:cNvSpPr txBox="1">
            <a:spLocks noChangeArrowheads="1"/>
          </p:cNvSpPr>
          <p:nvPr/>
        </p:nvSpPr>
        <p:spPr bwMode="auto">
          <a:xfrm>
            <a:off x="8135247" y="1936222"/>
            <a:ext cx="2189115" cy="81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302020204030203" pitchFamily="34" charset="77"/>
              </a:defRPr>
            </a:lvl1pPr>
            <a:lvl2pPr marL="685800" indent="-228600">
              <a:defRPr>
                <a:solidFill>
                  <a:schemeClr val="tx1"/>
                </a:solidFill>
                <a:latin typeface="Lato Light" panose="020F0302020204030203" pitchFamily="34" charset="77"/>
              </a:defRPr>
            </a:lvl2pPr>
            <a:lvl3pPr marL="1143000" indent="-228600">
              <a:defRPr>
                <a:solidFill>
                  <a:schemeClr val="tx1"/>
                </a:solidFill>
                <a:latin typeface="Lato Light" panose="020F0302020204030203" pitchFamily="34" charset="77"/>
              </a:defRPr>
            </a:lvl3pPr>
            <a:lvl4pPr marL="1600200" indent="-228600">
              <a:defRPr>
                <a:solidFill>
                  <a:schemeClr val="tx1"/>
                </a:solidFill>
                <a:latin typeface="Lato Light" panose="020F0302020204030203" pitchFamily="34" charset="77"/>
              </a:defRPr>
            </a:lvl4pPr>
            <a:lvl5pPr marL="2057400" indent="-228600">
              <a:defRPr>
                <a:solidFill>
                  <a:schemeClr val="tx1"/>
                </a:solidFill>
                <a:latin typeface="Lato Light" panose="020F0302020204030203" pitchFamily="34" charset="77"/>
              </a:defRPr>
            </a:lvl5pPr>
            <a:lvl6pPr marL="2514600" indent="-228600" fontAlgn="base">
              <a:spcBef>
                <a:spcPct val="0"/>
              </a:spcBef>
              <a:spcAft>
                <a:spcPct val="0"/>
              </a:spcAft>
              <a:defRPr>
                <a:solidFill>
                  <a:schemeClr val="tx1"/>
                </a:solidFill>
                <a:latin typeface="Lato Light" panose="020F0302020204030203" pitchFamily="34" charset="77"/>
              </a:defRPr>
            </a:lvl6pPr>
            <a:lvl7pPr marL="2971800" indent="-228600" fontAlgn="base">
              <a:spcBef>
                <a:spcPct val="0"/>
              </a:spcBef>
              <a:spcAft>
                <a:spcPct val="0"/>
              </a:spcAft>
              <a:defRPr>
                <a:solidFill>
                  <a:schemeClr val="tx1"/>
                </a:solidFill>
                <a:latin typeface="Lato Light" panose="020F0302020204030203" pitchFamily="34" charset="77"/>
              </a:defRPr>
            </a:lvl7pPr>
            <a:lvl8pPr marL="3429000" indent="-228600" fontAlgn="base">
              <a:spcBef>
                <a:spcPct val="0"/>
              </a:spcBef>
              <a:spcAft>
                <a:spcPct val="0"/>
              </a:spcAft>
              <a:defRPr>
                <a:solidFill>
                  <a:schemeClr val="tx1"/>
                </a:solidFill>
                <a:latin typeface="Lato Light" panose="020F0302020204030203" pitchFamily="34" charset="77"/>
              </a:defRPr>
            </a:lvl8pPr>
            <a:lvl9pPr marL="3886200" indent="-228600" fontAlgn="base">
              <a:spcBef>
                <a:spcPct val="0"/>
              </a:spcBef>
              <a:spcAft>
                <a:spcPct val="0"/>
              </a:spcAft>
              <a:defRPr>
                <a:solidFill>
                  <a:schemeClr val="tx1"/>
                </a:solidFill>
                <a:latin typeface="Lato Light" panose="020F0302020204030203" pitchFamily="34" charset="77"/>
              </a:defRPr>
            </a:lvl9pPr>
          </a:lstStyle>
          <a:p>
            <a:pPr eaLnBrk="1" hangingPunct="1">
              <a:lnSpc>
                <a:spcPct val="90000"/>
              </a:lnSpc>
              <a:spcBef>
                <a:spcPts val="1000"/>
              </a:spcBef>
              <a:buFont typeface="Arial" panose="020B0604020202020204" pitchFamily="34" charset="0"/>
              <a:buNone/>
            </a:pPr>
            <a:r>
              <a:rPr lang="en-US" altLang="en-CO" sz="1200" dirty="0">
                <a:latin typeface="Montserrat Light" pitchFamily="2" charset="77"/>
              </a:rPr>
              <a:t>Lorem ipsum dolor sit </a:t>
            </a:r>
            <a:r>
              <a:rPr lang="en-US" altLang="en-CO" sz="1200" dirty="0" err="1">
                <a:latin typeface="Montserrat Light" pitchFamily="2" charset="77"/>
              </a:rPr>
              <a:t>amet</a:t>
            </a:r>
            <a:r>
              <a:rPr lang="en-US" altLang="en-CO" sz="1200" dirty="0">
                <a:latin typeface="Montserrat Light" pitchFamily="2" charset="77"/>
              </a:rPr>
              <a:t>, </a:t>
            </a:r>
            <a:r>
              <a:rPr lang="en-US" altLang="en-CO" sz="1200" dirty="0" err="1">
                <a:latin typeface="Montserrat Light" pitchFamily="2" charset="77"/>
              </a:rPr>
              <a:t>consectetur</a:t>
            </a:r>
            <a:r>
              <a:rPr lang="en-US" altLang="en-CO" sz="1200" dirty="0">
                <a:latin typeface="Montserrat Light" pitchFamily="2" charset="77"/>
              </a:rPr>
              <a:t> </a:t>
            </a:r>
            <a:r>
              <a:rPr lang="en-US" altLang="en-CO" sz="1200" dirty="0" err="1">
                <a:latin typeface="Montserrat Light" pitchFamily="2" charset="77"/>
              </a:rPr>
              <a:t>adipiscing</a:t>
            </a:r>
            <a:r>
              <a:rPr lang="en-US" altLang="en-CO" sz="1200" dirty="0">
                <a:latin typeface="Montserrat Light" pitchFamily="2" charset="77"/>
              </a:rPr>
              <a:t> </a:t>
            </a:r>
            <a:r>
              <a:rPr lang="en-US" altLang="en-CO" sz="1200" dirty="0" err="1">
                <a:latin typeface="Montserrat Light" pitchFamily="2" charset="77"/>
              </a:rPr>
              <a:t>elit</a:t>
            </a:r>
            <a:r>
              <a:rPr lang="en-US" altLang="en-CO" sz="1200" dirty="0">
                <a:latin typeface="Montserrat Light" pitchFamily="2" charset="77"/>
              </a:rPr>
              <a:t>. </a:t>
            </a:r>
          </a:p>
        </p:txBody>
      </p:sp>
      <p:sp>
        <p:nvSpPr>
          <p:cNvPr id="54" name="Text Placeholder 9">
            <a:extLst>
              <a:ext uri="{FF2B5EF4-FFF2-40B4-BE49-F238E27FC236}">
                <a16:creationId xmlns:a16="http://schemas.microsoft.com/office/drawing/2014/main" id="{B0F31E2F-0BC0-C743-3D9D-F7170B75A1C6}"/>
              </a:ext>
            </a:extLst>
          </p:cNvPr>
          <p:cNvSpPr txBox="1">
            <a:spLocks noChangeArrowheads="1"/>
          </p:cNvSpPr>
          <p:nvPr/>
        </p:nvSpPr>
        <p:spPr bwMode="auto">
          <a:xfrm>
            <a:off x="8109090" y="3401572"/>
            <a:ext cx="2189115" cy="81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302020204030203" pitchFamily="34" charset="77"/>
              </a:defRPr>
            </a:lvl1pPr>
            <a:lvl2pPr marL="685800" indent="-228600">
              <a:defRPr>
                <a:solidFill>
                  <a:schemeClr val="tx1"/>
                </a:solidFill>
                <a:latin typeface="Lato Light" panose="020F0302020204030203" pitchFamily="34" charset="77"/>
              </a:defRPr>
            </a:lvl2pPr>
            <a:lvl3pPr marL="1143000" indent="-228600">
              <a:defRPr>
                <a:solidFill>
                  <a:schemeClr val="tx1"/>
                </a:solidFill>
                <a:latin typeface="Lato Light" panose="020F0302020204030203" pitchFamily="34" charset="77"/>
              </a:defRPr>
            </a:lvl3pPr>
            <a:lvl4pPr marL="1600200" indent="-228600">
              <a:defRPr>
                <a:solidFill>
                  <a:schemeClr val="tx1"/>
                </a:solidFill>
                <a:latin typeface="Lato Light" panose="020F0302020204030203" pitchFamily="34" charset="77"/>
              </a:defRPr>
            </a:lvl4pPr>
            <a:lvl5pPr marL="2057400" indent="-228600">
              <a:defRPr>
                <a:solidFill>
                  <a:schemeClr val="tx1"/>
                </a:solidFill>
                <a:latin typeface="Lato Light" panose="020F0302020204030203" pitchFamily="34" charset="77"/>
              </a:defRPr>
            </a:lvl5pPr>
            <a:lvl6pPr marL="2514600" indent="-228600" fontAlgn="base">
              <a:spcBef>
                <a:spcPct val="0"/>
              </a:spcBef>
              <a:spcAft>
                <a:spcPct val="0"/>
              </a:spcAft>
              <a:defRPr>
                <a:solidFill>
                  <a:schemeClr val="tx1"/>
                </a:solidFill>
                <a:latin typeface="Lato Light" panose="020F0302020204030203" pitchFamily="34" charset="77"/>
              </a:defRPr>
            </a:lvl6pPr>
            <a:lvl7pPr marL="2971800" indent="-228600" fontAlgn="base">
              <a:spcBef>
                <a:spcPct val="0"/>
              </a:spcBef>
              <a:spcAft>
                <a:spcPct val="0"/>
              </a:spcAft>
              <a:defRPr>
                <a:solidFill>
                  <a:schemeClr val="tx1"/>
                </a:solidFill>
                <a:latin typeface="Lato Light" panose="020F0302020204030203" pitchFamily="34" charset="77"/>
              </a:defRPr>
            </a:lvl7pPr>
            <a:lvl8pPr marL="3429000" indent="-228600" fontAlgn="base">
              <a:spcBef>
                <a:spcPct val="0"/>
              </a:spcBef>
              <a:spcAft>
                <a:spcPct val="0"/>
              </a:spcAft>
              <a:defRPr>
                <a:solidFill>
                  <a:schemeClr val="tx1"/>
                </a:solidFill>
                <a:latin typeface="Lato Light" panose="020F0302020204030203" pitchFamily="34" charset="77"/>
              </a:defRPr>
            </a:lvl8pPr>
            <a:lvl9pPr marL="3886200" indent="-228600" fontAlgn="base">
              <a:spcBef>
                <a:spcPct val="0"/>
              </a:spcBef>
              <a:spcAft>
                <a:spcPct val="0"/>
              </a:spcAft>
              <a:defRPr>
                <a:solidFill>
                  <a:schemeClr val="tx1"/>
                </a:solidFill>
                <a:latin typeface="Lato Light" panose="020F0302020204030203" pitchFamily="34" charset="77"/>
              </a:defRPr>
            </a:lvl9pPr>
          </a:lstStyle>
          <a:p>
            <a:pPr eaLnBrk="1" hangingPunct="1">
              <a:lnSpc>
                <a:spcPct val="90000"/>
              </a:lnSpc>
              <a:spcBef>
                <a:spcPts val="1000"/>
              </a:spcBef>
              <a:buFont typeface="Arial" panose="020B0604020202020204" pitchFamily="34" charset="0"/>
              <a:buNone/>
            </a:pPr>
            <a:r>
              <a:rPr lang="en-US" altLang="en-CO" sz="1200" dirty="0">
                <a:latin typeface="Montserrat Light" pitchFamily="2" charset="77"/>
              </a:rPr>
              <a:t>Lorem ipsum dolor sit </a:t>
            </a:r>
            <a:r>
              <a:rPr lang="en-US" altLang="en-CO" sz="1200" dirty="0" err="1">
                <a:latin typeface="Montserrat Light" pitchFamily="2" charset="77"/>
              </a:rPr>
              <a:t>amet</a:t>
            </a:r>
            <a:r>
              <a:rPr lang="en-US" altLang="en-CO" sz="1200" dirty="0">
                <a:latin typeface="Montserrat Light" pitchFamily="2" charset="77"/>
              </a:rPr>
              <a:t>, </a:t>
            </a:r>
            <a:r>
              <a:rPr lang="en-US" altLang="en-CO" sz="1200" dirty="0" err="1">
                <a:latin typeface="Montserrat Light" pitchFamily="2" charset="77"/>
              </a:rPr>
              <a:t>consectetur</a:t>
            </a:r>
            <a:r>
              <a:rPr lang="en-US" altLang="en-CO" sz="1200" dirty="0">
                <a:latin typeface="Montserrat Light" pitchFamily="2" charset="77"/>
              </a:rPr>
              <a:t> </a:t>
            </a:r>
            <a:r>
              <a:rPr lang="en-US" altLang="en-CO" sz="1200" dirty="0" err="1">
                <a:latin typeface="Montserrat Light" pitchFamily="2" charset="77"/>
              </a:rPr>
              <a:t>adipiscing</a:t>
            </a:r>
            <a:r>
              <a:rPr lang="en-US" altLang="en-CO" sz="1200" dirty="0">
                <a:latin typeface="Montserrat Light" pitchFamily="2" charset="77"/>
              </a:rPr>
              <a:t> </a:t>
            </a:r>
            <a:r>
              <a:rPr lang="en-US" altLang="en-CO" sz="1200" dirty="0" err="1">
                <a:latin typeface="Montserrat Light" pitchFamily="2" charset="77"/>
              </a:rPr>
              <a:t>elit</a:t>
            </a:r>
            <a:r>
              <a:rPr lang="en-US" altLang="en-CO" sz="1200" dirty="0">
                <a:latin typeface="Montserrat Light" pitchFamily="2" charset="77"/>
              </a:rPr>
              <a:t>. </a:t>
            </a:r>
          </a:p>
        </p:txBody>
      </p:sp>
      <p:sp>
        <p:nvSpPr>
          <p:cNvPr id="55" name="Text Placeholder 9">
            <a:extLst>
              <a:ext uri="{FF2B5EF4-FFF2-40B4-BE49-F238E27FC236}">
                <a16:creationId xmlns:a16="http://schemas.microsoft.com/office/drawing/2014/main" id="{5B75ACDA-1180-3748-A915-111F459A7C6D}"/>
              </a:ext>
            </a:extLst>
          </p:cNvPr>
          <p:cNvSpPr txBox="1">
            <a:spLocks noChangeArrowheads="1"/>
          </p:cNvSpPr>
          <p:nvPr/>
        </p:nvSpPr>
        <p:spPr bwMode="auto">
          <a:xfrm>
            <a:off x="7249043" y="5391486"/>
            <a:ext cx="2189115" cy="81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302020204030203" pitchFamily="34" charset="77"/>
              </a:defRPr>
            </a:lvl1pPr>
            <a:lvl2pPr marL="685800" indent="-228600">
              <a:defRPr>
                <a:solidFill>
                  <a:schemeClr val="tx1"/>
                </a:solidFill>
                <a:latin typeface="Lato Light" panose="020F0302020204030203" pitchFamily="34" charset="77"/>
              </a:defRPr>
            </a:lvl2pPr>
            <a:lvl3pPr marL="1143000" indent="-228600">
              <a:defRPr>
                <a:solidFill>
                  <a:schemeClr val="tx1"/>
                </a:solidFill>
                <a:latin typeface="Lato Light" panose="020F0302020204030203" pitchFamily="34" charset="77"/>
              </a:defRPr>
            </a:lvl3pPr>
            <a:lvl4pPr marL="1600200" indent="-228600">
              <a:defRPr>
                <a:solidFill>
                  <a:schemeClr val="tx1"/>
                </a:solidFill>
                <a:latin typeface="Lato Light" panose="020F0302020204030203" pitchFamily="34" charset="77"/>
              </a:defRPr>
            </a:lvl4pPr>
            <a:lvl5pPr marL="2057400" indent="-228600">
              <a:defRPr>
                <a:solidFill>
                  <a:schemeClr val="tx1"/>
                </a:solidFill>
                <a:latin typeface="Lato Light" panose="020F0302020204030203" pitchFamily="34" charset="77"/>
              </a:defRPr>
            </a:lvl5pPr>
            <a:lvl6pPr marL="2514600" indent="-228600" fontAlgn="base">
              <a:spcBef>
                <a:spcPct val="0"/>
              </a:spcBef>
              <a:spcAft>
                <a:spcPct val="0"/>
              </a:spcAft>
              <a:defRPr>
                <a:solidFill>
                  <a:schemeClr val="tx1"/>
                </a:solidFill>
                <a:latin typeface="Lato Light" panose="020F0302020204030203" pitchFamily="34" charset="77"/>
              </a:defRPr>
            </a:lvl6pPr>
            <a:lvl7pPr marL="2971800" indent="-228600" fontAlgn="base">
              <a:spcBef>
                <a:spcPct val="0"/>
              </a:spcBef>
              <a:spcAft>
                <a:spcPct val="0"/>
              </a:spcAft>
              <a:defRPr>
                <a:solidFill>
                  <a:schemeClr val="tx1"/>
                </a:solidFill>
                <a:latin typeface="Lato Light" panose="020F0302020204030203" pitchFamily="34" charset="77"/>
              </a:defRPr>
            </a:lvl7pPr>
            <a:lvl8pPr marL="3429000" indent="-228600" fontAlgn="base">
              <a:spcBef>
                <a:spcPct val="0"/>
              </a:spcBef>
              <a:spcAft>
                <a:spcPct val="0"/>
              </a:spcAft>
              <a:defRPr>
                <a:solidFill>
                  <a:schemeClr val="tx1"/>
                </a:solidFill>
                <a:latin typeface="Lato Light" panose="020F0302020204030203" pitchFamily="34" charset="77"/>
              </a:defRPr>
            </a:lvl8pPr>
            <a:lvl9pPr marL="3886200" indent="-228600" fontAlgn="base">
              <a:spcBef>
                <a:spcPct val="0"/>
              </a:spcBef>
              <a:spcAft>
                <a:spcPct val="0"/>
              </a:spcAft>
              <a:defRPr>
                <a:solidFill>
                  <a:schemeClr val="tx1"/>
                </a:solidFill>
                <a:latin typeface="Lato Light" panose="020F0302020204030203" pitchFamily="34" charset="77"/>
              </a:defRPr>
            </a:lvl9pPr>
          </a:lstStyle>
          <a:p>
            <a:pPr eaLnBrk="1" hangingPunct="1">
              <a:lnSpc>
                <a:spcPct val="90000"/>
              </a:lnSpc>
              <a:spcBef>
                <a:spcPts val="1000"/>
              </a:spcBef>
              <a:buFont typeface="Arial" panose="020B0604020202020204" pitchFamily="34" charset="0"/>
              <a:buNone/>
            </a:pPr>
            <a:r>
              <a:rPr lang="en-US" altLang="en-CO" sz="1200" dirty="0">
                <a:latin typeface="Montserrat Light" pitchFamily="2" charset="77"/>
              </a:rPr>
              <a:t>Lorem ipsum dolor sit </a:t>
            </a:r>
            <a:r>
              <a:rPr lang="en-US" altLang="en-CO" sz="1200" dirty="0" err="1">
                <a:latin typeface="Montserrat Light" pitchFamily="2" charset="77"/>
              </a:rPr>
              <a:t>amet</a:t>
            </a:r>
            <a:r>
              <a:rPr lang="en-US" altLang="en-CO" sz="1200" dirty="0">
                <a:latin typeface="Montserrat Light" pitchFamily="2" charset="77"/>
              </a:rPr>
              <a:t>, </a:t>
            </a:r>
            <a:r>
              <a:rPr lang="en-US" altLang="en-CO" sz="1200" dirty="0" err="1">
                <a:latin typeface="Montserrat Light" pitchFamily="2" charset="77"/>
              </a:rPr>
              <a:t>consectetur</a:t>
            </a:r>
            <a:r>
              <a:rPr lang="en-US" altLang="en-CO" sz="1200" dirty="0">
                <a:latin typeface="Montserrat Light" pitchFamily="2" charset="77"/>
              </a:rPr>
              <a:t> </a:t>
            </a:r>
            <a:r>
              <a:rPr lang="en-US" altLang="en-CO" sz="1200" dirty="0" err="1">
                <a:latin typeface="Montserrat Light" pitchFamily="2" charset="77"/>
              </a:rPr>
              <a:t>adipiscing</a:t>
            </a:r>
            <a:r>
              <a:rPr lang="en-US" altLang="en-CO" sz="1200" dirty="0">
                <a:latin typeface="Montserrat Light" pitchFamily="2" charset="77"/>
              </a:rPr>
              <a:t> </a:t>
            </a:r>
            <a:r>
              <a:rPr lang="en-US" altLang="en-CO" sz="1200" dirty="0" err="1">
                <a:latin typeface="Montserrat Light" pitchFamily="2" charset="77"/>
              </a:rPr>
              <a:t>elit</a:t>
            </a:r>
            <a:r>
              <a:rPr lang="en-US" altLang="en-CO" sz="1200" dirty="0">
                <a:latin typeface="Montserrat Light" pitchFamily="2" charset="77"/>
              </a:rPr>
              <a:t>. </a:t>
            </a:r>
          </a:p>
        </p:txBody>
      </p:sp>
      <p:sp>
        <p:nvSpPr>
          <p:cNvPr id="56" name="TextBox 57">
            <a:extLst>
              <a:ext uri="{FF2B5EF4-FFF2-40B4-BE49-F238E27FC236}">
                <a16:creationId xmlns:a16="http://schemas.microsoft.com/office/drawing/2014/main" id="{07E1EA45-001C-C6B1-CC79-61BF18DC09B7}"/>
              </a:ext>
            </a:extLst>
          </p:cNvPr>
          <p:cNvSpPr txBox="1"/>
          <p:nvPr/>
        </p:nvSpPr>
        <p:spPr>
          <a:xfrm>
            <a:off x="4723365" y="3108202"/>
            <a:ext cx="1866217" cy="646331"/>
          </a:xfrm>
          <a:prstGeom prst="rect">
            <a:avLst/>
          </a:prstGeom>
          <a:noFill/>
          <a:ln>
            <a:noFill/>
          </a:ln>
        </p:spPr>
        <p:txBody>
          <a:bodyPr wrap="square">
            <a:spAutoFit/>
          </a:bodyPr>
          <a:lstStyle/>
          <a:p>
            <a:pPr algn="ctr" eaLnBrk="1" fontAlgn="auto" hangingPunct="1">
              <a:spcBef>
                <a:spcPts val="0"/>
              </a:spcBef>
              <a:spcAft>
                <a:spcPts val="0"/>
              </a:spcAft>
              <a:defRPr/>
            </a:pPr>
            <a:r>
              <a:rPr lang="en-US" b="1" spc="150" dirty="0">
                <a:solidFill>
                  <a:schemeClr val="accent4"/>
                </a:solidFill>
                <a:latin typeface="Montserrat SemiBold" pitchFamily="2" charset="77"/>
                <a:ea typeface="Source Sans Pro" panose="020B0503030403020204" pitchFamily="34" charset="0"/>
                <a:cs typeface="Lato Heavy" panose="020F0502020204030203" pitchFamily="34" charset="0"/>
              </a:rPr>
              <a:t>YOUR TITLE </a:t>
            </a:r>
          </a:p>
          <a:p>
            <a:pPr algn="ctr" eaLnBrk="1" fontAlgn="auto" hangingPunct="1">
              <a:spcBef>
                <a:spcPts val="0"/>
              </a:spcBef>
              <a:spcAft>
                <a:spcPts val="0"/>
              </a:spcAft>
              <a:defRPr/>
            </a:pPr>
            <a:r>
              <a:rPr lang="en-US" b="1" spc="150" dirty="0">
                <a:latin typeface="Montserrat SemiBold" pitchFamily="2" charset="77"/>
                <a:ea typeface="Source Sans Pro" panose="020B0503030403020204" pitchFamily="34" charset="0"/>
                <a:cs typeface="Lato Heavy" panose="020F0502020204030203" pitchFamily="34" charset="0"/>
              </a:rPr>
              <a:t>GOES HERE</a:t>
            </a:r>
          </a:p>
        </p:txBody>
      </p:sp>
      <p:grpSp>
        <p:nvGrpSpPr>
          <p:cNvPr id="57" name="Graphic 6">
            <a:extLst>
              <a:ext uri="{FF2B5EF4-FFF2-40B4-BE49-F238E27FC236}">
                <a16:creationId xmlns:a16="http://schemas.microsoft.com/office/drawing/2014/main" id="{2028DB62-AC63-3808-542A-50150064AAEF}"/>
              </a:ext>
            </a:extLst>
          </p:cNvPr>
          <p:cNvGrpSpPr/>
          <p:nvPr/>
        </p:nvGrpSpPr>
        <p:grpSpPr>
          <a:xfrm>
            <a:off x="5300813" y="2624452"/>
            <a:ext cx="644515" cy="452120"/>
            <a:chOff x="4892675" y="2764789"/>
            <a:chExt cx="644515" cy="452120"/>
          </a:xfrm>
          <a:solidFill>
            <a:schemeClr val="tx2"/>
          </a:solidFill>
        </p:grpSpPr>
        <p:sp>
          <p:nvSpPr>
            <p:cNvPr id="58" name="Freeform 26">
              <a:extLst>
                <a:ext uri="{FF2B5EF4-FFF2-40B4-BE49-F238E27FC236}">
                  <a16:creationId xmlns:a16="http://schemas.microsoft.com/office/drawing/2014/main" id="{2D42A6FA-D75F-79AF-1673-FD4A5CA97C62}"/>
                </a:ext>
              </a:extLst>
            </p:cNvPr>
            <p:cNvSpPr/>
            <p:nvPr/>
          </p:nvSpPr>
          <p:spPr>
            <a:xfrm>
              <a:off x="4892675" y="2764789"/>
              <a:ext cx="596265" cy="396875"/>
            </a:xfrm>
            <a:custGeom>
              <a:avLst/>
              <a:gdLst>
                <a:gd name="connsiteX0" fmla="*/ 90805 w 596265"/>
                <a:gd name="connsiteY0" fmla="*/ 153670 h 396875"/>
                <a:gd name="connsiteX1" fmla="*/ 596265 w 596265"/>
                <a:gd name="connsiteY1" fmla="*/ 153670 h 396875"/>
                <a:gd name="connsiteX2" fmla="*/ 596265 w 596265"/>
                <a:gd name="connsiteY2" fmla="*/ 108585 h 396875"/>
                <a:gd name="connsiteX3" fmla="*/ 556895 w 596265"/>
                <a:gd name="connsiteY3" fmla="*/ 69215 h 396875"/>
                <a:gd name="connsiteX4" fmla="*/ 274320 w 596265"/>
                <a:gd name="connsiteY4" fmla="*/ 69215 h 396875"/>
                <a:gd name="connsiteX5" fmla="*/ 240665 w 596265"/>
                <a:gd name="connsiteY5" fmla="*/ 49530 h 396875"/>
                <a:gd name="connsiteX6" fmla="*/ 222885 w 596265"/>
                <a:gd name="connsiteY6" fmla="*/ 19685 h 396875"/>
                <a:gd name="connsiteX7" fmla="*/ 189230 w 596265"/>
                <a:gd name="connsiteY7" fmla="*/ 0 h 396875"/>
                <a:gd name="connsiteX8" fmla="*/ 39370 w 596265"/>
                <a:gd name="connsiteY8" fmla="*/ 0 h 396875"/>
                <a:gd name="connsiteX9" fmla="*/ 0 w 596265"/>
                <a:gd name="connsiteY9" fmla="*/ 39370 h 396875"/>
                <a:gd name="connsiteX10" fmla="*/ 0 w 596265"/>
                <a:gd name="connsiteY10" fmla="*/ 69215 h 396875"/>
                <a:gd name="connsiteX11" fmla="*/ 0 w 596265"/>
                <a:gd name="connsiteY11" fmla="*/ 396875 h 396875"/>
                <a:gd name="connsiteX12" fmla="*/ 44450 w 596265"/>
                <a:gd name="connsiteY12" fmla="*/ 190500 h 396875"/>
                <a:gd name="connsiteX13" fmla="*/ 90805 w 596265"/>
                <a:gd name="connsiteY13" fmla="*/ 15367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265" h="396875">
                  <a:moveTo>
                    <a:pt x="90805" y="153670"/>
                  </a:moveTo>
                  <a:lnTo>
                    <a:pt x="596265" y="153670"/>
                  </a:lnTo>
                  <a:lnTo>
                    <a:pt x="596265" y="108585"/>
                  </a:lnTo>
                  <a:cubicBezTo>
                    <a:pt x="596265" y="86995"/>
                    <a:pt x="578485" y="69215"/>
                    <a:pt x="556895" y="69215"/>
                  </a:cubicBezTo>
                  <a:lnTo>
                    <a:pt x="274320" y="69215"/>
                  </a:lnTo>
                  <a:cubicBezTo>
                    <a:pt x="260350" y="69215"/>
                    <a:pt x="247650" y="61595"/>
                    <a:pt x="240665" y="49530"/>
                  </a:cubicBezTo>
                  <a:lnTo>
                    <a:pt x="222885" y="19685"/>
                  </a:lnTo>
                  <a:cubicBezTo>
                    <a:pt x="215900" y="7620"/>
                    <a:pt x="203200" y="0"/>
                    <a:pt x="189230" y="0"/>
                  </a:cubicBezTo>
                  <a:lnTo>
                    <a:pt x="39370" y="0"/>
                  </a:lnTo>
                  <a:cubicBezTo>
                    <a:pt x="17780" y="0"/>
                    <a:pt x="0" y="17780"/>
                    <a:pt x="0" y="39370"/>
                  </a:cubicBezTo>
                  <a:lnTo>
                    <a:pt x="0" y="69215"/>
                  </a:lnTo>
                  <a:lnTo>
                    <a:pt x="0" y="396875"/>
                  </a:lnTo>
                  <a:lnTo>
                    <a:pt x="44450" y="190500"/>
                  </a:lnTo>
                  <a:cubicBezTo>
                    <a:pt x="49530" y="169545"/>
                    <a:pt x="68580" y="153670"/>
                    <a:pt x="90805" y="15367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9" name="Freeform 27">
              <a:extLst>
                <a:ext uri="{FF2B5EF4-FFF2-40B4-BE49-F238E27FC236}">
                  <a16:creationId xmlns:a16="http://schemas.microsoft.com/office/drawing/2014/main" id="{F25BB9E6-99FA-7BBD-6CE0-EDC33DCDC8EE}"/>
                </a:ext>
              </a:extLst>
            </p:cNvPr>
            <p:cNvSpPr/>
            <p:nvPr/>
          </p:nvSpPr>
          <p:spPr>
            <a:xfrm>
              <a:off x="4912925" y="2941320"/>
              <a:ext cx="624265" cy="275589"/>
            </a:xfrm>
            <a:custGeom>
              <a:avLst/>
              <a:gdLst>
                <a:gd name="connsiteX0" fmla="*/ 617290 w 624265"/>
                <a:gd name="connsiteY0" fmla="*/ 11430 h 275589"/>
                <a:gd name="connsiteX1" fmla="*/ 593160 w 624265"/>
                <a:gd name="connsiteY1" fmla="*/ 0 h 275589"/>
                <a:gd name="connsiteX2" fmla="*/ 76905 w 624265"/>
                <a:gd name="connsiteY2" fmla="*/ 0 h 275589"/>
                <a:gd name="connsiteX3" fmla="*/ 46425 w 624265"/>
                <a:gd name="connsiteY3" fmla="*/ 24765 h 275589"/>
                <a:gd name="connsiteX4" fmla="*/ 705 w 624265"/>
                <a:gd name="connsiteY4" fmla="*/ 238125 h 275589"/>
                <a:gd name="connsiteX5" fmla="*/ 7055 w 624265"/>
                <a:gd name="connsiteY5" fmla="*/ 264160 h 275589"/>
                <a:gd name="connsiteX6" fmla="*/ 31185 w 624265"/>
                <a:gd name="connsiteY6" fmla="*/ 275590 h 275589"/>
                <a:gd name="connsiteX7" fmla="*/ 547440 w 624265"/>
                <a:gd name="connsiteY7" fmla="*/ 275590 h 275589"/>
                <a:gd name="connsiteX8" fmla="*/ 577920 w 624265"/>
                <a:gd name="connsiteY8" fmla="*/ 250825 h 275589"/>
                <a:gd name="connsiteX9" fmla="*/ 623640 w 624265"/>
                <a:gd name="connsiteY9" fmla="*/ 37465 h 275589"/>
                <a:gd name="connsiteX10" fmla="*/ 617290 w 624265"/>
                <a:gd name="connsiteY10" fmla="*/ 11430 h 27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265" h="275589">
                  <a:moveTo>
                    <a:pt x="617290" y="11430"/>
                  </a:moveTo>
                  <a:cubicBezTo>
                    <a:pt x="611575" y="3810"/>
                    <a:pt x="602685" y="0"/>
                    <a:pt x="593160" y="0"/>
                  </a:cubicBezTo>
                  <a:lnTo>
                    <a:pt x="76905" y="0"/>
                  </a:lnTo>
                  <a:cubicBezTo>
                    <a:pt x="62300" y="0"/>
                    <a:pt x="49600" y="10160"/>
                    <a:pt x="46425" y="24765"/>
                  </a:cubicBezTo>
                  <a:lnTo>
                    <a:pt x="705" y="238125"/>
                  </a:lnTo>
                  <a:cubicBezTo>
                    <a:pt x="-1200" y="247650"/>
                    <a:pt x="705" y="257175"/>
                    <a:pt x="7055" y="264160"/>
                  </a:cubicBezTo>
                  <a:cubicBezTo>
                    <a:pt x="12770" y="271780"/>
                    <a:pt x="21660" y="275590"/>
                    <a:pt x="31185" y="275590"/>
                  </a:cubicBezTo>
                  <a:lnTo>
                    <a:pt x="547440" y="275590"/>
                  </a:lnTo>
                  <a:cubicBezTo>
                    <a:pt x="562045" y="275590"/>
                    <a:pt x="574745" y="265430"/>
                    <a:pt x="577920" y="250825"/>
                  </a:cubicBezTo>
                  <a:lnTo>
                    <a:pt x="623640" y="37465"/>
                  </a:lnTo>
                  <a:cubicBezTo>
                    <a:pt x="625545" y="27940"/>
                    <a:pt x="623005" y="18415"/>
                    <a:pt x="617290" y="1143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60" name="TextBox 59">
            <a:extLst>
              <a:ext uri="{FF2B5EF4-FFF2-40B4-BE49-F238E27FC236}">
                <a16:creationId xmlns:a16="http://schemas.microsoft.com/office/drawing/2014/main" id="{ED76081F-9E54-7D95-F2AD-8041C70DD450}"/>
              </a:ext>
            </a:extLst>
          </p:cNvPr>
          <p:cNvSpPr txBox="1"/>
          <p:nvPr/>
        </p:nvSpPr>
        <p:spPr>
          <a:xfrm>
            <a:off x="5957653" y="1288107"/>
            <a:ext cx="959371" cy="523220"/>
          </a:xfrm>
          <a:prstGeom prst="rect">
            <a:avLst/>
          </a:prstGeom>
          <a:noFill/>
        </p:spPr>
        <p:txBody>
          <a:bodyPr wrap="square" rtlCol="0">
            <a:spAutoFit/>
          </a:bodyPr>
          <a:lstStyle/>
          <a:p>
            <a:r>
              <a:rPr lang="en-US" sz="2800" b="1" dirty="0">
                <a:solidFill>
                  <a:schemeClr val="bg1"/>
                </a:solidFill>
                <a:latin typeface="Montserrat" pitchFamily="2" charset="77"/>
              </a:rPr>
              <a:t>01</a:t>
            </a:r>
          </a:p>
        </p:txBody>
      </p:sp>
      <p:sp>
        <p:nvSpPr>
          <p:cNvPr id="61" name="TextBox 60">
            <a:extLst>
              <a:ext uri="{FF2B5EF4-FFF2-40B4-BE49-F238E27FC236}">
                <a16:creationId xmlns:a16="http://schemas.microsoft.com/office/drawing/2014/main" id="{4A22F7A5-0114-0CAA-659D-2CEA582C273D}"/>
              </a:ext>
            </a:extLst>
          </p:cNvPr>
          <p:cNvSpPr txBox="1"/>
          <p:nvPr/>
        </p:nvSpPr>
        <p:spPr>
          <a:xfrm>
            <a:off x="6898461" y="2203926"/>
            <a:ext cx="959371" cy="523220"/>
          </a:xfrm>
          <a:prstGeom prst="rect">
            <a:avLst/>
          </a:prstGeom>
          <a:noFill/>
        </p:spPr>
        <p:txBody>
          <a:bodyPr wrap="square" rtlCol="0">
            <a:spAutoFit/>
          </a:bodyPr>
          <a:lstStyle/>
          <a:p>
            <a:r>
              <a:rPr lang="en-US" sz="2800" b="1" dirty="0">
                <a:solidFill>
                  <a:schemeClr val="bg1"/>
                </a:solidFill>
                <a:latin typeface="Montserrat" pitchFamily="2" charset="77"/>
              </a:rPr>
              <a:t>02</a:t>
            </a:r>
          </a:p>
        </p:txBody>
      </p:sp>
      <p:sp>
        <p:nvSpPr>
          <p:cNvPr id="62" name="TextBox 61">
            <a:extLst>
              <a:ext uri="{FF2B5EF4-FFF2-40B4-BE49-F238E27FC236}">
                <a16:creationId xmlns:a16="http://schemas.microsoft.com/office/drawing/2014/main" id="{13DCC35B-F0EE-48DC-5C00-67E1023DAC54}"/>
              </a:ext>
            </a:extLst>
          </p:cNvPr>
          <p:cNvSpPr txBox="1"/>
          <p:nvPr/>
        </p:nvSpPr>
        <p:spPr>
          <a:xfrm>
            <a:off x="6909043" y="3594466"/>
            <a:ext cx="959371" cy="523220"/>
          </a:xfrm>
          <a:prstGeom prst="rect">
            <a:avLst/>
          </a:prstGeom>
          <a:noFill/>
        </p:spPr>
        <p:txBody>
          <a:bodyPr wrap="square" rtlCol="0">
            <a:spAutoFit/>
          </a:bodyPr>
          <a:lstStyle/>
          <a:p>
            <a:r>
              <a:rPr lang="en-US" sz="2800" b="1" dirty="0">
                <a:solidFill>
                  <a:schemeClr val="bg1"/>
                </a:solidFill>
                <a:latin typeface="Montserrat" pitchFamily="2" charset="77"/>
              </a:rPr>
              <a:t>03</a:t>
            </a:r>
          </a:p>
        </p:txBody>
      </p:sp>
      <p:sp>
        <p:nvSpPr>
          <p:cNvPr id="63" name="TextBox 62">
            <a:extLst>
              <a:ext uri="{FF2B5EF4-FFF2-40B4-BE49-F238E27FC236}">
                <a16:creationId xmlns:a16="http://schemas.microsoft.com/office/drawing/2014/main" id="{692FDB1A-E68A-2C75-A24A-63BA564E7CB3}"/>
              </a:ext>
            </a:extLst>
          </p:cNvPr>
          <p:cNvSpPr txBox="1"/>
          <p:nvPr/>
        </p:nvSpPr>
        <p:spPr>
          <a:xfrm>
            <a:off x="5876535" y="4532722"/>
            <a:ext cx="959371" cy="523220"/>
          </a:xfrm>
          <a:prstGeom prst="rect">
            <a:avLst/>
          </a:prstGeom>
          <a:noFill/>
        </p:spPr>
        <p:txBody>
          <a:bodyPr wrap="square" rtlCol="0">
            <a:spAutoFit/>
          </a:bodyPr>
          <a:lstStyle/>
          <a:p>
            <a:r>
              <a:rPr lang="en-US" sz="2800" b="1" dirty="0">
                <a:solidFill>
                  <a:schemeClr val="bg1"/>
                </a:solidFill>
                <a:latin typeface="Montserrat" pitchFamily="2" charset="77"/>
              </a:rPr>
              <a:t>04</a:t>
            </a:r>
          </a:p>
        </p:txBody>
      </p:sp>
    </p:spTree>
    <p:extLst>
      <p:ext uri="{BB962C8B-B14F-4D97-AF65-F5344CB8AC3E}">
        <p14:creationId xmlns:p14="http://schemas.microsoft.com/office/powerpoint/2010/main" val="2697133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1567E36-25AB-D192-BF1B-979F3E4CA23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58" r="358"/>
          <a:stretch>
            <a:fillRect/>
          </a:stretch>
        </p:blipFill>
        <p:spPr/>
      </p:pic>
      <p:sp>
        <p:nvSpPr>
          <p:cNvPr id="17" name="Freeform 16">
            <a:extLst>
              <a:ext uri="{FF2B5EF4-FFF2-40B4-BE49-F238E27FC236}">
                <a16:creationId xmlns:a16="http://schemas.microsoft.com/office/drawing/2014/main" id="{8136CD7D-5A00-08A7-2F4C-376E851C5EC9}"/>
              </a:ext>
            </a:extLst>
          </p:cNvPr>
          <p:cNvSpPr/>
          <p:nvPr/>
        </p:nvSpPr>
        <p:spPr>
          <a:xfrm rot="18908747">
            <a:off x="5418131" y="907258"/>
            <a:ext cx="1403136" cy="1424674"/>
          </a:xfrm>
          <a:custGeom>
            <a:avLst/>
            <a:gdLst>
              <a:gd name="connsiteX0" fmla="*/ 767469 w 1403136"/>
              <a:gd name="connsiteY0" fmla="*/ 0 h 1424674"/>
              <a:gd name="connsiteX1" fmla="*/ 1398307 w 1403136"/>
              <a:gd name="connsiteY1" fmla="*/ 1328655 h 1424674"/>
              <a:gd name="connsiteX2" fmla="*/ 1403136 w 1403136"/>
              <a:gd name="connsiteY2" fmla="*/ 1424674 h 1424674"/>
              <a:gd name="connsiteX3" fmla="*/ 313799 w 1403136"/>
              <a:gd name="connsiteY3" fmla="*/ 1424674 h 1424674"/>
              <a:gd name="connsiteX4" fmla="*/ 300216 w 1403136"/>
              <a:gd name="connsiteY4" fmla="*/ 1332222 h 1424674"/>
              <a:gd name="connsiteX5" fmla="*/ 0 w 1403136"/>
              <a:gd name="connsiteY5" fmla="*/ 771383 h 1424674"/>
              <a:gd name="connsiteX6" fmla="*/ 767469 w 1403136"/>
              <a:gd name="connsiteY6" fmla="*/ 0 h 14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136" h="1424674">
                <a:moveTo>
                  <a:pt x="767469" y="0"/>
                </a:moveTo>
                <a:cubicBezTo>
                  <a:pt x="1140239" y="370878"/>
                  <a:pt x="1350594" y="843242"/>
                  <a:pt x="1398307" y="1328655"/>
                </a:cubicBezTo>
                <a:lnTo>
                  <a:pt x="1403136" y="1424674"/>
                </a:lnTo>
                <a:lnTo>
                  <a:pt x="313799" y="1424674"/>
                </a:lnTo>
                <a:lnTo>
                  <a:pt x="300216" y="1332222"/>
                </a:lnTo>
                <a:cubicBezTo>
                  <a:pt x="259855" y="1126560"/>
                  <a:pt x="159759" y="930331"/>
                  <a:pt x="0" y="771383"/>
                </a:cubicBezTo>
                <a:lnTo>
                  <a:pt x="76746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42A2DEA0-43EE-4E9D-A700-1307EEBDE2F2}"/>
              </a:ext>
            </a:extLst>
          </p:cNvPr>
          <p:cNvSpPr/>
          <p:nvPr/>
        </p:nvSpPr>
        <p:spPr>
          <a:xfrm rot="18908747">
            <a:off x="6589845" y="1974304"/>
            <a:ext cx="1319689" cy="1429703"/>
          </a:xfrm>
          <a:custGeom>
            <a:avLst/>
            <a:gdLst>
              <a:gd name="connsiteX0" fmla="*/ 1319689 w 1319689"/>
              <a:gd name="connsiteY0" fmla="*/ 0 h 1429703"/>
              <a:gd name="connsiteX1" fmla="*/ 1310958 w 1319689"/>
              <a:gd name="connsiteY1" fmla="*/ 193165 h 1429703"/>
              <a:gd name="connsiteX2" fmla="*/ 835862 w 1319689"/>
              <a:gd name="connsiteY2" fmla="*/ 1359350 h 1429703"/>
              <a:gd name="connsiteX3" fmla="*/ 772597 w 1319689"/>
              <a:gd name="connsiteY3" fmla="*/ 1429703 h 1429703"/>
              <a:gd name="connsiteX4" fmla="*/ 0 w 1319689"/>
              <a:gd name="connsiteY4" fmla="*/ 661027 h 1429703"/>
              <a:gd name="connsiteX5" fmla="*/ 54506 w 1319689"/>
              <a:gd name="connsiteY5" fmla="*/ 586492 h 1429703"/>
              <a:gd name="connsiteX6" fmla="*/ 227541 w 1319689"/>
              <a:gd name="connsiteY6" fmla="*/ 91621 h 1429703"/>
              <a:gd name="connsiteX7" fmla="*/ 231681 w 1319689"/>
              <a:gd name="connsiteY7" fmla="*/ 0 h 1429703"/>
              <a:gd name="connsiteX8" fmla="*/ 1319689 w 1319689"/>
              <a:gd name="connsiteY8" fmla="*/ 0 h 142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689" h="1429703">
                <a:moveTo>
                  <a:pt x="1319689" y="0"/>
                </a:moveTo>
                <a:lnTo>
                  <a:pt x="1310958" y="193165"/>
                </a:lnTo>
                <a:cubicBezTo>
                  <a:pt x="1272179" y="609435"/>
                  <a:pt x="1113861" y="1016728"/>
                  <a:pt x="835862" y="1359350"/>
                </a:cubicBezTo>
                <a:lnTo>
                  <a:pt x="772597" y="1429703"/>
                </a:lnTo>
                <a:lnTo>
                  <a:pt x="0" y="661027"/>
                </a:lnTo>
                <a:lnTo>
                  <a:pt x="54506" y="586492"/>
                </a:lnTo>
                <a:cubicBezTo>
                  <a:pt x="153718" y="435396"/>
                  <a:pt x="211382" y="265067"/>
                  <a:pt x="227541" y="91621"/>
                </a:cubicBezTo>
                <a:lnTo>
                  <a:pt x="231681" y="0"/>
                </a:lnTo>
                <a:lnTo>
                  <a:pt x="131968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9FE00110-5D06-6BE5-33CD-AB7DC48706A0}"/>
              </a:ext>
            </a:extLst>
          </p:cNvPr>
          <p:cNvSpPr/>
          <p:nvPr/>
        </p:nvSpPr>
        <p:spPr>
          <a:xfrm rot="18908747">
            <a:off x="6449957" y="3050757"/>
            <a:ext cx="1573309" cy="1404498"/>
          </a:xfrm>
          <a:custGeom>
            <a:avLst/>
            <a:gdLst>
              <a:gd name="connsiteX0" fmla="*/ 801925 w 1573309"/>
              <a:gd name="connsiteY0" fmla="*/ 0 h 1404498"/>
              <a:gd name="connsiteX1" fmla="*/ 1573309 w 1573309"/>
              <a:gd name="connsiteY1" fmla="*/ 767468 h 1404498"/>
              <a:gd name="connsiteX2" fmla="*/ 244653 w 1573309"/>
              <a:gd name="connsiteY2" fmla="*/ 1398306 h 1404498"/>
              <a:gd name="connsiteX3" fmla="*/ 121553 w 1573309"/>
              <a:gd name="connsiteY3" fmla="*/ 1404498 h 1404498"/>
              <a:gd name="connsiteX4" fmla="*/ 0 w 1573309"/>
              <a:gd name="connsiteY4" fmla="*/ 319159 h 1404498"/>
              <a:gd name="connsiteX5" fmla="*/ 33310 w 1573309"/>
              <a:gd name="connsiteY5" fmla="*/ 320664 h 1404498"/>
              <a:gd name="connsiteX6" fmla="*/ 801925 w 1573309"/>
              <a:gd name="connsiteY6" fmla="*/ 0 h 140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309" h="1404498">
                <a:moveTo>
                  <a:pt x="801925" y="0"/>
                </a:moveTo>
                <a:lnTo>
                  <a:pt x="1573309" y="767468"/>
                </a:lnTo>
                <a:cubicBezTo>
                  <a:pt x="1202430" y="1140239"/>
                  <a:pt x="730066" y="1350593"/>
                  <a:pt x="244653" y="1398306"/>
                </a:cubicBezTo>
                <a:lnTo>
                  <a:pt x="121553" y="1404498"/>
                </a:lnTo>
                <a:lnTo>
                  <a:pt x="0" y="319159"/>
                </a:lnTo>
                <a:lnTo>
                  <a:pt x="33310" y="320664"/>
                </a:lnTo>
                <a:cubicBezTo>
                  <a:pt x="311787" y="319956"/>
                  <a:pt x="589994" y="213012"/>
                  <a:pt x="80192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B4479DF2-B9BD-D033-501C-1DA86A3CEDBB}"/>
              </a:ext>
            </a:extLst>
          </p:cNvPr>
          <p:cNvSpPr/>
          <p:nvPr/>
        </p:nvSpPr>
        <p:spPr>
          <a:xfrm rot="18908747">
            <a:off x="5396746" y="4141590"/>
            <a:ext cx="1497394" cy="1402934"/>
          </a:xfrm>
          <a:custGeom>
            <a:avLst/>
            <a:gdLst>
              <a:gd name="connsiteX0" fmla="*/ 1374281 w 1497394"/>
              <a:gd name="connsiteY0" fmla="*/ 303657 h 1402934"/>
              <a:gd name="connsiteX1" fmla="*/ 1497394 w 1497394"/>
              <a:gd name="connsiteY1" fmla="*/ 1402934 h 1402934"/>
              <a:gd name="connsiteX2" fmla="*/ 1331848 w 1497394"/>
              <a:gd name="connsiteY2" fmla="*/ 1395452 h 1402934"/>
              <a:gd name="connsiteX3" fmla="*/ 0 w 1497394"/>
              <a:gd name="connsiteY3" fmla="*/ 771383 h 1402934"/>
              <a:gd name="connsiteX4" fmla="*/ 767468 w 1497394"/>
              <a:gd name="connsiteY4" fmla="*/ 0 h 1402934"/>
              <a:gd name="connsiteX5" fmla="*/ 1329828 w 1497394"/>
              <a:gd name="connsiteY5" fmla="*/ 297358 h 1402934"/>
              <a:gd name="connsiteX6" fmla="*/ 1374281 w 1497394"/>
              <a:gd name="connsiteY6" fmla="*/ 303657 h 14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394" h="1402934">
                <a:moveTo>
                  <a:pt x="1374281" y="303657"/>
                </a:moveTo>
                <a:lnTo>
                  <a:pt x="1497394" y="1402934"/>
                </a:lnTo>
                <a:lnTo>
                  <a:pt x="1331848" y="1395452"/>
                </a:lnTo>
                <a:cubicBezTo>
                  <a:pt x="846199" y="1350210"/>
                  <a:pt x="372771" y="1142262"/>
                  <a:pt x="0" y="771383"/>
                </a:cubicBezTo>
                <a:lnTo>
                  <a:pt x="767468" y="0"/>
                </a:lnTo>
                <a:cubicBezTo>
                  <a:pt x="927227" y="158947"/>
                  <a:pt x="1123962" y="258043"/>
                  <a:pt x="1329828" y="297358"/>
                </a:cubicBezTo>
                <a:lnTo>
                  <a:pt x="1374281" y="3036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6" name="Group 35">
            <a:extLst>
              <a:ext uri="{FF2B5EF4-FFF2-40B4-BE49-F238E27FC236}">
                <a16:creationId xmlns:a16="http://schemas.microsoft.com/office/drawing/2014/main" id="{71C27376-92EE-06A0-4170-71E34AA5C5AE}"/>
              </a:ext>
            </a:extLst>
          </p:cNvPr>
          <p:cNvGrpSpPr/>
          <p:nvPr/>
        </p:nvGrpSpPr>
        <p:grpSpPr>
          <a:xfrm>
            <a:off x="7119459" y="264750"/>
            <a:ext cx="2404846" cy="960580"/>
            <a:chOff x="4471988" y="237081"/>
            <a:chExt cx="2404846" cy="960580"/>
          </a:xfrm>
        </p:grpSpPr>
        <p:sp>
          <p:nvSpPr>
            <p:cNvPr id="31" name="Pentagon 30">
              <a:extLst>
                <a:ext uri="{FF2B5EF4-FFF2-40B4-BE49-F238E27FC236}">
                  <a16:creationId xmlns:a16="http://schemas.microsoft.com/office/drawing/2014/main" id="{B96EA04F-2583-762A-8314-19CE59E4381F}"/>
                </a:ext>
              </a:extLst>
            </p:cNvPr>
            <p:cNvSpPr/>
            <p:nvPr/>
          </p:nvSpPr>
          <p:spPr>
            <a:xfrm>
              <a:off x="4471988" y="246425"/>
              <a:ext cx="2324099" cy="81799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D9F9E413-4AA0-C2B2-E892-1DAB2F942488}"/>
                </a:ext>
              </a:extLst>
            </p:cNvPr>
            <p:cNvSpPr/>
            <p:nvPr/>
          </p:nvSpPr>
          <p:spPr>
            <a:xfrm>
              <a:off x="4471988" y="237081"/>
              <a:ext cx="2404846" cy="960580"/>
            </a:xfrm>
            <a:custGeom>
              <a:avLst/>
              <a:gdLst>
                <a:gd name="connsiteX0" fmla="*/ 1924556 w 2404846"/>
                <a:gd name="connsiteY0" fmla="*/ 0 h 960580"/>
                <a:gd name="connsiteX1" fmla="*/ 2404846 w 2404846"/>
                <a:gd name="connsiteY1" fmla="*/ 480290 h 960580"/>
                <a:gd name="connsiteX2" fmla="*/ 1924556 w 2404846"/>
                <a:gd name="connsiteY2" fmla="*/ 960580 h 960580"/>
                <a:gd name="connsiteX3" fmla="*/ 1924555 w 2404846"/>
                <a:gd name="connsiteY3" fmla="*/ 960580 h 960580"/>
                <a:gd name="connsiteX4" fmla="*/ 608911 w 2404846"/>
                <a:gd name="connsiteY4" fmla="*/ 960580 h 960580"/>
                <a:gd name="connsiteX5" fmla="*/ 608911 w 2404846"/>
                <a:gd name="connsiteY5" fmla="*/ 959894 h 960580"/>
                <a:gd name="connsiteX6" fmla="*/ 0 w 2404846"/>
                <a:gd name="connsiteY6" fmla="*/ 959894 h 960580"/>
                <a:gd name="connsiteX7" fmla="*/ 0 w 2404846"/>
                <a:gd name="connsiteY7" fmla="*/ 759870 h 960580"/>
                <a:gd name="connsiteX8" fmla="*/ 665162 w 2404846"/>
                <a:gd name="connsiteY8" fmla="*/ 759870 h 960580"/>
                <a:gd name="connsiteX9" fmla="*/ 665162 w 2404846"/>
                <a:gd name="connsiteY9" fmla="*/ 760104 h 960580"/>
                <a:gd name="connsiteX10" fmla="*/ 1864389 w 2404846"/>
                <a:gd name="connsiteY10" fmla="*/ 760104 h 960580"/>
                <a:gd name="connsiteX11" fmla="*/ 2140144 w 2404846"/>
                <a:gd name="connsiteY11" fmla="*/ 484348 h 960580"/>
                <a:gd name="connsiteX12" fmla="*/ 1790176 w 2404846"/>
                <a:gd name="connsiteY12" fmla="*/ 134380 h 960580"/>
                <a:gd name="connsiteX13" fmla="*/ 1653511 w 2404846"/>
                <a:gd name="connsiteY13" fmla="*/ 8964 h 9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4846" h="960580">
                  <a:moveTo>
                    <a:pt x="1924556" y="0"/>
                  </a:moveTo>
                  <a:lnTo>
                    <a:pt x="2404846" y="480290"/>
                  </a:lnTo>
                  <a:lnTo>
                    <a:pt x="1924556" y="960580"/>
                  </a:lnTo>
                  <a:lnTo>
                    <a:pt x="1924555" y="960580"/>
                  </a:lnTo>
                  <a:lnTo>
                    <a:pt x="608911" y="960580"/>
                  </a:lnTo>
                  <a:lnTo>
                    <a:pt x="608911" y="959894"/>
                  </a:lnTo>
                  <a:lnTo>
                    <a:pt x="0" y="959894"/>
                  </a:lnTo>
                  <a:lnTo>
                    <a:pt x="0" y="759870"/>
                  </a:lnTo>
                  <a:lnTo>
                    <a:pt x="665162" y="759870"/>
                  </a:lnTo>
                  <a:lnTo>
                    <a:pt x="665162" y="760104"/>
                  </a:lnTo>
                  <a:lnTo>
                    <a:pt x="1864389" y="760104"/>
                  </a:lnTo>
                  <a:lnTo>
                    <a:pt x="2140144" y="484348"/>
                  </a:lnTo>
                  <a:lnTo>
                    <a:pt x="1790176" y="134380"/>
                  </a:lnTo>
                  <a:lnTo>
                    <a:pt x="1653511" y="896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Oval 46">
            <a:extLst>
              <a:ext uri="{FF2B5EF4-FFF2-40B4-BE49-F238E27FC236}">
                <a16:creationId xmlns:a16="http://schemas.microsoft.com/office/drawing/2014/main" id="{703051AC-972B-23FF-B058-E3EBE6BDC9F2}"/>
              </a:ext>
            </a:extLst>
          </p:cNvPr>
          <p:cNvSpPr/>
          <p:nvPr/>
        </p:nvSpPr>
        <p:spPr>
          <a:xfrm>
            <a:off x="4445770" y="2021529"/>
            <a:ext cx="2506133" cy="2506133"/>
          </a:xfrm>
          <a:prstGeom prst="ellipse">
            <a:avLst/>
          </a:prstGeom>
          <a:solidFill>
            <a:schemeClr val="bg1">
              <a:lumMod val="95000"/>
            </a:schemeClr>
          </a:solidFill>
          <a:ln>
            <a:noFill/>
          </a:ln>
          <a:effectLst>
            <a:outerShdw blurRad="167084" dist="132754" dir="1860000" sx="112000" sy="11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784E997-4054-07D3-CD81-7F82C1D41114}"/>
              </a:ext>
            </a:extLst>
          </p:cNvPr>
          <p:cNvSpPr/>
          <p:nvPr/>
        </p:nvSpPr>
        <p:spPr>
          <a:xfrm rot="19970857">
            <a:off x="6366480" y="1203829"/>
            <a:ext cx="841725" cy="2010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9">
            <a:extLst>
              <a:ext uri="{FF2B5EF4-FFF2-40B4-BE49-F238E27FC236}">
                <a16:creationId xmlns:a16="http://schemas.microsoft.com/office/drawing/2014/main" id="{9B57B8A6-C7AA-51E7-8925-3C70CCB6CA58}"/>
              </a:ext>
            </a:extLst>
          </p:cNvPr>
          <p:cNvSpPr txBox="1">
            <a:spLocks noChangeArrowheads="1"/>
          </p:cNvSpPr>
          <p:nvPr/>
        </p:nvSpPr>
        <p:spPr bwMode="auto">
          <a:xfrm>
            <a:off x="7170946" y="383477"/>
            <a:ext cx="2189115" cy="81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302020204030203" pitchFamily="34" charset="77"/>
              </a:defRPr>
            </a:lvl1pPr>
            <a:lvl2pPr marL="685800" indent="-228600">
              <a:defRPr>
                <a:solidFill>
                  <a:schemeClr val="tx1"/>
                </a:solidFill>
                <a:latin typeface="Lato Light" panose="020F0302020204030203" pitchFamily="34" charset="77"/>
              </a:defRPr>
            </a:lvl2pPr>
            <a:lvl3pPr marL="1143000" indent="-228600">
              <a:defRPr>
                <a:solidFill>
                  <a:schemeClr val="tx1"/>
                </a:solidFill>
                <a:latin typeface="Lato Light" panose="020F0302020204030203" pitchFamily="34" charset="77"/>
              </a:defRPr>
            </a:lvl3pPr>
            <a:lvl4pPr marL="1600200" indent="-228600">
              <a:defRPr>
                <a:solidFill>
                  <a:schemeClr val="tx1"/>
                </a:solidFill>
                <a:latin typeface="Lato Light" panose="020F0302020204030203" pitchFamily="34" charset="77"/>
              </a:defRPr>
            </a:lvl4pPr>
            <a:lvl5pPr marL="2057400" indent="-228600">
              <a:defRPr>
                <a:solidFill>
                  <a:schemeClr val="tx1"/>
                </a:solidFill>
                <a:latin typeface="Lato Light" panose="020F0302020204030203" pitchFamily="34" charset="77"/>
              </a:defRPr>
            </a:lvl5pPr>
            <a:lvl6pPr marL="2514600" indent="-228600" fontAlgn="base">
              <a:spcBef>
                <a:spcPct val="0"/>
              </a:spcBef>
              <a:spcAft>
                <a:spcPct val="0"/>
              </a:spcAft>
              <a:defRPr>
                <a:solidFill>
                  <a:schemeClr val="tx1"/>
                </a:solidFill>
                <a:latin typeface="Lato Light" panose="020F0302020204030203" pitchFamily="34" charset="77"/>
              </a:defRPr>
            </a:lvl6pPr>
            <a:lvl7pPr marL="2971800" indent="-228600" fontAlgn="base">
              <a:spcBef>
                <a:spcPct val="0"/>
              </a:spcBef>
              <a:spcAft>
                <a:spcPct val="0"/>
              </a:spcAft>
              <a:defRPr>
                <a:solidFill>
                  <a:schemeClr val="tx1"/>
                </a:solidFill>
                <a:latin typeface="Lato Light" panose="020F0302020204030203" pitchFamily="34" charset="77"/>
              </a:defRPr>
            </a:lvl7pPr>
            <a:lvl8pPr marL="3429000" indent="-228600" fontAlgn="base">
              <a:spcBef>
                <a:spcPct val="0"/>
              </a:spcBef>
              <a:spcAft>
                <a:spcPct val="0"/>
              </a:spcAft>
              <a:defRPr>
                <a:solidFill>
                  <a:schemeClr val="tx1"/>
                </a:solidFill>
                <a:latin typeface="Lato Light" panose="020F0302020204030203" pitchFamily="34" charset="77"/>
              </a:defRPr>
            </a:lvl8pPr>
            <a:lvl9pPr marL="3886200" indent="-228600" fontAlgn="base">
              <a:spcBef>
                <a:spcPct val="0"/>
              </a:spcBef>
              <a:spcAft>
                <a:spcPct val="0"/>
              </a:spcAft>
              <a:defRPr>
                <a:solidFill>
                  <a:schemeClr val="tx1"/>
                </a:solidFill>
                <a:latin typeface="Lato Light" panose="020F0302020204030203" pitchFamily="34" charset="77"/>
              </a:defRPr>
            </a:lvl9pPr>
          </a:lstStyle>
          <a:p>
            <a:pPr eaLnBrk="1" hangingPunct="1">
              <a:lnSpc>
                <a:spcPct val="90000"/>
              </a:lnSpc>
              <a:spcBef>
                <a:spcPts val="1000"/>
              </a:spcBef>
              <a:buFont typeface="Arial" panose="020B0604020202020204" pitchFamily="34" charset="0"/>
              <a:buNone/>
            </a:pPr>
            <a:r>
              <a:rPr lang="en-US" altLang="en-CO" sz="1200" dirty="0">
                <a:latin typeface="Montserrat Light" pitchFamily="2" charset="77"/>
              </a:rPr>
              <a:t>Lorem ipsum dolor sit </a:t>
            </a:r>
            <a:r>
              <a:rPr lang="en-US" altLang="en-CO" sz="1200" dirty="0" err="1">
                <a:latin typeface="Montserrat Light" pitchFamily="2" charset="77"/>
              </a:rPr>
              <a:t>amet</a:t>
            </a:r>
            <a:r>
              <a:rPr lang="en-US" altLang="en-CO" sz="1200" dirty="0">
                <a:latin typeface="Montserrat Light" pitchFamily="2" charset="77"/>
              </a:rPr>
              <a:t>, </a:t>
            </a:r>
            <a:r>
              <a:rPr lang="en-US" altLang="en-CO" sz="1200" dirty="0" err="1">
                <a:latin typeface="Montserrat Light" pitchFamily="2" charset="77"/>
              </a:rPr>
              <a:t>consectetur</a:t>
            </a:r>
            <a:r>
              <a:rPr lang="en-US" altLang="en-CO" sz="1200" dirty="0">
                <a:latin typeface="Montserrat Light" pitchFamily="2" charset="77"/>
              </a:rPr>
              <a:t> </a:t>
            </a:r>
            <a:r>
              <a:rPr lang="en-US" altLang="en-CO" sz="1200" dirty="0" err="1">
                <a:latin typeface="Montserrat Light" pitchFamily="2" charset="77"/>
              </a:rPr>
              <a:t>adipiscing</a:t>
            </a:r>
            <a:r>
              <a:rPr lang="en-US" altLang="en-CO" sz="1200" dirty="0">
                <a:latin typeface="Montserrat Light" pitchFamily="2" charset="77"/>
              </a:rPr>
              <a:t> </a:t>
            </a:r>
            <a:r>
              <a:rPr lang="en-US" altLang="en-CO" sz="1200" dirty="0" err="1">
                <a:latin typeface="Montserrat Light" pitchFamily="2" charset="77"/>
              </a:rPr>
              <a:t>elit</a:t>
            </a:r>
            <a:r>
              <a:rPr lang="en-US" altLang="en-CO" sz="1200" dirty="0">
                <a:latin typeface="Montserrat Light" pitchFamily="2" charset="77"/>
              </a:rPr>
              <a:t>. </a:t>
            </a:r>
          </a:p>
        </p:txBody>
      </p:sp>
      <p:sp>
        <p:nvSpPr>
          <p:cNvPr id="56" name="TextBox 57">
            <a:extLst>
              <a:ext uri="{FF2B5EF4-FFF2-40B4-BE49-F238E27FC236}">
                <a16:creationId xmlns:a16="http://schemas.microsoft.com/office/drawing/2014/main" id="{07E1EA45-001C-C6B1-CC79-61BF18DC09B7}"/>
              </a:ext>
            </a:extLst>
          </p:cNvPr>
          <p:cNvSpPr txBox="1"/>
          <p:nvPr/>
        </p:nvSpPr>
        <p:spPr>
          <a:xfrm>
            <a:off x="4765135" y="3161990"/>
            <a:ext cx="1866217" cy="646331"/>
          </a:xfrm>
          <a:prstGeom prst="rect">
            <a:avLst/>
          </a:prstGeom>
          <a:noFill/>
          <a:ln>
            <a:noFill/>
          </a:ln>
        </p:spPr>
        <p:txBody>
          <a:bodyPr wrap="none">
            <a:spAutoFit/>
          </a:bodyPr>
          <a:lstStyle/>
          <a:p>
            <a:pPr algn="ctr" eaLnBrk="1" fontAlgn="auto" hangingPunct="1">
              <a:spcBef>
                <a:spcPts val="0"/>
              </a:spcBef>
              <a:spcAft>
                <a:spcPts val="0"/>
              </a:spcAft>
              <a:defRPr/>
            </a:pPr>
            <a:r>
              <a:rPr lang="en-US" b="1" spc="150" dirty="0">
                <a:solidFill>
                  <a:schemeClr val="accent4"/>
                </a:solidFill>
                <a:latin typeface="Montserrat SemiBold" pitchFamily="2" charset="77"/>
                <a:ea typeface="Source Sans Pro" panose="020B0503030403020204" pitchFamily="34" charset="0"/>
                <a:cs typeface="Lato Heavy" panose="020F0502020204030203" pitchFamily="34" charset="0"/>
              </a:rPr>
              <a:t>YOUR TITLE </a:t>
            </a:r>
          </a:p>
          <a:p>
            <a:pPr algn="ctr" eaLnBrk="1" fontAlgn="auto" hangingPunct="1">
              <a:spcBef>
                <a:spcPts val="0"/>
              </a:spcBef>
              <a:spcAft>
                <a:spcPts val="0"/>
              </a:spcAft>
              <a:defRPr/>
            </a:pPr>
            <a:r>
              <a:rPr lang="en-US" b="1" spc="150" dirty="0">
                <a:latin typeface="Montserrat SemiBold" pitchFamily="2" charset="77"/>
                <a:ea typeface="Source Sans Pro" panose="020B0503030403020204" pitchFamily="34" charset="0"/>
                <a:cs typeface="Lato Heavy" panose="020F0502020204030203" pitchFamily="34" charset="0"/>
              </a:rPr>
              <a:t>GOES HERE</a:t>
            </a:r>
          </a:p>
        </p:txBody>
      </p:sp>
      <p:grpSp>
        <p:nvGrpSpPr>
          <p:cNvPr id="57" name="Graphic 6">
            <a:extLst>
              <a:ext uri="{FF2B5EF4-FFF2-40B4-BE49-F238E27FC236}">
                <a16:creationId xmlns:a16="http://schemas.microsoft.com/office/drawing/2014/main" id="{2028DB62-AC63-3808-542A-50150064AAEF}"/>
              </a:ext>
            </a:extLst>
          </p:cNvPr>
          <p:cNvGrpSpPr/>
          <p:nvPr/>
        </p:nvGrpSpPr>
        <p:grpSpPr>
          <a:xfrm>
            <a:off x="5342583" y="2678240"/>
            <a:ext cx="644515" cy="452120"/>
            <a:chOff x="4892675" y="2764789"/>
            <a:chExt cx="644515" cy="452120"/>
          </a:xfrm>
          <a:solidFill>
            <a:schemeClr val="tx2"/>
          </a:solidFill>
        </p:grpSpPr>
        <p:sp>
          <p:nvSpPr>
            <p:cNvPr id="58" name="Freeform 26">
              <a:extLst>
                <a:ext uri="{FF2B5EF4-FFF2-40B4-BE49-F238E27FC236}">
                  <a16:creationId xmlns:a16="http://schemas.microsoft.com/office/drawing/2014/main" id="{2D42A6FA-D75F-79AF-1673-FD4A5CA97C62}"/>
                </a:ext>
              </a:extLst>
            </p:cNvPr>
            <p:cNvSpPr/>
            <p:nvPr/>
          </p:nvSpPr>
          <p:spPr>
            <a:xfrm>
              <a:off x="4892675" y="2764789"/>
              <a:ext cx="596265" cy="396875"/>
            </a:xfrm>
            <a:custGeom>
              <a:avLst/>
              <a:gdLst>
                <a:gd name="connsiteX0" fmla="*/ 90805 w 596265"/>
                <a:gd name="connsiteY0" fmla="*/ 153670 h 396875"/>
                <a:gd name="connsiteX1" fmla="*/ 596265 w 596265"/>
                <a:gd name="connsiteY1" fmla="*/ 153670 h 396875"/>
                <a:gd name="connsiteX2" fmla="*/ 596265 w 596265"/>
                <a:gd name="connsiteY2" fmla="*/ 108585 h 396875"/>
                <a:gd name="connsiteX3" fmla="*/ 556895 w 596265"/>
                <a:gd name="connsiteY3" fmla="*/ 69215 h 396875"/>
                <a:gd name="connsiteX4" fmla="*/ 274320 w 596265"/>
                <a:gd name="connsiteY4" fmla="*/ 69215 h 396875"/>
                <a:gd name="connsiteX5" fmla="*/ 240665 w 596265"/>
                <a:gd name="connsiteY5" fmla="*/ 49530 h 396875"/>
                <a:gd name="connsiteX6" fmla="*/ 222885 w 596265"/>
                <a:gd name="connsiteY6" fmla="*/ 19685 h 396875"/>
                <a:gd name="connsiteX7" fmla="*/ 189230 w 596265"/>
                <a:gd name="connsiteY7" fmla="*/ 0 h 396875"/>
                <a:gd name="connsiteX8" fmla="*/ 39370 w 596265"/>
                <a:gd name="connsiteY8" fmla="*/ 0 h 396875"/>
                <a:gd name="connsiteX9" fmla="*/ 0 w 596265"/>
                <a:gd name="connsiteY9" fmla="*/ 39370 h 396875"/>
                <a:gd name="connsiteX10" fmla="*/ 0 w 596265"/>
                <a:gd name="connsiteY10" fmla="*/ 69215 h 396875"/>
                <a:gd name="connsiteX11" fmla="*/ 0 w 596265"/>
                <a:gd name="connsiteY11" fmla="*/ 396875 h 396875"/>
                <a:gd name="connsiteX12" fmla="*/ 44450 w 596265"/>
                <a:gd name="connsiteY12" fmla="*/ 190500 h 396875"/>
                <a:gd name="connsiteX13" fmla="*/ 90805 w 596265"/>
                <a:gd name="connsiteY13" fmla="*/ 15367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265" h="396875">
                  <a:moveTo>
                    <a:pt x="90805" y="153670"/>
                  </a:moveTo>
                  <a:lnTo>
                    <a:pt x="596265" y="153670"/>
                  </a:lnTo>
                  <a:lnTo>
                    <a:pt x="596265" y="108585"/>
                  </a:lnTo>
                  <a:cubicBezTo>
                    <a:pt x="596265" y="86995"/>
                    <a:pt x="578485" y="69215"/>
                    <a:pt x="556895" y="69215"/>
                  </a:cubicBezTo>
                  <a:lnTo>
                    <a:pt x="274320" y="69215"/>
                  </a:lnTo>
                  <a:cubicBezTo>
                    <a:pt x="260350" y="69215"/>
                    <a:pt x="247650" y="61595"/>
                    <a:pt x="240665" y="49530"/>
                  </a:cubicBezTo>
                  <a:lnTo>
                    <a:pt x="222885" y="19685"/>
                  </a:lnTo>
                  <a:cubicBezTo>
                    <a:pt x="215900" y="7620"/>
                    <a:pt x="203200" y="0"/>
                    <a:pt x="189230" y="0"/>
                  </a:cubicBezTo>
                  <a:lnTo>
                    <a:pt x="39370" y="0"/>
                  </a:lnTo>
                  <a:cubicBezTo>
                    <a:pt x="17780" y="0"/>
                    <a:pt x="0" y="17780"/>
                    <a:pt x="0" y="39370"/>
                  </a:cubicBezTo>
                  <a:lnTo>
                    <a:pt x="0" y="69215"/>
                  </a:lnTo>
                  <a:lnTo>
                    <a:pt x="0" y="396875"/>
                  </a:lnTo>
                  <a:lnTo>
                    <a:pt x="44450" y="190500"/>
                  </a:lnTo>
                  <a:cubicBezTo>
                    <a:pt x="49530" y="169545"/>
                    <a:pt x="68580" y="153670"/>
                    <a:pt x="90805" y="15367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9" name="Freeform 27">
              <a:extLst>
                <a:ext uri="{FF2B5EF4-FFF2-40B4-BE49-F238E27FC236}">
                  <a16:creationId xmlns:a16="http://schemas.microsoft.com/office/drawing/2014/main" id="{F25BB9E6-99FA-7BBD-6CE0-EDC33DCDC8EE}"/>
                </a:ext>
              </a:extLst>
            </p:cNvPr>
            <p:cNvSpPr/>
            <p:nvPr/>
          </p:nvSpPr>
          <p:spPr>
            <a:xfrm>
              <a:off x="4912925" y="2941320"/>
              <a:ext cx="624265" cy="275589"/>
            </a:xfrm>
            <a:custGeom>
              <a:avLst/>
              <a:gdLst>
                <a:gd name="connsiteX0" fmla="*/ 617290 w 624265"/>
                <a:gd name="connsiteY0" fmla="*/ 11430 h 275589"/>
                <a:gd name="connsiteX1" fmla="*/ 593160 w 624265"/>
                <a:gd name="connsiteY1" fmla="*/ 0 h 275589"/>
                <a:gd name="connsiteX2" fmla="*/ 76905 w 624265"/>
                <a:gd name="connsiteY2" fmla="*/ 0 h 275589"/>
                <a:gd name="connsiteX3" fmla="*/ 46425 w 624265"/>
                <a:gd name="connsiteY3" fmla="*/ 24765 h 275589"/>
                <a:gd name="connsiteX4" fmla="*/ 705 w 624265"/>
                <a:gd name="connsiteY4" fmla="*/ 238125 h 275589"/>
                <a:gd name="connsiteX5" fmla="*/ 7055 w 624265"/>
                <a:gd name="connsiteY5" fmla="*/ 264160 h 275589"/>
                <a:gd name="connsiteX6" fmla="*/ 31185 w 624265"/>
                <a:gd name="connsiteY6" fmla="*/ 275590 h 275589"/>
                <a:gd name="connsiteX7" fmla="*/ 547440 w 624265"/>
                <a:gd name="connsiteY7" fmla="*/ 275590 h 275589"/>
                <a:gd name="connsiteX8" fmla="*/ 577920 w 624265"/>
                <a:gd name="connsiteY8" fmla="*/ 250825 h 275589"/>
                <a:gd name="connsiteX9" fmla="*/ 623640 w 624265"/>
                <a:gd name="connsiteY9" fmla="*/ 37465 h 275589"/>
                <a:gd name="connsiteX10" fmla="*/ 617290 w 624265"/>
                <a:gd name="connsiteY10" fmla="*/ 11430 h 27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265" h="275589">
                  <a:moveTo>
                    <a:pt x="617290" y="11430"/>
                  </a:moveTo>
                  <a:cubicBezTo>
                    <a:pt x="611575" y="3810"/>
                    <a:pt x="602685" y="0"/>
                    <a:pt x="593160" y="0"/>
                  </a:cubicBezTo>
                  <a:lnTo>
                    <a:pt x="76905" y="0"/>
                  </a:lnTo>
                  <a:cubicBezTo>
                    <a:pt x="62300" y="0"/>
                    <a:pt x="49600" y="10160"/>
                    <a:pt x="46425" y="24765"/>
                  </a:cubicBezTo>
                  <a:lnTo>
                    <a:pt x="705" y="238125"/>
                  </a:lnTo>
                  <a:cubicBezTo>
                    <a:pt x="-1200" y="247650"/>
                    <a:pt x="705" y="257175"/>
                    <a:pt x="7055" y="264160"/>
                  </a:cubicBezTo>
                  <a:cubicBezTo>
                    <a:pt x="12770" y="271780"/>
                    <a:pt x="21660" y="275590"/>
                    <a:pt x="31185" y="275590"/>
                  </a:cubicBezTo>
                  <a:lnTo>
                    <a:pt x="547440" y="275590"/>
                  </a:lnTo>
                  <a:cubicBezTo>
                    <a:pt x="562045" y="275590"/>
                    <a:pt x="574745" y="265430"/>
                    <a:pt x="577920" y="250825"/>
                  </a:cubicBezTo>
                  <a:lnTo>
                    <a:pt x="623640" y="37465"/>
                  </a:lnTo>
                  <a:cubicBezTo>
                    <a:pt x="625545" y="27940"/>
                    <a:pt x="623005" y="18415"/>
                    <a:pt x="617290" y="1143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60" name="TextBox 59">
            <a:extLst>
              <a:ext uri="{FF2B5EF4-FFF2-40B4-BE49-F238E27FC236}">
                <a16:creationId xmlns:a16="http://schemas.microsoft.com/office/drawing/2014/main" id="{ED76081F-9E54-7D95-F2AD-8041C70DD450}"/>
              </a:ext>
            </a:extLst>
          </p:cNvPr>
          <p:cNvSpPr txBox="1"/>
          <p:nvPr/>
        </p:nvSpPr>
        <p:spPr>
          <a:xfrm>
            <a:off x="5999423" y="1341894"/>
            <a:ext cx="959371" cy="523220"/>
          </a:xfrm>
          <a:prstGeom prst="rect">
            <a:avLst/>
          </a:prstGeom>
          <a:noFill/>
        </p:spPr>
        <p:txBody>
          <a:bodyPr wrap="square" rtlCol="0">
            <a:spAutoFit/>
          </a:bodyPr>
          <a:lstStyle/>
          <a:p>
            <a:r>
              <a:rPr lang="en-US" sz="2800" b="1" dirty="0">
                <a:solidFill>
                  <a:schemeClr val="bg1"/>
                </a:solidFill>
                <a:latin typeface="Montserrat" pitchFamily="2" charset="77"/>
              </a:rPr>
              <a:t>01</a:t>
            </a:r>
          </a:p>
        </p:txBody>
      </p:sp>
      <p:sp>
        <p:nvSpPr>
          <p:cNvPr id="61" name="TextBox 60">
            <a:extLst>
              <a:ext uri="{FF2B5EF4-FFF2-40B4-BE49-F238E27FC236}">
                <a16:creationId xmlns:a16="http://schemas.microsoft.com/office/drawing/2014/main" id="{4A22F7A5-0114-0CAA-659D-2CEA582C273D}"/>
              </a:ext>
            </a:extLst>
          </p:cNvPr>
          <p:cNvSpPr txBox="1"/>
          <p:nvPr/>
        </p:nvSpPr>
        <p:spPr>
          <a:xfrm>
            <a:off x="6940231" y="2257713"/>
            <a:ext cx="959371" cy="523220"/>
          </a:xfrm>
          <a:prstGeom prst="rect">
            <a:avLst/>
          </a:prstGeom>
          <a:noFill/>
        </p:spPr>
        <p:txBody>
          <a:bodyPr wrap="square" rtlCol="0">
            <a:spAutoFit/>
          </a:bodyPr>
          <a:lstStyle/>
          <a:p>
            <a:r>
              <a:rPr lang="en-US" sz="2800" b="1" dirty="0">
                <a:solidFill>
                  <a:schemeClr val="bg1"/>
                </a:solidFill>
                <a:latin typeface="Montserrat" pitchFamily="2" charset="77"/>
              </a:rPr>
              <a:t>02</a:t>
            </a:r>
          </a:p>
        </p:txBody>
      </p:sp>
      <p:sp>
        <p:nvSpPr>
          <p:cNvPr id="62" name="TextBox 61">
            <a:extLst>
              <a:ext uri="{FF2B5EF4-FFF2-40B4-BE49-F238E27FC236}">
                <a16:creationId xmlns:a16="http://schemas.microsoft.com/office/drawing/2014/main" id="{13DCC35B-F0EE-48DC-5C00-67E1023DAC54}"/>
              </a:ext>
            </a:extLst>
          </p:cNvPr>
          <p:cNvSpPr txBox="1"/>
          <p:nvPr/>
        </p:nvSpPr>
        <p:spPr>
          <a:xfrm>
            <a:off x="6950813" y="3648253"/>
            <a:ext cx="959371" cy="523220"/>
          </a:xfrm>
          <a:prstGeom prst="rect">
            <a:avLst/>
          </a:prstGeom>
          <a:noFill/>
        </p:spPr>
        <p:txBody>
          <a:bodyPr wrap="square" rtlCol="0">
            <a:spAutoFit/>
          </a:bodyPr>
          <a:lstStyle/>
          <a:p>
            <a:r>
              <a:rPr lang="en-US" sz="2800" b="1" dirty="0">
                <a:solidFill>
                  <a:schemeClr val="bg1"/>
                </a:solidFill>
                <a:latin typeface="Montserrat" pitchFamily="2" charset="77"/>
              </a:rPr>
              <a:t>03</a:t>
            </a:r>
          </a:p>
        </p:txBody>
      </p:sp>
      <p:sp>
        <p:nvSpPr>
          <p:cNvPr id="63" name="TextBox 62">
            <a:extLst>
              <a:ext uri="{FF2B5EF4-FFF2-40B4-BE49-F238E27FC236}">
                <a16:creationId xmlns:a16="http://schemas.microsoft.com/office/drawing/2014/main" id="{692FDB1A-E68A-2C75-A24A-63BA564E7CB3}"/>
              </a:ext>
            </a:extLst>
          </p:cNvPr>
          <p:cNvSpPr txBox="1"/>
          <p:nvPr/>
        </p:nvSpPr>
        <p:spPr>
          <a:xfrm>
            <a:off x="5918305" y="4586509"/>
            <a:ext cx="959371" cy="523220"/>
          </a:xfrm>
          <a:prstGeom prst="rect">
            <a:avLst/>
          </a:prstGeom>
          <a:noFill/>
        </p:spPr>
        <p:txBody>
          <a:bodyPr wrap="square" rtlCol="0">
            <a:spAutoFit/>
          </a:bodyPr>
          <a:lstStyle/>
          <a:p>
            <a:r>
              <a:rPr lang="en-US" sz="2800" b="1" dirty="0">
                <a:solidFill>
                  <a:schemeClr val="bg1"/>
                </a:solidFill>
                <a:latin typeface="Montserrat" pitchFamily="2" charset="77"/>
              </a:rPr>
              <a:t>04</a:t>
            </a:r>
          </a:p>
        </p:txBody>
      </p:sp>
      <p:sp>
        <p:nvSpPr>
          <p:cNvPr id="2" name="Text Placeholder 9">
            <a:extLst>
              <a:ext uri="{FF2B5EF4-FFF2-40B4-BE49-F238E27FC236}">
                <a16:creationId xmlns:a16="http://schemas.microsoft.com/office/drawing/2014/main" id="{583258A8-137C-4B74-E04F-79757A6D915E}"/>
              </a:ext>
            </a:extLst>
          </p:cNvPr>
          <p:cNvSpPr txBox="1">
            <a:spLocks/>
          </p:cNvSpPr>
          <p:nvPr/>
        </p:nvSpPr>
        <p:spPr>
          <a:xfrm>
            <a:off x="7950141" y="2369010"/>
            <a:ext cx="4206189" cy="9124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Lorem ipsum dolor sit </a:t>
            </a:r>
            <a:r>
              <a:rPr lang="en-US" sz="1100" dirty="0" err="1"/>
              <a:t>amet</a:t>
            </a:r>
            <a:r>
              <a:rPr lang="en-US" sz="1100" dirty="0"/>
              <a:t>, </a:t>
            </a:r>
            <a:r>
              <a:rPr lang="en-US" sz="1100" dirty="0" err="1"/>
              <a:t>consectetur</a:t>
            </a:r>
            <a:r>
              <a:rPr lang="en-US" sz="1100" dirty="0"/>
              <a:t> </a:t>
            </a:r>
            <a:r>
              <a:rPr lang="en-US" sz="1100" dirty="0" err="1"/>
              <a:t>adipiscing</a:t>
            </a:r>
            <a:r>
              <a:rPr lang="en-US" sz="1100" dirty="0"/>
              <a:t> </a:t>
            </a:r>
            <a:r>
              <a:rPr lang="en-US" sz="1100" dirty="0" err="1"/>
              <a:t>elit</a:t>
            </a:r>
            <a:r>
              <a:rPr lang="en-US" sz="1100" dirty="0"/>
              <a:t>. Integer </a:t>
            </a:r>
            <a:r>
              <a:rPr lang="en-US" sz="1100" dirty="0" err="1"/>
              <a:t>sollicitudin</a:t>
            </a:r>
            <a:r>
              <a:rPr lang="en-US" sz="1100" dirty="0"/>
              <a:t> </a:t>
            </a:r>
            <a:r>
              <a:rPr lang="en-US" sz="1100" dirty="0" err="1"/>
              <a:t>urna</a:t>
            </a:r>
            <a:r>
              <a:rPr lang="en-US" sz="1100" dirty="0"/>
              <a:t> vitae </a:t>
            </a:r>
            <a:r>
              <a:rPr lang="en-US" sz="1100" dirty="0" err="1"/>
              <a:t>blandit</a:t>
            </a:r>
            <a:r>
              <a:rPr lang="en-US" sz="1100" dirty="0"/>
              <a:t> </a:t>
            </a:r>
            <a:r>
              <a:rPr lang="en-US" sz="1100" dirty="0" err="1"/>
              <a:t>iaculis</a:t>
            </a:r>
            <a:r>
              <a:rPr lang="en-US" sz="1100" dirty="0"/>
              <a:t>. </a:t>
            </a:r>
            <a:r>
              <a:rPr lang="en-US" sz="1100" dirty="0" err="1"/>
              <a:t>Mauris</a:t>
            </a:r>
            <a:r>
              <a:rPr lang="en-US" sz="1100" dirty="0"/>
              <a:t> at diam in </a:t>
            </a:r>
            <a:r>
              <a:rPr lang="en-US" sz="1100" dirty="0" err="1"/>
              <a:t>tellus</a:t>
            </a:r>
            <a:r>
              <a:rPr lang="en-US" sz="1100" dirty="0"/>
              <a:t> </a:t>
            </a:r>
            <a:r>
              <a:rPr lang="en-US" sz="1100" dirty="0" err="1"/>
              <a:t>accumsan</a:t>
            </a:r>
            <a:r>
              <a:rPr lang="en-US" sz="1100" dirty="0"/>
              <a:t> </a:t>
            </a:r>
            <a:r>
              <a:rPr lang="en-US" sz="1100" dirty="0" err="1"/>
              <a:t>finibus</a:t>
            </a:r>
            <a:r>
              <a:rPr lang="en-US" sz="1100" dirty="0"/>
              <a:t>. </a:t>
            </a:r>
            <a:r>
              <a:rPr lang="en-US" sz="1100" dirty="0" err="1"/>
              <a:t>Vivamus</a:t>
            </a:r>
            <a:r>
              <a:rPr lang="en-US" sz="1100" dirty="0"/>
              <a:t> </a:t>
            </a:r>
            <a:r>
              <a:rPr lang="en-US" sz="1100" dirty="0" err="1"/>
              <a:t>placerat</a:t>
            </a:r>
            <a:r>
              <a:rPr lang="en-US" sz="1100" dirty="0"/>
              <a:t> </a:t>
            </a:r>
            <a:r>
              <a:rPr lang="en-US" sz="1100" dirty="0" err="1"/>
              <a:t>varius</a:t>
            </a:r>
            <a:r>
              <a:rPr lang="en-US" sz="1100" dirty="0"/>
              <a:t> </a:t>
            </a:r>
            <a:r>
              <a:rPr lang="en-US" sz="1100" dirty="0" err="1"/>
              <a:t>massa</a:t>
            </a:r>
            <a:r>
              <a:rPr lang="en-US" sz="1100" dirty="0"/>
              <a:t>. </a:t>
            </a:r>
            <a:r>
              <a:rPr lang="en-US" sz="1100" dirty="0" err="1"/>
              <a:t>Aliquam</a:t>
            </a:r>
            <a:r>
              <a:rPr lang="en-US" sz="1100" dirty="0"/>
              <a:t> pulvinar </a:t>
            </a:r>
            <a:r>
              <a:rPr lang="en-US" sz="1100" dirty="0" err="1"/>
              <a:t>enim</a:t>
            </a:r>
            <a:r>
              <a:rPr lang="en-US" sz="1100" dirty="0"/>
              <a:t> sed </a:t>
            </a:r>
            <a:r>
              <a:rPr lang="en-US" sz="1100" dirty="0" err="1"/>
              <a:t>rhoncus</a:t>
            </a:r>
            <a:r>
              <a:rPr lang="en-US" sz="1100" dirty="0"/>
              <a:t> </a:t>
            </a:r>
            <a:r>
              <a:rPr lang="en-US" sz="1100" dirty="0" err="1"/>
              <a:t>eleifend</a:t>
            </a:r>
            <a:r>
              <a:rPr lang="en-US" sz="1100" dirty="0"/>
              <a:t>. Ut </a:t>
            </a:r>
            <a:r>
              <a:rPr lang="en-US" sz="1100" dirty="0" err="1"/>
              <a:t>erat</a:t>
            </a:r>
            <a:r>
              <a:rPr lang="en-US" sz="1100" dirty="0"/>
              <a:t> </a:t>
            </a:r>
            <a:r>
              <a:rPr lang="en-US" sz="1100" dirty="0" err="1"/>
              <a:t>erat</a:t>
            </a:r>
            <a:r>
              <a:rPr lang="en-US" sz="1100" dirty="0"/>
              <a:t>, </a:t>
            </a:r>
            <a:r>
              <a:rPr lang="en-US" sz="1100" dirty="0" err="1"/>
              <a:t>sodales</a:t>
            </a:r>
            <a:r>
              <a:rPr lang="en-US" sz="1100" dirty="0"/>
              <a:t> sit </a:t>
            </a:r>
            <a:r>
              <a:rPr lang="en-US" sz="1100" dirty="0" err="1"/>
              <a:t>amet</a:t>
            </a:r>
            <a:r>
              <a:rPr lang="en-US" sz="1100" dirty="0"/>
              <a:t> dictum sit </a:t>
            </a:r>
            <a:r>
              <a:rPr lang="en-US" sz="1100" dirty="0" err="1"/>
              <a:t>amet</a:t>
            </a:r>
            <a:r>
              <a:rPr lang="en-US" sz="1100" dirty="0"/>
              <a:t>, </a:t>
            </a:r>
            <a:r>
              <a:rPr lang="en-US" sz="1100" dirty="0" err="1"/>
              <a:t>venenatis</a:t>
            </a:r>
            <a:r>
              <a:rPr lang="en-US" sz="1100" dirty="0"/>
              <a:t> sed </a:t>
            </a:r>
            <a:r>
              <a:rPr lang="en-US" sz="1100" dirty="0" err="1"/>
              <a:t>mauris</a:t>
            </a:r>
            <a:r>
              <a:rPr lang="en-US" sz="1100" dirty="0"/>
              <a:t>. </a:t>
            </a:r>
            <a:r>
              <a:rPr lang="en-US" sz="1100" dirty="0" err="1"/>
              <a:t>Phasellus</a:t>
            </a:r>
            <a:r>
              <a:rPr lang="en-US" sz="1100" dirty="0"/>
              <a:t> </a:t>
            </a:r>
            <a:r>
              <a:rPr lang="en-US" sz="1100" dirty="0" err="1"/>
              <a:t>tellus</a:t>
            </a:r>
            <a:r>
              <a:rPr lang="en-US" sz="1100" dirty="0"/>
              <a:t> dolor, </a:t>
            </a:r>
            <a:r>
              <a:rPr lang="en-US" sz="1100" dirty="0" err="1"/>
              <a:t>porttitor</a:t>
            </a:r>
            <a:r>
              <a:rPr lang="en-US" sz="1100" dirty="0"/>
              <a:t> </a:t>
            </a:r>
            <a:r>
              <a:rPr lang="en-US" sz="1100" dirty="0" err="1"/>
              <a:t>eget</a:t>
            </a:r>
            <a:r>
              <a:rPr lang="en-US" sz="1100" dirty="0"/>
              <a:t> </a:t>
            </a:r>
            <a:r>
              <a:rPr lang="en-US" sz="1100" dirty="0" err="1"/>
              <a:t>consectetur</a:t>
            </a:r>
            <a:r>
              <a:rPr lang="en-US" sz="1100" dirty="0"/>
              <a:t> in, fermentum vel ipsum. </a:t>
            </a:r>
          </a:p>
          <a:p>
            <a:endParaRPr lang="en-US" sz="1100" dirty="0"/>
          </a:p>
        </p:txBody>
      </p:sp>
      <p:sp>
        <p:nvSpPr>
          <p:cNvPr id="5" name="Text Placeholder 12">
            <a:extLst>
              <a:ext uri="{FF2B5EF4-FFF2-40B4-BE49-F238E27FC236}">
                <a16:creationId xmlns:a16="http://schemas.microsoft.com/office/drawing/2014/main" id="{BAE53E7E-5CA9-B48D-BE9F-9309A0191E91}"/>
              </a:ext>
            </a:extLst>
          </p:cNvPr>
          <p:cNvSpPr txBox="1">
            <a:spLocks/>
          </p:cNvSpPr>
          <p:nvPr/>
        </p:nvSpPr>
        <p:spPr>
          <a:xfrm>
            <a:off x="7950141" y="1865114"/>
            <a:ext cx="4206189" cy="253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2">
                    <a:lumMod val="50000"/>
                  </a:schemeClr>
                </a:solidFill>
              </a:rPr>
              <a:t>Subtitle one</a:t>
            </a:r>
          </a:p>
        </p:txBody>
      </p:sp>
    </p:spTree>
    <p:extLst>
      <p:ext uri="{BB962C8B-B14F-4D97-AF65-F5344CB8AC3E}">
        <p14:creationId xmlns:p14="http://schemas.microsoft.com/office/powerpoint/2010/main" val="1047928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C5030102-37BC-2A40-DE1C-9BDE335B671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6" b="126"/>
          <a:stretch>
            <a:fillRect/>
          </a:stretch>
        </p:blipFill>
        <p:spPr/>
      </p:pic>
      <p:sp>
        <p:nvSpPr>
          <p:cNvPr id="17" name="Freeform 16">
            <a:extLst>
              <a:ext uri="{FF2B5EF4-FFF2-40B4-BE49-F238E27FC236}">
                <a16:creationId xmlns:a16="http://schemas.microsoft.com/office/drawing/2014/main" id="{8136CD7D-5A00-08A7-2F4C-376E851C5EC9}"/>
              </a:ext>
            </a:extLst>
          </p:cNvPr>
          <p:cNvSpPr/>
          <p:nvPr/>
        </p:nvSpPr>
        <p:spPr>
          <a:xfrm rot="18908747">
            <a:off x="5418131" y="907258"/>
            <a:ext cx="1403136" cy="1424674"/>
          </a:xfrm>
          <a:custGeom>
            <a:avLst/>
            <a:gdLst>
              <a:gd name="connsiteX0" fmla="*/ 767469 w 1403136"/>
              <a:gd name="connsiteY0" fmla="*/ 0 h 1424674"/>
              <a:gd name="connsiteX1" fmla="*/ 1398307 w 1403136"/>
              <a:gd name="connsiteY1" fmla="*/ 1328655 h 1424674"/>
              <a:gd name="connsiteX2" fmla="*/ 1403136 w 1403136"/>
              <a:gd name="connsiteY2" fmla="*/ 1424674 h 1424674"/>
              <a:gd name="connsiteX3" fmla="*/ 313799 w 1403136"/>
              <a:gd name="connsiteY3" fmla="*/ 1424674 h 1424674"/>
              <a:gd name="connsiteX4" fmla="*/ 300216 w 1403136"/>
              <a:gd name="connsiteY4" fmla="*/ 1332222 h 1424674"/>
              <a:gd name="connsiteX5" fmla="*/ 0 w 1403136"/>
              <a:gd name="connsiteY5" fmla="*/ 771383 h 1424674"/>
              <a:gd name="connsiteX6" fmla="*/ 767469 w 1403136"/>
              <a:gd name="connsiteY6" fmla="*/ 0 h 14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136" h="1424674">
                <a:moveTo>
                  <a:pt x="767469" y="0"/>
                </a:moveTo>
                <a:cubicBezTo>
                  <a:pt x="1140239" y="370878"/>
                  <a:pt x="1350594" y="843242"/>
                  <a:pt x="1398307" y="1328655"/>
                </a:cubicBezTo>
                <a:lnTo>
                  <a:pt x="1403136" y="1424674"/>
                </a:lnTo>
                <a:lnTo>
                  <a:pt x="313799" y="1424674"/>
                </a:lnTo>
                <a:lnTo>
                  <a:pt x="300216" y="1332222"/>
                </a:lnTo>
                <a:cubicBezTo>
                  <a:pt x="259855" y="1126560"/>
                  <a:pt x="159759" y="930331"/>
                  <a:pt x="0" y="771383"/>
                </a:cubicBezTo>
                <a:lnTo>
                  <a:pt x="76746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42A2DEA0-43EE-4E9D-A700-1307EEBDE2F2}"/>
              </a:ext>
            </a:extLst>
          </p:cNvPr>
          <p:cNvSpPr/>
          <p:nvPr/>
        </p:nvSpPr>
        <p:spPr>
          <a:xfrm rot="18908747">
            <a:off x="6589845" y="1974304"/>
            <a:ext cx="1319689" cy="1429703"/>
          </a:xfrm>
          <a:custGeom>
            <a:avLst/>
            <a:gdLst>
              <a:gd name="connsiteX0" fmla="*/ 1319689 w 1319689"/>
              <a:gd name="connsiteY0" fmla="*/ 0 h 1429703"/>
              <a:gd name="connsiteX1" fmla="*/ 1310958 w 1319689"/>
              <a:gd name="connsiteY1" fmla="*/ 193165 h 1429703"/>
              <a:gd name="connsiteX2" fmla="*/ 835862 w 1319689"/>
              <a:gd name="connsiteY2" fmla="*/ 1359350 h 1429703"/>
              <a:gd name="connsiteX3" fmla="*/ 772597 w 1319689"/>
              <a:gd name="connsiteY3" fmla="*/ 1429703 h 1429703"/>
              <a:gd name="connsiteX4" fmla="*/ 0 w 1319689"/>
              <a:gd name="connsiteY4" fmla="*/ 661027 h 1429703"/>
              <a:gd name="connsiteX5" fmla="*/ 54506 w 1319689"/>
              <a:gd name="connsiteY5" fmla="*/ 586492 h 1429703"/>
              <a:gd name="connsiteX6" fmla="*/ 227541 w 1319689"/>
              <a:gd name="connsiteY6" fmla="*/ 91621 h 1429703"/>
              <a:gd name="connsiteX7" fmla="*/ 231681 w 1319689"/>
              <a:gd name="connsiteY7" fmla="*/ 0 h 1429703"/>
              <a:gd name="connsiteX8" fmla="*/ 1319689 w 1319689"/>
              <a:gd name="connsiteY8" fmla="*/ 0 h 142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689" h="1429703">
                <a:moveTo>
                  <a:pt x="1319689" y="0"/>
                </a:moveTo>
                <a:lnTo>
                  <a:pt x="1310958" y="193165"/>
                </a:lnTo>
                <a:cubicBezTo>
                  <a:pt x="1272179" y="609435"/>
                  <a:pt x="1113861" y="1016728"/>
                  <a:pt x="835862" y="1359350"/>
                </a:cubicBezTo>
                <a:lnTo>
                  <a:pt x="772597" y="1429703"/>
                </a:lnTo>
                <a:lnTo>
                  <a:pt x="0" y="661027"/>
                </a:lnTo>
                <a:lnTo>
                  <a:pt x="54506" y="586492"/>
                </a:lnTo>
                <a:cubicBezTo>
                  <a:pt x="153718" y="435396"/>
                  <a:pt x="211382" y="265067"/>
                  <a:pt x="227541" y="91621"/>
                </a:cubicBezTo>
                <a:lnTo>
                  <a:pt x="231681" y="0"/>
                </a:lnTo>
                <a:lnTo>
                  <a:pt x="131968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9FE00110-5D06-6BE5-33CD-AB7DC48706A0}"/>
              </a:ext>
            </a:extLst>
          </p:cNvPr>
          <p:cNvSpPr/>
          <p:nvPr/>
        </p:nvSpPr>
        <p:spPr>
          <a:xfrm rot="18908747">
            <a:off x="6449957" y="3050757"/>
            <a:ext cx="1573309" cy="1404498"/>
          </a:xfrm>
          <a:custGeom>
            <a:avLst/>
            <a:gdLst>
              <a:gd name="connsiteX0" fmla="*/ 801925 w 1573309"/>
              <a:gd name="connsiteY0" fmla="*/ 0 h 1404498"/>
              <a:gd name="connsiteX1" fmla="*/ 1573309 w 1573309"/>
              <a:gd name="connsiteY1" fmla="*/ 767468 h 1404498"/>
              <a:gd name="connsiteX2" fmla="*/ 244653 w 1573309"/>
              <a:gd name="connsiteY2" fmla="*/ 1398306 h 1404498"/>
              <a:gd name="connsiteX3" fmla="*/ 121553 w 1573309"/>
              <a:gd name="connsiteY3" fmla="*/ 1404498 h 1404498"/>
              <a:gd name="connsiteX4" fmla="*/ 0 w 1573309"/>
              <a:gd name="connsiteY4" fmla="*/ 319159 h 1404498"/>
              <a:gd name="connsiteX5" fmla="*/ 33310 w 1573309"/>
              <a:gd name="connsiteY5" fmla="*/ 320664 h 1404498"/>
              <a:gd name="connsiteX6" fmla="*/ 801925 w 1573309"/>
              <a:gd name="connsiteY6" fmla="*/ 0 h 140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309" h="1404498">
                <a:moveTo>
                  <a:pt x="801925" y="0"/>
                </a:moveTo>
                <a:lnTo>
                  <a:pt x="1573309" y="767468"/>
                </a:lnTo>
                <a:cubicBezTo>
                  <a:pt x="1202430" y="1140239"/>
                  <a:pt x="730066" y="1350593"/>
                  <a:pt x="244653" y="1398306"/>
                </a:cubicBezTo>
                <a:lnTo>
                  <a:pt x="121553" y="1404498"/>
                </a:lnTo>
                <a:lnTo>
                  <a:pt x="0" y="319159"/>
                </a:lnTo>
                <a:lnTo>
                  <a:pt x="33310" y="320664"/>
                </a:lnTo>
                <a:cubicBezTo>
                  <a:pt x="311787" y="319956"/>
                  <a:pt x="589994" y="213012"/>
                  <a:pt x="80192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B4479DF2-B9BD-D033-501C-1DA86A3CEDBB}"/>
              </a:ext>
            </a:extLst>
          </p:cNvPr>
          <p:cNvSpPr/>
          <p:nvPr/>
        </p:nvSpPr>
        <p:spPr>
          <a:xfrm rot="18908747">
            <a:off x="5396746" y="4141590"/>
            <a:ext cx="1497394" cy="1402934"/>
          </a:xfrm>
          <a:custGeom>
            <a:avLst/>
            <a:gdLst>
              <a:gd name="connsiteX0" fmla="*/ 1374281 w 1497394"/>
              <a:gd name="connsiteY0" fmla="*/ 303657 h 1402934"/>
              <a:gd name="connsiteX1" fmla="*/ 1497394 w 1497394"/>
              <a:gd name="connsiteY1" fmla="*/ 1402934 h 1402934"/>
              <a:gd name="connsiteX2" fmla="*/ 1331848 w 1497394"/>
              <a:gd name="connsiteY2" fmla="*/ 1395452 h 1402934"/>
              <a:gd name="connsiteX3" fmla="*/ 0 w 1497394"/>
              <a:gd name="connsiteY3" fmla="*/ 771383 h 1402934"/>
              <a:gd name="connsiteX4" fmla="*/ 767468 w 1497394"/>
              <a:gd name="connsiteY4" fmla="*/ 0 h 1402934"/>
              <a:gd name="connsiteX5" fmla="*/ 1329828 w 1497394"/>
              <a:gd name="connsiteY5" fmla="*/ 297358 h 1402934"/>
              <a:gd name="connsiteX6" fmla="*/ 1374281 w 1497394"/>
              <a:gd name="connsiteY6" fmla="*/ 303657 h 14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394" h="1402934">
                <a:moveTo>
                  <a:pt x="1374281" y="303657"/>
                </a:moveTo>
                <a:lnTo>
                  <a:pt x="1497394" y="1402934"/>
                </a:lnTo>
                <a:lnTo>
                  <a:pt x="1331848" y="1395452"/>
                </a:lnTo>
                <a:cubicBezTo>
                  <a:pt x="846199" y="1350210"/>
                  <a:pt x="372771" y="1142262"/>
                  <a:pt x="0" y="771383"/>
                </a:cubicBezTo>
                <a:lnTo>
                  <a:pt x="767468" y="0"/>
                </a:lnTo>
                <a:cubicBezTo>
                  <a:pt x="927227" y="158947"/>
                  <a:pt x="1123962" y="258043"/>
                  <a:pt x="1329828" y="297358"/>
                </a:cubicBezTo>
                <a:lnTo>
                  <a:pt x="1374281" y="3036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Oval 46">
            <a:extLst>
              <a:ext uri="{FF2B5EF4-FFF2-40B4-BE49-F238E27FC236}">
                <a16:creationId xmlns:a16="http://schemas.microsoft.com/office/drawing/2014/main" id="{703051AC-972B-23FF-B058-E3EBE6BDC9F2}"/>
              </a:ext>
            </a:extLst>
          </p:cNvPr>
          <p:cNvSpPr/>
          <p:nvPr/>
        </p:nvSpPr>
        <p:spPr>
          <a:xfrm>
            <a:off x="4445770" y="2021529"/>
            <a:ext cx="2506133" cy="2506133"/>
          </a:xfrm>
          <a:prstGeom prst="ellipse">
            <a:avLst/>
          </a:prstGeom>
          <a:solidFill>
            <a:schemeClr val="bg1">
              <a:lumMod val="95000"/>
            </a:schemeClr>
          </a:solidFill>
          <a:ln>
            <a:noFill/>
          </a:ln>
          <a:effectLst>
            <a:outerShdw blurRad="167084" dist="132754" dir="1860000" sx="112000" sy="11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7">
            <a:extLst>
              <a:ext uri="{FF2B5EF4-FFF2-40B4-BE49-F238E27FC236}">
                <a16:creationId xmlns:a16="http://schemas.microsoft.com/office/drawing/2014/main" id="{07E1EA45-001C-C6B1-CC79-61BF18DC09B7}"/>
              </a:ext>
            </a:extLst>
          </p:cNvPr>
          <p:cNvSpPr txBox="1"/>
          <p:nvPr/>
        </p:nvSpPr>
        <p:spPr>
          <a:xfrm>
            <a:off x="4765135" y="3161990"/>
            <a:ext cx="1866217" cy="646331"/>
          </a:xfrm>
          <a:prstGeom prst="rect">
            <a:avLst/>
          </a:prstGeom>
          <a:noFill/>
          <a:ln>
            <a:noFill/>
          </a:ln>
        </p:spPr>
        <p:txBody>
          <a:bodyPr wrap="none">
            <a:spAutoFit/>
          </a:bodyPr>
          <a:lstStyle/>
          <a:p>
            <a:pPr algn="ctr" eaLnBrk="1" fontAlgn="auto" hangingPunct="1">
              <a:spcBef>
                <a:spcPts val="0"/>
              </a:spcBef>
              <a:spcAft>
                <a:spcPts val="0"/>
              </a:spcAft>
              <a:defRPr/>
            </a:pPr>
            <a:r>
              <a:rPr lang="en-US" b="1" spc="150" dirty="0">
                <a:solidFill>
                  <a:schemeClr val="accent4"/>
                </a:solidFill>
                <a:latin typeface="Montserrat SemiBold" pitchFamily="2" charset="77"/>
                <a:ea typeface="Source Sans Pro" panose="020B0503030403020204" pitchFamily="34" charset="0"/>
                <a:cs typeface="Lato Heavy" panose="020F0502020204030203" pitchFamily="34" charset="0"/>
              </a:rPr>
              <a:t>YOUR TITLE </a:t>
            </a:r>
          </a:p>
          <a:p>
            <a:pPr algn="ctr" eaLnBrk="1" fontAlgn="auto" hangingPunct="1">
              <a:spcBef>
                <a:spcPts val="0"/>
              </a:spcBef>
              <a:spcAft>
                <a:spcPts val="0"/>
              </a:spcAft>
              <a:defRPr/>
            </a:pPr>
            <a:r>
              <a:rPr lang="en-US" b="1" spc="150" dirty="0">
                <a:latin typeface="Montserrat SemiBold" pitchFamily="2" charset="77"/>
                <a:ea typeface="Source Sans Pro" panose="020B0503030403020204" pitchFamily="34" charset="0"/>
                <a:cs typeface="Lato Heavy" panose="020F0502020204030203" pitchFamily="34" charset="0"/>
              </a:rPr>
              <a:t>GOES HERE</a:t>
            </a:r>
          </a:p>
        </p:txBody>
      </p:sp>
      <p:grpSp>
        <p:nvGrpSpPr>
          <p:cNvPr id="57" name="Graphic 6">
            <a:extLst>
              <a:ext uri="{FF2B5EF4-FFF2-40B4-BE49-F238E27FC236}">
                <a16:creationId xmlns:a16="http://schemas.microsoft.com/office/drawing/2014/main" id="{2028DB62-AC63-3808-542A-50150064AAEF}"/>
              </a:ext>
            </a:extLst>
          </p:cNvPr>
          <p:cNvGrpSpPr/>
          <p:nvPr/>
        </p:nvGrpSpPr>
        <p:grpSpPr>
          <a:xfrm>
            <a:off x="5342583" y="2678240"/>
            <a:ext cx="644515" cy="452120"/>
            <a:chOff x="4892675" y="2764789"/>
            <a:chExt cx="644515" cy="452120"/>
          </a:xfrm>
          <a:solidFill>
            <a:schemeClr val="tx2"/>
          </a:solidFill>
        </p:grpSpPr>
        <p:sp>
          <p:nvSpPr>
            <p:cNvPr id="58" name="Freeform 26">
              <a:extLst>
                <a:ext uri="{FF2B5EF4-FFF2-40B4-BE49-F238E27FC236}">
                  <a16:creationId xmlns:a16="http://schemas.microsoft.com/office/drawing/2014/main" id="{2D42A6FA-D75F-79AF-1673-FD4A5CA97C62}"/>
                </a:ext>
              </a:extLst>
            </p:cNvPr>
            <p:cNvSpPr/>
            <p:nvPr/>
          </p:nvSpPr>
          <p:spPr>
            <a:xfrm>
              <a:off x="4892675" y="2764789"/>
              <a:ext cx="596265" cy="396875"/>
            </a:xfrm>
            <a:custGeom>
              <a:avLst/>
              <a:gdLst>
                <a:gd name="connsiteX0" fmla="*/ 90805 w 596265"/>
                <a:gd name="connsiteY0" fmla="*/ 153670 h 396875"/>
                <a:gd name="connsiteX1" fmla="*/ 596265 w 596265"/>
                <a:gd name="connsiteY1" fmla="*/ 153670 h 396875"/>
                <a:gd name="connsiteX2" fmla="*/ 596265 w 596265"/>
                <a:gd name="connsiteY2" fmla="*/ 108585 h 396875"/>
                <a:gd name="connsiteX3" fmla="*/ 556895 w 596265"/>
                <a:gd name="connsiteY3" fmla="*/ 69215 h 396875"/>
                <a:gd name="connsiteX4" fmla="*/ 274320 w 596265"/>
                <a:gd name="connsiteY4" fmla="*/ 69215 h 396875"/>
                <a:gd name="connsiteX5" fmla="*/ 240665 w 596265"/>
                <a:gd name="connsiteY5" fmla="*/ 49530 h 396875"/>
                <a:gd name="connsiteX6" fmla="*/ 222885 w 596265"/>
                <a:gd name="connsiteY6" fmla="*/ 19685 h 396875"/>
                <a:gd name="connsiteX7" fmla="*/ 189230 w 596265"/>
                <a:gd name="connsiteY7" fmla="*/ 0 h 396875"/>
                <a:gd name="connsiteX8" fmla="*/ 39370 w 596265"/>
                <a:gd name="connsiteY8" fmla="*/ 0 h 396875"/>
                <a:gd name="connsiteX9" fmla="*/ 0 w 596265"/>
                <a:gd name="connsiteY9" fmla="*/ 39370 h 396875"/>
                <a:gd name="connsiteX10" fmla="*/ 0 w 596265"/>
                <a:gd name="connsiteY10" fmla="*/ 69215 h 396875"/>
                <a:gd name="connsiteX11" fmla="*/ 0 w 596265"/>
                <a:gd name="connsiteY11" fmla="*/ 396875 h 396875"/>
                <a:gd name="connsiteX12" fmla="*/ 44450 w 596265"/>
                <a:gd name="connsiteY12" fmla="*/ 190500 h 396875"/>
                <a:gd name="connsiteX13" fmla="*/ 90805 w 596265"/>
                <a:gd name="connsiteY13" fmla="*/ 15367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265" h="396875">
                  <a:moveTo>
                    <a:pt x="90805" y="153670"/>
                  </a:moveTo>
                  <a:lnTo>
                    <a:pt x="596265" y="153670"/>
                  </a:lnTo>
                  <a:lnTo>
                    <a:pt x="596265" y="108585"/>
                  </a:lnTo>
                  <a:cubicBezTo>
                    <a:pt x="596265" y="86995"/>
                    <a:pt x="578485" y="69215"/>
                    <a:pt x="556895" y="69215"/>
                  </a:cubicBezTo>
                  <a:lnTo>
                    <a:pt x="274320" y="69215"/>
                  </a:lnTo>
                  <a:cubicBezTo>
                    <a:pt x="260350" y="69215"/>
                    <a:pt x="247650" y="61595"/>
                    <a:pt x="240665" y="49530"/>
                  </a:cubicBezTo>
                  <a:lnTo>
                    <a:pt x="222885" y="19685"/>
                  </a:lnTo>
                  <a:cubicBezTo>
                    <a:pt x="215900" y="7620"/>
                    <a:pt x="203200" y="0"/>
                    <a:pt x="189230" y="0"/>
                  </a:cubicBezTo>
                  <a:lnTo>
                    <a:pt x="39370" y="0"/>
                  </a:lnTo>
                  <a:cubicBezTo>
                    <a:pt x="17780" y="0"/>
                    <a:pt x="0" y="17780"/>
                    <a:pt x="0" y="39370"/>
                  </a:cubicBezTo>
                  <a:lnTo>
                    <a:pt x="0" y="69215"/>
                  </a:lnTo>
                  <a:lnTo>
                    <a:pt x="0" y="396875"/>
                  </a:lnTo>
                  <a:lnTo>
                    <a:pt x="44450" y="190500"/>
                  </a:lnTo>
                  <a:cubicBezTo>
                    <a:pt x="49530" y="169545"/>
                    <a:pt x="68580" y="153670"/>
                    <a:pt x="90805" y="15367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9" name="Freeform 27">
              <a:extLst>
                <a:ext uri="{FF2B5EF4-FFF2-40B4-BE49-F238E27FC236}">
                  <a16:creationId xmlns:a16="http://schemas.microsoft.com/office/drawing/2014/main" id="{F25BB9E6-99FA-7BBD-6CE0-EDC33DCDC8EE}"/>
                </a:ext>
              </a:extLst>
            </p:cNvPr>
            <p:cNvSpPr/>
            <p:nvPr/>
          </p:nvSpPr>
          <p:spPr>
            <a:xfrm>
              <a:off x="4912925" y="2941320"/>
              <a:ext cx="624265" cy="275589"/>
            </a:xfrm>
            <a:custGeom>
              <a:avLst/>
              <a:gdLst>
                <a:gd name="connsiteX0" fmla="*/ 617290 w 624265"/>
                <a:gd name="connsiteY0" fmla="*/ 11430 h 275589"/>
                <a:gd name="connsiteX1" fmla="*/ 593160 w 624265"/>
                <a:gd name="connsiteY1" fmla="*/ 0 h 275589"/>
                <a:gd name="connsiteX2" fmla="*/ 76905 w 624265"/>
                <a:gd name="connsiteY2" fmla="*/ 0 h 275589"/>
                <a:gd name="connsiteX3" fmla="*/ 46425 w 624265"/>
                <a:gd name="connsiteY3" fmla="*/ 24765 h 275589"/>
                <a:gd name="connsiteX4" fmla="*/ 705 w 624265"/>
                <a:gd name="connsiteY4" fmla="*/ 238125 h 275589"/>
                <a:gd name="connsiteX5" fmla="*/ 7055 w 624265"/>
                <a:gd name="connsiteY5" fmla="*/ 264160 h 275589"/>
                <a:gd name="connsiteX6" fmla="*/ 31185 w 624265"/>
                <a:gd name="connsiteY6" fmla="*/ 275590 h 275589"/>
                <a:gd name="connsiteX7" fmla="*/ 547440 w 624265"/>
                <a:gd name="connsiteY7" fmla="*/ 275590 h 275589"/>
                <a:gd name="connsiteX8" fmla="*/ 577920 w 624265"/>
                <a:gd name="connsiteY8" fmla="*/ 250825 h 275589"/>
                <a:gd name="connsiteX9" fmla="*/ 623640 w 624265"/>
                <a:gd name="connsiteY9" fmla="*/ 37465 h 275589"/>
                <a:gd name="connsiteX10" fmla="*/ 617290 w 624265"/>
                <a:gd name="connsiteY10" fmla="*/ 11430 h 27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265" h="275589">
                  <a:moveTo>
                    <a:pt x="617290" y="11430"/>
                  </a:moveTo>
                  <a:cubicBezTo>
                    <a:pt x="611575" y="3810"/>
                    <a:pt x="602685" y="0"/>
                    <a:pt x="593160" y="0"/>
                  </a:cubicBezTo>
                  <a:lnTo>
                    <a:pt x="76905" y="0"/>
                  </a:lnTo>
                  <a:cubicBezTo>
                    <a:pt x="62300" y="0"/>
                    <a:pt x="49600" y="10160"/>
                    <a:pt x="46425" y="24765"/>
                  </a:cubicBezTo>
                  <a:lnTo>
                    <a:pt x="705" y="238125"/>
                  </a:lnTo>
                  <a:cubicBezTo>
                    <a:pt x="-1200" y="247650"/>
                    <a:pt x="705" y="257175"/>
                    <a:pt x="7055" y="264160"/>
                  </a:cubicBezTo>
                  <a:cubicBezTo>
                    <a:pt x="12770" y="271780"/>
                    <a:pt x="21660" y="275590"/>
                    <a:pt x="31185" y="275590"/>
                  </a:cubicBezTo>
                  <a:lnTo>
                    <a:pt x="547440" y="275590"/>
                  </a:lnTo>
                  <a:cubicBezTo>
                    <a:pt x="562045" y="275590"/>
                    <a:pt x="574745" y="265430"/>
                    <a:pt x="577920" y="250825"/>
                  </a:cubicBezTo>
                  <a:lnTo>
                    <a:pt x="623640" y="37465"/>
                  </a:lnTo>
                  <a:cubicBezTo>
                    <a:pt x="625545" y="27940"/>
                    <a:pt x="623005" y="18415"/>
                    <a:pt x="617290" y="1143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60" name="TextBox 59">
            <a:extLst>
              <a:ext uri="{FF2B5EF4-FFF2-40B4-BE49-F238E27FC236}">
                <a16:creationId xmlns:a16="http://schemas.microsoft.com/office/drawing/2014/main" id="{ED76081F-9E54-7D95-F2AD-8041C70DD450}"/>
              </a:ext>
            </a:extLst>
          </p:cNvPr>
          <p:cNvSpPr txBox="1"/>
          <p:nvPr/>
        </p:nvSpPr>
        <p:spPr>
          <a:xfrm>
            <a:off x="5999423" y="1341894"/>
            <a:ext cx="959371" cy="523220"/>
          </a:xfrm>
          <a:prstGeom prst="rect">
            <a:avLst/>
          </a:prstGeom>
          <a:noFill/>
        </p:spPr>
        <p:txBody>
          <a:bodyPr wrap="square" rtlCol="0">
            <a:spAutoFit/>
          </a:bodyPr>
          <a:lstStyle/>
          <a:p>
            <a:r>
              <a:rPr lang="en-US" sz="2800" b="1" dirty="0">
                <a:solidFill>
                  <a:schemeClr val="bg1"/>
                </a:solidFill>
                <a:latin typeface="Montserrat" pitchFamily="2" charset="77"/>
              </a:rPr>
              <a:t>01</a:t>
            </a:r>
          </a:p>
        </p:txBody>
      </p:sp>
      <p:sp>
        <p:nvSpPr>
          <p:cNvPr id="61" name="TextBox 60">
            <a:extLst>
              <a:ext uri="{FF2B5EF4-FFF2-40B4-BE49-F238E27FC236}">
                <a16:creationId xmlns:a16="http://schemas.microsoft.com/office/drawing/2014/main" id="{4A22F7A5-0114-0CAA-659D-2CEA582C273D}"/>
              </a:ext>
            </a:extLst>
          </p:cNvPr>
          <p:cNvSpPr txBox="1"/>
          <p:nvPr/>
        </p:nvSpPr>
        <p:spPr>
          <a:xfrm>
            <a:off x="6940231" y="2257713"/>
            <a:ext cx="959371" cy="523220"/>
          </a:xfrm>
          <a:prstGeom prst="rect">
            <a:avLst/>
          </a:prstGeom>
          <a:noFill/>
        </p:spPr>
        <p:txBody>
          <a:bodyPr wrap="square" rtlCol="0">
            <a:spAutoFit/>
          </a:bodyPr>
          <a:lstStyle/>
          <a:p>
            <a:r>
              <a:rPr lang="en-US" sz="2800" b="1" dirty="0">
                <a:solidFill>
                  <a:schemeClr val="bg1"/>
                </a:solidFill>
                <a:latin typeface="Montserrat" pitchFamily="2" charset="77"/>
              </a:rPr>
              <a:t>02</a:t>
            </a:r>
          </a:p>
        </p:txBody>
      </p:sp>
      <p:sp>
        <p:nvSpPr>
          <p:cNvPr id="62" name="TextBox 61">
            <a:extLst>
              <a:ext uri="{FF2B5EF4-FFF2-40B4-BE49-F238E27FC236}">
                <a16:creationId xmlns:a16="http://schemas.microsoft.com/office/drawing/2014/main" id="{13DCC35B-F0EE-48DC-5C00-67E1023DAC54}"/>
              </a:ext>
            </a:extLst>
          </p:cNvPr>
          <p:cNvSpPr txBox="1"/>
          <p:nvPr/>
        </p:nvSpPr>
        <p:spPr>
          <a:xfrm>
            <a:off x="6950813" y="3648253"/>
            <a:ext cx="959371" cy="523220"/>
          </a:xfrm>
          <a:prstGeom prst="rect">
            <a:avLst/>
          </a:prstGeom>
          <a:noFill/>
        </p:spPr>
        <p:txBody>
          <a:bodyPr wrap="square" rtlCol="0">
            <a:spAutoFit/>
          </a:bodyPr>
          <a:lstStyle/>
          <a:p>
            <a:r>
              <a:rPr lang="en-US" sz="2800" b="1" dirty="0">
                <a:solidFill>
                  <a:schemeClr val="bg1"/>
                </a:solidFill>
                <a:latin typeface="Montserrat" pitchFamily="2" charset="77"/>
              </a:rPr>
              <a:t>03</a:t>
            </a:r>
          </a:p>
        </p:txBody>
      </p:sp>
      <p:sp>
        <p:nvSpPr>
          <p:cNvPr id="63" name="TextBox 62">
            <a:extLst>
              <a:ext uri="{FF2B5EF4-FFF2-40B4-BE49-F238E27FC236}">
                <a16:creationId xmlns:a16="http://schemas.microsoft.com/office/drawing/2014/main" id="{692FDB1A-E68A-2C75-A24A-63BA564E7CB3}"/>
              </a:ext>
            </a:extLst>
          </p:cNvPr>
          <p:cNvSpPr txBox="1"/>
          <p:nvPr/>
        </p:nvSpPr>
        <p:spPr>
          <a:xfrm>
            <a:off x="5918305" y="4586509"/>
            <a:ext cx="959371" cy="523220"/>
          </a:xfrm>
          <a:prstGeom prst="rect">
            <a:avLst/>
          </a:prstGeom>
          <a:noFill/>
        </p:spPr>
        <p:txBody>
          <a:bodyPr wrap="square" rtlCol="0">
            <a:spAutoFit/>
          </a:bodyPr>
          <a:lstStyle/>
          <a:p>
            <a:r>
              <a:rPr lang="en-US" sz="2800" b="1" dirty="0">
                <a:solidFill>
                  <a:schemeClr val="bg1"/>
                </a:solidFill>
                <a:latin typeface="Montserrat" pitchFamily="2" charset="77"/>
              </a:rPr>
              <a:t>04</a:t>
            </a:r>
          </a:p>
        </p:txBody>
      </p:sp>
      <p:grpSp>
        <p:nvGrpSpPr>
          <p:cNvPr id="2" name="Group 1">
            <a:extLst>
              <a:ext uri="{FF2B5EF4-FFF2-40B4-BE49-F238E27FC236}">
                <a16:creationId xmlns:a16="http://schemas.microsoft.com/office/drawing/2014/main" id="{9E754A6D-83BE-72FD-66CF-4A04C90135AD}"/>
              </a:ext>
            </a:extLst>
          </p:cNvPr>
          <p:cNvGrpSpPr/>
          <p:nvPr/>
        </p:nvGrpSpPr>
        <p:grpSpPr>
          <a:xfrm>
            <a:off x="8177017" y="1890377"/>
            <a:ext cx="2404846" cy="960580"/>
            <a:chOff x="4471988" y="237081"/>
            <a:chExt cx="2404846" cy="960580"/>
          </a:xfrm>
        </p:grpSpPr>
        <p:sp>
          <p:nvSpPr>
            <p:cNvPr id="3" name="Pentagon 2">
              <a:extLst>
                <a:ext uri="{FF2B5EF4-FFF2-40B4-BE49-F238E27FC236}">
                  <a16:creationId xmlns:a16="http://schemas.microsoft.com/office/drawing/2014/main" id="{27DF8CD0-3652-B274-8C91-28AFDBF7B4AF}"/>
                </a:ext>
              </a:extLst>
            </p:cNvPr>
            <p:cNvSpPr/>
            <p:nvPr/>
          </p:nvSpPr>
          <p:spPr>
            <a:xfrm>
              <a:off x="4471988" y="246425"/>
              <a:ext cx="2324099" cy="81799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C71E50B3-C765-97E9-8468-BFB06F02BE68}"/>
                </a:ext>
              </a:extLst>
            </p:cNvPr>
            <p:cNvSpPr/>
            <p:nvPr/>
          </p:nvSpPr>
          <p:spPr>
            <a:xfrm>
              <a:off x="4471988" y="237081"/>
              <a:ext cx="2404846" cy="960580"/>
            </a:xfrm>
            <a:custGeom>
              <a:avLst/>
              <a:gdLst>
                <a:gd name="connsiteX0" fmla="*/ 1924556 w 2404846"/>
                <a:gd name="connsiteY0" fmla="*/ 0 h 960580"/>
                <a:gd name="connsiteX1" fmla="*/ 2404846 w 2404846"/>
                <a:gd name="connsiteY1" fmla="*/ 480290 h 960580"/>
                <a:gd name="connsiteX2" fmla="*/ 1924556 w 2404846"/>
                <a:gd name="connsiteY2" fmla="*/ 960580 h 960580"/>
                <a:gd name="connsiteX3" fmla="*/ 1924555 w 2404846"/>
                <a:gd name="connsiteY3" fmla="*/ 960580 h 960580"/>
                <a:gd name="connsiteX4" fmla="*/ 608911 w 2404846"/>
                <a:gd name="connsiteY4" fmla="*/ 960580 h 960580"/>
                <a:gd name="connsiteX5" fmla="*/ 608911 w 2404846"/>
                <a:gd name="connsiteY5" fmla="*/ 959894 h 960580"/>
                <a:gd name="connsiteX6" fmla="*/ 0 w 2404846"/>
                <a:gd name="connsiteY6" fmla="*/ 959894 h 960580"/>
                <a:gd name="connsiteX7" fmla="*/ 0 w 2404846"/>
                <a:gd name="connsiteY7" fmla="*/ 759870 h 960580"/>
                <a:gd name="connsiteX8" fmla="*/ 665162 w 2404846"/>
                <a:gd name="connsiteY8" fmla="*/ 759870 h 960580"/>
                <a:gd name="connsiteX9" fmla="*/ 665162 w 2404846"/>
                <a:gd name="connsiteY9" fmla="*/ 760104 h 960580"/>
                <a:gd name="connsiteX10" fmla="*/ 1864389 w 2404846"/>
                <a:gd name="connsiteY10" fmla="*/ 760104 h 960580"/>
                <a:gd name="connsiteX11" fmla="*/ 2140144 w 2404846"/>
                <a:gd name="connsiteY11" fmla="*/ 484348 h 960580"/>
                <a:gd name="connsiteX12" fmla="*/ 1790176 w 2404846"/>
                <a:gd name="connsiteY12" fmla="*/ 134380 h 960580"/>
                <a:gd name="connsiteX13" fmla="*/ 1653511 w 2404846"/>
                <a:gd name="connsiteY13" fmla="*/ 8964 h 9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4846" h="960580">
                  <a:moveTo>
                    <a:pt x="1924556" y="0"/>
                  </a:moveTo>
                  <a:lnTo>
                    <a:pt x="2404846" y="480290"/>
                  </a:lnTo>
                  <a:lnTo>
                    <a:pt x="1924556" y="960580"/>
                  </a:lnTo>
                  <a:lnTo>
                    <a:pt x="1924555" y="960580"/>
                  </a:lnTo>
                  <a:lnTo>
                    <a:pt x="608911" y="960580"/>
                  </a:lnTo>
                  <a:lnTo>
                    <a:pt x="608911" y="959894"/>
                  </a:lnTo>
                  <a:lnTo>
                    <a:pt x="0" y="959894"/>
                  </a:lnTo>
                  <a:lnTo>
                    <a:pt x="0" y="759870"/>
                  </a:lnTo>
                  <a:lnTo>
                    <a:pt x="665162" y="759870"/>
                  </a:lnTo>
                  <a:lnTo>
                    <a:pt x="665162" y="760104"/>
                  </a:lnTo>
                  <a:lnTo>
                    <a:pt x="1864389" y="760104"/>
                  </a:lnTo>
                  <a:lnTo>
                    <a:pt x="2140144" y="484348"/>
                  </a:lnTo>
                  <a:lnTo>
                    <a:pt x="1790176" y="134380"/>
                  </a:lnTo>
                  <a:lnTo>
                    <a:pt x="1653511" y="89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Rectangle 4">
            <a:extLst>
              <a:ext uri="{FF2B5EF4-FFF2-40B4-BE49-F238E27FC236}">
                <a16:creationId xmlns:a16="http://schemas.microsoft.com/office/drawing/2014/main" id="{A489A95D-0C29-8D21-4CEB-F0E3BC6CACE2}"/>
              </a:ext>
            </a:extLst>
          </p:cNvPr>
          <p:cNvSpPr/>
          <p:nvPr/>
        </p:nvSpPr>
        <p:spPr>
          <a:xfrm>
            <a:off x="7506733" y="2658340"/>
            <a:ext cx="755286" cy="1849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9">
            <a:extLst>
              <a:ext uri="{FF2B5EF4-FFF2-40B4-BE49-F238E27FC236}">
                <a16:creationId xmlns:a16="http://schemas.microsoft.com/office/drawing/2014/main" id="{21F720AA-5670-7923-7515-0890F3336666}"/>
              </a:ext>
            </a:extLst>
          </p:cNvPr>
          <p:cNvSpPr txBox="1">
            <a:spLocks noChangeArrowheads="1"/>
          </p:cNvSpPr>
          <p:nvPr/>
        </p:nvSpPr>
        <p:spPr bwMode="auto">
          <a:xfrm>
            <a:off x="8177017" y="1990009"/>
            <a:ext cx="2189115" cy="81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302020204030203" pitchFamily="34" charset="77"/>
              </a:defRPr>
            </a:lvl1pPr>
            <a:lvl2pPr marL="685800" indent="-228600">
              <a:defRPr>
                <a:solidFill>
                  <a:schemeClr val="tx1"/>
                </a:solidFill>
                <a:latin typeface="Lato Light" panose="020F0302020204030203" pitchFamily="34" charset="77"/>
              </a:defRPr>
            </a:lvl2pPr>
            <a:lvl3pPr marL="1143000" indent="-228600">
              <a:defRPr>
                <a:solidFill>
                  <a:schemeClr val="tx1"/>
                </a:solidFill>
                <a:latin typeface="Lato Light" panose="020F0302020204030203" pitchFamily="34" charset="77"/>
              </a:defRPr>
            </a:lvl3pPr>
            <a:lvl4pPr marL="1600200" indent="-228600">
              <a:defRPr>
                <a:solidFill>
                  <a:schemeClr val="tx1"/>
                </a:solidFill>
                <a:latin typeface="Lato Light" panose="020F0302020204030203" pitchFamily="34" charset="77"/>
              </a:defRPr>
            </a:lvl4pPr>
            <a:lvl5pPr marL="2057400" indent="-228600">
              <a:defRPr>
                <a:solidFill>
                  <a:schemeClr val="tx1"/>
                </a:solidFill>
                <a:latin typeface="Lato Light" panose="020F0302020204030203" pitchFamily="34" charset="77"/>
              </a:defRPr>
            </a:lvl5pPr>
            <a:lvl6pPr marL="2514600" indent="-228600" fontAlgn="base">
              <a:spcBef>
                <a:spcPct val="0"/>
              </a:spcBef>
              <a:spcAft>
                <a:spcPct val="0"/>
              </a:spcAft>
              <a:defRPr>
                <a:solidFill>
                  <a:schemeClr val="tx1"/>
                </a:solidFill>
                <a:latin typeface="Lato Light" panose="020F0302020204030203" pitchFamily="34" charset="77"/>
              </a:defRPr>
            </a:lvl6pPr>
            <a:lvl7pPr marL="2971800" indent="-228600" fontAlgn="base">
              <a:spcBef>
                <a:spcPct val="0"/>
              </a:spcBef>
              <a:spcAft>
                <a:spcPct val="0"/>
              </a:spcAft>
              <a:defRPr>
                <a:solidFill>
                  <a:schemeClr val="tx1"/>
                </a:solidFill>
                <a:latin typeface="Lato Light" panose="020F0302020204030203" pitchFamily="34" charset="77"/>
              </a:defRPr>
            </a:lvl7pPr>
            <a:lvl8pPr marL="3429000" indent="-228600" fontAlgn="base">
              <a:spcBef>
                <a:spcPct val="0"/>
              </a:spcBef>
              <a:spcAft>
                <a:spcPct val="0"/>
              </a:spcAft>
              <a:defRPr>
                <a:solidFill>
                  <a:schemeClr val="tx1"/>
                </a:solidFill>
                <a:latin typeface="Lato Light" panose="020F0302020204030203" pitchFamily="34" charset="77"/>
              </a:defRPr>
            </a:lvl8pPr>
            <a:lvl9pPr marL="3886200" indent="-228600" fontAlgn="base">
              <a:spcBef>
                <a:spcPct val="0"/>
              </a:spcBef>
              <a:spcAft>
                <a:spcPct val="0"/>
              </a:spcAft>
              <a:defRPr>
                <a:solidFill>
                  <a:schemeClr val="tx1"/>
                </a:solidFill>
                <a:latin typeface="Lato Light" panose="020F0302020204030203" pitchFamily="34" charset="77"/>
              </a:defRPr>
            </a:lvl9pPr>
          </a:lstStyle>
          <a:p>
            <a:pPr eaLnBrk="1" hangingPunct="1">
              <a:lnSpc>
                <a:spcPct val="90000"/>
              </a:lnSpc>
              <a:spcBef>
                <a:spcPts val="1000"/>
              </a:spcBef>
              <a:buFont typeface="Arial" panose="020B0604020202020204" pitchFamily="34" charset="0"/>
              <a:buNone/>
            </a:pPr>
            <a:r>
              <a:rPr lang="en-US" altLang="en-CO" sz="1200" dirty="0">
                <a:latin typeface="Montserrat Light" pitchFamily="2" charset="77"/>
              </a:rPr>
              <a:t>Lorem ipsum dolor sit </a:t>
            </a:r>
            <a:r>
              <a:rPr lang="en-US" altLang="en-CO" sz="1200" dirty="0" err="1">
                <a:latin typeface="Montserrat Light" pitchFamily="2" charset="77"/>
              </a:rPr>
              <a:t>amet</a:t>
            </a:r>
            <a:r>
              <a:rPr lang="en-US" altLang="en-CO" sz="1200" dirty="0">
                <a:latin typeface="Montserrat Light" pitchFamily="2" charset="77"/>
              </a:rPr>
              <a:t>, </a:t>
            </a:r>
            <a:r>
              <a:rPr lang="en-US" altLang="en-CO" sz="1200" dirty="0" err="1">
                <a:latin typeface="Montserrat Light" pitchFamily="2" charset="77"/>
              </a:rPr>
              <a:t>consectetur</a:t>
            </a:r>
            <a:r>
              <a:rPr lang="en-US" altLang="en-CO" sz="1200" dirty="0">
                <a:latin typeface="Montserrat Light" pitchFamily="2" charset="77"/>
              </a:rPr>
              <a:t> </a:t>
            </a:r>
            <a:r>
              <a:rPr lang="en-US" altLang="en-CO" sz="1200" dirty="0" err="1">
                <a:latin typeface="Montserrat Light" pitchFamily="2" charset="77"/>
              </a:rPr>
              <a:t>adipiscing</a:t>
            </a:r>
            <a:r>
              <a:rPr lang="en-US" altLang="en-CO" sz="1200" dirty="0">
                <a:latin typeface="Montserrat Light" pitchFamily="2" charset="77"/>
              </a:rPr>
              <a:t> </a:t>
            </a:r>
            <a:r>
              <a:rPr lang="en-US" altLang="en-CO" sz="1200" dirty="0" err="1">
                <a:latin typeface="Montserrat Light" pitchFamily="2" charset="77"/>
              </a:rPr>
              <a:t>elit</a:t>
            </a:r>
            <a:r>
              <a:rPr lang="en-US" altLang="en-CO" sz="1200" dirty="0">
                <a:latin typeface="Montserrat Light" pitchFamily="2" charset="77"/>
              </a:rPr>
              <a:t>. </a:t>
            </a:r>
          </a:p>
        </p:txBody>
      </p:sp>
      <p:sp>
        <p:nvSpPr>
          <p:cNvPr id="22" name="Text Placeholder 9">
            <a:extLst>
              <a:ext uri="{FF2B5EF4-FFF2-40B4-BE49-F238E27FC236}">
                <a16:creationId xmlns:a16="http://schemas.microsoft.com/office/drawing/2014/main" id="{8F6E9AC8-A22C-7EA0-3F13-50141172638B}"/>
              </a:ext>
            </a:extLst>
          </p:cNvPr>
          <p:cNvSpPr txBox="1">
            <a:spLocks/>
          </p:cNvSpPr>
          <p:nvPr/>
        </p:nvSpPr>
        <p:spPr>
          <a:xfrm>
            <a:off x="7950141" y="3697235"/>
            <a:ext cx="4206189" cy="9124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Lorem ipsum dolor sit </a:t>
            </a:r>
            <a:r>
              <a:rPr lang="en-US" sz="1100" dirty="0" err="1"/>
              <a:t>amet</a:t>
            </a:r>
            <a:r>
              <a:rPr lang="en-US" sz="1100" dirty="0"/>
              <a:t>, </a:t>
            </a:r>
            <a:r>
              <a:rPr lang="en-US" sz="1100" dirty="0" err="1"/>
              <a:t>consectetur</a:t>
            </a:r>
            <a:r>
              <a:rPr lang="en-US" sz="1100" dirty="0"/>
              <a:t> </a:t>
            </a:r>
            <a:r>
              <a:rPr lang="en-US" sz="1100" dirty="0" err="1"/>
              <a:t>adipiscing</a:t>
            </a:r>
            <a:r>
              <a:rPr lang="en-US" sz="1100" dirty="0"/>
              <a:t> </a:t>
            </a:r>
            <a:r>
              <a:rPr lang="en-US" sz="1100" dirty="0" err="1"/>
              <a:t>elit</a:t>
            </a:r>
            <a:r>
              <a:rPr lang="en-US" sz="1100" dirty="0"/>
              <a:t>. Integer </a:t>
            </a:r>
            <a:r>
              <a:rPr lang="en-US" sz="1100" dirty="0" err="1"/>
              <a:t>sollicitudin</a:t>
            </a:r>
            <a:r>
              <a:rPr lang="en-US" sz="1100" dirty="0"/>
              <a:t> </a:t>
            </a:r>
            <a:r>
              <a:rPr lang="en-US" sz="1100" dirty="0" err="1"/>
              <a:t>urna</a:t>
            </a:r>
            <a:r>
              <a:rPr lang="en-US" sz="1100" dirty="0"/>
              <a:t> vitae </a:t>
            </a:r>
            <a:r>
              <a:rPr lang="en-US" sz="1100" dirty="0" err="1"/>
              <a:t>blandit</a:t>
            </a:r>
            <a:r>
              <a:rPr lang="en-US" sz="1100" dirty="0"/>
              <a:t> </a:t>
            </a:r>
            <a:r>
              <a:rPr lang="en-US" sz="1100" dirty="0" err="1"/>
              <a:t>iaculis</a:t>
            </a:r>
            <a:r>
              <a:rPr lang="en-US" sz="1100" dirty="0"/>
              <a:t>. </a:t>
            </a:r>
            <a:r>
              <a:rPr lang="en-US" sz="1100" dirty="0" err="1"/>
              <a:t>Mauris</a:t>
            </a:r>
            <a:r>
              <a:rPr lang="en-US" sz="1100" dirty="0"/>
              <a:t> at diam in </a:t>
            </a:r>
            <a:r>
              <a:rPr lang="en-US" sz="1100" dirty="0" err="1"/>
              <a:t>tellus</a:t>
            </a:r>
            <a:r>
              <a:rPr lang="en-US" sz="1100" dirty="0"/>
              <a:t> </a:t>
            </a:r>
            <a:r>
              <a:rPr lang="en-US" sz="1100" dirty="0" err="1"/>
              <a:t>accumsan</a:t>
            </a:r>
            <a:r>
              <a:rPr lang="en-US" sz="1100" dirty="0"/>
              <a:t> </a:t>
            </a:r>
            <a:r>
              <a:rPr lang="en-US" sz="1100" dirty="0" err="1"/>
              <a:t>finibus</a:t>
            </a:r>
            <a:r>
              <a:rPr lang="en-US" sz="1100" dirty="0"/>
              <a:t>. </a:t>
            </a:r>
            <a:r>
              <a:rPr lang="en-US" sz="1100" dirty="0" err="1"/>
              <a:t>Vivamus</a:t>
            </a:r>
            <a:r>
              <a:rPr lang="en-US" sz="1100" dirty="0"/>
              <a:t> </a:t>
            </a:r>
            <a:r>
              <a:rPr lang="en-US" sz="1100" dirty="0" err="1"/>
              <a:t>placerat</a:t>
            </a:r>
            <a:r>
              <a:rPr lang="en-US" sz="1100" dirty="0"/>
              <a:t> </a:t>
            </a:r>
            <a:r>
              <a:rPr lang="en-US" sz="1100" dirty="0" err="1"/>
              <a:t>varius</a:t>
            </a:r>
            <a:r>
              <a:rPr lang="en-US" sz="1100" dirty="0"/>
              <a:t> </a:t>
            </a:r>
            <a:r>
              <a:rPr lang="en-US" sz="1100" dirty="0" err="1"/>
              <a:t>massa</a:t>
            </a:r>
            <a:r>
              <a:rPr lang="en-US" sz="1100" dirty="0"/>
              <a:t>. </a:t>
            </a:r>
            <a:r>
              <a:rPr lang="en-US" sz="1100" dirty="0" err="1"/>
              <a:t>Aliquam</a:t>
            </a:r>
            <a:r>
              <a:rPr lang="en-US" sz="1100" dirty="0"/>
              <a:t> pulvinar </a:t>
            </a:r>
            <a:r>
              <a:rPr lang="en-US" sz="1100" dirty="0" err="1"/>
              <a:t>enim</a:t>
            </a:r>
            <a:r>
              <a:rPr lang="en-US" sz="1100" dirty="0"/>
              <a:t> sed </a:t>
            </a:r>
            <a:r>
              <a:rPr lang="en-US" sz="1100" dirty="0" err="1"/>
              <a:t>rhoncus</a:t>
            </a:r>
            <a:r>
              <a:rPr lang="en-US" sz="1100" dirty="0"/>
              <a:t> </a:t>
            </a:r>
            <a:r>
              <a:rPr lang="en-US" sz="1100" dirty="0" err="1"/>
              <a:t>eleifend</a:t>
            </a:r>
            <a:r>
              <a:rPr lang="en-US" sz="1100" dirty="0"/>
              <a:t>. Ut </a:t>
            </a:r>
            <a:r>
              <a:rPr lang="en-US" sz="1100" dirty="0" err="1"/>
              <a:t>erat</a:t>
            </a:r>
            <a:r>
              <a:rPr lang="en-US" sz="1100" dirty="0"/>
              <a:t> </a:t>
            </a:r>
            <a:r>
              <a:rPr lang="en-US" sz="1100" dirty="0" err="1"/>
              <a:t>erat</a:t>
            </a:r>
            <a:r>
              <a:rPr lang="en-US" sz="1100" dirty="0"/>
              <a:t>, </a:t>
            </a:r>
            <a:r>
              <a:rPr lang="en-US" sz="1100" dirty="0" err="1"/>
              <a:t>sodales</a:t>
            </a:r>
            <a:r>
              <a:rPr lang="en-US" sz="1100" dirty="0"/>
              <a:t> sit </a:t>
            </a:r>
            <a:r>
              <a:rPr lang="en-US" sz="1100" dirty="0" err="1"/>
              <a:t>amet</a:t>
            </a:r>
            <a:r>
              <a:rPr lang="en-US" sz="1100" dirty="0"/>
              <a:t> dictum sit </a:t>
            </a:r>
            <a:r>
              <a:rPr lang="en-US" sz="1100" dirty="0" err="1"/>
              <a:t>amet</a:t>
            </a:r>
            <a:r>
              <a:rPr lang="en-US" sz="1100" dirty="0"/>
              <a:t>, </a:t>
            </a:r>
            <a:r>
              <a:rPr lang="en-US" sz="1100" dirty="0" err="1"/>
              <a:t>venenatis</a:t>
            </a:r>
            <a:r>
              <a:rPr lang="en-US" sz="1100" dirty="0"/>
              <a:t> sed </a:t>
            </a:r>
            <a:r>
              <a:rPr lang="en-US" sz="1100" dirty="0" err="1"/>
              <a:t>mauris</a:t>
            </a:r>
            <a:r>
              <a:rPr lang="en-US" sz="1100" dirty="0"/>
              <a:t>. </a:t>
            </a:r>
            <a:r>
              <a:rPr lang="en-US" sz="1100" dirty="0" err="1"/>
              <a:t>Phasellus</a:t>
            </a:r>
            <a:r>
              <a:rPr lang="en-US" sz="1100" dirty="0"/>
              <a:t> </a:t>
            </a:r>
            <a:r>
              <a:rPr lang="en-US" sz="1100" dirty="0" err="1"/>
              <a:t>tellus</a:t>
            </a:r>
            <a:r>
              <a:rPr lang="en-US" sz="1100" dirty="0"/>
              <a:t> dolor, </a:t>
            </a:r>
            <a:r>
              <a:rPr lang="en-US" sz="1100" dirty="0" err="1"/>
              <a:t>porttitor</a:t>
            </a:r>
            <a:r>
              <a:rPr lang="en-US" sz="1100" dirty="0"/>
              <a:t> </a:t>
            </a:r>
            <a:r>
              <a:rPr lang="en-US" sz="1100" dirty="0" err="1"/>
              <a:t>eget</a:t>
            </a:r>
            <a:r>
              <a:rPr lang="en-US" sz="1100" dirty="0"/>
              <a:t> </a:t>
            </a:r>
            <a:r>
              <a:rPr lang="en-US" sz="1100" dirty="0" err="1"/>
              <a:t>consectetur</a:t>
            </a:r>
            <a:r>
              <a:rPr lang="en-US" sz="1100" dirty="0"/>
              <a:t> in, fermentum vel ipsum. </a:t>
            </a:r>
          </a:p>
          <a:p>
            <a:endParaRPr lang="en-US" sz="1100" dirty="0"/>
          </a:p>
        </p:txBody>
      </p:sp>
      <p:sp>
        <p:nvSpPr>
          <p:cNvPr id="23" name="Text Placeholder 12">
            <a:extLst>
              <a:ext uri="{FF2B5EF4-FFF2-40B4-BE49-F238E27FC236}">
                <a16:creationId xmlns:a16="http://schemas.microsoft.com/office/drawing/2014/main" id="{AE4E2DEC-A0CF-9119-0881-6AD77FF3C6C1}"/>
              </a:ext>
            </a:extLst>
          </p:cNvPr>
          <p:cNvSpPr txBox="1">
            <a:spLocks/>
          </p:cNvSpPr>
          <p:nvPr/>
        </p:nvSpPr>
        <p:spPr>
          <a:xfrm>
            <a:off x="7950141" y="3193339"/>
            <a:ext cx="4206189" cy="253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2">
                    <a:lumMod val="50000"/>
                  </a:schemeClr>
                </a:solidFill>
              </a:rPr>
              <a:t>Subtitle one</a:t>
            </a:r>
          </a:p>
        </p:txBody>
      </p:sp>
    </p:spTree>
    <p:extLst>
      <p:ext uri="{BB962C8B-B14F-4D97-AF65-F5344CB8AC3E}">
        <p14:creationId xmlns:p14="http://schemas.microsoft.com/office/powerpoint/2010/main" val="2216812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2133494-5F8A-3589-629E-75967801584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6" b="126"/>
          <a:stretch>
            <a:fillRect/>
          </a:stretch>
        </p:blipFill>
        <p:spPr/>
      </p:pic>
      <p:sp>
        <p:nvSpPr>
          <p:cNvPr id="17" name="Freeform 16">
            <a:extLst>
              <a:ext uri="{FF2B5EF4-FFF2-40B4-BE49-F238E27FC236}">
                <a16:creationId xmlns:a16="http://schemas.microsoft.com/office/drawing/2014/main" id="{8136CD7D-5A00-08A7-2F4C-376E851C5EC9}"/>
              </a:ext>
            </a:extLst>
          </p:cNvPr>
          <p:cNvSpPr/>
          <p:nvPr/>
        </p:nvSpPr>
        <p:spPr>
          <a:xfrm rot="18908747">
            <a:off x="5418131" y="907258"/>
            <a:ext cx="1403136" cy="1424674"/>
          </a:xfrm>
          <a:custGeom>
            <a:avLst/>
            <a:gdLst>
              <a:gd name="connsiteX0" fmla="*/ 767469 w 1403136"/>
              <a:gd name="connsiteY0" fmla="*/ 0 h 1424674"/>
              <a:gd name="connsiteX1" fmla="*/ 1398307 w 1403136"/>
              <a:gd name="connsiteY1" fmla="*/ 1328655 h 1424674"/>
              <a:gd name="connsiteX2" fmla="*/ 1403136 w 1403136"/>
              <a:gd name="connsiteY2" fmla="*/ 1424674 h 1424674"/>
              <a:gd name="connsiteX3" fmla="*/ 313799 w 1403136"/>
              <a:gd name="connsiteY3" fmla="*/ 1424674 h 1424674"/>
              <a:gd name="connsiteX4" fmla="*/ 300216 w 1403136"/>
              <a:gd name="connsiteY4" fmla="*/ 1332222 h 1424674"/>
              <a:gd name="connsiteX5" fmla="*/ 0 w 1403136"/>
              <a:gd name="connsiteY5" fmla="*/ 771383 h 1424674"/>
              <a:gd name="connsiteX6" fmla="*/ 767469 w 1403136"/>
              <a:gd name="connsiteY6" fmla="*/ 0 h 14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136" h="1424674">
                <a:moveTo>
                  <a:pt x="767469" y="0"/>
                </a:moveTo>
                <a:cubicBezTo>
                  <a:pt x="1140239" y="370878"/>
                  <a:pt x="1350594" y="843242"/>
                  <a:pt x="1398307" y="1328655"/>
                </a:cubicBezTo>
                <a:lnTo>
                  <a:pt x="1403136" y="1424674"/>
                </a:lnTo>
                <a:lnTo>
                  <a:pt x="313799" y="1424674"/>
                </a:lnTo>
                <a:lnTo>
                  <a:pt x="300216" y="1332222"/>
                </a:lnTo>
                <a:cubicBezTo>
                  <a:pt x="259855" y="1126560"/>
                  <a:pt x="159759" y="930331"/>
                  <a:pt x="0" y="771383"/>
                </a:cubicBezTo>
                <a:lnTo>
                  <a:pt x="76746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42A2DEA0-43EE-4E9D-A700-1307EEBDE2F2}"/>
              </a:ext>
            </a:extLst>
          </p:cNvPr>
          <p:cNvSpPr/>
          <p:nvPr/>
        </p:nvSpPr>
        <p:spPr>
          <a:xfrm rot="18908747">
            <a:off x="6589845" y="1974304"/>
            <a:ext cx="1319689" cy="1429703"/>
          </a:xfrm>
          <a:custGeom>
            <a:avLst/>
            <a:gdLst>
              <a:gd name="connsiteX0" fmla="*/ 1319689 w 1319689"/>
              <a:gd name="connsiteY0" fmla="*/ 0 h 1429703"/>
              <a:gd name="connsiteX1" fmla="*/ 1310958 w 1319689"/>
              <a:gd name="connsiteY1" fmla="*/ 193165 h 1429703"/>
              <a:gd name="connsiteX2" fmla="*/ 835862 w 1319689"/>
              <a:gd name="connsiteY2" fmla="*/ 1359350 h 1429703"/>
              <a:gd name="connsiteX3" fmla="*/ 772597 w 1319689"/>
              <a:gd name="connsiteY3" fmla="*/ 1429703 h 1429703"/>
              <a:gd name="connsiteX4" fmla="*/ 0 w 1319689"/>
              <a:gd name="connsiteY4" fmla="*/ 661027 h 1429703"/>
              <a:gd name="connsiteX5" fmla="*/ 54506 w 1319689"/>
              <a:gd name="connsiteY5" fmla="*/ 586492 h 1429703"/>
              <a:gd name="connsiteX6" fmla="*/ 227541 w 1319689"/>
              <a:gd name="connsiteY6" fmla="*/ 91621 h 1429703"/>
              <a:gd name="connsiteX7" fmla="*/ 231681 w 1319689"/>
              <a:gd name="connsiteY7" fmla="*/ 0 h 1429703"/>
              <a:gd name="connsiteX8" fmla="*/ 1319689 w 1319689"/>
              <a:gd name="connsiteY8" fmla="*/ 0 h 142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689" h="1429703">
                <a:moveTo>
                  <a:pt x="1319689" y="0"/>
                </a:moveTo>
                <a:lnTo>
                  <a:pt x="1310958" y="193165"/>
                </a:lnTo>
                <a:cubicBezTo>
                  <a:pt x="1272179" y="609435"/>
                  <a:pt x="1113861" y="1016728"/>
                  <a:pt x="835862" y="1359350"/>
                </a:cubicBezTo>
                <a:lnTo>
                  <a:pt x="772597" y="1429703"/>
                </a:lnTo>
                <a:lnTo>
                  <a:pt x="0" y="661027"/>
                </a:lnTo>
                <a:lnTo>
                  <a:pt x="54506" y="586492"/>
                </a:lnTo>
                <a:cubicBezTo>
                  <a:pt x="153718" y="435396"/>
                  <a:pt x="211382" y="265067"/>
                  <a:pt x="227541" y="91621"/>
                </a:cubicBezTo>
                <a:lnTo>
                  <a:pt x="231681" y="0"/>
                </a:lnTo>
                <a:lnTo>
                  <a:pt x="131968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9FE00110-5D06-6BE5-33CD-AB7DC48706A0}"/>
              </a:ext>
            </a:extLst>
          </p:cNvPr>
          <p:cNvSpPr/>
          <p:nvPr/>
        </p:nvSpPr>
        <p:spPr>
          <a:xfrm rot="18908747">
            <a:off x="6449957" y="3050757"/>
            <a:ext cx="1573309" cy="1404498"/>
          </a:xfrm>
          <a:custGeom>
            <a:avLst/>
            <a:gdLst>
              <a:gd name="connsiteX0" fmla="*/ 801925 w 1573309"/>
              <a:gd name="connsiteY0" fmla="*/ 0 h 1404498"/>
              <a:gd name="connsiteX1" fmla="*/ 1573309 w 1573309"/>
              <a:gd name="connsiteY1" fmla="*/ 767468 h 1404498"/>
              <a:gd name="connsiteX2" fmla="*/ 244653 w 1573309"/>
              <a:gd name="connsiteY2" fmla="*/ 1398306 h 1404498"/>
              <a:gd name="connsiteX3" fmla="*/ 121553 w 1573309"/>
              <a:gd name="connsiteY3" fmla="*/ 1404498 h 1404498"/>
              <a:gd name="connsiteX4" fmla="*/ 0 w 1573309"/>
              <a:gd name="connsiteY4" fmla="*/ 319159 h 1404498"/>
              <a:gd name="connsiteX5" fmla="*/ 33310 w 1573309"/>
              <a:gd name="connsiteY5" fmla="*/ 320664 h 1404498"/>
              <a:gd name="connsiteX6" fmla="*/ 801925 w 1573309"/>
              <a:gd name="connsiteY6" fmla="*/ 0 h 140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309" h="1404498">
                <a:moveTo>
                  <a:pt x="801925" y="0"/>
                </a:moveTo>
                <a:lnTo>
                  <a:pt x="1573309" y="767468"/>
                </a:lnTo>
                <a:cubicBezTo>
                  <a:pt x="1202430" y="1140239"/>
                  <a:pt x="730066" y="1350593"/>
                  <a:pt x="244653" y="1398306"/>
                </a:cubicBezTo>
                <a:lnTo>
                  <a:pt x="121553" y="1404498"/>
                </a:lnTo>
                <a:lnTo>
                  <a:pt x="0" y="319159"/>
                </a:lnTo>
                <a:lnTo>
                  <a:pt x="33310" y="320664"/>
                </a:lnTo>
                <a:cubicBezTo>
                  <a:pt x="311787" y="319956"/>
                  <a:pt x="589994" y="213012"/>
                  <a:pt x="80192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B4479DF2-B9BD-D033-501C-1DA86A3CEDBB}"/>
              </a:ext>
            </a:extLst>
          </p:cNvPr>
          <p:cNvSpPr/>
          <p:nvPr/>
        </p:nvSpPr>
        <p:spPr>
          <a:xfrm rot="18908747">
            <a:off x="5396746" y="4141590"/>
            <a:ext cx="1497394" cy="1402934"/>
          </a:xfrm>
          <a:custGeom>
            <a:avLst/>
            <a:gdLst>
              <a:gd name="connsiteX0" fmla="*/ 1374281 w 1497394"/>
              <a:gd name="connsiteY0" fmla="*/ 303657 h 1402934"/>
              <a:gd name="connsiteX1" fmla="*/ 1497394 w 1497394"/>
              <a:gd name="connsiteY1" fmla="*/ 1402934 h 1402934"/>
              <a:gd name="connsiteX2" fmla="*/ 1331848 w 1497394"/>
              <a:gd name="connsiteY2" fmla="*/ 1395452 h 1402934"/>
              <a:gd name="connsiteX3" fmla="*/ 0 w 1497394"/>
              <a:gd name="connsiteY3" fmla="*/ 771383 h 1402934"/>
              <a:gd name="connsiteX4" fmla="*/ 767468 w 1497394"/>
              <a:gd name="connsiteY4" fmla="*/ 0 h 1402934"/>
              <a:gd name="connsiteX5" fmla="*/ 1329828 w 1497394"/>
              <a:gd name="connsiteY5" fmla="*/ 297358 h 1402934"/>
              <a:gd name="connsiteX6" fmla="*/ 1374281 w 1497394"/>
              <a:gd name="connsiteY6" fmla="*/ 303657 h 14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394" h="1402934">
                <a:moveTo>
                  <a:pt x="1374281" y="303657"/>
                </a:moveTo>
                <a:lnTo>
                  <a:pt x="1497394" y="1402934"/>
                </a:lnTo>
                <a:lnTo>
                  <a:pt x="1331848" y="1395452"/>
                </a:lnTo>
                <a:cubicBezTo>
                  <a:pt x="846199" y="1350210"/>
                  <a:pt x="372771" y="1142262"/>
                  <a:pt x="0" y="771383"/>
                </a:cubicBezTo>
                <a:lnTo>
                  <a:pt x="767468" y="0"/>
                </a:lnTo>
                <a:cubicBezTo>
                  <a:pt x="927227" y="158947"/>
                  <a:pt x="1123962" y="258043"/>
                  <a:pt x="1329828" y="297358"/>
                </a:cubicBezTo>
                <a:lnTo>
                  <a:pt x="1374281" y="3036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0" name="Group 39">
            <a:extLst>
              <a:ext uri="{FF2B5EF4-FFF2-40B4-BE49-F238E27FC236}">
                <a16:creationId xmlns:a16="http://schemas.microsoft.com/office/drawing/2014/main" id="{ED84B763-0B56-019F-422E-44C835A8C099}"/>
              </a:ext>
            </a:extLst>
          </p:cNvPr>
          <p:cNvGrpSpPr/>
          <p:nvPr/>
        </p:nvGrpSpPr>
        <p:grpSpPr>
          <a:xfrm>
            <a:off x="8150860" y="3365776"/>
            <a:ext cx="2404846" cy="960580"/>
            <a:chOff x="4471988" y="237081"/>
            <a:chExt cx="2404846" cy="960580"/>
          </a:xfrm>
        </p:grpSpPr>
        <p:sp>
          <p:nvSpPr>
            <p:cNvPr id="41" name="Pentagon 40">
              <a:extLst>
                <a:ext uri="{FF2B5EF4-FFF2-40B4-BE49-F238E27FC236}">
                  <a16:creationId xmlns:a16="http://schemas.microsoft.com/office/drawing/2014/main" id="{AE414539-76CD-4810-897D-B493A24D6C74}"/>
                </a:ext>
              </a:extLst>
            </p:cNvPr>
            <p:cNvSpPr/>
            <p:nvPr/>
          </p:nvSpPr>
          <p:spPr>
            <a:xfrm>
              <a:off x="4471988" y="246425"/>
              <a:ext cx="2324099" cy="81799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A36A7029-F6A6-E6C0-FE93-14B81C816FF2}"/>
                </a:ext>
              </a:extLst>
            </p:cNvPr>
            <p:cNvSpPr/>
            <p:nvPr/>
          </p:nvSpPr>
          <p:spPr>
            <a:xfrm>
              <a:off x="4471988" y="237081"/>
              <a:ext cx="2404846" cy="960580"/>
            </a:xfrm>
            <a:custGeom>
              <a:avLst/>
              <a:gdLst>
                <a:gd name="connsiteX0" fmla="*/ 1924556 w 2404846"/>
                <a:gd name="connsiteY0" fmla="*/ 0 h 960580"/>
                <a:gd name="connsiteX1" fmla="*/ 2404846 w 2404846"/>
                <a:gd name="connsiteY1" fmla="*/ 480290 h 960580"/>
                <a:gd name="connsiteX2" fmla="*/ 1924556 w 2404846"/>
                <a:gd name="connsiteY2" fmla="*/ 960580 h 960580"/>
                <a:gd name="connsiteX3" fmla="*/ 1924555 w 2404846"/>
                <a:gd name="connsiteY3" fmla="*/ 960580 h 960580"/>
                <a:gd name="connsiteX4" fmla="*/ 608911 w 2404846"/>
                <a:gd name="connsiteY4" fmla="*/ 960580 h 960580"/>
                <a:gd name="connsiteX5" fmla="*/ 608911 w 2404846"/>
                <a:gd name="connsiteY5" fmla="*/ 959894 h 960580"/>
                <a:gd name="connsiteX6" fmla="*/ 0 w 2404846"/>
                <a:gd name="connsiteY6" fmla="*/ 959894 h 960580"/>
                <a:gd name="connsiteX7" fmla="*/ 0 w 2404846"/>
                <a:gd name="connsiteY7" fmla="*/ 759870 h 960580"/>
                <a:gd name="connsiteX8" fmla="*/ 665162 w 2404846"/>
                <a:gd name="connsiteY8" fmla="*/ 759870 h 960580"/>
                <a:gd name="connsiteX9" fmla="*/ 665162 w 2404846"/>
                <a:gd name="connsiteY9" fmla="*/ 760104 h 960580"/>
                <a:gd name="connsiteX10" fmla="*/ 1864389 w 2404846"/>
                <a:gd name="connsiteY10" fmla="*/ 760104 h 960580"/>
                <a:gd name="connsiteX11" fmla="*/ 2140144 w 2404846"/>
                <a:gd name="connsiteY11" fmla="*/ 484348 h 960580"/>
                <a:gd name="connsiteX12" fmla="*/ 1790176 w 2404846"/>
                <a:gd name="connsiteY12" fmla="*/ 134380 h 960580"/>
                <a:gd name="connsiteX13" fmla="*/ 1653511 w 2404846"/>
                <a:gd name="connsiteY13" fmla="*/ 8964 h 9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4846" h="960580">
                  <a:moveTo>
                    <a:pt x="1924556" y="0"/>
                  </a:moveTo>
                  <a:lnTo>
                    <a:pt x="2404846" y="480290"/>
                  </a:lnTo>
                  <a:lnTo>
                    <a:pt x="1924556" y="960580"/>
                  </a:lnTo>
                  <a:lnTo>
                    <a:pt x="1924555" y="960580"/>
                  </a:lnTo>
                  <a:lnTo>
                    <a:pt x="608911" y="960580"/>
                  </a:lnTo>
                  <a:lnTo>
                    <a:pt x="608911" y="959894"/>
                  </a:lnTo>
                  <a:lnTo>
                    <a:pt x="0" y="959894"/>
                  </a:lnTo>
                  <a:lnTo>
                    <a:pt x="0" y="759870"/>
                  </a:lnTo>
                  <a:lnTo>
                    <a:pt x="665162" y="759870"/>
                  </a:lnTo>
                  <a:lnTo>
                    <a:pt x="665162" y="760104"/>
                  </a:lnTo>
                  <a:lnTo>
                    <a:pt x="1864389" y="760104"/>
                  </a:lnTo>
                  <a:lnTo>
                    <a:pt x="2140144" y="484348"/>
                  </a:lnTo>
                  <a:lnTo>
                    <a:pt x="1790176" y="134380"/>
                  </a:lnTo>
                  <a:lnTo>
                    <a:pt x="1653511" y="896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Oval 46">
            <a:extLst>
              <a:ext uri="{FF2B5EF4-FFF2-40B4-BE49-F238E27FC236}">
                <a16:creationId xmlns:a16="http://schemas.microsoft.com/office/drawing/2014/main" id="{703051AC-972B-23FF-B058-E3EBE6BDC9F2}"/>
              </a:ext>
            </a:extLst>
          </p:cNvPr>
          <p:cNvSpPr/>
          <p:nvPr/>
        </p:nvSpPr>
        <p:spPr>
          <a:xfrm>
            <a:off x="4445770" y="2021529"/>
            <a:ext cx="2506133" cy="2506133"/>
          </a:xfrm>
          <a:prstGeom prst="ellipse">
            <a:avLst/>
          </a:prstGeom>
          <a:solidFill>
            <a:schemeClr val="bg1">
              <a:lumMod val="95000"/>
            </a:schemeClr>
          </a:solidFill>
          <a:ln>
            <a:noFill/>
          </a:ln>
          <a:effectLst>
            <a:outerShdw blurRad="167084" dist="132754" dir="1860000" sx="112000" sy="11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25D96AE-D6AE-2F96-BBB5-8508FDB70962}"/>
              </a:ext>
            </a:extLst>
          </p:cNvPr>
          <p:cNvSpPr/>
          <p:nvPr/>
        </p:nvSpPr>
        <p:spPr>
          <a:xfrm>
            <a:off x="7395574" y="4127185"/>
            <a:ext cx="921516" cy="1991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9">
            <a:extLst>
              <a:ext uri="{FF2B5EF4-FFF2-40B4-BE49-F238E27FC236}">
                <a16:creationId xmlns:a16="http://schemas.microsoft.com/office/drawing/2014/main" id="{B0F31E2F-0BC0-C743-3D9D-F7170B75A1C6}"/>
              </a:ext>
            </a:extLst>
          </p:cNvPr>
          <p:cNvSpPr txBox="1">
            <a:spLocks noChangeArrowheads="1"/>
          </p:cNvSpPr>
          <p:nvPr/>
        </p:nvSpPr>
        <p:spPr bwMode="auto">
          <a:xfrm>
            <a:off x="8150860" y="3455359"/>
            <a:ext cx="2189115" cy="81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302020204030203" pitchFamily="34" charset="77"/>
              </a:defRPr>
            </a:lvl1pPr>
            <a:lvl2pPr marL="685800" indent="-228600">
              <a:defRPr>
                <a:solidFill>
                  <a:schemeClr val="tx1"/>
                </a:solidFill>
                <a:latin typeface="Lato Light" panose="020F0302020204030203" pitchFamily="34" charset="77"/>
              </a:defRPr>
            </a:lvl2pPr>
            <a:lvl3pPr marL="1143000" indent="-228600">
              <a:defRPr>
                <a:solidFill>
                  <a:schemeClr val="tx1"/>
                </a:solidFill>
                <a:latin typeface="Lato Light" panose="020F0302020204030203" pitchFamily="34" charset="77"/>
              </a:defRPr>
            </a:lvl3pPr>
            <a:lvl4pPr marL="1600200" indent="-228600">
              <a:defRPr>
                <a:solidFill>
                  <a:schemeClr val="tx1"/>
                </a:solidFill>
                <a:latin typeface="Lato Light" panose="020F0302020204030203" pitchFamily="34" charset="77"/>
              </a:defRPr>
            </a:lvl4pPr>
            <a:lvl5pPr marL="2057400" indent="-228600">
              <a:defRPr>
                <a:solidFill>
                  <a:schemeClr val="tx1"/>
                </a:solidFill>
                <a:latin typeface="Lato Light" panose="020F0302020204030203" pitchFamily="34" charset="77"/>
              </a:defRPr>
            </a:lvl5pPr>
            <a:lvl6pPr marL="2514600" indent="-228600" fontAlgn="base">
              <a:spcBef>
                <a:spcPct val="0"/>
              </a:spcBef>
              <a:spcAft>
                <a:spcPct val="0"/>
              </a:spcAft>
              <a:defRPr>
                <a:solidFill>
                  <a:schemeClr val="tx1"/>
                </a:solidFill>
                <a:latin typeface="Lato Light" panose="020F0302020204030203" pitchFamily="34" charset="77"/>
              </a:defRPr>
            </a:lvl6pPr>
            <a:lvl7pPr marL="2971800" indent="-228600" fontAlgn="base">
              <a:spcBef>
                <a:spcPct val="0"/>
              </a:spcBef>
              <a:spcAft>
                <a:spcPct val="0"/>
              </a:spcAft>
              <a:defRPr>
                <a:solidFill>
                  <a:schemeClr val="tx1"/>
                </a:solidFill>
                <a:latin typeface="Lato Light" panose="020F0302020204030203" pitchFamily="34" charset="77"/>
              </a:defRPr>
            </a:lvl7pPr>
            <a:lvl8pPr marL="3429000" indent="-228600" fontAlgn="base">
              <a:spcBef>
                <a:spcPct val="0"/>
              </a:spcBef>
              <a:spcAft>
                <a:spcPct val="0"/>
              </a:spcAft>
              <a:defRPr>
                <a:solidFill>
                  <a:schemeClr val="tx1"/>
                </a:solidFill>
                <a:latin typeface="Lato Light" panose="020F0302020204030203" pitchFamily="34" charset="77"/>
              </a:defRPr>
            </a:lvl8pPr>
            <a:lvl9pPr marL="3886200" indent="-228600" fontAlgn="base">
              <a:spcBef>
                <a:spcPct val="0"/>
              </a:spcBef>
              <a:spcAft>
                <a:spcPct val="0"/>
              </a:spcAft>
              <a:defRPr>
                <a:solidFill>
                  <a:schemeClr val="tx1"/>
                </a:solidFill>
                <a:latin typeface="Lato Light" panose="020F0302020204030203" pitchFamily="34" charset="77"/>
              </a:defRPr>
            </a:lvl9pPr>
          </a:lstStyle>
          <a:p>
            <a:pPr eaLnBrk="1" hangingPunct="1">
              <a:lnSpc>
                <a:spcPct val="90000"/>
              </a:lnSpc>
              <a:spcBef>
                <a:spcPts val="1000"/>
              </a:spcBef>
              <a:buFont typeface="Arial" panose="020B0604020202020204" pitchFamily="34" charset="0"/>
              <a:buNone/>
            </a:pPr>
            <a:r>
              <a:rPr lang="en-US" altLang="en-CO" sz="1200" dirty="0">
                <a:latin typeface="Montserrat Light" pitchFamily="2" charset="77"/>
              </a:rPr>
              <a:t>Lorem ipsum dolor sit </a:t>
            </a:r>
            <a:r>
              <a:rPr lang="en-US" altLang="en-CO" sz="1200" dirty="0" err="1">
                <a:latin typeface="Montserrat Light" pitchFamily="2" charset="77"/>
              </a:rPr>
              <a:t>amet</a:t>
            </a:r>
            <a:r>
              <a:rPr lang="en-US" altLang="en-CO" sz="1200" dirty="0">
                <a:latin typeface="Montserrat Light" pitchFamily="2" charset="77"/>
              </a:rPr>
              <a:t>, </a:t>
            </a:r>
            <a:r>
              <a:rPr lang="en-US" altLang="en-CO" sz="1200" dirty="0" err="1">
                <a:latin typeface="Montserrat Light" pitchFamily="2" charset="77"/>
              </a:rPr>
              <a:t>consectetur</a:t>
            </a:r>
            <a:r>
              <a:rPr lang="en-US" altLang="en-CO" sz="1200" dirty="0">
                <a:latin typeface="Montserrat Light" pitchFamily="2" charset="77"/>
              </a:rPr>
              <a:t> </a:t>
            </a:r>
            <a:r>
              <a:rPr lang="en-US" altLang="en-CO" sz="1200" dirty="0" err="1">
                <a:latin typeface="Montserrat Light" pitchFamily="2" charset="77"/>
              </a:rPr>
              <a:t>adipiscing</a:t>
            </a:r>
            <a:r>
              <a:rPr lang="en-US" altLang="en-CO" sz="1200" dirty="0">
                <a:latin typeface="Montserrat Light" pitchFamily="2" charset="77"/>
              </a:rPr>
              <a:t> </a:t>
            </a:r>
            <a:r>
              <a:rPr lang="en-US" altLang="en-CO" sz="1200" dirty="0" err="1">
                <a:latin typeface="Montserrat Light" pitchFamily="2" charset="77"/>
              </a:rPr>
              <a:t>elit</a:t>
            </a:r>
            <a:r>
              <a:rPr lang="en-US" altLang="en-CO" sz="1200" dirty="0">
                <a:latin typeface="Montserrat Light" pitchFamily="2" charset="77"/>
              </a:rPr>
              <a:t>. </a:t>
            </a:r>
          </a:p>
        </p:txBody>
      </p:sp>
      <p:sp>
        <p:nvSpPr>
          <p:cNvPr id="56" name="TextBox 57">
            <a:extLst>
              <a:ext uri="{FF2B5EF4-FFF2-40B4-BE49-F238E27FC236}">
                <a16:creationId xmlns:a16="http://schemas.microsoft.com/office/drawing/2014/main" id="{07E1EA45-001C-C6B1-CC79-61BF18DC09B7}"/>
              </a:ext>
            </a:extLst>
          </p:cNvPr>
          <p:cNvSpPr txBox="1"/>
          <p:nvPr/>
        </p:nvSpPr>
        <p:spPr>
          <a:xfrm>
            <a:off x="4765135" y="3161990"/>
            <a:ext cx="1866217" cy="646331"/>
          </a:xfrm>
          <a:prstGeom prst="rect">
            <a:avLst/>
          </a:prstGeom>
          <a:noFill/>
          <a:ln>
            <a:noFill/>
          </a:ln>
        </p:spPr>
        <p:txBody>
          <a:bodyPr wrap="none">
            <a:spAutoFit/>
          </a:bodyPr>
          <a:lstStyle/>
          <a:p>
            <a:pPr algn="ctr" eaLnBrk="1" fontAlgn="auto" hangingPunct="1">
              <a:spcBef>
                <a:spcPts val="0"/>
              </a:spcBef>
              <a:spcAft>
                <a:spcPts val="0"/>
              </a:spcAft>
              <a:defRPr/>
            </a:pPr>
            <a:r>
              <a:rPr lang="en-US" b="1" spc="150" dirty="0">
                <a:solidFill>
                  <a:schemeClr val="accent4"/>
                </a:solidFill>
                <a:latin typeface="Montserrat SemiBold" pitchFamily="2" charset="77"/>
                <a:ea typeface="Source Sans Pro" panose="020B0503030403020204" pitchFamily="34" charset="0"/>
                <a:cs typeface="Lato Heavy" panose="020F0502020204030203" pitchFamily="34" charset="0"/>
              </a:rPr>
              <a:t>YOUR TITLE </a:t>
            </a:r>
          </a:p>
          <a:p>
            <a:pPr algn="ctr" eaLnBrk="1" fontAlgn="auto" hangingPunct="1">
              <a:spcBef>
                <a:spcPts val="0"/>
              </a:spcBef>
              <a:spcAft>
                <a:spcPts val="0"/>
              </a:spcAft>
              <a:defRPr/>
            </a:pPr>
            <a:r>
              <a:rPr lang="en-US" b="1" spc="150" dirty="0">
                <a:latin typeface="Montserrat SemiBold" pitchFamily="2" charset="77"/>
                <a:ea typeface="Source Sans Pro" panose="020B0503030403020204" pitchFamily="34" charset="0"/>
                <a:cs typeface="Lato Heavy" panose="020F0502020204030203" pitchFamily="34" charset="0"/>
              </a:rPr>
              <a:t>GOES HERE</a:t>
            </a:r>
          </a:p>
        </p:txBody>
      </p:sp>
      <p:grpSp>
        <p:nvGrpSpPr>
          <p:cNvPr id="57" name="Graphic 6">
            <a:extLst>
              <a:ext uri="{FF2B5EF4-FFF2-40B4-BE49-F238E27FC236}">
                <a16:creationId xmlns:a16="http://schemas.microsoft.com/office/drawing/2014/main" id="{2028DB62-AC63-3808-542A-50150064AAEF}"/>
              </a:ext>
            </a:extLst>
          </p:cNvPr>
          <p:cNvGrpSpPr/>
          <p:nvPr/>
        </p:nvGrpSpPr>
        <p:grpSpPr>
          <a:xfrm>
            <a:off x="5342583" y="2678240"/>
            <a:ext cx="644515" cy="452120"/>
            <a:chOff x="4892675" y="2764789"/>
            <a:chExt cx="644515" cy="452120"/>
          </a:xfrm>
          <a:solidFill>
            <a:schemeClr val="tx2"/>
          </a:solidFill>
        </p:grpSpPr>
        <p:sp>
          <p:nvSpPr>
            <p:cNvPr id="58" name="Freeform 26">
              <a:extLst>
                <a:ext uri="{FF2B5EF4-FFF2-40B4-BE49-F238E27FC236}">
                  <a16:creationId xmlns:a16="http://schemas.microsoft.com/office/drawing/2014/main" id="{2D42A6FA-D75F-79AF-1673-FD4A5CA97C62}"/>
                </a:ext>
              </a:extLst>
            </p:cNvPr>
            <p:cNvSpPr/>
            <p:nvPr/>
          </p:nvSpPr>
          <p:spPr>
            <a:xfrm>
              <a:off x="4892675" y="2764789"/>
              <a:ext cx="596265" cy="396875"/>
            </a:xfrm>
            <a:custGeom>
              <a:avLst/>
              <a:gdLst>
                <a:gd name="connsiteX0" fmla="*/ 90805 w 596265"/>
                <a:gd name="connsiteY0" fmla="*/ 153670 h 396875"/>
                <a:gd name="connsiteX1" fmla="*/ 596265 w 596265"/>
                <a:gd name="connsiteY1" fmla="*/ 153670 h 396875"/>
                <a:gd name="connsiteX2" fmla="*/ 596265 w 596265"/>
                <a:gd name="connsiteY2" fmla="*/ 108585 h 396875"/>
                <a:gd name="connsiteX3" fmla="*/ 556895 w 596265"/>
                <a:gd name="connsiteY3" fmla="*/ 69215 h 396875"/>
                <a:gd name="connsiteX4" fmla="*/ 274320 w 596265"/>
                <a:gd name="connsiteY4" fmla="*/ 69215 h 396875"/>
                <a:gd name="connsiteX5" fmla="*/ 240665 w 596265"/>
                <a:gd name="connsiteY5" fmla="*/ 49530 h 396875"/>
                <a:gd name="connsiteX6" fmla="*/ 222885 w 596265"/>
                <a:gd name="connsiteY6" fmla="*/ 19685 h 396875"/>
                <a:gd name="connsiteX7" fmla="*/ 189230 w 596265"/>
                <a:gd name="connsiteY7" fmla="*/ 0 h 396875"/>
                <a:gd name="connsiteX8" fmla="*/ 39370 w 596265"/>
                <a:gd name="connsiteY8" fmla="*/ 0 h 396875"/>
                <a:gd name="connsiteX9" fmla="*/ 0 w 596265"/>
                <a:gd name="connsiteY9" fmla="*/ 39370 h 396875"/>
                <a:gd name="connsiteX10" fmla="*/ 0 w 596265"/>
                <a:gd name="connsiteY10" fmla="*/ 69215 h 396875"/>
                <a:gd name="connsiteX11" fmla="*/ 0 w 596265"/>
                <a:gd name="connsiteY11" fmla="*/ 396875 h 396875"/>
                <a:gd name="connsiteX12" fmla="*/ 44450 w 596265"/>
                <a:gd name="connsiteY12" fmla="*/ 190500 h 396875"/>
                <a:gd name="connsiteX13" fmla="*/ 90805 w 596265"/>
                <a:gd name="connsiteY13" fmla="*/ 15367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265" h="396875">
                  <a:moveTo>
                    <a:pt x="90805" y="153670"/>
                  </a:moveTo>
                  <a:lnTo>
                    <a:pt x="596265" y="153670"/>
                  </a:lnTo>
                  <a:lnTo>
                    <a:pt x="596265" y="108585"/>
                  </a:lnTo>
                  <a:cubicBezTo>
                    <a:pt x="596265" y="86995"/>
                    <a:pt x="578485" y="69215"/>
                    <a:pt x="556895" y="69215"/>
                  </a:cubicBezTo>
                  <a:lnTo>
                    <a:pt x="274320" y="69215"/>
                  </a:lnTo>
                  <a:cubicBezTo>
                    <a:pt x="260350" y="69215"/>
                    <a:pt x="247650" y="61595"/>
                    <a:pt x="240665" y="49530"/>
                  </a:cubicBezTo>
                  <a:lnTo>
                    <a:pt x="222885" y="19685"/>
                  </a:lnTo>
                  <a:cubicBezTo>
                    <a:pt x="215900" y="7620"/>
                    <a:pt x="203200" y="0"/>
                    <a:pt x="189230" y="0"/>
                  </a:cubicBezTo>
                  <a:lnTo>
                    <a:pt x="39370" y="0"/>
                  </a:lnTo>
                  <a:cubicBezTo>
                    <a:pt x="17780" y="0"/>
                    <a:pt x="0" y="17780"/>
                    <a:pt x="0" y="39370"/>
                  </a:cubicBezTo>
                  <a:lnTo>
                    <a:pt x="0" y="69215"/>
                  </a:lnTo>
                  <a:lnTo>
                    <a:pt x="0" y="396875"/>
                  </a:lnTo>
                  <a:lnTo>
                    <a:pt x="44450" y="190500"/>
                  </a:lnTo>
                  <a:cubicBezTo>
                    <a:pt x="49530" y="169545"/>
                    <a:pt x="68580" y="153670"/>
                    <a:pt x="90805" y="15367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9" name="Freeform 27">
              <a:extLst>
                <a:ext uri="{FF2B5EF4-FFF2-40B4-BE49-F238E27FC236}">
                  <a16:creationId xmlns:a16="http://schemas.microsoft.com/office/drawing/2014/main" id="{F25BB9E6-99FA-7BBD-6CE0-EDC33DCDC8EE}"/>
                </a:ext>
              </a:extLst>
            </p:cNvPr>
            <p:cNvSpPr/>
            <p:nvPr/>
          </p:nvSpPr>
          <p:spPr>
            <a:xfrm>
              <a:off x="4912925" y="2941320"/>
              <a:ext cx="624265" cy="275589"/>
            </a:xfrm>
            <a:custGeom>
              <a:avLst/>
              <a:gdLst>
                <a:gd name="connsiteX0" fmla="*/ 617290 w 624265"/>
                <a:gd name="connsiteY0" fmla="*/ 11430 h 275589"/>
                <a:gd name="connsiteX1" fmla="*/ 593160 w 624265"/>
                <a:gd name="connsiteY1" fmla="*/ 0 h 275589"/>
                <a:gd name="connsiteX2" fmla="*/ 76905 w 624265"/>
                <a:gd name="connsiteY2" fmla="*/ 0 h 275589"/>
                <a:gd name="connsiteX3" fmla="*/ 46425 w 624265"/>
                <a:gd name="connsiteY3" fmla="*/ 24765 h 275589"/>
                <a:gd name="connsiteX4" fmla="*/ 705 w 624265"/>
                <a:gd name="connsiteY4" fmla="*/ 238125 h 275589"/>
                <a:gd name="connsiteX5" fmla="*/ 7055 w 624265"/>
                <a:gd name="connsiteY5" fmla="*/ 264160 h 275589"/>
                <a:gd name="connsiteX6" fmla="*/ 31185 w 624265"/>
                <a:gd name="connsiteY6" fmla="*/ 275590 h 275589"/>
                <a:gd name="connsiteX7" fmla="*/ 547440 w 624265"/>
                <a:gd name="connsiteY7" fmla="*/ 275590 h 275589"/>
                <a:gd name="connsiteX8" fmla="*/ 577920 w 624265"/>
                <a:gd name="connsiteY8" fmla="*/ 250825 h 275589"/>
                <a:gd name="connsiteX9" fmla="*/ 623640 w 624265"/>
                <a:gd name="connsiteY9" fmla="*/ 37465 h 275589"/>
                <a:gd name="connsiteX10" fmla="*/ 617290 w 624265"/>
                <a:gd name="connsiteY10" fmla="*/ 11430 h 27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265" h="275589">
                  <a:moveTo>
                    <a:pt x="617290" y="11430"/>
                  </a:moveTo>
                  <a:cubicBezTo>
                    <a:pt x="611575" y="3810"/>
                    <a:pt x="602685" y="0"/>
                    <a:pt x="593160" y="0"/>
                  </a:cubicBezTo>
                  <a:lnTo>
                    <a:pt x="76905" y="0"/>
                  </a:lnTo>
                  <a:cubicBezTo>
                    <a:pt x="62300" y="0"/>
                    <a:pt x="49600" y="10160"/>
                    <a:pt x="46425" y="24765"/>
                  </a:cubicBezTo>
                  <a:lnTo>
                    <a:pt x="705" y="238125"/>
                  </a:lnTo>
                  <a:cubicBezTo>
                    <a:pt x="-1200" y="247650"/>
                    <a:pt x="705" y="257175"/>
                    <a:pt x="7055" y="264160"/>
                  </a:cubicBezTo>
                  <a:cubicBezTo>
                    <a:pt x="12770" y="271780"/>
                    <a:pt x="21660" y="275590"/>
                    <a:pt x="31185" y="275590"/>
                  </a:cubicBezTo>
                  <a:lnTo>
                    <a:pt x="547440" y="275590"/>
                  </a:lnTo>
                  <a:cubicBezTo>
                    <a:pt x="562045" y="275590"/>
                    <a:pt x="574745" y="265430"/>
                    <a:pt x="577920" y="250825"/>
                  </a:cubicBezTo>
                  <a:lnTo>
                    <a:pt x="623640" y="37465"/>
                  </a:lnTo>
                  <a:cubicBezTo>
                    <a:pt x="625545" y="27940"/>
                    <a:pt x="623005" y="18415"/>
                    <a:pt x="617290" y="1143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60" name="TextBox 59">
            <a:extLst>
              <a:ext uri="{FF2B5EF4-FFF2-40B4-BE49-F238E27FC236}">
                <a16:creationId xmlns:a16="http://schemas.microsoft.com/office/drawing/2014/main" id="{ED76081F-9E54-7D95-F2AD-8041C70DD450}"/>
              </a:ext>
            </a:extLst>
          </p:cNvPr>
          <p:cNvSpPr txBox="1"/>
          <p:nvPr/>
        </p:nvSpPr>
        <p:spPr>
          <a:xfrm>
            <a:off x="5999423" y="1341894"/>
            <a:ext cx="959371" cy="523220"/>
          </a:xfrm>
          <a:prstGeom prst="rect">
            <a:avLst/>
          </a:prstGeom>
          <a:noFill/>
        </p:spPr>
        <p:txBody>
          <a:bodyPr wrap="square" rtlCol="0">
            <a:spAutoFit/>
          </a:bodyPr>
          <a:lstStyle/>
          <a:p>
            <a:r>
              <a:rPr lang="en-US" sz="2800" b="1" dirty="0">
                <a:solidFill>
                  <a:schemeClr val="bg1"/>
                </a:solidFill>
                <a:latin typeface="Montserrat" pitchFamily="2" charset="77"/>
              </a:rPr>
              <a:t>01</a:t>
            </a:r>
          </a:p>
        </p:txBody>
      </p:sp>
      <p:sp>
        <p:nvSpPr>
          <p:cNvPr id="61" name="TextBox 60">
            <a:extLst>
              <a:ext uri="{FF2B5EF4-FFF2-40B4-BE49-F238E27FC236}">
                <a16:creationId xmlns:a16="http://schemas.microsoft.com/office/drawing/2014/main" id="{4A22F7A5-0114-0CAA-659D-2CEA582C273D}"/>
              </a:ext>
            </a:extLst>
          </p:cNvPr>
          <p:cNvSpPr txBox="1"/>
          <p:nvPr/>
        </p:nvSpPr>
        <p:spPr>
          <a:xfrm>
            <a:off x="6940231" y="2257713"/>
            <a:ext cx="959371" cy="523220"/>
          </a:xfrm>
          <a:prstGeom prst="rect">
            <a:avLst/>
          </a:prstGeom>
          <a:noFill/>
        </p:spPr>
        <p:txBody>
          <a:bodyPr wrap="square" rtlCol="0">
            <a:spAutoFit/>
          </a:bodyPr>
          <a:lstStyle/>
          <a:p>
            <a:r>
              <a:rPr lang="en-US" sz="2800" b="1" dirty="0">
                <a:solidFill>
                  <a:schemeClr val="bg1"/>
                </a:solidFill>
                <a:latin typeface="Montserrat" pitchFamily="2" charset="77"/>
              </a:rPr>
              <a:t>02</a:t>
            </a:r>
          </a:p>
        </p:txBody>
      </p:sp>
      <p:sp>
        <p:nvSpPr>
          <p:cNvPr id="62" name="TextBox 61">
            <a:extLst>
              <a:ext uri="{FF2B5EF4-FFF2-40B4-BE49-F238E27FC236}">
                <a16:creationId xmlns:a16="http://schemas.microsoft.com/office/drawing/2014/main" id="{13DCC35B-F0EE-48DC-5C00-67E1023DAC54}"/>
              </a:ext>
            </a:extLst>
          </p:cNvPr>
          <p:cNvSpPr txBox="1"/>
          <p:nvPr/>
        </p:nvSpPr>
        <p:spPr>
          <a:xfrm>
            <a:off x="6950813" y="3648253"/>
            <a:ext cx="959371" cy="523220"/>
          </a:xfrm>
          <a:prstGeom prst="rect">
            <a:avLst/>
          </a:prstGeom>
          <a:noFill/>
        </p:spPr>
        <p:txBody>
          <a:bodyPr wrap="square" rtlCol="0">
            <a:spAutoFit/>
          </a:bodyPr>
          <a:lstStyle/>
          <a:p>
            <a:r>
              <a:rPr lang="en-US" sz="2800" b="1" dirty="0">
                <a:solidFill>
                  <a:schemeClr val="bg1"/>
                </a:solidFill>
                <a:latin typeface="Montserrat" pitchFamily="2" charset="77"/>
              </a:rPr>
              <a:t>03</a:t>
            </a:r>
          </a:p>
        </p:txBody>
      </p:sp>
      <p:sp>
        <p:nvSpPr>
          <p:cNvPr id="63" name="TextBox 62">
            <a:extLst>
              <a:ext uri="{FF2B5EF4-FFF2-40B4-BE49-F238E27FC236}">
                <a16:creationId xmlns:a16="http://schemas.microsoft.com/office/drawing/2014/main" id="{692FDB1A-E68A-2C75-A24A-63BA564E7CB3}"/>
              </a:ext>
            </a:extLst>
          </p:cNvPr>
          <p:cNvSpPr txBox="1"/>
          <p:nvPr/>
        </p:nvSpPr>
        <p:spPr>
          <a:xfrm>
            <a:off x="5918305" y="4586509"/>
            <a:ext cx="959371" cy="523220"/>
          </a:xfrm>
          <a:prstGeom prst="rect">
            <a:avLst/>
          </a:prstGeom>
          <a:noFill/>
        </p:spPr>
        <p:txBody>
          <a:bodyPr wrap="square" rtlCol="0">
            <a:spAutoFit/>
          </a:bodyPr>
          <a:lstStyle/>
          <a:p>
            <a:r>
              <a:rPr lang="en-US" sz="2800" b="1" dirty="0">
                <a:solidFill>
                  <a:schemeClr val="bg1"/>
                </a:solidFill>
                <a:latin typeface="Montserrat" pitchFamily="2" charset="77"/>
              </a:rPr>
              <a:t>04</a:t>
            </a:r>
          </a:p>
        </p:txBody>
      </p:sp>
      <p:sp>
        <p:nvSpPr>
          <p:cNvPr id="13" name="Text Placeholder 9">
            <a:extLst>
              <a:ext uri="{FF2B5EF4-FFF2-40B4-BE49-F238E27FC236}">
                <a16:creationId xmlns:a16="http://schemas.microsoft.com/office/drawing/2014/main" id="{2C8DEC53-AC54-6095-7AF9-DE74927E02D0}"/>
              </a:ext>
            </a:extLst>
          </p:cNvPr>
          <p:cNvSpPr txBox="1">
            <a:spLocks/>
          </p:cNvSpPr>
          <p:nvPr/>
        </p:nvSpPr>
        <p:spPr>
          <a:xfrm>
            <a:off x="7701940" y="5220413"/>
            <a:ext cx="4206189" cy="9124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Lorem ipsum dolor sit </a:t>
            </a:r>
            <a:r>
              <a:rPr lang="en-US" sz="1100" dirty="0" err="1"/>
              <a:t>amet</a:t>
            </a:r>
            <a:r>
              <a:rPr lang="en-US" sz="1100" dirty="0"/>
              <a:t>, </a:t>
            </a:r>
            <a:r>
              <a:rPr lang="en-US" sz="1100" dirty="0" err="1"/>
              <a:t>consectetur</a:t>
            </a:r>
            <a:r>
              <a:rPr lang="en-US" sz="1100" dirty="0"/>
              <a:t> </a:t>
            </a:r>
            <a:r>
              <a:rPr lang="en-US" sz="1100" dirty="0" err="1"/>
              <a:t>adipiscing</a:t>
            </a:r>
            <a:r>
              <a:rPr lang="en-US" sz="1100" dirty="0"/>
              <a:t> </a:t>
            </a:r>
            <a:r>
              <a:rPr lang="en-US" sz="1100" dirty="0" err="1"/>
              <a:t>elit</a:t>
            </a:r>
            <a:r>
              <a:rPr lang="en-US" sz="1100" dirty="0"/>
              <a:t>. Integer </a:t>
            </a:r>
            <a:r>
              <a:rPr lang="en-US" sz="1100" dirty="0" err="1"/>
              <a:t>sollicitudin</a:t>
            </a:r>
            <a:r>
              <a:rPr lang="en-US" sz="1100" dirty="0"/>
              <a:t> </a:t>
            </a:r>
            <a:r>
              <a:rPr lang="en-US" sz="1100" dirty="0" err="1"/>
              <a:t>urna</a:t>
            </a:r>
            <a:r>
              <a:rPr lang="en-US" sz="1100" dirty="0"/>
              <a:t> vitae </a:t>
            </a:r>
            <a:r>
              <a:rPr lang="en-US" sz="1100" dirty="0" err="1"/>
              <a:t>blandit</a:t>
            </a:r>
            <a:r>
              <a:rPr lang="en-US" sz="1100" dirty="0"/>
              <a:t> </a:t>
            </a:r>
            <a:r>
              <a:rPr lang="en-US" sz="1100" dirty="0" err="1"/>
              <a:t>iaculis</a:t>
            </a:r>
            <a:r>
              <a:rPr lang="en-US" sz="1100" dirty="0"/>
              <a:t>. </a:t>
            </a:r>
            <a:r>
              <a:rPr lang="en-US" sz="1100" dirty="0" err="1"/>
              <a:t>Mauris</a:t>
            </a:r>
            <a:r>
              <a:rPr lang="en-US" sz="1100" dirty="0"/>
              <a:t> at diam in </a:t>
            </a:r>
            <a:r>
              <a:rPr lang="en-US" sz="1100" dirty="0" err="1"/>
              <a:t>tellus</a:t>
            </a:r>
            <a:r>
              <a:rPr lang="en-US" sz="1100" dirty="0"/>
              <a:t> </a:t>
            </a:r>
            <a:r>
              <a:rPr lang="en-US" sz="1100" dirty="0" err="1"/>
              <a:t>accumsan</a:t>
            </a:r>
            <a:r>
              <a:rPr lang="en-US" sz="1100" dirty="0"/>
              <a:t> </a:t>
            </a:r>
            <a:r>
              <a:rPr lang="en-US" sz="1100" dirty="0" err="1"/>
              <a:t>finibus</a:t>
            </a:r>
            <a:r>
              <a:rPr lang="en-US" sz="1100" dirty="0"/>
              <a:t>. </a:t>
            </a:r>
            <a:r>
              <a:rPr lang="en-US" sz="1100" dirty="0" err="1"/>
              <a:t>Vivamus</a:t>
            </a:r>
            <a:r>
              <a:rPr lang="en-US" sz="1100" dirty="0"/>
              <a:t> </a:t>
            </a:r>
            <a:r>
              <a:rPr lang="en-US" sz="1100" dirty="0" err="1"/>
              <a:t>placerat</a:t>
            </a:r>
            <a:r>
              <a:rPr lang="en-US" sz="1100" dirty="0"/>
              <a:t> </a:t>
            </a:r>
            <a:r>
              <a:rPr lang="en-US" sz="1100" dirty="0" err="1"/>
              <a:t>varius</a:t>
            </a:r>
            <a:r>
              <a:rPr lang="en-US" sz="1100" dirty="0"/>
              <a:t> </a:t>
            </a:r>
            <a:r>
              <a:rPr lang="en-US" sz="1100" dirty="0" err="1"/>
              <a:t>massa</a:t>
            </a:r>
            <a:r>
              <a:rPr lang="en-US" sz="1100" dirty="0"/>
              <a:t>. </a:t>
            </a:r>
            <a:r>
              <a:rPr lang="en-US" sz="1100" dirty="0" err="1"/>
              <a:t>Aliquam</a:t>
            </a:r>
            <a:r>
              <a:rPr lang="en-US" sz="1100" dirty="0"/>
              <a:t> pulvinar </a:t>
            </a:r>
            <a:r>
              <a:rPr lang="en-US" sz="1100" dirty="0" err="1"/>
              <a:t>enim</a:t>
            </a:r>
            <a:r>
              <a:rPr lang="en-US" sz="1100" dirty="0"/>
              <a:t> sed </a:t>
            </a:r>
            <a:r>
              <a:rPr lang="en-US" sz="1100" dirty="0" err="1"/>
              <a:t>rhoncus</a:t>
            </a:r>
            <a:r>
              <a:rPr lang="en-US" sz="1100" dirty="0"/>
              <a:t> </a:t>
            </a:r>
            <a:r>
              <a:rPr lang="en-US" sz="1100" dirty="0" err="1"/>
              <a:t>eleifend</a:t>
            </a:r>
            <a:r>
              <a:rPr lang="en-US" sz="1100" dirty="0"/>
              <a:t>. Ut </a:t>
            </a:r>
            <a:r>
              <a:rPr lang="en-US" sz="1100" dirty="0" err="1"/>
              <a:t>erat</a:t>
            </a:r>
            <a:r>
              <a:rPr lang="en-US" sz="1100" dirty="0"/>
              <a:t> </a:t>
            </a:r>
            <a:r>
              <a:rPr lang="en-US" sz="1100" dirty="0" err="1"/>
              <a:t>erat</a:t>
            </a:r>
            <a:r>
              <a:rPr lang="en-US" sz="1100" dirty="0"/>
              <a:t>, </a:t>
            </a:r>
            <a:r>
              <a:rPr lang="en-US" sz="1100" dirty="0" err="1"/>
              <a:t>sodales</a:t>
            </a:r>
            <a:r>
              <a:rPr lang="en-US" sz="1100" dirty="0"/>
              <a:t> sit </a:t>
            </a:r>
            <a:r>
              <a:rPr lang="en-US" sz="1100" dirty="0" err="1"/>
              <a:t>amet</a:t>
            </a:r>
            <a:r>
              <a:rPr lang="en-US" sz="1100" dirty="0"/>
              <a:t> dictum sit </a:t>
            </a:r>
            <a:r>
              <a:rPr lang="en-US" sz="1100" dirty="0" err="1"/>
              <a:t>amet</a:t>
            </a:r>
            <a:r>
              <a:rPr lang="en-US" sz="1100" dirty="0"/>
              <a:t>, </a:t>
            </a:r>
            <a:r>
              <a:rPr lang="en-US" sz="1100" dirty="0" err="1"/>
              <a:t>venenatis</a:t>
            </a:r>
            <a:r>
              <a:rPr lang="en-US" sz="1100" dirty="0"/>
              <a:t> sed </a:t>
            </a:r>
            <a:r>
              <a:rPr lang="en-US" sz="1100" dirty="0" err="1"/>
              <a:t>mauris</a:t>
            </a:r>
            <a:r>
              <a:rPr lang="en-US" sz="1100" dirty="0"/>
              <a:t>. </a:t>
            </a:r>
            <a:r>
              <a:rPr lang="en-US" sz="1100" dirty="0" err="1"/>
              <a:t>Phasellus</a:t>
            </a:r>
            <a:r>
              <a:rPr lang="en-US" sz="1100" dirty="0"/>
              <a:t> </a:t>
            </a:r>
            <a:r>
              <a:rPr lang="en-US" sz="1100" dirty="0" err="1"/>
              <a:t>tellus</a:t>
            </a:r>
            <a:r>
              <a:rPr lang="en-US" sz="1100" dirty="0"/>
              <a:t> dolor, </a:t>
            </a:r>
            <a:r>
              <a:rPr lang="en-US" sz="1100" dirty="0" err="1"/>
              <a:t>porttitor</a:t>
            </a:r>
            <a:r>
              <a:rPr lang="en-US" sz="1100" dirty="0"/>
              <a:t> </a:t>
            </a:r>
            <a:r>
              <a:rPr lang="en-US" sz="1100" dirty="0" err="1"/>
              <a:t>eget</a:t>
            </a:r>
            <a:r>
              <a:rPr lang="en-US" sz="1100" dirty="0"/>
              <a:t> </a:t>
            </a:r>
            <a:r>
              <a:rPr lang="en-US" sz="1100" dirty="0" err="1"/>
              <a:t>consectetur</a:t>
            </a:r>
            <a:r>
              <a:rPr lang="en-US" sz="1100" dirty="0"/>
              <a:t> in, fermentum vel ipsum. </a:t>
            </a:r>
          </a:p>
          <a:p>
            <a:endParaRPr lang="en-US" sz="1100" dirty="0"/>
          </a:p>
        </p:txBody>
      </p:sp>
      <p:sp>
        <p:nvSpPr>
          <p:cNvPr id="14" name="Text Placeholder 12">
            <a:extLst>
              <a:ext uri="{FF2B5EF4-FFF2-40B4-BE49-F238E27FC236}">
                <a16:creationId xmlns:a16="http://schemas.microsoft.com/office/drawing/2014/main" id="{3F6C7941-E46A-916D-6A08-F8441FC58A16}"/>
              </a:ext>
            </a:extLst>
          </p:cNvPr>
          <p:cNvSpPr txBox="1">
            <a:spLocks/>
          </p:cNvSpPr>
          <p:nvPr/>
        </p:nvSpPr>
        <p:spPr>
          <a:xfrm>
            <a:off x="7701940" y="4716517"/>
            <a:ext cx="4206189" cy="253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2">
                    <a:lumMod val="50000"/>
                  </a:schemeClr>
                </a:solidFill>
              </a:rPr>
              <a:t>Subtitle one</a:t>
            </a:r>
          </a:p>
        </p:txBody>
      </p:sp>
    </p:spTree>
    <p:extLst>
      <p:ext uri="{BB962C8B-B14F-4D97-AF65-F5344CB8AC3E}">
        <p14:creationId xmlns:p14="http://schemas.microsoft.com/office/powerpoint/2010/main" val="2064035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3532CBC-4C57-F793-30B4-895D16B8A44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6" b="126"/>
          <a:stretch>
            <a:fillRect/>
          </a:stretch>
        </p:blipFill>
        <p:spPr/>
      </p:pic>
      <p:sp>
        <p:nvSpPr>
          <p:cNvPr id="17" name="Freeform 16">
            <a:extLst>
              <a:ext uri="{FF2B5EF4-FFF2-40B4-BE49-F238E27FC236}">
                <a16:creationId xmlns:a16="http://schemas.microsoft.com/office/drawing/2014/main" id="{8136CD7D-5A00-08A7-2F4C-376E851C5EC9}"/>
              </a:ext>
            </a:extLst>
          </p:cNvPr>
          <p:cNvSpPr/>
          <p:nvPr/>
        </p:nvSpPr>
        <p:spPr>
          <a:xfrm rot="18908747">
            <a:off x="5418131" y="907258"/>
            <a:ext cx="1403136" cy="1424674"/>
          </a:xfrm>
          <a:custGeom>
            <a:avLst/>
            <a:gdLst>
              <a:gd name="connsiteX0" fmla="*/ 767469 w 1403136"/>
              <a:gd name="connsiteY0" fmla="*/ 0 h 1424674"/>
              <a:gd name="connsiteX1" fmla="*/ 1398307 w 1403136"/>
              <a:gd name="connsiteY1" fmla="*/ 1328655 h 1424674"/>
              <a:gd name="connsiteX2" fmla="*/ 1403136 w 1403136"/>
              <a:gd name="connsiteY2" fmla="*/ 1424674 h 1424674"/>
              <a:gd name="connsiteX3" fmla="*/ 313799 w 1403136"/>
              <a:gd name="connsiteY3" fmla="*/ 1424674 h 1424674"/>
              <a:gd name="connsiteX4" fmla="*/ 300216 w 1403136"/>
              <a:gd name="connsiteY4" fmla="*/ 1332222 h 1424674"/>
              <a:gd name="connsiteX5" fmla="*/ 0 w 1403136"/>
              <a:gd name="connsiteY5" fmla="*/ 771383 h 1424674"/>
              <a:gd name="connsiteX6" fmla="*/ 767469 w 1403136"/>
              <a:gd name="connsiteY6" fmla="*/ 0 h 14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136" h="1424674">
                <a:moveTo>
                  <a:pt x="767469" y="0"/>
                </a:moveTo>
                <a:cubicBezTo>
                  <a:pt x="1140239" y="370878"/>
                  <a:pt x="1350594" y="843242"/>
                  <a:pt x="1398307" y="1328655"/>
                </a:cubicBezTo>
                <a:lnTo>
                  <a:pt x="1403136" y="1424674"/>
                </a:lnTo>
                <a:lnTo>
                  <a:pt x="313799" y="1424674"/>
                </a:lnTo>
                <a:lnTo>
                  <a:pt x="300216" y="1332222"/>
                </a:lnTo>
                <a:cubicBezTo>
                  <a:pt x="259855" y="1126560"/>
                  <a:pt x="159759" y="930331"/>
                  <a:pt x="0" y="771383"/>
                </a:cubicBezTo>
                <a:lnTo>
                  <a:pt x="76746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42A2DEA0-43EE-4E9D-A700-1307EEBDE2F2}"/>
              </a:ext>
            </a:extLst>
          </p:cNvPr>
          <p:cNvSpPr/>
          <p:nvPr/>
        </p:nvSpPr>
        <p:spPr>
          <a:xfrm rot="18908747">
            <a:off x="6589845" y="1974304"/>
            <a:ext cx="1319689" cy="1429703"/>
          </a:xfrm>
          <a:custGeom>
            <a:avLst/>
            <a:gdLst>
              <a:gd name="connsiteX0" fmla="*/ 1319689 w 1319689"/>
              <a:gd name="connsiteY0" fmla="*/ 0 h 1429703"/>
              <a:gd name="connsiteX1" fmla="*/ 1310958 w 1319689"/>
              <a:gd name="connsiteY1" fmla="*/ 193165 h 1429703"/>
              <a:gd name="connsiteX2" fmla="*/ 835862 w 1319689"/>
              <a:gd name="connsiteY2" fmla="*/ 1359350 h 1429703"/>
              <a:gd name="connsiteX3" fmla="*/ 772597 w 1319689"/>
              <a:gd name="connsiteY3" fmla="*/ 1429703 h 1429703"/>
              <a:gd name="connsiteX4" fmla="*/ 0 w 1319689"/>
              <a:gd name="connsiteY4" fmla="*/ 661027 h 1429703"/>
              <a:gd name="connsiteX5" fmla="*/ 54506 w 1319689"/>
              <a:gd name="connsiteY5" fmla="*/ 586492 h 1429703"/>
              <a:gd name="connsiteX6" fmla="*/ 227541 w 1319689"/>
              <a:gd name="connsiteY6" fmla="*/ 91621 h 1429703"/>
              <a:gd name="connsiteX7" fmla="*/ 231681 w 1319689"/>
              <a:gd name="connsiteY7" fmla="*/ 0 h 1429703"/>
              <a:gd name="connsiteX8" fmla="*/ 1319689 w 1319689"/>
              <a:gd name="connsiteY8" fmla="*/ 0 h 142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689" h="1429703">
                <a:moveTo>
                  <a:pt x="1319689" y="0"/>
                </a:moveTo>
                <a:lnTo>
                  <a:pt x="1310958" y="193165"/>
                </a:lnTo>
                <a:cubicBezTo>
                  <a:pt x="1272179" y="609435"/>
                  <a:pt x="1113861" y="1016728"/>
                  <a:pt x="835862" y="1359350"/>
                </a:cubicBezTo>
                <a:lnTo>
                  <a:pt x="772597" y="1429703"/>
                </a:lnTo>
                <a:lnTo>
                  <a:pt x="0" y="661027"/>
                </a:lnTo>
                <a:lnTo>
                  <a:pt x="54506" y="586492"/>
                </a:lnTo>
                <a:cubicBezTo>
                  <a:pt x="153718" y="435396"/>
                  <a:pt x="211382" y="265067"/>
                  <a:pt x="227541" y="91621"/>
                </a:cubicBezTo>
                <a:lnTo>
                  <a:pt x="231681" y="0"/>
                </a:lnTo>
                <a:lnTo>
                  <a:pt x="131968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9FE00110-5D06-6BE5-33CD-AB7DC48706A0}"/>
              </a:ext>
            </a:extLst>
          </p:cNvPr>
          <p:cNvSpPr/>
          <p:nvPr/>
        </p:nvSpPr>
        <p:spPr>
          <a:xfrm rot="18908747">
            <a:off x="6449957" y="3050757"/>
            <a:ext cx="1573309" cy="1404498"/>
          </a:xfrm>
          <a:custGeom>
            <a:avLst/>
            <a:gdLst>
              <a:gd name="connsiteX0" fmla="*/ 801925 w 1573309"/>
              <a:gd name="connsiteY0" fmla="*/ 0 h 1404498"/>
              <a:gd name="connsiteX1" fmla="*/ 1573309 w 1573309"/>
              <a:gd name="connsiteY1" fmla="*/ 767468 h 1404498"/>
              <a:gd name="connsiteX2" fmla="*/ 244653 w 1573309"/>
              <a:gd name="connsiteY2" fmla="*/ 1398306 h 1404498"/>
              <a:gd name="connsiteX3" fmla="*/ 121553 w 1573309"/>
              <a:gd name="connsiteY3" fmla="*/ 1404498 h 1404498"/>
              <a:gd name="connsiteX4" fmla="*/ 0 w 1573309"/>
              <a:gd name="connsiteY4" fmla="*/ 319159 h 1404498"/>
              <a:gd name="connsiteX5" fmla="*/ 33310 w 1573309"/>
              <a:gd name="connsiteY5" fmla="*/ 320664 h 1404498"/>
              <a:gd name="connsiteX6" fmla="*/ 801925 w 1573309"/>
              <a:gd name="connsiteY6" fmla="*/ 0 h 140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309" h="1404498">
                <a:moveTo>
                  <a:pt x="801925" y="0"/>
                </a:moveTo>
                <a:lnTo>
                  <a:pt x="1573309" y="767468"/>
                </a:lnTo>
                <a:cubicBezTo>
                  <a:pt x="1202430" y="1140239"/>
                  <a:pt x="730066" y="1350593"/>
                  <a:pt x="244653" y="1398306"/>
                </a:cubicBezTo>
                <a:lnTo>
                  <a:pt x="121553" y="1404498"/>
                </a:lnTo>
                <a:lnTo>
                  <a:pt x="0" y="319159"/>
                </a:lnTo>
                <a:lnTo>
                  <a:pt x="33310" y="320664"/>
                </a:lnTo>
                <a:cubicBezTo>
                  <a:pt x="311787" y="319956"/>
                  <a:pt x="589994" y="213012"/>
                  <a:pt x="80192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B4479DF2-B9BD-D033-501C-1DA86A3CEDBB}"/>
              </a:ext>
            </a:extLst>
          </p:cNvPr>
          <p:cNvSpPr/>
          <p:nvPr/>
        </p:nvSpPr>
        <p:spPr>
          <a:xfrm rot="18908747">
            <a:off x="5396746" y="4141590"/>
            <a:ext cx="1497394" cy="1402934"/>
          </a:xfrm>
          <a:custGeom>
            <a:avLst/>
            <a:gdLst>
              <a:gd name="connsiteX0" fmla="*/ 1374281 w 1497394"/>
              <a:gd name="connsiteY0" fmla="*/ 303657 h 1402934"/>
              <a:gd name="connsiteX1" fmla="*/ 1497394 w 1497394"/>
              <a:gd name="connsiteY1" fmla="*/ 1402934 h 1402934"/>
              <a:gd name="connsiteX2" fmla="*/ 1331848 w 1497394"/>
              <a:gd name="connsiteY2" fmla="*/ 1395452 h 1402934"/>
              <a:gd name="connsiteX3" fmla="*/ 0 w 1497394"/>
              <a:gd name="connsiteY3" fmla="*/ 771383 h 1402934"/>
              <a:gd name="connsiteX4" fmla="*/ 767468 w 1497394"/>
              <a:gd name="connsiteY4" fmla="*/ 0 h 1402934"/>
              <a:gd name="connsiteX5" fmla="*/ 1329828 w 1497394"/>
              <a:gd name="connsiteY5" fmla="*/ 297358 h 1402934"/>
              <a:gd name="connsiteX6" fmla="*/ 1374281 w 1497394"/>
              <a:gd name="connsiteY6" fmla="*/ 303657 h 14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394" h="1402934">
                <a:moveTo>
                  <a:pt x="1374281" y="303657"/>
                </a:moveTo>
                <a:lnTo>
                  <a:pt x="1497394" y="1402934"/>
                </a:lnTo>
                <a:lnTo>
                  <a:pt x="1331848" y="1395452"/>
                </a:lnTo>
                <a:cubicBezTo>
                  <a:pt x="846199" y="1350210"/>
                  <a:pt x="372771" y="1142262"/>
                  <a:pt x="0" y="771383"/>
                </a:cubicBezTo>
                <a:lnTo>
                  <a:pt x="767468" y="0"/>
                </a:lnTo>
                <a:cubicBezTo>
                  <a:pt x="927227" y="158947"/>
                  <a:pt x="1123962" y="258043"/>
                  <a:pt x="1329828" y="297358"/>
                </a:cubicBezTo>
                <a:lnTo>
                  <a:pt x="1374281" y="3036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4" name="Group 43">
            <a:extLst>
              <a:ext uri="{FF2B5EF4-FFF2-40B4-BE49-F238E27FC236}">
                <a16:creationId xmlns:a16="http://schemas.microsoft.com/office/drawing/2014/main" id="{1AA080E6-61B2-36D6-8AB1-9E4C0A411CCD}"/>
              </a:ext>
            </a:extLst>
          </p:cNvPr>
          <p:cNvGrpSpPr/>
          <p:nvPr/>
        </p:nvGrpSpPr>
        <p:grpSpPr>
          <a:xfrm>
            <a:off x="7249689" y="5375318"/>
            <a:ext cx="2404846" cy="960580"/>
            <a:chOff x="4471988" y="237081"/>
            <a:chExt cx="2404846" cy="960580"/>
          </a:xfrm>
        </p:grpSpPr>
        <p:sp>
          <p:nvSpPr>
            <p:cNvPr id="45" name="Pentagon 44">
              <a:extLst>
                <a:ext uri="{FF2B5EF4-FFF2-40B4-BE49-F238E27FC236}">
                  <a16:creationId xmlns:a16="http://schemas.microsoft.com/office/drawing/2014/main" id="{CA4D785B-DB25-6A67-94DC-C5550AFD9425}"/>
                </a:ext>
              </a:extLst>
            </p:cNvPr>
            <p:cNvSpPr/>
            <p:nvPr/>
          </p:nvSpPr>
          <p:spPr>
            <a:xfrm>
              <a:off x="4471988" y="246425"/>
              <a:ext cx="2324099" cy="81799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490AF54B-5EEE-26AB-5B03-4F2295B4A513}"/>
                </a:ext>
              </a:extLst>
            </p:cNvPr>
            <p:cNvSpPr/>
            <p:nvPr/>
          </p:nvSpPr>
          <p:spPr>
            <a:xfrm>
              <a:off x="4471988" y="237081"/>
              <a:ext cx="2404846" cy="960580"/>
            </a:xfrm>
            <a:custGeom>
              <a:avLst/>
              <a:gdLst>
                <a:gd name="connsiteX0" fmla="*/ 1924556 w 2404846"/>
                <a:gd name="connsiteY0" fmla="*/ 0 h 960580"/>
                <a:gd name="connsiteX1" fmla="*/ 2404846 w 2404846"/>
                <a:gd name="connsiteY1" fmla="*/ 480290 h 960580"/>
                <a:gd name="connsiteX2" fmla="*/ 1924556 w 2404846"/>
                <a:gd name="connsiteY2" fmla="*/ 960580 h 960580"/>
                <a:gd name="connsiteX3" fmla="*/ 1924555 w 2404846"/>
                <a:gd name="connsiteY3" fmla="*/ 960580 h 960580"/>
                <a:gd name="connsiteX4" fmla="*/ 608911 w 2404846"/>
                <a:gd name="connsiteY4" fmla="*/ 960580 h 960580"/>
                <a:gd name="connsiteX5" fmla="*/ 608911 w 2404846"/>
                <a:gd name="connsiteY5" fmla="*/ 959894 h 960580"/>
                <a:gd name="connsiteX6" fmla="*/ 0 w 2404846"/>
                <a:gd name="connsiteY6" fmla="*/ 959894 h 960580"/>
                <a:gd name="connsiteX7" fmla="*/ 0 w 2404846"/>
                <a:gd name="connsiteY7" fmla="*/ 759870 h 960580"/>
                <a:gd name="connsiteX8" fmla="*/ 665162 w 2404846"/>
                <a:gd name="connsiteY8" fmla="*/ 759870 h 960580"/>
                <a:gd name="connsiteX9" fmla="*/ 665162 w 2404846"/>
                <a:gd name="connsiteY9" fmla="*/ 760104 h 960580"/>
                <a:gd name="connsiteX10" fmla="*/ 1864389 w 2404846"/>
                <a:gd name="connsiteY10" fmla="*/ 760104 h 960580"/>
                <a:gd name="connsiteX11" fmla="*/ 2140144 w 2404846"/>
                <a:gd name="connsiteY11" fmla="*/ 484348 h 960580"/>
                <a:gd name="connsiteX12" fmla="*/ 1790176 w 2404846"/>
                <a:gd name="connsiteY12" fmla="*/ 134380 h 960580"/>
                <a:gd name="connsiteX13" fmla="*/ 1653511 w 2404846"/>
                <a:gd name="connsiteY13" fmla="*/ 8964 h 9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4846" h="960580">
                  <a:moveTo>
                    <a:pt x="1924556" y="0"/>
                  </a:moveTo>
                  <a:lnTo>
                    <a:pt x="2404846" y="480290"/>
                  </a:lnTo>
                  <a:lnTo>
                    <a:pt x="1924556" y="960580"/>
                  </a:lnTo>
                  <a:lnTo>
                    <a:pt x="1924555" y="960580"/>
                  </a:lnTo>
                  <a:lnTo>
                    <a:pt x="608911" y="960580"/>
                  </a:lnTo>
                  <a:lnTo>
                    <a:pt x="608911" y="959894"/>
                  </a:lnTo>
                  <a:lnTo>
                    <a:pt x="0" y="959894"/>
                  </a:lnTo>
                  <a:lnTo>
                    <a:pt x="0" y="759870"/>
                  </a:lnTo>
                  <a:lnTo>
                    <a:pt x="665162" y="759870"/>
                  </a:lnTo>
                  <a:lnTo>
                    <a:pt x="665162" y="760104"/>
                  </a:lnTo>
                  <a:lnTo>
                    <a:pt x="1864389" y="760104"/>
                  </a:lnTo>
                  <a:lnTo>
                    <a:pt x="2140144" y="484348"/>
                  </a:lnTo>
                  <a:lnTo>
                    <a:pt x="1790176" y="134380"/>
                  </a:lnTo>
                  <a:lnTo>
                    <a:pt x="1653511" y="89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Oval 46">
            <a:extLst>
              <a:ext uri="{FF2B5EF4-FFF2-40B4-BE49-F238E27FC236}">
                <a16:creationId xmlns:a16="http://schemas.microsoft.com/office/drawing/2014/main" id="{703051AC-972B-23FF-B058-E3EBE6BDC9F2}"/>
              </a:ext>
            </a:extLst>
          </p:cNvPr>
          <p:cNvSpPr/>
          <p:nvPr/>
        </p:nvSpPr>
        <p:spPr>
          <a:xfrm>
            <a:off x="4445770" y="2021529"/>
            <a:ext cx="2506133" cy="2506133"/>
          </a:xfrm>
          <a:prstGeom prst="ellipse">
            <a:avLst/>
          </a:prstGeom>
          <a:solidFill>
            <a:schemeClr val="bg1">
              <a:lumMod val="95000"/>
            </a:schemeClr>
          </a:solidFill>
          <a:ln>
            <a:noFill/>
          </a:ln>
          <a:effectLst>
            <a:outerShdw blurRad="167084" dist="132754" dir="1860000" sx="112000" sy="11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0F32070-3100-F21C-B228-7C5971CDFAA5}"/>
              </a:ext>
            </a:extLst>
          </p:cNvPr>
          <p:cNvSpPr/>
          <p:nvPr/>
        </p:nvSpPr>
        <p:spPr>
          <a:xfrm rot="2817222">
            <a:off x="5976184" y="5583172"/>
            <a:ext cx="1599027" cy="202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9">
            <a:extLst>
              <a:ext uri="{FF2B5EF4-FFF2-40B4-BE49-F238E27FC236}">
                <a16:creationId xmlns:a16="http://schemas.microsoft.com/office/drawing/2014/main" id="{5B75ACDA-1180-3748-A915-111F459A7C6D}"/>
              </a:ext>
            </a:extLst>
          </p:cNvPr>
          <p:cNvSpPr txBox="1">
            <a:spLocks noChangeArrowheads="1"/>
          </p:cNvSpPr>
          <p:nvPr/>
        </p:nvSpPr>
        <p:spPr bwMode="auto">
          <a:xfrm>
            <a:off x="7290813" y="5445273"/>
            <a:ext cx="2189115" cy="81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302020204030203" pitchFamily="34" charset="77"/>
              </a:defRPr>
            </a:lvl1pPr>
            <a:lvl2pPr marL="685800" indent="-228600">
              <a:defRPr>
                <a:solidFill>
                  <a:schemeClr val="tx1"/>
                </a:solidFill>
                <a:latin typeface="Lato Light" panose="020F0302020204030203" pitchFamily="34" charset="77"/>
              </a:defRPr>
            </a:lvl2pPr>
            <a:lvl3pPr marL="1143000" indent="-228600">
              <a:defRPr>
                <a:solidFill>
                  <a:schemeClr val="tx1"/>
                </a:solidFill>
                <a:latin typeface="Lato Light" panose="020F0302020204030203" pitchFamily="34" charset="77"/>
              </a:defRPr>
            </a:lvl3pPr>
            <a:lvl4pPr marL="1600200" indent="-228600">
              <a:defRPr>
                <a:solidFill>
                  <a:schemeClr val="tx1"/>
                </a:solidFill>
                <a:latin typeface="Lato Light" panose="020F0302020204030203" pitchFamily="34" charset="77"/>
              </a:defRPr>
            </a:lvl4pPr>
            <a:lvl5pPr marL="2057400" indent="-228600">
              <a:defRPr>
                <a:solidFill>
                  <a:schemeClr val="tx1"/>
                </a:solidFill>
                <a:latin typeface="Lato Light" panose="020F0302020204030203" pitchFamily="34" charset="77"/>
              </a:defRPr>
            </a:lvl5pPr>
            <a:lvl6pPr marL="2514600" indent="-228600" fontAlgn="base">
              <a:spcBef>
                <a:spcPct val="0"/>
              </a:spcBef>
              <a:spcAft>
                <a:spcPct val="0"/>
              </a:spcAft>
              <a:defRPr>
                <a:solidFill>
                  <a:schemeClr val="tx1"/>
                </a:solidFill>
                <a:latin typeface="Lato Light" panose="020F0302020204030203" pitchFamily="34" charset="77"/>
              </a:defRPr>
            </a:lvl6pPr>
            <a:lvl7pPr marL="2971800" indent="-228600" fontAlgn="base">
              <a:spcBef>
                <a:spcPct val="0"/>
              </a:spcBef>
              <a:spcAft>
                <a:spcPct val="0"/>
              </a:spcAft>
              <a:defRPr>
                <a:solidFill>
                  <a:schemeClr val="tx1"/>
                </a:solidFill>
                <a:latin typeface="Lato Light" panose="020F0302020204030203" pitchFamily="34" charset="77"/>
              </a:defRPr>
            </a:lvl7pPr>
            <a:lvl8pPr marL="3429000" indent="-228600" fontAlgn="base">
              <a:spcBef>
                <a:spcPct val="0"/>
              </a:spcBef>
              <a:spcAft>
                <a:spcPct val="0"/>
              </a:spcAft>
              <a:defRPr>
                <a:solidFill>
                  <a:schemeClr val="tx1"/>
                </a:solidFill>
                <a:latin typeface="Lato Light" panose="020F0302020204030203" pitchFamily="34" charset="77"/>
              </a:defRPr>
            </a:lvl8pPr>
            <a:lvl9pPr marL="3886200" indent="-228600" fontAlgn="base">
              <a:spcBef>
                <a:spcPct val="0"/>
              </a:spcBef>
              <a:spcAft>
                <a:spcPct val="0"/>
              </a:spcAft>
              <a:defRPr>
                <a:solidFill>
                  <a:schemeClr val="tx1"/>
                </a:solidFill>
                <a:latin typeface="Lato Light" panose="020F0302020204030203" pitchFamily="34" charset="77"/>
              </a:defRPr>
            </a:lvl9pPr>
          </a:lstStyle>
          <a:p>
            <a:pPr eaLnBrk="1" hangingPunct="1">
              <a:lnSpc>
                <a:spcPct val="90000"/>
              </a:lnSpc>
              <a:spcBef>
                <a:spcPts val="1000"/>
              </a:spcBef>
              <a:buFont typeface="Arial" panose="020B0604020202020204" pitchFamily="34" charset="0"/>
              <a:buNone/>
            </a:pPr>
            <a:r>
              <a:rPr lang="en-US" altLang="en-CO" sz="1200" dirty="0">
                <a:latin typeface="Montserrat Light" pitchFamily="2" charset="77"/>
              </a:rPr>
              <a:t>Lorem ipsum dolor sit </a:t>
            </a:r>
            <a:r>
              <a:rPr lang="en-US" altLang="en-CO" sz="1200" dirty="0" err="1">
                <a:latin typeface="Montserrat Light" pitchFamily="2" charset="77"/>
              </a:rPr>
              <a:t>amet</a:t>
            </a:r>
            <a:r>
              <a:rPr lang="en-US" altLang="en-CO" sz="1200" dirty="0">
                <a:latin typeface="Montserrat Light" pitchFamily="2" charset="77"/>
              </a:rPr>
              <a:t>, </a:t>
            </a:r>
            <a:r>
              <a:rPr lang="en-US" altLang="en-CO" sz="1200" dirty="0" err="1">
                <a:latin typeface="Montserrat Light" pitchFamily="2" charset="77"/>
              </a:rPr>
              <a:t>consectetur</a:t>
            </a:r>
            <a:r>
              <a:rPr lang="en-US" altLang="en-CO" sz="1200" dirty="0">
                <a:latin typeface="Montserrat Light" pitchFamily="2" charset="77"/>
              </a:rPr>
              <a:t> </a:t>
            </a:r>
            <a:r>
              <a:rPr lang="en-US" altLang="en-CO" sz="1200" dirty="0" err="1">
                <a:latin typeface="Montserrat Light" pitchFamily="2" charset="77"/>
              </a:rPr>
              <a:t>adipiscing</a:t>
            </a:r>
            <a:r>
              <a:rPr lang="en-US" altLang="en-CO" sz="1200" dirty="0">
                <a:latin typeface="Montserrat Light" pitchFamily="2" charset="77"/>
              </a:rPr>
              <a:t> </a:t>
            </a:r>
            <a:r>
              <a:rPr lang="en-US" altLang="en-CO" sz="1200" dirty="0" err="1">
                <a:latin typeface="Montserrat Light" pitchFamily="2" charset="77"/>
              </a:rPr>
              <a:t>elit</a:t>
            </a:r>
            <a:r>
              <a:rPr lang="en-US" altLang="en-CO" sz="1200" dirty="0">
                <a:latin typeface="Montserrat Light" pitchFamily="2" charset="77"/>
              </a:rPr>
              <a:t>. </a:t>
            </a:r>
          </a:p>
        </p:txBody>
      </p:sp>
      <p:sp>
        <p:nvSpPr>
          <p:cNvPr id="56" name="TextBox 57">
            <a:extLst>
              <a:ext uri="{FF2B5EF4-FFF2-40B4-BE49-F238E27FC236}">
                <a16:creationId xmlns:a16="http://schemas.microsoft.com/office/drawing/2014/main" id="{07E1EA45-001C-C6B1-CC79-61BF18DC09B7}"/>
              </a:ext>
            </a:extLst>
          </p:cNvPr>
          <p:cNvSpPr txBox="1"/>
          <p:nvPr/>
        </p:nvSpPr>
        <p:spPr>
          <a:xfrm>
            <a:off x="4765135" y="3161990"/>
            <a:ext cx="1866217" cy="646331"/>
          </a:xfrm>
          <a:prstGeom prst="rect">
            <a:avLst/>
          </a:prstGeom>
          <a:noFill/>
          <a:ln>
            <a:noFill/>
          </a:ln>
        </p:spPr>
        <p:txBody>
          <a:bodyPr wrap="none">
            <a:spAutoFit/>
          </a:bodyPr>
          <a:lstStyle/>
          <a:p>
            <a:pPr algn="ctr" eaLnBrk="1" fontAlgn="auto" hangingPunct="1">
              <a:spcBef>
                <a:spcPts val="0"/>
              </a:spcBef>
              <a:spcAft>
                <a:spcPts val="0"/>
              </a:spcAft>
              <a:defRPr/>
            </a:pPr>
            <a:r>
              <a:rPr lang="en-US" b="1" spc="150" dirty="0">
                <a:solidFill>
                  <a:schemeClr val="accent4"/>
                </a:solidFill>
                <a:latin typeface="Montserrat SemiBold" pitchFamily="2" charset="77"/>
                <a:ea typeface="Source Sans Pro" panose="020B0503030403020204" pitchFamily="34" charset="0"/>
                <a:cs typeface="Lato Heavy" panose="020F0502020204030203" pitchFamily="34" charset="0"/>
              </a:rPr>
              <a:t>YOUR TITLE </a:t>
            </a:r>
          </a:p>
          <a:p>
            <a:pPr algn="ctr" eaLnBrk="1" fontAlgn="auto" hangingPunct="1">
              <a:spcBef>
                <a:spcPts val="0"/>
              </a:spcBef>
              <a:spcAft>
                <a:spcPts val="0"/>
              </a:spcAft>
              <a:defRPr/>
            </a:pPr>
            <a:r>
              <a:rPr lang="en-US" b="1" spc="150" dirty="0">
                <a:latin typeface="Montserrat SemiBold" pitchFamily="2" charset="77"/>
                <a:ea typeface="Source Sans Pro" panose="020B0503030403020204" pitchFamily="34" charset="0"/>
                <a:cs typeface="Lato Heavy" panose="020F0502020204030203" pitchFamily="34" charset="0"/>
              </a:rPr>
              <a:t>GOES HERE</a:t>
            </a:r>
          </a:p>
        </p:txBody>
      </p:sp>
      <p:grpSp>
        <p:nvGrpSpPr>
          <p:cNvPr id="57" name="Graphic 6">
            <a:extLst>
              <a:ext uri="{FF2B5EF4-FFF2-40B4-BE49-F238E27FC236}">
                <a16:creationId xmlns:a16="http://schemas.microsoft.com/office/drawing/2014/main" id="{2028DB62-AC63-3808-542A-50150064AAEF}"/>
              </a:ext>
            </a:extLst>
          </p:cNvPr>
          <p:cNvGrpSpPr/>
          <p:nvPr/>
        </p:nvGrpSpPr>
        <p:grpSpPr>
          <a:xfrm>
            <a:off x="5342583" y="2678240"/>
            <a:ext cx="644515" cy="452120"/>
            <a:chOff x="4892675" y="2764789"/>
            <a:chExt cx="644515" cy="452120"/>
          </a:xfrm>
          <a:solidFill>
            <a:schemeClr val="tx2"/>
          </a:solidFill>
        </p:grpSpPr>
        <p:sp>
          <p:nvSpPr>
            <p:cNvPr id="58" name="Freeform 26">
              <a:extLst>
                <a:ext uri="{FF2B5EF4-FFF2-40B4-BE49-F238E27FC236}">
                  <a16:creationId xmlns:a16="http://schemas.microsoft.com/office/drawing/2014/main" id="{2D42A6FA-D75F-79AF-1673-FD4A5CA97C62}"/>
                </a:ext>
              </a:extLst>
            </p:cNvPr>
            <p:cNvSpPr/>
            <p:nvPr/>
          </p:nvSpPr>
          <p:spPr>
            <a:xfrm>
              <a:off x="4892675" y="2764789"/>
              <a:ext cx="596265" cy="396875"/>
            </a:xfrm>
            <a:custGeom>
              <a:avLst/>
              <a:gdLst>
                <a:gd name="connsiteX0" fmla="*/ 90805 w 596265"/>
                <a:gd name="connsiteY0" fmla="*/ 153670 h 396875"/>
                <a:gd name="connsiteX1" fmla="*/ 596265 w 596265"/>
                <a:gd name="connsiteY1" fmla="*/ 153670 h 396875"/>
                <a:gd name="connsiteX2" fmla="*/ 596265 w 596265"/>
                <a:gd name="connsiteY2" fmla="*/ 108585 h 396875"/>
                <a:gd name="connsiteX3" fmla="*/ 556895 w 596265"/>
                <a:gd name="connsiteY3" fmla="*/ 69215 h 396875"/>
                <a:gd name="connsiteX4" fmla="*/ 274320 w 596265"/>
                <a:gd name="connsiteY4" fmla="*/ 69215 h 396875"/>
                <a:gd name="connsiteX5" fmla="*/ 240665 w 596265"/>
                <a:gd name="connsiteY5" fmla="*/ 49530 h 396875"/>
                <a:gd name="connsiteX6" fmla="*/ 222885 w 596265"/>
                <a:gd name="connsiteY6" fmla="*/ 19685 h 396875"/>
                <a:gd name="connsiteX7" fmla="*/ 189230 w 596265"/>
                <a:gd name="connsiteY7" fmla="*/ 0 h 396875"/>
                <a:gd name="connsiteX8" fmla="*/ 39370 w 596265"/>
                <a:gd name="connsiteY8" fmla="*/ 0 h 396875"/>
                <a:gd name="connsiteX9" fmla="*/ 0 w 596265"/>
                <a:gd name="connsiteY9" fmla="*/ 39370 h 396875"/>
                <a:gd name="connsiteX10" fmla="*/ 0 w 596265"/>
                <a:gd name="connsiteY10" fmla="*/ 69215 h 396875"/>
                <a:gd name="connsiteX11" fmla="*/ 0 w 596265"/>
                <a:gd name="connsiteY11" fmla="*/ 396875 h 396875"/>
                <a:gd name="connsiteX12" fmla="*/ 44450 w 596265"/>
                <a:gd name="connsiteY12" fmla="*/ 190500 h 396875"/>
                <a:gd name="connsiteX13" fmla="*/ 90805 w 596265"/>
                <a:gd name="connsiteY13" fmla="*/ 15367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265" h="396875">
                  <a:moveTo>
                    <a:pt x="90805" y="153670"/>
                  </a:moveTo>
                  <a:lnTo>
                    <a:pt x="596265" y="153670"/>
                  </a:lnTo>
                  <a:lnTo>
                    <a:pt x="596265" y="108585"/>
                  </a:lnTo>
                  <a:cubicBezTo>
                    <a:pt x="596265" y="86995"/>
                    <a:pt x="578485" y="69215"/>
                    <a:pt x="556895" y="69215"/>
                  </a:cubicBezTo>
                  <a:lnTo>
                    <a:pt x="274320" y="69215"/>
                  </a:lnTo>
                  <a:cubicBezTo>
                    <a:pt x="260350" y="69215"/>
                    <a:pt x="247650" y="61595"/>
                    <a:pt x="240665" y="49530"/>
                  </a:cubicBezTo>
                  <a:lnTo>
                    <a:pt x="222885" y="19685"/>
                  </a:lnTo>
                  <a:cubicBezTo>
                    <a:pt x="215900" y="7620"/>
                    <a:pt x="203200" y="0"/>
                    <a:pt x="189230" y="0"/>
                  </a:cubicBezTo>
                  <a:lnTo>
                    <a:pt x="39370" y="0"/>
                  </a:lnTo>
                  <a:cubicBezTo>
                    <a:pt x="17780" y="0"/>
                    <a:pt x="0" y="17780"/>
                    <a:pt x="0" y="39370"/>
                  </a:cubicBezTo>
                  <a:lnTo>
                    <a:pt x="0" y="69215"/>
                  </a:lnTo>
                  <a:lnTo>
                    <a:pt x="0" y="396875"/>
                  </a:lnTo>
                  <a:lnTo>
                    <a:pt x="44450" y="190500"/>
                  </a:lnTo>
                  <a:cubicBezTo>
                    <a:pt x="49530" y="169545"/>
                    <a:pt x="68580" y="153670"/>
                    <a:pt x="90805" y="15367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9" name="Freeform 27">
              <a:extLst>
                <a:ext uri="{FF2B5EF4-FFF2-40B4-BE49-F238E27FC236}">
                  <a16:creationId xmlns:a16="http://schemas.microsoft.com/office/drawing/2014/main" id="{F25BB9E6-99FA-7BBD-6CE0-EDC33DCDC8EE}"/>
                </a:ext>
              </a:extLst>
            </p:cNvPr>
            <p:cNvSpPr/>
            <p:nvPr/>
          </p:nvSpPr>
          <p:spPr>
            <a:xfrm>
              <a:off x="4912925" y="2941320"/>
              <a:ext cx="624265" cy="275589"/>
            </a:xfrm>
            <a:custGeom>
              <a:avLst/>
              <a:gdLst>
                <a:gd name="connsiteX0" fmla="*/ 617290 w 624265"/>
                <a:gd name="connsiteY0" fmla="*/ 11430 h 275589"/>
                <a:gd name="connsiteX1" fmla="*/ 593160 w 624265"/>
                <a:gd name="connsiteY1" fmla="*/ 0 h 275589"/>
                <a:gd name="connsiteX2" fmla="*/ 76905 w 624265"/>
                <a:gd name="connsiteY2" fmla="*/ 0 h 275589"/>
                <a:gd name="connsiteX3" fmla="*/ 46425 w 624265"/>
                <a:gd name="connsiteY3" fmla="*/ 24765 h 275589"/>
                <a:gd name="connsiteX4" fmla="*/ 705 w 624265"/>
                <a:gd name="connsiteY4" fmla="*/ 238125 h 275589"/>
                <a:gd name="connsiteX5" fmla="*/ 7055 w 624265"/>
                <a:gd name="connsiteY5" fmla="*/ 264160 h 275589"/>
                <a:gd name="connsiteX6" fmla="*/ 31185 w 624265"/>
                <a:gd name="connsiteY6" fmla="*/ 275590 h 275589"/>
                <a:gd name="connsiteX7" fmla="*/ 547440 w 624265"/>
                <a:gd name="connsiteY7" fmla="*/ 275590 h 275589"/>
                <a:gd name="connsiteX8" fmla="*/ 577920 w 624265"/>
                <a:gd name="connsiteY8" fmla="*/ 250825 h 275589"/>
                <a:gd name="connsiteX9" fmla="*/ 623640 w 624265"/>
                <a:gd name="connsiteY9" fmla="*/ 37465 h 275589"/>
                <a:gd name="connsiteX10" fmla="*/ 617290 w 624265"/>
                <a:gd name="connsiteY10" fmla="*/ 11430 h 27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265" h="275589">
                  <a:moveTo>
                    <a:pt x="617290" y="11430"/>
                  </a:moveTo>
                  <a:cubicBezTo>
                    <a:pt x="611575" y="3810"/>
                    <a:pt x="602685" y="0"/>
                    <a:pt x="593160" y="0"/>
                  </a:cubicBezTo>
                  <a:lnTo>
                    <a:pt x="76905" y="0"/>
                  </a:lnTo>
                  <a:cubicBezTo>
                    <a:pt x="62300" y="0"/>
                    <a:pt x="49600" y="10160"/>
                    <a:pt x="46425" y="24765"/>
                  </a:cubicBezTo>
                  <a:lnTo>
                    <a:pt x="705" y="238125"/>
                  </a:lnTo>
                  <a:cubicBezTo>
                    <a:pt x="-1200" y="247650"/>
                    <a:pt x="705" y="257175"/>
                    <a:pt x="7055" y="264160"/>
                  </a:cubicBezTo>
                  <a:cubicBezTo>
                    <a:pt x="12770" y="271780"/>
                    <a:pt x="21660" y="275590"/>
                    <a:pt x="31185" y="275590"/>
                  </a:cubicBezTo>
                  <a:lnTo>
                    <a:pt x="547440" y="275590"/>
                  </a:lnTo>
                  <a:cubicBezTo>
                    <a:pt x="562045" y="275590"/>
                    <a:pt x="574745" y="265430"/>
                    <a:pt x="577920" y="250825"/>
                  </a:cubicBezTo>
                  <a:lnTo>
                    <a:pt x="623640" y="37465"/>
                  </a:lnTo>
                  <a:cubicBezTo>
                    <a:pt x="625545" y="27940"/>
                    <a:pt x="623005" y="18415"/>
                    <a:pt x="617290" y="11430"/>
                  </a:cubicBezTo>
                  <a:close/>
                </a:path>
              </a:pathLst>
            </a:custGeom>
            <a:grpFill/>
            <a:ln w="6350"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60" name="TextBox 59">
            <a:extLst>
              <a:ext uri="{FF2B5EF4-FFF2-40B4-BE49-F238E27FC236}">
                <a16:creationId xmlns:a16="http://schemas.microsoft.com/office/drawing/2014/main" id="{ED76081F-9E54-7D95-F2AD-8041C70DD450}"/>
              </a:ext>
            </a:extLst>
          </p:cNvPr>
          <p:cNvSpPr txBox="1"/>
          <p:nvPr/>
        </p:nvSpPr>
        <p:spPr>
          <a:xfrm>
            <a:off x="5999423" y="1341894"/>
            <a:ext cx="959371" cy="523220"/>
          </a:xfrm>
          <a:prstGeom prst="rect">
            <a:avLst/>
          </a:prstGeom>
          <a:noFill/>
        </p:spPr>
        <p:txBody>
          <a:bodyPr wrap="square" rtlCol="0">
            <a:spAutoFit/>
          </a:bodyPr>
          <a:lstStyle/>
          <a:p>
            <a:r>
              <a:rPr lang="en-US" sz="2800" b="1" dirty="0">
                <a:solidFill>
                  <a:schemeClr val="bg1"/>
                </a:solidFill>
                <a:latin typeface="Montserrat" pitchFamily="2" charset="77"/>
              </a:rPr>
              <a:t>01</a:t>
            </a:r>
          </a:p>
        </p:txBody>
      </p:sp>
      <p:sp>
        <p:nvSpPr>
          <p:cNvPr id="61" name="TextBox 60">
            <a:extLst>
              <a:ext uri="{FF2B5EF4-FFF2-40B4-BE49-F238E27FC236}">
                <a16:creationId xmlns:a16="http://schemas.microsoft.com/office/drawing/2014/main" id="{4A22F7A5-0114-0CAA-659D-2CEA582C273D}"/>
              </a:ext>
            </a:extLst>
          </p:cNvPr>
          <p:cNvSpPr txBox="1"/>
          <p:nvPr/>
        </p:nvSpPr>
        <p:spPr>
          <a:xfrm>
            <a:off x="6940231" y="2257713"/>
            <a:ext cx="959371" cy="523220"/>
          </a:xfrm>
          <a:prstGeom prst="rect">
            <a:avLst/>
          </a:prstGeom>
          <a:noFill/>
        </p:spPr>
        <p:txBody>
          <a:bodyPr wrap="square" rtlCol="0">
            <a:spAutoFit/>
          </a:bodyPr>
          <a:lstStyle/>
          <a:p>
            <a:r>
              <a:rPr lang="en-US" sz="2800" b="1" dirty="0">
                <a:solidFill>
                  <a:schemeClr val="bg1"/>
                </a:solidFill>
                <a:latin typeface="Montserrat" pitchFamily="2" charset="77"/>
              </a:rPr>
              <a:t>02</a:t>
            </a:r>
          </a:p>
        </p:txBody>
      </p:sp>
      <p:sp>
        <p:nvSpPr>
          <p:cNvPr id="62" name="TextBox 61">
            <a:extLst>
              <a:ext uri="{FF2B5EF4-FFF2-40B4-BE49-F238E27FC236}">
                <a16:creationId xmlns:a16="http://schemas.microsoft.com/office/drawing/2014/main" id="{13DCC35B-F0EE-48DC-5C00-67E1023DAC54}"/>
              </a:ext>
            </a:extLst>
          </p:cNvPr>
          <p:cNvSpPr txBox="1"/>
          <p:nvPr/>
        </p:nvSpPr>
        <p:spPr>
          <a:xfrm>
            <a:off x="6950813" y="3648253"/>
            <a:ext cx="959371" cy="523220"/>
          </a:xfrm>
          <a:prstGeom prst="rect">
            <a:avLst/>
          </a:prstGeom>
          <a:noFill/>
        </p:spPr>
        <p:txBody>
          <a:bodyPr wrap="square" rtlCol="0">
            <a:spAutoFit/>
          </a:bodyPr>
          <a:lstStyle/>
          <a:p>
            <a:r>
              <a:rPr lang="en-US" sz="2800" b="1" dirty="0">
                <a:solidFill>
                  <a:schemeClr val="bg1"/>
                </a:solidFill>
                <a:latin typeface="Montserrat" pitchFamily="2" charset="77"/>
              </a:rPr>
              <a:t>03</a:t>
            </a:r>
          </a:p>
        </p:txBody>
      </p:sp>
      <p:sp>
        <p:nvSpPr>
          <p:cNvPr id="63" name="TextBox 62">
            <a:extLst>
              <a:ext uri="{FF2B5EF4-FFF2-40B4-BE49-F238E27FC236}">
                <a16:creationId xmlns:a16="http://schemas.microsoft.com/office/drawing/2014/main" id="{692FDB1A-E68A-2C75-A24A-63BA564E7CB3}"/>
              </a:ext>
            </a:extLst>
          </p:cNvPr>
          <p:cNvSpPr txBox="1"/>
          <p:nvPr/>
        </p:nvSpPr>
        <p:spPr>
          <a:xfrm>
            <a:off x="5918305" y="4586509"/>
            <a:ext cx="959371" cy="523220"/>
          </a:xfrm>
          <a:prstGeom prst="rect">
            <a:avLst/>
          </a:prstGeom>
          <a:noFill/>
        </p:spPr>
        <p:txBody>
          <a:bodyPr wrap="square" rtlCol="0">
            <a:spAutoFit/>
          </a:bodyPr>
          <a:lstStyle/>
          <a:p>
            <a:r>
              <a:rPr lang="en-US" sz="2800" b="1" dirty="0">
                <a:solidFill>
                  <a:schemeClr val="bg1"/>
                </a:solidFill>
                <a:latin typeface="Montserrat" pitchFamily="2" charset="77"/>
              </a:rPr>
              <a:t>04</a:t>
            </a:r>
          </a:p>
        </p:txBody>
      </p:sp>
      <p:sp>
        <p:nvSpPr>
          <p:cNvPr id="13" name="Text Placeholder 9">
            <a:extLst>
              <a:ext uri="{FF2B5EF4-FFF2-40B4-BE49-F238E27FC236}">
                <a16:creationId xmlns:a16="http://schemas.microsoft.com/office/drawing/2014/main" id="{B56F7FCB-85A9-F69C-7FBF-AA6245D3D6EA}"/>
              </a:ext>
            </a:extLst>
          </p:cNvPr>
          <p:cNvSpPr txBox="1">
            <a:spLocks/>
          </p:cNvSpPr>
          <p:nvPr/>
        </p:nvSpPr>
        <p:spPr>
          <a:xfrm>
            <a:off x="7990618" y="2634827"/>
            <a:ext cx="4206189" cy="9124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Lorem ipsum dolor sit </a:t>
            </a:r>
            <a:r>
              <a:rPr lang="en-US" sz="1100" dirty="0" err="1"/>
              <a:t>amet</a:t>
            </a:r>
            <a:r>
              <a:rPr lang="en-US" sz="1100" dirty="0"/>
              <a:t>, </a:t>
            </a:r>
            <a:r>
              <a:rPr lang="en-US" sz="1100" dirty="0" err="1"/>
              <a:t>consectetur</a:t>
            </a:r>
            <a:r>
              <a:rPr lang="en-US" sz="1100" dirty="0"/>
              <a:t> </a:t>
            </a:r>
            <a:r>
              <a:rPr lang="en-US" sz="1100" dirty="0" err="1"/>
              <a:t>adipiscing</a:t>
            </a:r>
            <a:r>
              <a:rPr lang="en-US" sz="1100" dirty="0"/>
              <a:t> </a:t>
            </a:r>
            <a:r>
              <a:rPr lang="en-US" sz="1100" dirty="0" err="1"/>
              <a:t>elit</a:t>
            </a:r>
            <a:r>
              <a:rPr lang="en-US" sz="1100" dirty="0"/>
              <a:t>. Integer </a:t>
            </a:r>
            <a:r>
              <a:rPr lang="en-US" sz="1100" dirty="0" err="1"/>
              <a:t>sollicitudin</a:t>
            </a:r>
            <a:r>
              <a:rPr lang="en-US" sz="1100" dirty="0"/>
              <a:t> </a:t>
            </a:r>
            <a:r>
              <a:rPr lang="en-US" sz="1100" dirty="0" err="1"/>
              <a:t>urna</a:t>
            </a:r>
            <a:r>
              <a:rPr lang="en-US" sz="1100" dirty="0"/>
              <a:t> vitae </a:t>
            </a:r>
            <a:r>
              <a:rPr lang="en-US" sz="1100" dirty="0" err="1"/>
              <a:t>blandit</a:t>
            </a:r>
            <a:r>
              <a:rPr lang="en-US" sz="1100" dirty="0"/>
              <a:t> </a:t>
            </a:r>
            <a:r>
              <a:rPr lang="en-US" sz="1100" dirty="0" err="1"/>
              <a:t>iaculis</a:t>
            </a:r>
            <a:r>
              <a:rPr lang="en-US" sz="1100" dirty="0"/>
              <a:t>. </a:t>
            </a:r>
            <a:r>
              <a:rPr lang="en-US" sz="1100" dirty="0" err="1"/>
              <a:t>Mauris</a:t>
            </a:r>
            <a:r>
              <a:rPr lang="en-US" sz="1100" dirty="0"/>
              <a:t> at diam in </a:t>
            </a:r>
            <a:r>
              <a:rPr lang="en-US" sz="1100" dirty="0" err="1"/>
              <a:t>tellus</a:t>
            </a:r>
            <a:r>
              <a:rPr lang="en-US" sz="1100" dirty="0"/>
              <a:t> </a:t>
            </a:r>
            <a:r>
              <a:rPr lang="en-US" sz="1100" dirty="0" err="1"/>
              <a:t>accumsan</a:t>
            </a:r>
            <a:r>
              <a:rPr lang="en-US" sz="1100" dirty="0"/>
              <a:t> </a:t>
            </a:r>
            <a:r>
              <a:rPr lang="en-US" sz="1100" dirty="0" err="1"/>
              <a:t>finibus</a:t>
            </a:r>
            <a:r>
              <a:rPr lang="en-US" sz="1100" dirty="0"/>
              <a:t>. </a:t>
            </a:r>
            <a:r>
              <a:rPr lang="en-US" sz="1100" dirty="0" err="1"/>
              <a:t>Vivamus</a:t>
            </a:r>
            <a:r>
              <a:rPr lang="en-US" sz="1100" dirty="0"/>
              <a:t> </a:t>
            </a:r>
            <a:r>
              <a:rPr lang="en-US" sz="1100" dirty="0" err="1"/>
              <a:t>placerat</a:t>
            </a:r>
            <a:r>
              <a:rPr lang="en-US" sz="1100" dirty="0"/>
              <a:t> </a:t>
            </a:r>
            <a:r>
              <a:rPr lang="en-US" sz="1100" dirty="0" err="1"/>
              <a:t>varius</a:t>
            </a:r>
            <a:r>
              <a:rPr lang="en-US" sz="1100" dirty="0"/>
              <a:t> </a:t>
            </a:r>
            <a:r>
              <a:rPr lang="en-US" sz="1100" dirty="0" err="1"/>
              <a:t>massa</a:t>
            </a:r>
            <a:r>
              <a:rPr lang="en-US" sz="1100" dirty="0"/>
              <a:t>. </a:t>
            </a:r>
            <a:r>
              <a:rPr lang="en-US" sz="1100" dirty="0" err="1"/>
              <a:t>Aliquam</a:t>
            </a:r>
            <a:r>
              <a:rPr lang="en-US" sz="1100" dirty="0"/>
              <a:t> pulvinar </a:t>
            </a:r>
            <a:r>
              <a:rPr lang="en-US" sz="1100" dirty="0" err="1"/>
              <a:t>enim</a:t>
            </a:r>
            <a:r>
              <a:rPr lang="en-US" sz="1100" dirty="0"/>
              <a:t> sed </a:t>
            </a:r>
            <a:r>
              <a:rPr lang="en-US" sz="1100" dirty="0" err="1"/>
              <a:t>rhoncus</a:t>
            </a:r>
            <a:r>
              <a:rPr lang="en-US" sz="1100" dirty="0"/>
              <a:t> </a:t>
            </a:r>
            <a:r>
              <a:rPr lang="en-US" sz="1100" dirty="0" err="1"/>
              <a:t>eleifend</a:t>
            </a:r>
            <a:r>
              <a:rPr lang="en-US" sz="1100" dirty="0"/>
              <a:t>. Ut </a:t>
            </a:r>
            <a:r>
              <a:rPr lang="en-US" sz="1100" dirty="0" err="1"/>
              <a:t>erat</a:t>
            </a:r>
            <a:r>
              <a:rPr lang="en-US" sz="1100" dirty="0"/>
              <a:t> </a:t>
            </a:r>
            <a:r>
              <a:rPr lang="en-US" sz="1100" dirty="0" err="1"/>
              <a:t>erat</a:t>
            </a:r>
            <a:r>
              <a:rPr lang="en-US" sz="1100" dirty="0"/>
              <a:t>, </a:t>
            </a:r>
            <a:r>
              <a:rPr lang="en-US" sz="1100" dirty="0" err="1"/>
              <a:t>sodales</a:t>
            </a:r>
            <a:r>
              <a:rPr lang="en-US" sz="1100" dirty="0"/>
              <a:t> sit </a:t>
            </a:r>
            <a:r>
              <a:rPr lang="en-US" sz="1100" dirty="0" err="1"/>
              <a:t>amet</a:t>
            </a:r>
            <a:r>
              <a:rPr lang="en-US" sz="1100" dirty="0"/>
              <a:t> dictum sit </a:t>
            </a:r>
            <a:r>
              <a:rPr lang="en-US" sz="1100" dirty="0" err="1"/>
              <a:t>amet</a:t>
            </a:r>
            <a:r>
              <a:rPr lang="en-US" sz="1100" dirty="0"/>
              <a:t>, </a:t>
            </a:r>
            <a:r>
              <a:rPr lang="en-US" sz="1100" dirty="0" err="1"/>
              <a:t>venenatis</a:t>
            </a:r>
            <a:r>
              <a:rPr lang="en-US" sz="1100" dirty="0"/>
              <a:t> sed </a:t>
            </a:r>
            <a:r>
              <a:rPr lang="en-US" sz="1100" dirty="0" err="1"/>
              <a:t>mauris</a:t>
            </a:r>
            <a:r>
              <a:rPr lang="en-US" sz="1100" dirty="0"/>
              <a:t>. </a:t>
            </a:r>
            <a:r>
              <a:rPr lang="en-US" sz="1100" dirty="0" err="1"/>
              <a:t>Phasellus</a:t>
            </a:r>
            <a:r>
              <a:rPr lang="en-US" sz="1100" dirty="0"/>
              <a:t> </a:t>
            </a:r>
            <a:r>
              <a:rPr lang="en-US" sz="1100" dirty="0" err="1"/>
              <a:t>tellus</a:t>
            </a:r>
            <a:r>
              <a:rPr lang="en-US" sz="1100" dirty="0"/>
              <a:t> dolor, </a:t>
            </a:r>
            <a:r>
              <a:rPr lang="en-US" sz="1100" dirty="0" err="1"/>
              <a:t>porttitor</a:t>
            </a:r>
            <a:r>
              <a:rPr lang="en-US" sz="1100" dirty="0"/>
              <a:t> </a:t>
            </a:r>
            <a:r>
              <a:rPr lang="en-US" sz="1100" dirty="0" err="1"/>
              <a:t>eget</a:t>
            </a:r>
            <a:r>
              <a:rPr lang="en-US" sz="1100" dirty="0"/>
              <a:t> </a:t>
            </a:r>
            <a:r>
              <a:rPr lang="en-US" sz="1100" dirty="0" err="1"/>
              <a:t>consectetur</a:t>
            </a:r>
            <a:r>
              <a:rPr lang="en-US" sz="1100" dirty="0"/>
              <a:t> in, fermentum vel ipsum. </a:t>
            </a:r>
          </a:p>
          <a:p>
            <a:endParaRPr lang="en-US" sz="1100" dirty="0"/>
          </a:p>
        </p:txBody>
      </p:sp>
      <p:sp>
        <p:nvSpPr>
          <p:cNvPr id="14" name="Text Placeholder 12">
            <a:extLst>
              <a:ext uri="{FF2B5EF4-FFF2-40B4-BE49-F238E27FC236}">
                <a16:creationId xmlns:a16="http://schemas.microsoft.com/office/drawing/2014/main" id="{6CA4CEC8-7623-1713-151D-04336DCCD2C1}"/>
              </a:ext>
            </a:extLst>
          </p:cNvPr>
          <p:cNvSpPr txBox="1">
            <a:spLocks/>
          </p:cNvSpPr>
          <p:nvPr/>
        </p:nvSpPr>
        <p:spPr>
          <a:xfrm>
            <a:off x="7990618" y="2130931"/>
            <a:ext cx="4206189" cy="253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2">
                    <a:lumMod val="50000"/>
                  </a:schemeClr>
                </a:solidFill>
              </a:rPr>
              <a:t>Subtitle one</a:t>
            </a:r>
          </a:p>
        </p:txBody>
      </p:sp>
    </p:spTree>
    <p:extLst>
      <p:ext uri="{BB962C8B-B14F-4D97-AF65-F5344CB8AC3E}">
        <p14:creationId xmlns:p14="http://schemas.microsoft.com/office/powerpoint/2010/main" val="89893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5CC31543-74F2-6505-3CB3-9D3EBA967FD6}"/>
              </a:ext>
            </a:extLst>
          </p:cNvPr>
          <p:cNvSpPr/>
          <p:nvPr/>
        </p:nvSpPr>
        <p:spPr>
          <a:xfrm>
            <a:off x="4316506" y="1449713"/>
            <a:ext cx="5271247" cy="1156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F21899F-2716-6FA8-745B-7258210BBC61}"/>
              </a:ext>
            </a:extLst>
          </p:cNvPr>
          <p:cNvSpPr/>
          <p:nvPr/>
        </p:nvSpPr>
        <p:spPr>
          <a:xfrm>
            <a:off x="4344356" y="2767525"/>
            <a:ext cx="5271247" cy="1156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4702F01-5576-36A5-A07B-63ABA0E1772E}"/>
              </a:ext>
            </a:extLst>
          </p:cNvPr>
          <p:cNvSpPr>
            <a:spLocks noGrp="1"/>
          </p:cNvSpPr>
          <p:nvPr>
            <p:ph type="sldNum" sz="quarter" idx="4294967295"/>
          </p:nvPr>
        </p:nvSpPr>
        <p:spPr>
          <a:xfrm>
            <a:off x="11539538" y="466725"/>
            <a:ext cx="652462" cy="288925"/>
          </a:xfrm>
          <a:prstGeom prst="rect">
            <a:avLst/>
          </a:prstGeom>
        </p:spPr>
        <p:txBody>
          <a:bodyPr/>
          <a:lstStyle/>
          <a:p>
            <a:fld id="{DD42754F-0B62-BB43-A2E4-46EE8B5A483D}" type="slidenum">
              <a:rPr lang="en-US" smtClean="0"/>
              <a:pPr/>
              <a:t>8</a:t>
            </a:fld>
            <a:endParaRPr lang="en-US" dirty="0"/>
          </a:p>
        </p:txBody>
      </p:sp>
      <p:sp>
        <p:nvSpPr>
          <p:cNvPr id="25" name="Freeform 24">
            <a:extLst>
              <a:ext uri="{FF2B5EF4-FFF2-40B4-BE49-F238E27FC236}">
                <a16:creationId xmlns:a16="http://schemas.microsoft.com/office/drawing/2014/main" id="{355CADC3-9AE1-BBE1-4A4B-6353C3A7AAE4}"/>
              </a:ext>
            </a:extLst>
          </p:cNvPr>
          <p:cNvSpPr/>
          <p:nvPr/>
        </p:nvSpPr>
        <p:spPr>
          <a:xfrm>
            <a:off x="0" y="0"/>
            <a:ext cx="2138082" cy="6858000"/>
          </a:xfrm>
          <a:custGeom>
            <a:avLst/>
            <a:gdLst>
              <a:gd name="connsiteX0" fmla="*/ 0 w 2138082"/>
              <a:gd name="connsiteY0" fmla="*/ 0 h 6858000"/>
              <a:gd name="connsiteX1" fmla="*/ 2138082 w 2138082"/>
              <a:gd name="connsiteY1" fmla="*/ 0 h 6858000"/>
              <a:gd name="connsiteX2" fmla="*/ 2138082 w 2138082"/>
              <a:gd name="connsiteY2" fmla="*/ 473503 h 6858000"/>
              <a:gd name="connsiteX3" fmla="*/ 2070845 w 2138082"/>
              <a:gd name="connsiteY3" fmla="*/ 466725 h 6858000"/>
              <a:gd name="connsiteX4" fmla="*/ 1364874 w 2138082"/>
              <a:gd name="connsiteY4" fmla="*/ 1172696 h 6858000"/>
              <a:gd name="connsiteX5" fmla="*/ 2070845 w 2138082"/>
              <a:gd name="connsiteY5" fmla="*/ 1878667 h 6858000"/>
              <a:gd name="connsiteX6" fmla="*/ 2138082 w 2138082"/>
              <a:gd name="connsiteY6" fmla="*/ 1871889 h 6858000"/>
              <a:gd name="connsiteX7" fmla="*/ 2138082 w 2138082"/>
              <a:gd name="connsiteY7" fmla="*/ 6858000 h 6858000"/>
              <a:gd name="connsiteX8" fmla="*/ 0 w 2138082"/>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082" h="6858000">
                <a:moveTo>
                  <a:pt x="0" y="0"/>
                </a:moveTo>
                <a:lnTo>
                  <a:pt x="2138082" y="0"/>
                </a:lnTo>
                <a:lnTo>
                  <a:pt x="2138082" y="473503"/>
                </a:lnTo>
                <a:lnTo>
                  <a:pt x="2070845" y="466725"/>
                </a:lnTo>
                <a:cubicBezTo>
                  <a:pt x="1680948" y="466725"/>
                  <a:pt x="1364874" y="782799"/>
                  <a:pt x="1364874" y="1172696"/>
                </a:cubicBezTo>
                <a:cubicBezTo>
                  <a:pt x="1364874" y="1562593"/>
                  <a:pt x="1680948" y="1878667"/>
                  <a:pt x="2070845" y="1878667"/>
                </a:cubicBezTo>
                <a:lnTo>
                  <a:pt x="2138082" y="1871889"/>
                </a:lnTo>
                <a:lnTo>
                  <a:pt x="2138082" y="6858000"/>
                </a:lnTo>
                <a:lnTo>
                  <a:pt x="0" y="685800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B7F6067E-DFD1-9B78-E90F-2E32863977F6}"/>
              </a:ext>
            </a:extLst>
          </p:cNvPr>
          <p:cNvSpPr/>
          <p:nvPr/>
        </p:nvSpPr>
        <p:spPr>
          <a:xfrm>
            <a:off x="1517556" y="574301"/>
            <a:ext cx="1133475" cy="1133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1">
            <a:extLst>
              <a:ext uri="{FF2B5EF4-FFF2-40B4-BE49-F238E27FC236}">
                <a16:creationId xmlns:a16="http://schemas.microsoft.com/office/drawing/2014/main" id="{744B5DB1-8CAC-BD10-28F9-EEA64FC811E7}"/>
              </a:ext>
            </a:extLst>
          </p:cNvPr>
          <p:cNvSpPr>
            <a:spLocks/>
          </p:cNvSpPr>
          <p:nvPr/>
        </p:nvSpPr>
        <p:spPr bwMode="auto">
          <a:xfrm>
            <a:off x="1797888" y="782544"/>
            <a:ext cx="582599" cy="667169"/>
          </a:xfrm>
          <a:custGeom>
            <a:avLst/>
            <a:gdLst/>
            <a:ahLst/>
            <a:cxnLst/>
            <a:rect l="0" t="0" r="r" b="b"/>
            <a:pathLst>
              <a:path w="468508" h="563244">
                <a:moveTo>
                  <a:pt x="314663" y="543560"/>
                </a:moveTo>
                <a:cubicBezTo>
                  <a:pt x="314663" y="554355"/>
                  <a:pt x="305773" y="563245"/>
                  <a:pt x="294978" y="563245"/>
                </a:cubicBezTo>
                <a:lnTo>
                  <a:pt x="176233" y="563245"/>
                </a:lnTo>
                <a:cubicBezTo>
                  <a:pt x="165438" y="563245"/>
                  <a:pt x="156548" y="554355"/>
                  <a:pt x="156548" y="543560"/>
                </a:cubicBezTo>
                <a:cubicBezTo>
                  <a:pt x="156548" y="532765"/>
                  <a:pt x="165438" y="523875"/>
                  <a:pt x="176233" y="523875"/>
                </a:cubicBezTo>
                <a:lnTo>
                  <a:pt x="294978" y="523875"/>
                </a:lnTo>
                <a:cubicBezTo>
                  <a:pt x="305773" y="523875"/>
                  <a:pt x="314663" y="532765"/>
                  <a:pt x="314663" y="543560"/>
                </a:cubicBezTo>
                <a:close/>
                <a:moveTo>
                  <a:pt x="314663" y="492125"/>
                </a:moveTo>
                <a:cubicBezTo>
                  <a:pt x="314663" y="481330"/>
                  <a:pt x="305773" y="472440"/>
                  <a:pt x="294978" y="472440"/>
                </a:cubicBezTo>
                <a:lnTo>
                  <a:pt x="176233" y="472440"/>
                </a:lnTo>
                <a:cubicBezTo>
                  <a:pt x="165438" y="472440"/>
                  <a:pt x="156548" y="481330"/>
                  <a:pt x="156548" y="492125"/>
                </a:cubicBezTo>
                <a:cubicBezTo>
                  <a:pt x="156548" y="502920"/>
                  <a:pt x="165438" y="511810"/>
                  <a:pt x="176233" y="511810"/>
                </a:cubicBezTo>
                <a:lnTo>
                  <a:pt x="294978" y="511810"/>
                </a:lnTo>
                <a:cubicBezTo>
                  <a:pt x="305773" y="511810"/>
                  <a:pt x="314663" y="502920"/>
                  <a:pt x="314663" y="492125"/>
                </a:cubicBezTo>
                <a:close/>
                <a:moveTo>
                  <a:pt x="254338" y="277495"/>
                </a:moveTo>
                <a:lnTo>
                  <a:pt x="229573" y="277495"/>
                </a:lnTo>
                <a:lnTo>
                  <a:pt x="217508" y="277495"/>
                </a:lnTo>
                <a:lnTo>
                  <a:pt x="217508" y="461010"/>
                </a:lnTo>
                <a:cubicBezTo>
                  <a:pt x="223223" y="461010"/>
                  <a:pt x="229573" y="461010"/>
                  <a:pt x="235288" y="461010"/>
                </a:cubicBezTo>
                <a:cubicBezTo>
                  <a:pt x="235288" y="461010"/>
                  <a:pt x="235288" y="461010"/>
                  <a:pt x="235288" y="461010"/>
                </a:cubicBezTo>
                <a:cubicBezTo>
                  <a:pt x="235288" y="461010"/>
                  <a:pt x="235923" y="461010"/>
                  <a:pt x="235923" y="461010"/>
                </a:cubicBezTo>
                <a:cubicBezTo>
                  <a:pt x="235923" y="461010"/>
                  <a:pt x="236558" y="461010"/>
                  <a:pt x="236558" y="461010"/>
                </a:cubicBezTo>
                <a:cubicBezTo>
                  <a:pt x="236558" y="461010"/>
                  <a:pt x="236558" y="461010"/>
                  <a:pt x="236558" y="461010"/>
                </a:cubicBezTo>
                <a:cubicBezTo>
                  <a:pt x="242273" y="461010"/>
                  <a:pt x="248623" y="461010"/>
                  <a:pt x="254338" y="461010"/>
                </a:cubicBezTo>
                <a:lnTo>
                  <a:pt x="254338" y="277495"/>
                </a:lnTo>
                <a:close/>
                <a:moveTo>
                  <a:pt x="170518" y="202565"/>
                </a:moveTo>
                <a:cubicBezTo>
                  <a:pt x="155278" y="202565"/>
                  <a:pt x="142578" y="215265"/>
                  <a:pt x="142578" y="230505"/>
                </a:cubicBezTo>
                <a:cubicBezTo>
                  <a:pt x="142578" y="245745"/>
                  <a:pt x="155278" y="258445"/>
                  <a:pt x="170518" y="258445"/>
                </a:cubicBezTo>
                <a:lnTo>
                  <a:pt x="198458" y="258445"/>
                </a:lnTo>
                <a:lnTo>
                  <a:pt x="198458" y="230505"/>
                </a:lnTo>
                <a:cubicBezTo>
                  <a:pt x="198458" y="215265"/>
                  <a:pt x="185758" y="202565"/>
                  <a:pt x="170518" y="202565"/>
                </a:cubicBezTo>
                <a:close/>
                <a:moveTo>
                  <a:pt x="329268" y="231140"/>
                </a:moveTo>
                <a:cubicBezTo>
                  <a:pt x="329268" y="215265"/>
                  <a:pt x="316568" y="203200"/>
                  <a:pt x="301328" y="203200"/>
                </a:cubicBezTo>
                <a:cubicBezTo>
                  <a:pt x="285453" y="203200"/>
                  <a:pt x="273388" y="215900"/>
                  <a:pt x="273388" y="231140"/>
                </a:cubicBezTo>
                <a:lnTo>
                  <a:pt x="273388" y="259080"/>
                </a:lnTo>
                <a:lnTo>
                  <a:pt x="301328" y="259080"/>
                </a:lnTo>
                <a:cubicBezTo>
                  <a:pt x="316568" y="259080"/>
                  <a:pt x="329268" y="246380"/>
                  <a:pt x="329268" y="231140"/>
                </a:cubicBezTo>
                <a:close/>
                <a:moveTo>
                  <a:pt x="391498" y="179705"/>
                </a:moveTo>
                <a:cubicBezTo>
                  <a:pt x="378798" y="129540"/>
                  <a:pt x="319108" y="75565"/>
                  <a:pt x="235923" y="75565"/>
                </a:cubicBezTo>
                <a:cubicBezTo>
                  <a:pt x="152738" y="75565"/>
                  <a:pt x="93048" y="129540"/>
                  <a:pt x="80348" y="179705"/>
                </a:cubicBezTo>
                <a:cubicBezTo>
                  <a:pt x="70823" y="217805"/>
                  <a:pt x="79713" y="254000"/>
                  <a:pt x="97493" y="288925"/>
                </a:cubicBezTo>
                <a:cubicBezTo>
                  <a:pt x="114003" y="320675"/>
                  <a:pt x="131148" y="346710"/>
                  <a:pt x="145118" y="379095"/>
                </a:cubicBezTo>
                <a:cubicBezTo>
                  <a:pt x="152738" y="396875"/>
                  <a:pt x="155913" y="421640"/>
                  <a:pt x="160358" y="440690"/>
                </a:cubicBezTo>
                <a:cubicBezTo>
                  <a:pt x="163533" y="455295"/>
                  <a:pt x="169248" y="460375"/>
                  <a:pt x="187663" y="461010"/>
                </a:cubicBezTo>
                <a:cubicBezTo>
                  <a:pt x="191473" y="461010"/>
                  <a:pt x="195283" y="461010"/>
                  <a:pt x="199093" y="461010"/>
                </a:cubicBezTo>
                <a:lnTo>
                  <a:pt x="199093" y="277495"/>
                </a:lnTo>
                <a:lnTo>
                  <a:pt x="170518" y="277495"/>
                </a:lnTo>
                <a:cubicBezTo>
                  <a:pt x="157818" y="277495"/>
                  <a:pt x="146388" y="272415"/>
                  <a:pt x="137498" y="263525"/>
                </a:cubicBezTo>
                <a:cubicBezTo>
                  <a:pt x="128608" y="254635"/>
                  <a:pt x="123528" y="243205"/>
                  <a:pt x="123528" y="230505"/>
                </a:cubicBezTo>
                <a:cubicBezTo>
                  <a:pt x="123528" y="217805"/>
                  <a:pt x="128608" y="206375"/>
                  <a:pt x="137498" y="197485"/>
                </a:cubicBezTo>
                <a:cubicBezTo>
                  <a:pt x="146388" y="188595"/>
                  <a:pt x="157818" y="184150"/>
                  <a:pt x="170518" y="184150"/>
                </a:cubicBezTo>
                <a:cubicBezTo>
                  <a:pt x="195918" y="184150"/>
                  <a:pt x="216873" y="204470"/>
                  <a:pt x="216873" y="229870"/>
                </a:cubicBezTo>
                <a:lnTo>
                  <a:pt x="216873" y="258445"/>
                </a:lnTo>
                <a:lnTo>
                  <a:pt x="228938" y="258445"/>
                </a:lnTo>
                <a:lnTo>
                  <a:pt x="253703" y="258445"/>
                </a:lnTo>
                <a:lnTo>
                  <a:pt x="253703" y="229870"/>
                </a:lnTo>
                <a:cubicBezTo>
                  <a:pt x="253703" y="217805"/>
                  <a:pt x="258783" y="206375"/>
                  <a:pt x="267038" y="197485"/>
                </a:cubicBezTo>
                <a:cubicBezTo>
                  <a:pt x="275928" y="188595"/>
                  <a:pt x="287358" y="184150"/>
                  <a:pt x="300058" y="184150"/>
                </a:cubicBezTo>
                <a:cubicBezTo>
                  <a:pt x="312758" y="184150"/>
                  <a:pt x="324188" y="189230"/>
                  <a:pt x="333078" y="197485"/>
                </a:cubicBezTo>
                <a:cubicBezTo>
                  <a:pt x="341968" y="206375"/>
                  <a:pt x="346413" y="217805"/>
                  <a:pt x="346413" y="230505"/>
                </a:cubicBezTo>
                <a:cubicBezTo>
                  <a:pt x="346413" y="243205"/>
                  <a:pt x="341333" y="254635"/>
                  <a:pt x="333078" y="263525"/>
                </a:cubicBezTo>
                <a:cubicBezTo>
                  <a:pt x="324188" y="272415"/>
                  <a:pt x="312758" y="277495"/>
                  <a:pt x="300058" y="277495"/>
                </a:cubicBezTo>
                <a:lnTo>
                  <a:pt x="272118" y="277495"/>
                </a:lnTo>
                <a:lnTo>
                  <a:pt x="272118" y="461010"/>
                </a:lnTo>
                <a:cubicBezTo>
                  <a:pt x="275928" y="461010"/>
                  <a:pt x="279738" y="461010"/>
                  <a:pt x="283548" y="461010"/>
                </a:cubicBezTo>
                <a:cubicBezTo>
                  <a:pt x="301963" y="461010"/>
                  <a:pt x="307043" y="455930"/>
                  <a:pt x="310853" y="440690"/>
                </a:cubicBezTo>
                <a:cubicBezTo>
                  <a:pt x="315298" y="421640"/>
                  <a:pt x="317838" y="396875"/>
                  <a:pt x="326093" y="379095"/>
                </a:cubicBezTo>
                <a:cubicBezTo>
                  <a:pt x="340063" y="346710"/>
                  <a:pt x="357208" y="320675"/>
                  <a:pt x="373718" y="288925"/>
                </a:cubicBezTo>
                <a:cubicBezTo>
                  <a:pt x="392133" y="254000"/>
                  <a:pt x="401023" y="217805"/>
                  <a:pt x="391498" y="179705"/>
                </a:cubicBezTo>
                <a:close/>
                <a:moveTo>
                  <a:pt x="252433" y="17145"/>
                </a:moveTo>
                <a:cubicBezTo>
                  <a:pt x="252433" y="7620"/>
                  <a:pt x="244813" y="0"/>
                  <a:pt x="235288" y="0"/>
                </a:cubicBezTo>
                <a:cubicBezTo>
                  <a:pt x="225763" y="0"/>
                  <a:pt x="218143" y="7620"/>
                  <a:pt x="218143" y="17145"/>
                </a:cubicBezTo>
                <a:lnTo>
                  <a:pt x="218143" y="48895"/>
                </a:lnTo>
                <a:cubicBezTo>
                  <a:pt x="218143" y="58420"/>
                  <a:pt x="225763" y="66040"/>
                  <a:pt x="235288" y="66040"/>
                </a:cubicBezTo>
                <a:cubicBezTo>
                  <a:pt x="244813" y="66040"/>
                  <a:pt x="252433" y="58420"/>
                  <a:pt x="252433" y="48895"/>
                </a:cubicBezTo>
                <a:lnTo>
                  <a:pt x="252433" y="17145"/>
                </a:lnTo>
                <a:close/>
                <a:moveTo>
                  <a:pt x="347683" y="45720"/>
                </a:moveTo>
                <a:cubicBezTo>
                  <a:pt x="352128" y="37465"/>
                  <a:pt x="348953" y="27305"/>
                  <a:pt x="340698" y="22860"/>
                </a:cubicBezTo>
                <a:cubicBezTo>
                  <a:pt x="332443" y="18415"/>
                  <a:pt x="322283" y="21590"/>
                  <a:pt x="317203" y="29845"/>
                </a:cubicBezTo>
                <a:lnTo>
                  <a:pt x="301963" y="57785"/>
                </a:lnTo>
                <a:cubicBezTo>
                  <a:pt x="297518" y="66040"/>
                  <a:pt x="300693" y="76200"/>
                  <a:pt x="308948" y="81280"/>
                </a:cubicBezTo>
                <a:cubicBezTo>
                  <a:pt x="317203" y="85725"/>
                  <a:pt x="327363" y="82550"/>
                  <a:pt x="332443" y="74295"/>
                </a:cubicBezTo>
                <a:lnTo>
                  <a:pt x="347683" y="45720"/>
                </a:lnTo>
                <a:close/>
                <a:moveTo>
                  <a:pt x="417533" y="100965"/>
                </a:moveTo>
                <a:cubicBezTo>
                  <a:pt x="424518" y="94615"/>
                  <a:pt x="425153" y="83820"/>
                  <a:pt x="418803" y="76835"/>
                </a:cubicBezTo>
                <a:cubicBezTo>
                  <a:pt x="412453" y="69850"/>
                  <a:pt x="401658" y="69215"/>
                  <a:pt x="394673" y="75565"/>
                </a:cubicBezTo>
                <a:lnTo>
                  <a:pt x="371178" y="96520"/>
                </a:lnTo>
                <a:cubicBezTo>
                  <a:pt x="364193" y="102870"/>
                  <a:pt x="363558" y="113665"/>
                  <a:pt x="369908" y="120650"/>
                </a:cubicBezTo>
                <a:cubicBezTo>
                  <a:pt x="376258" y="127635"/>
                  <a:pt x="387053" y="128270"/>
                  <a:pt x="394038" y="121920"/>
                </a:cubicBezTo>
                <a:lnTo>
                  <a:pt x="417533" y="100965"/>
                </a:lnTo>
                <a:close/>
                <a:moveTo>
                  <a:pt x="454363" y="184785"/>
                </a:moveTo>
                <a:cubicBezTo>
                  <a:pt x="463888" y="182880"/>
                  <a:pt x="469603" y="173990"/>
                  <a:pt x="468333" y="165100"/>
                </a:cubicBezTo>
                <a:cubicBezTo>
                  <a:pt x="466428" y="155575"/>
                  <a:pt x="457538" y="149860"/>
                  <a:pt x="448648" y="151130"/>
                </a:cubicBezTo>
                <a:lnTo>
                  <a:pt x="417533" y="156845"/>
                </a:lnTo>
                <a:cubicBezTo>
                  <a:pt x="408008" y="158750"/>
                  <a:pt x="402293" y="167640"/>
                  <a:pt x="403563" y="176530"/>
                </a:cubicBezTo>
                <a:cubicBezTo>
                  <a:pt x="405468" y="186055"/>
                  <a:pt x="414358" y="191770"/>
                  <a:pt x="423248" y="190500"/>
                </a:cubicBezTo>
                <a:lnTo>
                  <a:pt x="454363" y="184785"/>
                </a:lnTo>
                <a:close/>
                <a:moveTo>
                  <a:pt x="446743" y="276225"/>
                </a:moveTo>
                <a:cubicBezTo>
                  <a:pt x="456268" y="278130"/>
                  <a:pt x="465158" y="272415"/>
                  <a:pt x="467063" y="262890"/>
                </a:cubicBezTo>
                <a:cubicBezTo>
                  <a:pt x="468968" y="253365"/>
                  <a:pt x="463253" y="244475"/>
                  <a:pt x="453728" y="242570"/>
                </a:cubicBezTo>
                <a:lnTo>
                  <a:pt x="422613" y="236220"/>
                </a:lnTo>
                <a:cubicBezTo>
                  <a:pt x="413088" y="234315"/>
                  <a:pt x="404198" y="240030"/>
                  <a:pt x="402293" y="249555"/>
                </a:cubicBezTo>
                <a:cubicBezTo>
                  <a:pt x="400388" y="259080"/>
                  <a:pt x="406103" y="267970"/>
                  <a:pt x="415628" y="269875"/>
                </a:cubicBezTo>
                <a:lnTo>
                  <a:pt x="446743" y="276225"/>
                </a:lnTo>
                <a:close/>
                <a:moveTo>
                  <a:pt x="136228" y="73025"/>
                </a:moveTo>
                <a:cubicBezTo>
                  <a:pt x="140673" y="81280"/>
                  <a:pt x="150833" y="84455"/>
                  <a:pt x="159723" y="80010"/>
                </a:cubicBezTo>
                <a:cubicBezTo>
                  <a:pt x="167978" y="75565"/>
                  <a:pt x="171153" y="65405"/>
                  <a:pt x="166708" y="56515"/>
                </a:cubicBezTo>
                <a:lnTo>
                  <a:pt x="151468" y="29210"/>
                </a:lnTo>
                <a:cubicBezTo>
                  <a:pt x="147023" y="20955"/>
                  <a:pt x="136863" y="17780"/>
                  <a:pt x="127973" y="22225"/>
                </a:cubicBezTo>
                <a:cubicBezTo>
                  <a:pt x="119718" y="26670"/>
                  <a:pt x="116543" y="36830"/>
                  <a:pt x="120988" y="45085"/>
                </a:cubicBezTo>
                <a:lnTo>
                  <a:pt x="136228" y="73025"/>
                </a:lnTo>
                <a:close/>
                <a:moveTo>
                  <a:pt x="74633" y="121920"/>
                </a:moveTo>
                <a:cubicBezTo>
                  <a:pt x="81618" y="128270"/>
                  <a:pt x="92413" y="127635"/>
                  <a:pt x="98763" y="120650"/>
                </a:cubicBezTo>
                <a:cubicBezTo>
                  <a:pt x="105113" y="113665"/>
                  <a:pt x="104478" y="102870"/>
                  <a:pt x="97493" y="96520"/>
                </a:cubicBezTo>
                <a:lnTo>
                  <a:pt x="73998" y="75565"/>
                </a:lnTo>
                <a:cubicBezTo>
                  <a:pt x="67013" y="69215"/>
                  <a:pt x="56218" y="69850"/>
                  <a:pt x="49868" y="76835"/>
                </a:cubicBezTo>
                <a:cubicBezTo>
                  <a:pt x="43518" y="83820"/>
                  <a:pt x="44153" y="94615"/>
                  <a:pt x="51138" y="100965"/>
                </a:cubicBezTo>
                <a:lnTo>
                  <a:pt x="74633" y="121920"/>
                </a:lnTo>
                <a:close/>
                <a:moveTo>
                  <a:pt x="45423" y="190500"/>
                </a:moveTo>
                <a:cubicBezTo>
                  <a:pt x="54948" y="192405"/>
                  <a:pt x="63838" y="186055"/>
                  <a:pt x="65108" y="176530"/>
                </a:cubicBezTo>
                <a:cubicBezTo>
                  <a:pt x="67013" y="167005"/>
                  <a:pt x="60663" y="158115"/>
                  <a:pt x="51138" y="156845"/>
                </a:cubicBezTo>
                <a:lnTo>
                  <a:pt x="20023" y="151130"/>
                </a:lnTo>
                <a:cubicBezTo>
                  <a:pt x="10498" y="149225"/>
                  <a:pt x="1608" y="155575"/>
                  <a:pt x="338" y="165100"/>
                </a:cubicBezTo>
                <a:cubicBezTo>
                  <a:pt x="-1567" y="174625"/>
                  <a:pt x="4783" y="183515"/>
                  <a:pt x="14308" y="184785"/>
                </a:cubicBezTo>
                <a:lnTo>
                  <a:pt x="45423" y="190500"/>
                </a:lnTo>
                <a:close/>
                <a:moveTo>
                  <a:pt x="53043" y="269875"/>
                </a:moveTo>
                <a:cubicBezTo>
                  <a:pt x="62568" y="267970"/>
                  <a:pt x="68283" y="259080"/>
                  <a:pt x="66378" y="249555"/>
                </a:cubicBezTo>
                <a:cubicBezTo>
                  <a:pt x="64473" y="240030"/>
                  <a:pt x="55583" y="234315"/>
                  <a:pt x="46058" y="236220"/>
                </a:cubicBezTo>
                <a:lnTo>
                  <a:pt x="14943" y="242570"/>
                </a:lnTo>
                <a:cubicBezTo>
                  <a:pt x="5418" y="244475"/>
                  <a:pt x="-297" y="253365"/>
                  <a:pt x="1608" y="262890"/>
                </a:cubicBezTo>
                <a:cubicBezTo>
                  <a:pt x="3513" y="272415"/>
                  <a:pt x="12403" y="278130"/>
                  <a:pt x="21928" y="276225"/>
                </a:cubicBezTo>
                <a:lnTo>
                  <a:pt x="53043" y="269875"/>
                </a:lnTo>
                <a:close/>
              </a:path>
            </a:pathLst>
          </a:custGeom>
          <a:solidFill>
            <a:schemeClr val="bg1"/>
          </a:solidFill>
          <a:ln>
            <a:noFill/>
          </a:ln>
        </p:spPr>
        <p:txBody>
          <a:bodyPr anchor="ctr"/>
          <a:lstStyle/>
          <a:p>
            <a:endParaRPr lang="en-US"/>
          </a:p>
        </p:txBody>
      </p:sp>
      <p:sp>
        <p:nvSpPr>
          <p:cNvPr id="34" name="Rectangle 33">
            <a:extLst>
              <a:ext uri="{FF2B5EF4-FFF2-40B4-BE49-F238E27FC236}">
                <a16:creationId xmlns:a16="http://schemas.microsoft.com/office/drawing/2014/main" id="{6C8A7394-88BD-D0CC-16FC-FFF95C31C456}"/>
              </a:ext>
            </a:extLst>
          </p:cNvPr>
          <p:cNvSpPr/>
          <p:nvPr/>
        </p:nvSpPr>
        <p:spPr>
          <a:xfrm>
            <a:off x="4344356" y="4224291"/>
            <a:ext cx="5271247" cy="115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9">
            <a:extLst>
              <a:ext uri="{FF2B5EF4-FFF2-40B4-BE49-F238E27FC236}">
                <a16:creationId xmlns:a16="http://schemas.microsoft.com/office/drawing/2014/main" id="{90533D72-FAF8-E7C9-B2C5-25892D96A2EF}"/>
              </a:ext>
            </a:extLst>
          </p:cNvPr>
          <p:cNvSpPr txBox="1">
            <a:spLocks/>
          </p:cNvSpPr>
          <p:nvPr/>
        </p:nvSpPr>
        <p:spPr>
          <a:xfrm>
            <a:off x="4628061" y="1943709"/>
            <a:ext cx="4650410" cy="482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Integer </a:t>
            </a:r>
            <a:r>
              <a:rPr lang="en-US" sz="1400" dirty="0" err="1">
                <a:solidFill>
                  <a:schemeClr val="bg1"/>
                </a:solidFill>
              </a:rPr>
              <a:t>sollicitudin</a:t>
            </a:r>
            <a:r>
              <a:rPr lang="en-US" sz="1400" dirty="0">
                <a:solidFill>
                  <a:schemeClr val="bg1"/>
                </a:solidFill>
              </a:rPr>
              <a:t> </a:t>
            </a:r>
            <a:r>
              <a:rPr lang="en-US" sz="1400" dirty="0" err="1">
                <a:solidFill>
                  <a:schemeClr val="bg1"/>
                </a:solidFill>
              </a:rPr>
              <a:t>urna</a:t>
            </a:r>
            <a:r>
              <a:rPr lang="en-US" sz="1400" dirty="0">
                <a:solidFill>
                  <a:schemeClr val="bg1"/>
                </a:solidFill>
              </a:rPr>
              <a:t> vitae</a:t>
            </a:r>
          </a:p>
        </p:txBody>
      </p:sp>
      <p:sp>
        <p:nvSpPr>
          <p:cNvPr id="36" name="Text Placeholder 12">
            <a:extLst>
              <a:ext uri="{FF2B5EF4-FFF2-40B4-BE49-F238E27FC236}">
                <a16:creationId xmlns:a16="http://schemas.microsoft.com/office/drawing/2014/main" id="{1E4DE4BF-F31C-6425-E1EB-5931B9D9E5D1}"/>
              </a:ext>
            </a:extLst>
          </p:cNvPr>
          <p:cNvSpPr txBox="1">
            <a:spLocks/>
          </p:cNvSpPr>
          <p:nvPr/>
        </p:nvSpPr>
        <p:spPr>
          <a:xfrm>
            <a:off x="4629440" y="1592202"/>
            <a:ext cx="3151636" cy="342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bg1"/>
                </a:solidFill>
                <a:latin typeface="Montserrat ExtraBold" pitchFamily="2" charset="77"/>
              </a:rPr>
              <a:t>TITLE 1</a:t>
            </a:r>
          </a:p>
        </p:txBody>
      </p:sp>
      <p:sp>
        <p:nvSpPr>
          <p:cNvPr id="37" name="Text Placeholder 9">
            <a:extLst>
              <a:ext uri="{FF2B5EF4-FFF2-40B4-BE49-F238E27FC236}">
                <a16:creationId xmlns:a16="http://schemas.microsoft.com/office/drawing/2014/main" id="{3D1C8540-AEE8-502E-7B41-46A825FAD0CA}"/>
              </a:ext>
            </a:extLst>
          </p:cNvPr>
          <p:cNvSpPr txBox="1">
            <a:spLocks/>
          </p:cNvSpPr>
          <p:nvPr/>
        </p:nvSpPr>
        <p:spPr>
          <a:xfrm>
            <a:off x="4628061" y="3265066"/>
            <a:ext cx="4650410" cy="482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Integer </a:t>
            </a:r>
            <a:r>
              <a:rPr lang="en-US" sz="1400" dirty="0" err="1">
                <a:solidFill>
                  <a:schemeClr val="bg1"/>
                </a:solidFill>
              </a:rPr>
              <a:t>sollicitudin</a:t>
            </a:r>
            <a:r>
              <a:rPr lang="en-US" sz="1400" dirty="0">
                <a:solidFill>
                  <a:schemeClr val="bg1"/>
                </a:solidFill>
              </a:rPr>
              <a:t> </a:t>
            </a:r>
            <a:r>
              <a:rPr lang="en-US" sz="1400" dirty="0" err="1">
                <a:solidFill>
                  <a:schemeClr val="bg1"/>
                </a:solidFill>
              </a:rPr>
              <a:t>urna</a:t>
            </a:r>
            <a:r>
              <a:rPr lang="en-US" sz="1400" dirty="0">
                <a:solidFill>
                  <a:schemeClr val="bg1"/>
                </a:solidFill>
              </a:rPr>
              <a:t> vitae</a:t>
            </a:r>
          </a:p>
        </p:txBody>
      </p:sp>
      <p:sp>
        <p:nvSpPr>
          <p:cNvPr id="38" name="Text Placeholder 12">
            <a:extLst>
              <a:ext uri="{FF2B5EF4-FFF2-40B4-BE49-F238E27FC236}">
                <a16:creationId xmlns:a16="http://schemas.microsoft.com/office/drawing/2014/main" id="{AD47BCD8-9306-C6C8-9C87-8B581C0AAE38}"/>
              </a:ext>
            </a:extLst>
          </p:cNvPr>
          <p:cNvSpPr txBox="1">
            <a:spLocks/>
          </p:cNvSpPr>
          <p:nvPr/>
        </p:nvSpPr>
        <p:spPr>
          <a:xfrm>
            <a:off x="4629440" y="2913559"/>
            <a:ext cx="3151636" cy="342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bg1"/>
                </a:solidFill>
                <a:latin typeface="Montserrat ExtraBold" pitchFamily="2" charset="77"/>
              </a:rPr>
              <a:t>TITLE 2</a:t>
            </a:r>
          </a:p>
        </p:txBody>
      </p:sp>
      <p:sp>
        <p:nvSpPr>
          <p:cNvPr id="39" name="Text Placeholder 9">
            <a:extLst>
              <a:ext uri="{FF2B5EF4-FFF2-40B4-BE49-F238E27FC236}">
                <a16:creationId xmlns:a16="http://schemas.microsoft.com/office/drawing/2014/main" id="{285A8F5B-6B06-C183-4FF2-689EBEEE4700}"/>
              </a:ext>
            </a:extLst>
          </p:cNvPr>
          <p:cNvSpPr txBox="1">
            <a:spLocks/>
          </p:cNvSpPr>
          <p:nvPr/>
        </p:nvSpPr>
        <p:spPr>
          <a:xfrm>
            <a:off x="4628061" y="4651526"/>
            <a:ext cx="4650410" cy="482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Integer </a:t>
            </a:r>
            <a:r>
              <a:rPr lang="en-US" sz="1400" dirty="0" err="1">
                <a:solidFill>
                  <a:schemeClr val="bg1"/>
                </a:solidFill>
              </a:rPr>
              <a:t>sollicitudin</a:t>
            </a:r>
            <a:r>
              <a:rPr lang="en-US" sz="1400" dirty="0">
                <a:solidFill>
                  <a:schemeClr val="bg1"/>
                </a:solidFill>
              </a:rPr>
              <a:t> </a:t>
            </a:r>
            <a:r>
              <a:rPr lang="en-US" sz="1400" dirty="0" err="1">
                <a:solidFill>
                  <a:schemeClr val="bg1"/>
                </a:solidFill>
              </a:rPr>
              <a:t>urna</a:t>
            </a:r>
            <a:r>
              <a:rPr lang="en-US" sz="1400" dirty="0">
                <a:solidFill>
                  <a:schemeClr val="bg1"/>
                </a:solidFill>
              </a:rPr>
              <a:t> vitae</a:t>
            </a:r>
          </a:p>
        </p:txBody>
      </p:sp>
      <p:sp>
        <p:nvSpPr>
          <p:cNvPr id="40" name="Text Placeholder 12">
            <a:extLst>
              <a:ext uri="{FF2B5EF4-FFF2-40B4-BE49-F238E27FC236}">
                <a16:creationId xmlns:a16="http://schemas.microsoft.com/office/drawing/2014/main" id="{8DC4AD49-DAAC-4D63-8D95-8FD8813E263D}"/>
              </a:ext>
            </a:extLst>
          </p:cNvPr>
          <p:cNvSpPr txBox="1">
            <a:spLocks/>
          </p:cNvSpPr>
          <p:nvPr/>
        </p:nvSpPr>
        <p:spPr>
          <a:xfrm>
            <a:off x="4629440" y="4300019"/>
            <a:ext cx="3151636" cy="342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bg1"/>
                </a:solidFill>
                <a:latin typeface="Montserrat ExtraBold" pitchFamily="2" charset="77"/>
              </a:rPr>
              <a:t>TITLE 3</a:t>
            </a:r>
          </a:p>
        </p:txBody>
      </p:sp>
      <p:sp>
        <p:nvSpPr>
          <p:cNvPr id="45" name="TextBox 44">
            <a:extLst>
              <a:ext uri="{FF2B5EF4-FFF2-40B4-BE49-F238E27FC236}">
                <a16:creationId xmlns:a16="http://schemas.microsoft.com/office/drawing/2014/main" id="{0EC8E7DE-8E47-3A89-8CFC-0089AFC706FE}"/>
              </a:ext>
            </a:extLst>
          </p:cNvPr>
          <p:cNvSpPr txBox="1"/>
          <p:nvPr/>
        </p:nvSpPr>
        <p:spPr>
          <a:xfrm rot="16200000">
            <a:off x="-2424489" y="2475139"/>
            <a:ext cx="6266330" cy="584775"/>
          </a:xfrm>
          <a:prstGeom prst="rect">
            <a:avLst/>
          </a:prstGeom>
          <a:noFill/>
        </p:spPr>
        <p:txBody>
          <a:bodyPr wrap="square" rtlCol="0">
            <a:spAutoFit/>
          </a:bodyPr>
          <a:lstStyle/>
          <a:p>
            <a:r>
              <a:rPr lang="en-US" sz="3200" b="1" dirty="0">
                <a:solidFill>
                  <a:schemeClr val="bg1"/>
                </a:solidFill>
                <a:latin typeface="Montserrat ExtraBold" pitchFamily="2" charset="77"/>
              </a:rPr>
              <a:t>YOUR TITLE </a:t>
            </a:r>
            <a:r>
              <a:rPr lang="en-US" sz="3200" b="1" dirty="0">
                <a:solidFill>
                  <a:schemeClr val="accent1"/>
                </a:solidFill>
                <a:latin typeface="Montserrat ExtraBold" pitchFamily="2" charset="77"/>
              </a:rPr>
              <a:t>GOES HERE </a:t>
            </a:r>
          </a:p>
        </p:txBody>
      </p:sp>
    </p:spTree>
    <p:extLst>
      <p:ext uri="{BB962C8B-B14F-4D97-AF65-F5344CB8AC3E}">
        <p14:creationId xmlns:p14="http://schemas.microsoft.com/office/powerpoint/2010/main" val="971585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152D605-29D0-72A6-E7B5-D99D7F4463D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3580" r="2544"/>
          <a:stretch/>
        </p:blipFill>
        <p:spPr>
          <a:xfrm>
            <a:off x="3844749" y="1058324"/>
            <a:ext cx="2399169" cy="4568291"/>
          </a:xfrm>
        </p:spPr>
      </p:pic>
      <p:sp>
        <p:nvSpPr>
          <p:cNvPr id="2" name="Freeform 1">
            <a:extLst>
              <a:ext uri="{FF2B5EF4-FFF2-40B4-BE49-F238E27FC236}">
                <a16:creationId xmlns:a16="http://schemas.microsoft.com/office/drawing/2014/main" id="{687FF66F-DBF6-D2E8-CECE-9C6CC3246255}"/>
              </a:ext>
            </a:extLst>
          </p:cNvPr>
          <p:cNvSpPr/>
          <p:nvPr/>
        </p:nvSpPr>
        <p:spPr>
          <a:xfrm>
            <a:off x="0" y="0"/>
            <a:ext cx="2138082" cy="6858000"/>
          </a:xfrm>
          <a:custGeom>
            <a:avLst/>
            <a:gdLst>
              <a:gd name="connsiteX0" fmla="*/ 0 w 2138082"/>
              <a:gd name="connsiteY0" fmla="*/ 0 h 6858000"/>
              <a:gd name="connsiteX1" fmla="*/ 2138082 w 2138082"/>
              <a:gd name="connsiteY1" fmla="*/ 0 h 6858000"/>
              <a:gd name="connsiteX2" fmla="*/ 2138082 w 2138082"/>
              <a:gd name="connsiteY2" fmla="*/ 2567322 h 6858000"/>
              <a:gd name="connsiteX3" fmla="*/ 2070845 w 2138082"/>
              <a:gd name="connsiteY3" fmla="*/ 2560544 h 6858000"/>
              <a:gd name="connsiteX4" fmla="*/ 1364874 w 2138082"/>
              <a:gd name="connsiteY4" fmla="*/ 3266515 h 6858000"/>
              <a:gd name="connsiteX5" fmla="*/ 2070845 w 2138082"/>
              <a:gd name="connsiteY5" fmla="*/ 3972486 h 6858000"/>
              <a:gd name="connsiteX6" fmla="*/ 2138082 w 2138082"/>
              <a:gd name="connsiteY6" fmla="*/ 3965708 h 6858000"/>
              <a:gd name="connsiteX7" fmla="*/ 2138082 w 2138082"/>
              <a:gd name="connsiteY7" fmla="*/ 6858000 h 6858000"/>
              <a:gd name="connsiteX8" fmla="*/ 0 w 2138082"/>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082" h="6858000">
                <a:moveTo>
                  <a:pt x="0" y="0"/>
                </a:moveTo>
                <a:lnTo>
                  <a:pt x="2138082" y="0"/>
                </a:lnTo>
                <a:lnTo>
                  <a:pt x="2138082" y="2567322"/>
                </a:lnTo>
                <a:lnTo>
                  <a:pt x="2070845" y="2560544"/>
                </a:lnTo>
                <a:cubicBezTo>
                  <a:pt x="1680948" y="2560544"/>
                  <a:pt x="1364874" y="2876618"/>
                  <a:pt x="1364874" y="3266515"/>
                </a:cubicBezTo>
                <a:cubicBezTo>
                  <a:pt x="1364874" y="3656412"/>
                  <a:pt x="1680948" y="3972486"/>
                  <a:pt x="2070845" y="3972486"/>
                </a:cubicBezTo>
                <a:lnTo>
                  <a:pt x="2138082" y="3965708"/>
                </a:lnTo>
                <a:lnTo>
                  <a:pt x="2138082" y="6858000"/>
                </a:lnTo>
                <a:lnTo>
                  <a:pt x="0" y="685800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Oval 2">
            <a:extLst>
              <a:ext uri="{FF2B5EF4-FFF2-40B4-BE49-F238E27FC236}">
                <a16:creationId xmlns:a16="http://schemas.microsoft.com/office/drawing/2014/main" id="{28C1513E-9058-F712-A010-D3479418511E}"/>
              </a:ext>
            </a:extLst>
          </p:cNvPr>
          <p:cNvSpPr/>
          <p:nvPr/>
        </p:nvSpPr>
        <p:spPr>
          <a:xfrm>
            <a:off x="1517556" y="2682782"/>
            <a:ext cx="1133475" cy="11334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4">
            <a:extLst>
              <a:ext uri="{FF2B5EF4-FFF2-40B4-BE49-F238E27FC236}">
                <a16:creationId xmlns:a16="http://schemas.microsoft.com/office/drawing/2014/main" id="{E24B113F-6B6A-34AF-1FF0-EA4460C80A4F}"/>
              </a:ext>
            </a:extLst>
          </p:cNvPr>
          <p:cNvSpPr>
            <a:spLocks/>
          </p:cNvSpPr>
          <p:nvPr/>
        </p:nvSpPr>
        <p:spPr bwMode="auto">
          <a:xfrm>
            <a:off x="1719574" y="2867912"/>
            <a:ext cx="756334" cy="719138"/>
          </a:xfrm>
          <a:custGeom>
            <a:avLst/>
            <a:gdLst/>
            <a:ahLst/>
            <a:cxnLst/>
            <a:rect l="0" t="0" r="r" b="b"/>
            <a:pathLst>
              <a:path w="461432" h="460375">
                <a:moveTo>
                  <a:pt x="6900" y="286385"/>
                </a:moveTo>
                <a:cubicBezTo>
                  <a:pt x="5630" y="280035"/>
                  <a:pt x="3725" y="273685"/>
                  <a:pt x="3090" y="267335"/>
                </a:cubicBezTo>
                <a:cubicBezTo>
                  <a:pt x="-1990" y="236855"/>
                  <a:pt x="-720" y="205740"/>
                  <a:pt x="6265" y="175895"/>
                </a:cubicBezTo>
                <a:cubicBezTo>
                  <a:pt x="13250" y="146685"/>
                  <a:pt x="25950" y="120015"/>
                  <a:pt x="43095" y="95250"/>
                </a:cubicBezTo>
                <a:cubicBezTo>
                  <a:pt x="60875" y="71120"/>
                  <a:pt x="82465" y="50800"/>
                  <a:pt x="107230" y="34925"/>
                </a:cubicBezTo>
                <a:cubicBezTo>
                  <a:pt x="133265" y="18415"/>
                  <a:pt x="162475" y="7620"/>
                  <a:pt x="192955" y="2540"/>
                </a:cubicBezTo>
                <a:cubicBezTo>
                  <a:pt x="201210" y="1270"/>
                  <a:pt x="209465" y="0"/>
                  <a:pt x="218355" y="0"/>
                </a:cubicBezTo>
                <a:lnTo>
                  <a:pt x="267250" y="55880"/>
                </a:lnTo>
                <a:lnTo>
                  <a:pt x="218990" y="106680"/>
                </a:lnTo>
                <a:cubicBezTo>
                  <a:pt x="216450" y="106680"/>
                  <a:pt x="213275" y="107315"/>
                  <a:pt x="210735" y="107950"/>
                </a:cubicBezTo>
                <a:cubicBezTo>
                  <a:pt x="143425" y="118745"/>
                  <a:pt x="97070" y="182880"/>
                  <a:pt x="108500" y="250825"/>
                </a:cubicBezTo>
                <a:cubicBezTo>
                  <a:pt x="109135" y="256540"/>
                  <a:pt x="111040" y="262255"/>
                  <a:pt x="112310" y="267335"/>
                </a:cubicBezTo>
                <a:cubicBezTo>
                  <a:pt x="112310" y="267970"/>
                  <a:pt x="112945" y="268605"/>
                  <a:pt x="112945" y="269240"/>
                </a:cubicBezTo>
                <a:lnTo>
                  <a:pt x="67860" y="258445"/>
                </a:lnTo>
                <a:lnTo>
                  <a:pt x="42460" y="252095"/>
                </a:lnTo>
                <a:lnTo>
                  <a:pt x="34205" y="276860"/>
                </a:lnTo>
                <a:lnTo>
                  <a:pt x="18965" y="321945"/>
                </a:lnTo>
                <a:cubicBezTo>
                  <a:pt x="16425" y="316865"/>
                  <a:pt x="14520" y="311150"/>
                  <a:pt x="12615" y="305435"/>
                </a:cubicBezTo>
                <a:cubicBezTo>
                  <a:pt x="11980" y="304165"/>
                  <a:pt x="11980" y="302895"/>
                  <a:pt x="11345" y="300990"/>
                </a:cubicBezTo>
                <a:cubicBezTo>
                  <a:pt x="10075" y="295910"/>
                  <a:pt x="8170" y="291465"/>
                  <a:pt x="6900" y="286385"/>
                </a:cubicBezTo>
                <a:close/>
                <a:moveTo>
                  <a:pt x="368850" y="377190"/>
                </a:moveTo>
                <a:lnTo>
                  <a:pt x="343450" y="382270"/>
                </a:lnTo>
                <a:lnTo>
                  <a:pt x="335830" y="357505"/>
                </a:lnTo>
                <a:lnTo>
                  <a:pt x="322495" y="313055"/>
                </a:lnTo>
                <a:cubicBezTo>
                  <a:pt x="320590" y="314960"/>
                  <a:pt x="319320" y="316865"/>
                  <a:pt x="317415" y="318135"/>
                </a:cubicBezTo>
                <a:cubicBezTo>
                  <a:pt x="317415" y="318135"/>
                  <a:pt x="316780" y="318770"/>
                  <a:pt x="316780" y="318770"/>
                </a:cubicBezTo>
                <a:cubicBezTo>
                  <a:pt x="314240" y="321310"/>
                  <a:pt x="311700" y="323850"/>
                  <a:pt x="308525" y="325755"/>
                </a:cubicBezTo>
                <a:cubicBezTo>
                  <a:pt x="307890" y="326390"/>
                  <a:pt x="307255" y="327025"/>
                  <a:pt x="306620" y="327660"/>
                </a:cubicBezTo>
                <a:cubicBezTo>
                  <a:pt x="304080" y="329565"/>
                  <a:pt x="301540" y="331470"/>
                  <a:pt x="298365" y="333375"/>
                </a:cubicBezTo>
                <a:cubicBezTo>
                  <a:pt x="297095" y="334010"/>
                  <a:pt x="296460" y="334645"/>
                  <a:pt x="295190" y="335280"/>
                </a:cubicBezTo>
                <a:cubicBezTo>
                  <a:pt x="292650" y="336550"/>
                  <a:pt x="290110" y="338455"/>
                  <a:pt x="287570" y="339725"/>
                </a:cubicBezTo>
                <a:cubicBezTo>
                  <a:pt x="285665" y="340360"/>
                  <a:pt x="284395" y="341630"/>
                  <a:pt x="282490" y="342265"/>
                </a:cubicBezTo>
                <a:cubicBezTo>
                  <a:pt x="280585" y="343535"/>
                  <a:pt x="278045" y="344170"/>
                  <a:pt x="275505" y="345440"/>
                </a:cubicBezTo>
                <a:cubicBezTo>
                  <a:pt x="272965" y="346075"/>
                  <a:pt x="270425" y="347345"/>
                  <a:pt x="268520" y="347980"/>
                </a:cubicBezTo>
                <a:cubicBezTo>
                  <a:pt x="266615" y="348615"/>
                  <a:pt x="265345" y="349250"/>
                  <a:pt x="263440" y="349885"/>
                </a:cubicBezTo>
                <a:cubicBezTo>
                  <a:pt x="258995" y="351155"/>
                  <a:pt x="254550" y="351790"/>
                  <a:pt x="250105" y="353060"/>
                </a:cubicBezTo>
                <a:cubicBezTo>
                  <a:pt x="244390" y="353695"/>
                  <a:pt x="239310" y="354330"/>
                  <a:pt x="233595" y="354330"/>
                </a:cubicBezTo>
                <a:cubicBezTo>
                  <a:pt x="232960" y="354330"/>
                  <a:pt x="232325" y="354330"/>
                  <a:pt x="231690" y="354330"/>
                </a:cubicBezTo>
                <a:cubicBezTo>
                  <a:pt x="231055" y="354330"/>
                  <a:pt x="231055" y="354330"/>
                  <a:pt x="230420" y="354330"/>
                </a:cubicBezTo>
                <a:cubicBezTo>
                  <a:pt x="225340" y="354330"/>
                  <a:pt x="220260" y="353695"/>
                  <a:pt x="215180" y="353060"/>
                </a:cubicBezTo>
                <a:cubicBezTo>
                  <a:pt x="214545" y="353060"/>
                  <a:pt x="214545" y="353060"/>
                  <a:pt x="213910" y="353060"/>
                </a:cubicBezTo>
                <a:cubicBezTo>
                  <a:pt x="208830" y="352425"/>
                  <a:pt x="204385" y="351790"/>
                  <a:pt x="199305" y="350520"/>
                </a:cubicBezTo>
                <a:cubicBezTo>
                  <a:pt x="197400" y="349885"/>
                  <a:pt x="196130" y="349250"/>
                  <a:pt x="194225" y="348615"/>
                </a:cubicBezTo>
                <a:cubicBezTo>
                  <a:pt x="191050" y="347345"/>
                  <a:pt x="187240" y="346710"/>
                  <a:pt x="184065" y="344805"/>
                </a:cubicBezTo>
                <a:cubicBezTo>
                  <a:pt x="182160" y="344170"/>
                  <a:pt x="180255" y="343535"/>
                  <a:pt x="178350" y="342265"/>
                </a:cubicBezTo>
                <a:cubicBezTo>
                  <a:pt x="175175" y="340995"/>
                  <a:pt x="172635" y="339090"/>
                  <a:pt x="169460" y="337820"/>
                </a:cubicBezTo>
                <a:cubicBezTo>
                  <a:pt x="167555" y="336550"/>
                  <a:pt x="165650" y="335915"/>
                  <a:pt x="164380" y="334645"/>
                </a:cubicBezTo>
                <a:cubicBezTo>
                  <a:pt x="161840" y="332740"/>
                  <a:pt x="158665" y="330835"/>
                  <a:pt x="156125" y="328930"/>
                </a:cubicBezTo>
                <a:cubicBezTo>
                  <a:pt x="154855" y="327660"/>
                  <a:pt x="152950" y="326390"/>
                  <a:pt x="151680" y="325120"/>
                </a:cubicBezTo>
                <a:cubicBezTo>
                  <a:pt x="149140" y="322580"/>
                  <a:pt x="145965" y="320040"/>
                  <a:pt x="143425" y="317500"/>
                </a:cubicBezTo>
                <a:cubicBezTo>
                  <a:pt x="142155" y="316230"/>
                  <a:pt x="140885" y="314960"/>
                  <a:pt x="139615" y="313690"/>
                </a:cubicBezTo>
                <a:cubicBezTo>
                  <a:pt x="135805" y="309880"/>
                  <a:pt x="132630" y="305435"/>
                  <a:pt x="129455" y="301625"/>
                </a:cubicBezTo>
                <a:lnTo>
                  <a:pt x="60875" y="285115"/>
                </a:lnTo>
                <a:lnTo>
                  <a:pt x="36745" y="355600"/>
                </a:lnTo>
                <a:cubicBezTo>
                  <a:pt x="52620" y="379730"/>
                  <a:pt x="72305" y="400050"/>
                  <a:pt x="95800" y="417195"/>
                </a:cubicBezTo>
                <a:cubicBezTo>
                  <a:pt x="119930" y="434975"/>
                  <a:pt x="147235" y="447040"/>
                  <a:pt x="176445" y="454025"/>
                </a:cubicBezTo>
                <a:cubicBezTo>
                  <a:pt x="184700" y="455930"/>
                  <a:pt x="192955" y="457200"/>
                  <a:pt x="201210" y="458470"/>
                </a:cubicBezTo>
                <a:cubicBezTo>
                  <a:pt x="203750" y="459105"/>
                  <a:pt x="206925" y="459105"/>
                  <a:pt x="209465" y="459105"/>
                </a:cubicBezTo>
                <a:cubicBezTo>
                  <a:pt x="215180" y="459740"/>
                  <a:pt x="220895" y="459740"/>
                  <a:pt x="226610" y="460375"/>
                </a:cubicBezTo>
                <a:cubicBezTo>
                  <a:pt x="231055" y="460375"/>
                  <a:pt x="235500" y="460375"/>
                  <a:pt x="239945" y="460375"/>
                </a:cubicBezTo>
                <a:cubicBezTo>
                  <a:pt x="242485" y="460375"/>
                  <a:pt x="244390" y="460375"/>
                  <a:pt x="246930" y="460375"/>
                </a:cubicBezTo>
                <a:cubicBezTo>
                  <a:pt x="253915" y="459740"/>
                  <a:pt x="260900" y="459105"/>
                  <a:pt x="267885" y="457835"/>
                </a:cubicBezTo>
                <a:cubicBezTo>
                  <a:pt x="298365" y="452755"/>
                  <a:pt x="327575" y="441960"/>
                  <a:pt x="353610" y="425450"/>
                </a:cubicBezTo>
                <a:cubicBezTo>
                  <a:pt x="377740" y="410210"/>
                  <a:pt x="398695" y="391160"/>
                  <a:pt x="415205" y="367665"/>
                </a:cubicBezTo>
                <a:lnTo>
                  <a:pt x="368850" y="377190"/>
                </a:lnTo>
                <a:close/>
                <a:moveTo>
                  <a:pt x="458385" y="192405"/>
                </a:moveTo>
                <a:cubicBezTo>
                  <a:pt x="453305" y="161925"/>
                  <a:pt x="442510" y="132715"/>
                  <a:pt x="426000" y="106680"/>
                </a:cubicBezTo>
                <a:cubicBezTo>
                  <a:pt x="410125" y="81280"/>
                  <a:pt x="389805" y="59690"/>
                  <a:pt x="365040" y="42545"/>
                </a:cubicBezTo>
                <a:cubicBezTo>
                  <a:pt x="340910" y="25400"/>
                  <a:pt x="313605" y="12700"/>
                  <a:pt x="284395" y="5715"/>
                </a:cubicBezTo>
                <a:cubicBezTo>
                  <a:pt x="275505" y="3810"/>
                  <a:pt x="267250" y="1905"/>
                  <a:pt x="258360" y="1270"/>
                </a:cubicBezTo>
                <a:cubicBezTo>
                  <a:pt x="257725" y="1270"/>
                  <a:pt x="257725" y="1270"/>
                  <a:pt x="257090" y="1270"/>
                </a:cubicBezTo>
                <a:cubicBezTo>
                  <a:pt x="257090" y="1270"/>
                  <a:pt x="257090" y="1270"/>
                  <a:pt x="257090" y="1270"/>
                </a:cubicBezTo>
                <a:lnTo>
                  <a:pt x="288205" y="37465"/>
                </a:lnTo>
                <a:lnTo>
                  <a:pt x="305350" y="57150"/>
                </a:lnTo>
                <a:lnTo>
                  <a:pt x="287570" y="76200"/>
                </a:lnTo>
                <a:lnTo>
                  <a:pt x="255820" y="109855"/>
                </a:lnTo>
                <a:cubicBezTo>
                  <a:pt x="304715" y="120015"/>
                  <a:pt x="344085" y="158750"/>
                  <a:pt x="352975" y="210820"/>
                </a:cubicBezTo>
                <a:cubicBezTo>
                  <a:pt x="356785" y="236220"/>
                  <a:pt x="352975" y="260985"/>
                  <a:pt x="343450" y="282575"/>
                </a:cubicBezTo>
                <a:lnTo>
                  <a:pt x="363135" y="349885"/>
                </a:lnTo>
                <a:lnTo>
                  <a:pt x="436160" y="335280"/>
                </a:lnTo>
                <a:cubicBezTo>
                  <a:pt x="444415" y="319405"/>
                  <a:pt x="450765" y="302260"/>
                  <a:pt x="454575" y="285115"/>
                </a:cubicBezTo>
                <a:cubicBezTo>
                  <a:pt x="462195" y="254000"/>
                  <a:pt x="463465" y="223520"/>
                  <a:pt x="458385" y="192405"/>
                </a:cubicBezTo>
                <a:close/>
              </a:path>
            </a:pathLst>
          </a:custGeom>
          <a:solidFill>
            <a:schemeClr val="bg2"/>
          </a:solidFill>
          <a:ln>
            <a:noFill/>
          </a:ln>
        </p:spPr>
        <p:txBody>
          <a:bodyPr anchor="ctr"/>
          <a:lstStyle/>
          <a:p>
            <a:endParaRPr lang="en-US"/>
          </a:p>
        </p:txBody>
      </p:sp>
      <p:sp>
        <p:nvSpPr>
          <p:cNvPr id="6" name="Round Diagonal Corner Rectangle 5">
            <a:extLst>
              <a:ext uri="{FF2B5EF4-FFF2-40B4-BE49-F238E27FC236}">
                <a16:creationId xmlns:a16="http://schemas.microsoft.com/office/drawing/2014/main" id="{6FADABBB-0521-5B77-3514-9609383D0903}"/>
              </a:ext>
            </a:extLst>
          </p:cNvPr>
          <p:cNvSpPr/>
          <p:nvPr/>
        </p:nvSpPr>
        <p:spPr>
          <a:xfrm>
            <a:off x="5887291" y="752652"/>
            <a:ext cx="2399169" cy="2834398"/>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843708-BC8C-3686-0489-E8F7AE4C0DC7}"/>
              </a:ext>
            </a:extLst>
          </p:cNvPr>
          <p:cNvSpPr/>
          <p:nvPr/>
        </p:nvSpPr>
        <p:spPr>
          <a:xfrm>
            <a:off x="6535271" y="3799477"/>
            <a:ext cx="4139173" cy="18271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5BB00F-12F2-B1CE-3F9B-7E1D169869A5}"/>
              </a:ext>
            </a:extLst>
          </p:cNvPr>
          <p:cNvSpPr/>
          <p:nvPr/>
        </p:nvSpPr>
        <p:spPr>
          <a:xfrm>
            <a:off x="8415338" y="2215450"/>
            <a:ext cx="2259106" cy="13178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E3C01E4B-86DE-CB70-01A3-26D872CA5C13}"/>
              </a:ext>
            </a:extLst>
          </p:cNvPr>
          <p:cNvSpPr txBox="1">
            <a:spLocks/>
          </p:cNvSpPr>
          <p:nvPr/>
        </p:nvSpPr>
        <p:spPr>
          <a:xfrm>
            <a:off x="6161878" y="1794370"/>
            <a:ext cx="2011413" cy="12028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Integer </a:t>
            </a:r>
            <a:r>
              <a:rPr lang="en-US" sz="1400" dirty="0" err="1">
                <a:solidFill>
                  <a:schemeClr val="bg1"/>
                </a:solidFill>
              </a:rPr>
              <a:t>sollicitudin</a:t>
            </a:r>
            <a:r>
              <a:rPr lang="en-US" sz="1400" dirty="0">
                <a:solidFill>
                  <a:schemeClr val="bg1"/>
                </a:solidFill>
              </a:rPr>
              <a:t> </a:t>
            </a:r>
            <a:r>
              <a:rPr lang="en-US" sz="1400" dirty="0" err="1">
                <a:solidFill>
                  <a:schemeClr val="bg1"/>
                </a:solidFill>
              </a:rPr>
              <a:t>urna</a:t>
            </a:r>
            <a:r>
              <a:rPr lang="en-US" sz="1400" dirty="0">
                <a:solidFill>
                  <a:schemeClr val="bg1"/>
                </a:solidFill>
              </a:rPr>
              <a:t> vitae</a:t>
            </a:r>
          </a:p>
        </p:txBody>
      </p:sp>
      <p:sp>
        <p:nvSpPr>
          <p:cNvPr id="10" name="Text Placeholder 12">
            <a:extLst>
              <a:ext uri="{FF2B5EF4-FFF2-40B4-BE49-F238E27FC236}">
                <a16:creationId xmlns:a16="http://schemas.microsoft.com/office/drawing/2014/main" id="{24CA007E-D05B-C75D-94F8-E667AE960FE7}"/>
              </a:ext>
            </a:extLst>
          </p:cNvPr>
          <p:cNvSpPr txBox="1">
            <a:spLocks/>
          </p:cNvSpPr>
          <p:nvPr/>
        </p:nvSpPr>
        <p:spPr>
          <a:xfrm>
            <a:off x="6163256" y="1379413"/>
            <a:ext cx="1902457" cy="351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bg1"/>
                </a:solidFill>
                <a:latin typeface="Montserrat ExtraBold" pitchFamily="2" charset="77"/>
              </a:rPr>
              <a:t>TITLE 1</a:t>
            </a:r>
          </a:p>
        </p:txBody>
      </p:sp>
      <p:sp>
        <p:nvSpPr>
          <p:cNvPr id="11" name="Text Placeholder 9">
            <a:extLst>
              <a:ext uri="{FF2B5EF4-FFF2-40B4-BE49-F238E27FC236}">
                <a16:creationId xmlns:a16="http://schemas.microsoft.com/office/drawing/2014/main" id="{54E9D43C-5944-6691-07C7-645E0D4D3185}"/>
              </a:ext>
            </a:extLst>
          </p:cNvPr>
          <p:cNvSpPr txBox="1">
            <a:spLocks/>
          </p:cNvSpPr>
          <p:nvPr/>
        </p:nvSpPr>
        <p:spPr>
          <a:xfrm>
            <a:off x="6790269" y="4550934"/>
            <a:ext cx="3433363" cy="758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Integer </a:t>
            </a:r>
            <a:r>
              <a:rPr lang="en-US" sz="1400" dirty="0" err="1">
                <a:solidFill>
                  <a:schemeClr val="bg1"/>
                </a:solidFill>
              </a:rPr>
              <a:t>sollicitudin</a:t>
            </a:r>
            <a:r>
              <a:rPr lang="en-US" sz="1400" dirty="0">
                <a:solidFill>
                  <a:schemeClr val="bg1"/>
                </a:solidFill>
              </a:rPr>
              <a:t> </a:t>
            </a:r>
            <a:r>
              <a:rPr lang="en-US" sz="1400" dirty="0" err="1">
                <a:solidFill>
                  <a:schemeClr val="bg1"/>
                </a:solidFill>
              </a:rPr>
              <a:t>urna</a:t>
            </a:r>
            <a:r>
              <a:rPr lang="en-US" sz="1400" dirty="0">
                <a:solidFill>
                  <a:schemeClr val="bg1"/>
                </a:solidFill>
              </a:rPr>
              <a:t> vitae</a:t>
            </a:r>
          </a:p>
        </p:txBody>
      </p:sp>
      <p:sp>
        <p:nvSpPr>
          <p:cNvPr id="12" name="Text Placeholder 12">
            <a:extLst>
              <a:ext uri="{FF2B5EF4-FFF2-40B4-BE49-F238E27FC236}">
                <a16:creationId xmlns:a16="http://schemas.microsoft.com/office/drawing/2014/main" id="{FDCE10C4-A94F-CAF9-6949-E049500D35B3}"/>
              </a:ext>
            </a:extLst>
          </p:cNvPr>
          <p:cNvSpPr txBox="1">
            <a:spLocks/>
          </p:cNvSpPr>
          <p:nvPr/>
        </p:nvSpPr>
        <p:spPr>
          <a:xfrm>
            <a:off x="6791647" y="4135977"/>
            <a:ext cx="3247382" cy="351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dirty="0">
                <a:solidFill>
                  <a:schemeClr val="bg1"/>
                </a:solidFill>
                <a:latin typeface="Montserrat ExtraBold" pitchFamily="2" charset="77"/>
              </a:rPr>
              <a:t>TITLE 1</a:t>
            </a:r>
          </a:p>
        </p:txBody>
      </p:sp>
      <p:sp>
        <p:nvSpPr>
          <p:cNvPr id="13" name="Text Placeholder 12">
            <a:extLst>
              <a:ext uri="{FF2B5EF4-FFF2-40B4-BE49-F238E27FC236}">
                <a16:creationId xmlns:a16="http://schemas.microsoft.com/office/drawing/2014/main" id="{462BC3D8-A7EF-574A-80D1-811CC967E029}"/>
              </a:ext>
            </a:extLst>
          </p:cNvPr>
          <p:cNvSpPr txBox="1">
            <a:spLocks/>
          </p:cNvSpPr>
          <p:nvPr/>
        </p:nvSpPr>
        <p:spPr>
          <a:xfrm>
            <a:off x="8664444" y="2645737"/>
            <a:ext cx="1902457" cy="351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chemeClr val="bg1"/>
                </a:solidFill>
                <a:latin typeface="Montserrat ExtraBold" pitchFamily="2" charset="77"/>
              </a:rPr>
              <a:t>20%</a:t>
            </a:r>
          </a:p>
        </p:txBody>
      </p:sp>
      <p:sp>
        <p:nvSpPr>
          <p:cNvPr id="14" name="TextBox 13">
            <a:extLst>
              <a:ext uri="{FF2B5EF4-FFF2-40B4-BE49-F238E27FC236}">
                <a16:creationId xmlns:a16="http://schemas.microsoft.com/office/drawing/2014/main" id="{A54FEC58-C779-1EA9-16DD-7A8463BECEC6}"/>
              </a:ext>
            </a:extLst>
          </p:cNvPr>
          <p:cNvSpPr txBox="1"/>
          <p:nvPr/>
        </p:nvSpPr>
        <p:spPr>
          <a:xfrm rot="16200000">
            <a:off x="-2424489" y="2475139"/>
            <a:ext cx="6266330" cy="584775"/>
          </a:xfrm>
          <a:prstGeom prst="rect">
            <a:avLst/>
          </a:prstGeom>
          <a:noFill/>
        </p:spPr>
        <p:txBody>
          <a:bodyPr wrap="square" rtlCol="0">
            <a:spAutoFit/>
          </a:bodyPr>
          <a:lstStyle/>
          <a:p>
            <a:r>
              <a:rPr lang="en-US" sz="3200" b="1" dirty="0">
                <a:solidFill>
                  <a:schemeClr val="bg1"/>
                </a:solidFill>
                <a:latin typeface="Montserrat ExtraBold" pitchFamily="2" charset="77"/>
              </a:rPr>
              <a:t>YOUR TITLE </a:t>
            </a:r>
            <a:r>
              <a:rPr lang="en-US" sz="3200" b="1" dirty="0">
                <a:solidFill>
                  <a:schemeClr val="accent2"/>
                </a:solidFill>
                <a:latin typeface="Montserrat ExtraBold" pitchFamily="2" charset="77"/>
              </a:rPr>
              <a:t>GOES HERE </a:t>
            </a:r>
          </a:p>
        </p:txBody>
      </p:sp>
    </p:spTree>
    <p:extLst>
      <p:ext uri="{BB962C8B-B14F-4D97-AF65-F5344CB8AC3E}">
        <p14:creationId xmlns:p14="http://schemas.microsoft.com/office/powerpoint/2010/main" val="192550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2.2.2731"/>
  <p:tag name="SLIDO_PRESENTATION_ID" val="00000000-0000-0000-0000-000000000000"/>
  <p:tag name="SLIDO_EVENT_UUID" val="2d6f46e3-e44f-4a58-afd7-6c8fe1022e4b"/>
  <p:tag name="SLIDO_EVENT_SECTION_UUID" val="3d0b07fa-ab7f-4f8b-985c-e003674793c4"/>
</p:tagLst>
</file>

<file path=ppt/theme/theme1.xml><?xml version="1.0" encoding="utf-8"?>
<a:theme xmlns:a="http://schemas.openxmlformats.org/drawingml/2006/main" name="Tema de Office">
  <a:themeElements>
    <a:clrScheme name="Animated ppt">
      <a:dk1>
        <a:srgbClr val="171717"/>
      </a:dk1>
      <a:lt1>
        <a:srgbClr val="FFFFFF"/>
      </a:lt1>
      <a:dk2>
        <a:srgbClr val="6D316A"/>
      </a:dk2>
      <a:lt2>
        <a:srgbClr val="FFFFFF"/>
      </a:lt2>
      <a:accent1>
        <a:srgbClr val="CD2354"/>
      </a:accent1>
      <a:accent2>
        <a:srgbClr val="ED942B"/>
      </a:accent2>
      <a:accent3>
        <a:srgbClr val="4F5EFD"/>
      </a:accent3>
      <a:accent4>
        <a:srgbClr val="CB3F97"/>
      </a:accent4>
      <a:accent5>
        <a:srgbClr val="5CC4A3"/>
      </a:accent5>
      <a:accent6>
        <a:srgbClr val="6FE5F2"/>
      </a:accent6>
      <a:hlink>
        <a:srgbClr val="FFFF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{A04B85F5-E6E2-824A-9695-461557F4DC93}tf16401378</Template>
  <TotalTime>12814</TotalTime>
  <Words>1445</Words>
  <Application>Microsoft Office PowerPoint</Application>
  <PresentationFormat>Widescreen</PresentationFormat>
  <Paragraphs>182</Paragraphs>
  <Slides>21</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Arial</vt:lpstr>
      <vt:lpstr>Calibri</vt:lpstr>
      <vt:lpstr>Calibri Light</vt:lpstr>
      <vt:lpstr>Gill Sans</vt:lpstr>
      <vt:lpstr>Lato</vt:lpstr>
      <vt:lpstr>Lato Black</vt:lpstr>
      <vt:lpstr>Lato Light</vt:lpstr>
      <vt:lpstr>Montserrat</vt:lpstr>
      <vt:lpstr>Montserrat Black</vt:lpstr>
      <vt:lpstr>Montserrat ExtraBold</vt:lpstr>
      <vt:lpstr>Montserrat Light</vt:lpstr>
      <vt:lpstr>Montserrat SemiBold</vt:lpstr>
      <vt:lpstr>Raleway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Serrano Delgado</dc:creator>
  <cp:lastModifiedBy>Jolie Serrano Delgado</cp:lastModifiedBy>
  <cp:revision>536</cp:revision>
  <dcterms:created xsi:type="dcterms:W3CDTF">2022-03-17T13:14:29Z</dcterms:created>
  <dcterms:modified xsi:type="dcterms:W3CDTF">2025-04-29T19:25:04Z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1.2.2.2731</vt:lpwstr>
  </property>
</Properties>
</file>