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1795" r:id="rId2"/>
    <p:sldId id="1780" r:id="rId3"/>
    <p:sldId id="1781" r:id="rId4"/>
    <p:sldId id="1782" r:id="rId5"/>
    <p:sldId id="1783" r:id="rId6"/>
    <p:sldId id="1784" r:id="rId7"/>
    <p:sldId id="1785" r:id="rId8"/>
    <p:sldId id="1786" r:id="rId9"/>
    <p:sldId id="1787" r:id="rId10"/>
    <p:sldId id="1788" r:id="rId11"/>
    <p:sldId id="1796"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C525CA-D97E-0946-A855-E8A126F6BC44}">
          <p14:sldIdLst>
            <p14:sldId id="1795"/>
            <p14:sldId id="1780"/>
            <p14:sldId id="1781"/>
            <p14:sldId id="1782"/>
            <p14:sldId id="1783"/>
            <p14:sldId id="1784"/>
            <p14:sldId id="1785"/>
            <p14:sldId id="1786"/>
            <p14:sldId id="1787"/>
            <p14:sldId id="1788"/>
            <p14:sldId id="17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1E"/>
    <a:srgbClr val="191919"/>
    <a:srgbClr val="20063F"/>
    <a:srgbClr val="0E1330"/>
    <a:srgbClr val="141B43"/>
    <a:srgbClr val="2B1227"/>
    <a:srgbClr val="974184"/>
    <a:srgbClr val="2F142A"/>
    <a:srgbClr val="0E253C"/>
    <a:srgbClr val="0C2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9028D-0246-46EC-93AA-C174DA30891E}" v="1" dt="2025-04-27T21:16:20.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4" autoAdjust="0"/>
    <p:restoredTop sz="94671"/>
  </p:normalViewPr>
  <p:slideViewPr>
    <p:cSldViewPr snapToGrid="0">
      <p:cViewPr varScale="1">
        <p:scale>
          <a:sx n="106" d="100"/>
          <a:sy n="106" d="100"/>
        </p:scale>
        <p:origin x="1158" y="12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3" d="100"/>
          <a:sy n="83" d="100"/>
        </p:scale>
        <p:origin x="21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7B9028D-0246-46EC-93AA-C174DA30891E}"/>
    <pc:docChg chg="addSld delSld modSld sldOrd modSection">
      <pc:chgData name="Jolie Serrano Delgado" userId="d52b4219-5c60-4a0c-87ad-b1ec335c0c37" providerId="ADAL" clId="{A7B9028D-0246-46EC-93AA-C174DA30891E}" dt="2025-04-27T21:16:47.331" v="9" actId="47"/>
      <pc:docMkLst>
        <pc:docMk/>
      </pc:docMkLst>
      <pc:sldChg chg="del">
        <pc:chgData name="Jolie Serrano Delgado" userId="d52b4219-5c60-4a0c-87ad-b1ec335c0c37" providerId="ADAL" clId="{A7B9028D-0246-46EC-93AA-C174DA30891E}" dt="2025-04-27T21:16:25.460" v="3" actId="47"/>
        <pc:sldMkLst>
          <pc:docMk/>
          <pc:sldMk cId="0" sldId="1772"/>
        </pc:sldMkLst>
      </pc:sldChg>
      <pc:sldChg chg="modSp del mod">
        <pc:chgData name="Jolie Serrano Delgado" userId="d52b4219-5c60-4a0c-87ad-b1ec335c0c37" providerId="ADAL" clId="{A7B9028D-0246-46EC-93AA-C174DA30891E}" dt="2025-04-27T21:16:47.331" v="9" actId="47"/>
        <pc:sldMkLst>
          <pc:docMk/>
          <pc:sldMk cId="3460216635" sldId="1778"/>
        </pc:sldMkLst>
        <pc:spChg chg="mod">
          <ac:chgData name="Jolie Serrano Delgado" userId="d52b4219-5c60-4a0c-87ad-b1ec335c0c37" providerId="ADAL" clId="{A7B9028D-0246-46EC-93AA-C174DA30891E}" dt="2025-04-27T21:16:32.767" v="4" actId="21"/>
          <ac:spMkLst>
            <pc:docMk/>
            <pc:sldMk cId="3460216635" sldId="1778"/>
            <ac:spMk id="5" creationId="{58E10FA7-5A2D-4C09-8B3F-7195A9CE858D}"/>
          </ac:spMkLst>
        </pc:spChg>
      </pc:sldChg>
      <pc:sldChg chg="modSp add mod">
        <pc:chgData name="Jolie Serrano Delgado" userId="d52b4219-5c60-4a0c-87ad-b1ec335c0c37" providerId="ADAL" clId="{A7B9028D-0246-46EC-93AA-C174DA30891E}" dt="2025-04-27T21:16:44.722" v="8" actId="207"/>
        <pc:sldMkLst>
          <pc:docMk/>
          <pc:sldMk cId="0" sldId="1795"/>
        </pc:sldMkLst>
        <pc:spChg chg="mod">
          <ac:chgData name="Jolie Serrano Delgado" userId="d52b4219-5c60-4a0c-87ad-b1ec335c0c37" providerId="ADAL" clId="{A7B9028D-0246-46EC-93AA-C174DA30891E}" dt="2025-04-27T21:16:44.722" v="8" actId="207"/>
          <ac:spMkLst>
            <pc:docMk/>
            <pc:sldMk cId="0" sldId="1795"/>
            <ac:spMk id="2" creationId="{A861E1E4-650F-4B58-BD99-93E6FC21ADED}"/>
          </ac:spMkLst>
        </pc:spChg>
        <pc:spChg chg="mod">
          <ac:chgData name="Jolie Serrano Delgado" userId="d52b4219-5c60-4a0c-87ad-b1ec335c0c37" providerId="ADAL" clId="{A7B9028D-0246-46EC-93AA-C174DA30891E}" dt="2025-04-27T21:16:40.153" v="7" actId="207"/>
          <ac:spMkLst>
            <pc:docMk/>
            <pc:sldMk cId="0" sldId="1795"/>
            <ac:spMk id="18" creationId="{8F5F15BF-00E8-0146-9639-0FB07145B42A}"/>
          </ac:spMkLst>
        </pc:spChg>
        <pc:spChg chg="mod">
          <ac:chgData name="Jolie Serrano Delgado" userId="d52b4219-5c60-4a0c-87ad-b1ec335c0c37" providerId="ADAL" clId="{A7B9028D-0246-46EC-93AA-C174DA30891E}" dt="2025-04-27T21:16:44.722" v="8" actId="207"/>
          <ac:spMkLst>
            <pc:docMk/>
            <pc:sldMk cId="0" sldId="1795"/>
            <ac:spMk id="63" creationId="{00000000-0000-0000-0000-000000000000}"/>
          </ac:spMkLst>
        </pc:spChg>
        <pc:spChg chg="mod">
          <ac:chgData name="Jolie Serrano Delgado" userId="d52b4219-5c60-4a0c-87ad-b1ec335c0c37" providerId="ADAL" clId="{A7B9028D-0246-46EC-93AA-C174DA30891E}" dt="2025-04-27T21:16:44.722" v="8" actId="207"/>
          <ac:spMkLst>
            <pc:docMk/>
            <pc:sldMk cId="0" sldId="1795"/>
            <ac:spMk id="75" creationId="{00000000-0000-0000-0000-000000000000}"/>
          </ac:spMkLst>
        </pc:spChg>
        <pc:spChg chg="mod">
          <ac:chgData name="Jolie Serrano Delgado" userId="d52b4219-5c60-4a0c-87ad-b1ec335c0c37" providerId="ADAL" clId="{A7B9028D-0246-46EC-93AA-C174DA30891E}" dt="2025-04-27T21:16:44.722" v="8" actId="207"/>
          <ac:spMkLst>
            <pc:docMk/>
            <pc:sldMk cId="0" sldId="1795"/>
            <ac:spMk id="87" creationId="{00000000-0000-0000-0000-000000000000}"/>
          </ac:spMkLst>
        </pc:spChg>
        <pc:spChg chg="mod">
          <ac:chgData name="Jolie Serrano Delgado" userId="d52b4219-5c60-4a0c-87ad-b1ec335c0c37" providerId="ADAL" clId="{A7B9028D-0246-46EC-93AA-C174DA30891E}" dt="2025-04-27T21:16:44.722" v="8" actId="207"/>
          <ac:spMkLst>
            <pc:docMk/>
            <pc:sldMk cId="0" sldId="1795"/>
            <ac:spMk id="99" creationId="{00000000-0000-0000-0000-000000000000}"/>
          </ac:spMkLst>
        </pc:spChg>
        <pc:spChg chg="mod">
          <ac:chgData name="Jolie Serrano Delgado" userId="d52b4219-5c60-4a0c-87ad-b1ec335c0c37" providerId="ADAL" clId="{A7B9028D-0246-46EC-93AA-C174DA30891E}" dt="2025-04-27T21:16:35.737" v="5"/>
          <ac:spMkLst>
            <pc:docMk/>
            <pc:sldMk cId="0" sldId="1795"/>
            <ac:spMk id="55309" creationId="{00000000-0000-0000-0000-000000000000}"/>
          </ac:spMkLst>
        </pc:spChg>
      </pc:sldChg>
      <pc:sldChg chg="add ord">
        <pc:chgData name="Jolie Serrano Delgado" userId="d52b4219-5c60-4a0c-87ad-b1ec335c0c37" providerId="ADAL" clId="{A7B9028D-0246-46EC-93AA-C174DA30891E}" dt="2025-04-27T21:16:24.403" v="2"/>
        <pc:sldMkLst>
          <pc:docMk/>
          <pc:sldMk cId="3104945146" sldId="17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27/04/2025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27/04/2025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83B1068-DE25-3ED7-B39E-3E07F879FF3D}"/>
              </a:ext>
            </a:extLst>
          </p:cNvPr>
          <p:cNvSpPr>
            <a:spLocks noGrp="1"/>
          </p:cNvSpPr>
          <p:nvPr>
            <p:ph type="pic" sz="quarter" idx="10"/>
          </p:nvPr>
        </p:nvSpPr>
        <p:spPr>
          <a:xfrm>
            <a:off x="411480" y="304164"/>
            <a:ext cx="1751447" cy="1753235"/>
          </a:xfrm>
          <a:prstGeom prst="ellipse">
            <a:avLst/>
          </a:prstGeom>
        </p:spPr>
        <p:txBody>
          <a:bodyPr/>
          <a:lstStyle/>
          <a:p>
            <a:endParaRPr lang="en-US"/>
          </a:p>
        </p:txBody>
      </p:sp>
      <p:sp>
        <p:nvSpPr>
          <p:cNvPr id="18" name="Picture Placeholder 19">
            <a:extLst>
              <a:ext uri="{FF2B5EF4-FFF2-40B4-BE49-F238E27FC236}">
                <a16:creationId xmlns:a16="http://schemas.microsoft.com/office/drawing/2014/main" id="{1187A159-F62F-40C5-FA2D-99C1C315BC93}"/>
              </a:ext>
            </a:extLst>
          </p:cNvPr>
          <p:cNvSpPr>
            <a:spLocks noGrp="1"/>
          </p:cNvSpPr>
          <p:nvPr>
            <p:ph type="pic" sz="quarter" idx="11"/>
          </p:nvPr>
        </p:nvSpPr>
        <p:spPr>
          <a:xfrm>
            <a:off x="2377440" y="1431922"/>
            <a:ext cx="1751447" cy="1753235"/>
          </a:xfrm>
          <a:prstGeom prst="ellipse">
            <a:avLst/>
          </a:prstGeom>
        </p:spPr>
        <p:txBody>
          <a:bodyPr/>
          <a:lstStyle/>
          <a:p>
            <a:endParaRPr lang="en-US"/>
          </a:p>
        </p:txBody>
      </p:sp>
      <p:sp>
        <p:nvSpPr>
          <p:cNvPr id="19" name="Picture Placeholder 16">
            <a:extLst>
              <a:ext uri="{FF2B5EF4-FFF2-40B4-BE49-F238E27FC236}">
                <a16:creationId xmlns:a16="http://schemas.microsoft.com/office/drawing/2014/main" id="{CFC8D000-7149-723B-5134-7B97C3C6C64F}"/>
              </a:ext>
            </a:extLst>
          </p:cNvPr>
          <p:cNvSpPr>
            <a:spLocks noGrp="1"/>
          </p:cNvSpPr>
          <p:nvPr>
            <p:ph type="pic" sz="quarter" idx="12"/>
          </p:nvPr>
        </p:nvSpPr>
        <p:spPr>
          <a:xfrm>
            <a:off x="440807" y="2308540"/>
            <a:ext cx="1751447" cy="1753235"/>
          </a:xfrm>
          <a:prstGeom prst="ellipse">
            <a:avLst/>
          </a:prstGeom>
        </p:spPr>
        <p:txBody>
          <a:bodyPr/>
          <a:lstStyle/>
          <a:p>
            <a:endParaRPr lang="en-US"/>
          </a:p>
        </p:txBody>
      </p:sp>
      <p:sp>
        <p:nvSpPr>
          <p:cNvPr id="20" name="Picture Placeholder 20">
            <a:extLst>
              <a:ext uri="{FF2B5EF4-FFF2-40B4-BE49-F238E27FC236}">
                <a16:creationId xmlns:a16="http://schemas.microsoft.com/office/drawing/2014/main" id="{414208D9-AEC7-B3C5-DBF2-671F0D041736}"/>
              </a:ext>
            </a:extLst>
          </p:cNvPr>
          <p:cNvSpPr>
            <a:spLocks noGrp="1"/>
          </p:cNvSpPr>
          <p:nvPr>
            <p:ph type="pic" sz="quarter" idx="13"/>
          </p:nvPr>
        </p:nvSpPr>
        <p:spPr>
          <a:xfrm>
            <a:off x="2377440" y="3519802"/>
            <a:ext cx="1751447" cy="1753235"/>
          </a:xfrm>
          <a:prstGeom prst="ellipse">
            <a:avLst/>
          </a:prstGeom>
        </p:spPr>
        <p:txBody>
          <a:bodyPr/>
          <a:lstStyle/>
          <a:p>
            <a:endParaRPr lang="en-US"/>
          </a:p>
        </p:txBody>
      </p:sp>
      <p:sp>
        <p:nvSpPr>
          <p:cNvPr id="21" name="Picture Placeholder 16">
            <a:extLst>
              <a:ext uri="{FF2B5EF4-FFF2-40B4-BE49-F238E27FC236}">
                <a16:creationId xmlns:a16="http://schemas.microsoft.com/office/drawing/2014/main" id="{90B38419-E263-064D-B424-19530035C0F0}"/>
              </a:ext>
            </a:extLst>
          </p:cNvPr>
          <p:cNvSpPr>
            <a:spLocks noGrp="1"/>
          </p:cNvSpPr>
          <p:nvPr>
            <p:ph type="pic" sz="quarter" idx="14"/>
          </p:nvPr>
        </p:nvSpPr>
        <p:spPr>
          <a:xfrm>
            <a:off x="2377440" y="-579758"/>
            <a:ext cx="1751447" cy="1753235"/>
          </a:xfrm>
          <a:prstGeom prst="ellipse">
            <a:avLst/>
          </a:prstGeom>
        </p:spPr>
        <p:txBody>
          <a:bodyPr/>
          <a:lstStyle/>
          <a:p>
            <a:endParaRPr lang="en-US"/>
          </a:p>
        </p:txBody>
      </p:sp>
      <p:sp>
        <p:nvSpPr>
          <p:cNvPr id="22" name="Picture Placeholder 16">
            <a:extLst>
              <a:ext uri="{FF2B5EF4-FFF2-40B4-BE49-F238E27FC236}">
                <a16:creationId xmlns:a16="http://schemas.microsoft.com/office/drawing/2014/main" id="{48084E66-C2D7-67B7-1CA3-20670D91EBA5}"/>
              </a:ext>
            </a:extLst>
          </p:cNvPr>
          <p:cNvSpPr>
            <a:spLocks noGrp="1"/>
          </p:cNvSpPr>
          <p:nvPr>
            <p:ph type="pic" sz="quarter" idx="15"/>
          </p:nvPr>
        </p:nvSpPr>
        <p:spPr>
          <a:xfrm>
            <a:off x="4297680" y="304164"/>
            <a:ext cx="1751447" cy="1753235"/>
          </a:xfrm>
          <a:prstGeom prst="ellipse">
            <a:avLst/>
          </a:prstGeom>
        </p:spPr>
        <p:txBody>
          <a:bodyPr/>
          <a:lstStyle/>
          <a:p>
            <a:endParaRPr lang="en-US"/>
          </a:p>
        </p:txBody>
      </p:sp>
      <p:sp>
        <p:nvSpPr>
          <p:cNvPr id="23" name="Picture Placeholder 18">
            <a:extLst>
              <a:ext uri="{FF2B5EF4-FFF2-40B4-BE49-F238E27FC236}">
                <a16:creationId xmlns:a16="http://schemas.microsoft.com/office/drawing/2014/main" id="{87A536CA-0BDD-3A23-3F0D-920BA6BAA946}"/>
              </a:ext>
            </a:extLst>
          </p:cNvPr>
          <p:cNvSpPr>
            <a:spLocks noGrp="1"/>
          </p:cNvSpPr>
          <p:nvPr>
            <p:ph type="pic" sz="quarter" idx="16"/>
          </p:nvPr>
        </p:nvSpPr>
        <p:spPr>
          <a:xfrm>
            <a:off x="6263640" y="1431922"/>
            <a:ext cx="1751447" cy="1753235"/>
          </a:xfrm>
          <a:prstGeom prst="ellipse">
            <a:avLst/>
          </a:prstGeom>
        </p:spPr>
        <p:txBody>
          <a:bodyPr/>
          <a:lstStyle/>
          <a:p>
            <a:endParaRPr lang="en-US"/>
          </a:p>
        </p:txBody>
      </p:sp>
      <p:sp>
        <p:nvSpPr>
          <p:cNvPr id="24" name="Picture Placeholder 16">
            <a:extLst>
              <a:ext uri="{FF2B5EF4-FFF2-40B4-BE49-F238E27FC236}">
                <a16:creationId xmlns:a16="http://schemas.microsoft.com/office/drawing/2014/main" id="{FE54C8DC-F9A2-2F82-280F-F5FE6E7F14E9}"/>
              </a:ext>
            </a:extLst>
          </p:cNvPr>
          <p:cNvSpPr>
            <a:spLocks noGrp="1"/>
          </p:cNvSpPr>
          <p:nvPr>
            <p:ph type="pic" sz="quarter" idx="17"/>
          </p:nvPr>
        </p:nvSpPr>
        <p:spPr>
          <a:xfrm>
            <a:off x="4327007" y="2308540"/>
            <a:ext cx="1751447" cy="1753235"/>
          </a:xfrm>
          <a:prstGeom prst="ellipse">
            <a:avLst/>
          </a:prstGeom>
        </p:spPr>
        <p:txBody>
          <a:bodyPr/>
          <a:lstStyle/>
          <a:p>
            <a:endParaRPr lang="en-US"/>
          </a:p>
        </p:txBody>
      </p:sp>
      <p:sp>
        <p:nvSpPr>
          <p:cNvPr id="25" name="Picture Placeholder 16">
            <a:extLst>
              <a:ext uri="{FF2B5EF4-FFF2-40B4-BE49-F238E27FC236}">
                <a16:creationId xmlns:a16="http://schemas.microsoft.com/office/drawing/2014/main" id="{322D6519-054B-719C-E666-006BA4B84A3F}"/>
              </a:ext>
            </a:extLst>
          </p:cNvPr>
          <p:cNvSpPr>
            <a:spLocks noGrp="1"/>
          </p:cNvSpPr>
          <p:nvPr>
            <p:ph type="pic" sz="quarter" idx="18"/>
          </p:nvPr>
        </p:nvSpPr>
        <p:spPr>
          <a:xfrm>
            <a:off x="6263640" y="3519802"/>
            <a:ext cx="1751447" cy="1753235"/>
          </a:xfrm>
          <a:prstGeom prst="ellipse">
            <a:avLst/>
          </a:prstGeom>
        </p:spPr>
        <p:txBody>
          <a:bodyPr/>
          <a:lstStyle/>
          <a:p>
            <a:endParaRPr lang="en-US"/>
          </a:p>
        </p:txBody>
      </p:sp>
      <p:sp>
        <p:nvSpPr>
          <p:cNvPr id="26" name="Picture Placeholder 16">
            <a:extLst>
              <a:ext uri="{FF2B5EF4-FFF2-40B4-BE49-F238E27FC236}">
                <a16:creationId xmlns:a16="http://schemas.microsoft.com/office/drawing/2014/main" id="{908DFF24-086C-70D6-DAF0-B43D91CF22C5}"/>
              </a:ext>
            </a:extLst>
          </p:cNvPr>
          <p:cNvSpPr>
            <a:spLocks noGrp="1"/>
          </p:cNvSpPr>
          <p:nvPr>
            <p:ph type="pic" sz="quarter" idx="19"/>
          </p:nvPr>
        </p:nvSpPr>
        <p:spPr>
          <a:xfrm>
            <a:off x="6263640" y="-579758"/>
            <a:ext cx="1751447" cy="1753235"/>
          </a:xfrm>
          <a:prstGeom prst="ellipse">
            <a:avLst/>
          </a:prstGeom>
        </p:spPr>
        <p:txBody>
          <a:bodyPr/>
          <a:lstStyle/>
          <a:p>
            <a:endParaRPr lang="en-US"/>
          </a:p>
        </p:txBody>
      </p:sp>
      <p:sp>
        <p:nvSpPr>
          <p:cNvPr id="27" name="Picture Placeholder 16">
            <a:extLst>
              <a:ext uri="{FF2B5EF4-FFF2-40B4-BE49-F238E27FC236}">
                <a16:creationId xmlns:a16="http://schemas.microsoft.com/office/drawing/2014/main" id="{62F12B3E-33EC-05FE-AE26-717021E8C6DE}"/>
              </a:ext>
            </a:extLst>
          </p:cNvPr>
          <p:cNvSpPr>
            <a:spLocks noGrp="1"/>
          </p:cNvSpPr>
          <p:nvPr>
            <p:ph type="pic" sz="quarter" idx="20"/>
          </p:nvPr>
        </p:nvSpPr>
        <p:spPr>
          <a:xfrm>
            <a:off x="8229600" y="304164"/>
            <a:ext cx="1751447" cy="1753235"/>
          </a:xfrm>
          <a:prstGeom prst="ellipse">
            <a:avLst/>
          </a:prstGeom>
        </p:spPr>
        <p:txBody>
          <a:bodyPr/>
          <a:lstStyle/>
          <a:p>
            <a:endParaRPr lang="en-US"/>
          </a:p>
        </p:txBody>
      </p:sp>
      <p:sp>
        <p:nvSpPr>
          <p:cNvPr id="28" name="Picture Placeholder 17">
            <a:extLst>
              <a:ext uri="{FF2B5EF4-FFF2-40B4-BE49-F238E27FC236}">
                <a16:creationId xmlns:a16="http://schemas.microsoft.com/office/drawing/2014/main" id="{92202408-9834-52CF-5393-1B3D342E601D}"/>
              </a:ext>
            </a:extLst>
          </p:cNvPr>
          <p:cNvSpPr>
            <a:spLocks noGrp="1"/>
          </p:cNvSpPr>
          <p:nvPr>
            <p:ph type="pic" sz="quarter" idx="21"/>
          </p:nvPr>
        </p:nvSpPr>
        <p:spPr>
          <a:xfrm>
            <a:off x="10195560" y="1431922"/>
            <a:ext cx="1751447" cy="1753235"/>
          </a:xfrm>
          <a:prstGeom prst="ellipse">
            <a:avLst/>
          </a:prstGeom>
        </p:spPr>
        <p:txBody>
          <a:bodyPr/>
          <a:lstStyle/>
          <a:p>
            <a:endParaRPr lang="en-US"/>
          </a:p>
        </p:txBody>
      </p:sp>
      <p:sp>
        <p:nvSpPr>
          <p:cNvPr id="29" name="Picture Placeholder 16">
            <a:extLst>
              <a:ext uri="{FF2B5EF4-FFF2-40B4-BE49-F238E27FC236}">
                <a16:creationId xmlns:a16="http://schemas.microsoft.com/office/drawing/2014/main" id="{9AED2FFD-8356-FC5F-1B05-98CD79AC2E25}"/>
              </a:ext>
            </a:extLst>
          </p:cNvPr>
          <p:cNvSpPr>
            <a:spLocks noGrp="1"/>
          </p:cNvSpPr>
          <p:nvPr>
            <p:ph type="pic" sz="quarter" idx="22"/>
          </p:nvPr>
        </p:nvSpPr>
        <p:spPr>
          <a:xfrm>
            <a:off x="8258927" y="2308540"/>
            <a:ext cx="1751447" cy="1753235"/>
          </a:xfrm>
          <a:prstGeom prst="ellipse">
            <a:avLst/>
          </a:prstGeom>
        </p:spPr>
        <p:txBody>
          <a:bodyPr/>
          <a:lstStyle/>
          <a:p>
            <a:endParaRPr lang="en-US"/>
          </a:p>
        </p:txBody>
      </p:sp>
      <p:sp>
        <p:nvSpPr>
          <p:cNvPr id="30" name="Picture Placeholder 16">
            <a:extLst>
              <a:ext uri="{FF2B5EF4-FFF2-40B4-BE49-F238E27FC236}">
                <a16:creationId xmlns:a16="http://schemas.microsoft.com/office/drawing/2014/main" id="{C6126ABB-FF2A-E81F-EC14-CBC31DACD8EF}"/>
              </a:ext>
            </a:extLst>
          </p:cNvPr>
          <p:cNvSpPr>
            <a:spLocks noGrp="1"/>
          </p:cNvSpPr>
          <p:nvPr>
            <p:ph type="pic" sz="quarter" idx="23"/>
          </p:nvPr>
        </p:nvSpPr>
        <p:spPr>
          <a:xfrm>
            <a:off x="10195560" y="3519802"/>
            <a:ext cx="1751447" cy="1753235"/>
          </a:xfrm>
          <a:prstGeom prst="ellipse">
            <a:avLst/>
          </a:prstGeom>
        </p:spPr>
        <p:txBody>
          <a:bodyPr/>
          <a:lstStyle/>
          <a:p>
            <a:endParaRPr lang="en-US"/>
          </a:p>
        </p:txBody>
      </p:sp>
      <p:sp>
        <p:nvSpPr>
          <p:cNvPr id="31" name="Picture Placeholder 16">
            <a:extLst>
              <a:ext uri="{FF2B5EF4-FFF2-40B4-BE49-F238E27FC236}">
                <a16:creationId xmlns:a16="http://schemas.microsoft.com/office/drawing/2014/main" id="{E6D12F70-7B2C-4CB2-B39D-A4605E06BAFA}"/>
              </a:ext>
            </a:extLst>
          </p:cNvPr>
          <p:cNvSpPr>
            <a:spLocks noGrp="1"/>
          </p:cNvSpPr>
          <p:nvPr>
            <p:ph type="pic" sz="quarter" idx="24"/>
          </p:nvPr>
        </p:nvSpPr>
        <p:spPr>
          <a:xfrm>
            <a:off x="10195560" y="-579758"/>
            <a:ext cx="1751447" cy="1753235"/>
          </a:xfrm>
          <a:prstGeom prst="ellipse">
            <a:avLst/>
          </a:prstGeom>
        </p:spPr>
        <p:txBody>
          <a:bodyPr/>
          <a:lstStyle/>
          <a:p>
            <a:endParaRPr lang="en-US"/>
          </a:p>
        </p:txBody>
      </p:sp>
    </p:spTree>
    <p:extLst>
      <p:ext uri="{BB962C8B-B14F-4D97-AF65-F5344CB8AC3E}">
        <p14:creationId xmlns:p14="http://schemas.microsoft.com/office/powerpoint/2010/main" val="3198312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144ECD-3D42-83F2-081F-7A86F966983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6731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96AA32-CC57-B1E4-F0D5-707CC10E9459}"/>
              </a:ext>
            </a:extLst>
          </p:cNvPr>
          <p:cNvSpPr/>
          <p:nvPr userDrawn="1"/>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FD332ECB-19CC-62C9-C2B6-19927821ABAF}"/>
              </a:ext>
            </a:extLst>
          </p:cNvPr>
          <p:cNvSpPr>
            <a:spLocks noGrp="1"/>
          </p:cNvSpPr>
          <p:nvPr>
            <p:ph type="pic" sz="quarter" idx="10"/>
          </p:nvPr>
        </p:nvSpPr>
        <p:spPr>
          <a:xfrm>
            <a:off x="3680142" y="609918"/>
            <a:ext cx="2271395" cy="2316162"/>
          </a:xfrm>
          <a:prstGeom prst="roundRect">
            <a:avLst>
              <a:gd name="adj" fmla="val 22035"/>
            </a:avLst>
          </a:prstGeom>
        </p:spPr>
        <p:txBody>
          <a:bodyPr/>
          <a:lstStyle/>
          <a:p>
            <a:endParaRPr lang="en-US"/>
          </a:p>
        </p:txBody>
      </p:sp>
      <p:sp>
        <p:nvSpPr>
          <p:cNvPr id="6" name="Picture Placeholder 18">
            <a:extLst>
              <a:ext uri="{FF2B5EF4-FFF2-40B4-BE49-F238E27FC236}">
                <a16:creationId xmlns:a16="http://schemas.microsoft.com/office/drawing/2014/main" id="{0C65054E-99CA-0C8E-AFB9-D2FB5BE61CB0}"/>
              </a:ext>
            </a:extLst>
          </p:cNvPr>
          <p:cNvSpPr>
            <a:spLocks noGrp="1"/>
          </p:cNvSpPr>
          <p:nvPr>
            <p:ph type="pic" sz="quarter" idx="11"/>
          </p:nvPr>
        </p:nvSpPr>
        <p:spPr>
          <a:xfrm>
            <a:off x="3680142" y="4374198"/>
            <a:ext cx="2271395" cy="2316162"/>
          </a:xfrm>
          <a:prstGeom prst="roundRect">
            <a:avLst>
              <a:gd name="adj" fmla="val 22035"/>
            </a:avLst>
          </a:prstGeom>
        </p:spPr>
        <p:txBody>
          <a:bodyPr/>
          <a:lstStyle/>
          <a:p>
            <a:endParaRPr lang="en-US"/>
          </a:p>
        </p:txBody>
      </p:sp>
      <p:sp>
        <p:nvSpPr>
          <p:cNvPr id="7" name="Picture Placeholder 19">
            <a:extLst>
              <a:ext uri="{FF2B5EF4-FFF2-40B4-BE49-F238E27FC236}">
                <a16:creationId xmlns:a16="http://schemas.microsoft.com/office/drawing/2014/main" id="{022AAF2D-AC24-4536-8CDB-082A50EF6DE3}"/>
              </a:ext>
            </a:extLst>
          </p:cNvPr>
          <p:cNvSpPr>
            <a:spLocks noGrp="1"/>
          </p:cNvSpPr>
          <p:nvPr>
            <p:ph type="pic" sz="quarter" idx="12"/>
          </p:nvPr>
        </p:nvSpPr>
        <p:spPr>
          <a:xfrm>
            <a:off x="6545262" y="4374198"/>
            <a:ext cx="2271395" cy="2316162"/>
          </a:xfrm>
          <a:prstGeom prst="roundRect">
            <a:avLst>
              <a:gd name="adj" fmla="val 22035"/>
            </a:avLst>
          </a:prstGeom>
        </p:spPr>
        <p:txBody>
          <a:bodyPr/>
          <a:lstStyle/>
          <a:p>
            <a:endParaRPr lang="en-US"/>
          </a:p>
        </p:txBody>
      </p:sp>
      <p:sp>
        <p:nvSpPr>
          <p:cNvPr id="8" name="Picture Placeholder 20">
            <a:extLst>
              <a:ext uri="{FF2B5EF4-FFF2-40B4-BE49-F238E27FC236}">
                <a16:creationId xmlns:a16="http://schemas.microsoft.com/office/drawing/2014/main" id="{628C3A0E-F921-B45B-963C-D0EF73E561E8}"/>
              </a:ext>
            </a:extLst>
          </p:cNvPr>
          <p:cNvSpPr>
            <a:spLocks noGrp="1"/>
          </p:cNvSpPr>
          <p:nvPr>
            <p:ph type="pic" sz="quarter" idx="13"/>
          </p:nvPr>
        </p:nvSpPr>
        <p:spPr>
          <a:xfrm>
            <a:off x="9410382" y="4374198"/>
            <a:ext cx="2271395" cy="2316162"/>
          </a:xfrm>
          <a:prstGeom prst="roundRect">
            <a:avLst>
              <a:gd name="adj" fmla="val 22035"/>
            </a:avLst>
          </a:prstGeom>
        </p:spPr>
        <p:txBody>
          <a:bodyPr/>
          <a:lstStyle/>
          <a:p>
            <a:endParaRPr lang="en-US"/>
          </a:p>
        </p:txBody>
      </p:sp>
    </p:spTree>
    <p:extLst>
      <p:ext uri="{BB962C8B-B14F-4D97-AF65-F5344CB8AC3E}">
        <p14:creationId xmlns:p14="http://schemas.microsoft.com/office/powerpoint/2010/main" val="3942629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D16570-9A00-FF01-70DC-7D2F1F96E356}"/>
              </a:ext>
            </a:extLst>
          </p:cNvPr>
          <p:cNvSpPr/>
          <p:nvPr userDrawn="1"/>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8ABDB7E4-C529-5C58-2564-7C1C953BCAD5}"/>
              </a:ext>
            </a:extLst>
          </p:cNvPr>
          <p:cNvSpPr>
            <a:spLocks noGrp="1"/>
          </p:cNvSpPr>
          <p:nvPr>
            <p:ph type="pic" sz="quarter" idx="13"/>
          </p:nvPr>
        </p:nvSpPr>
        <p:spPr>
          <a:xfrm>
            <a:off x="8221742" y="1905636"/>
            <a:ext cx="1928098" cy="1927202"/>
          </a:xfrm>
          <a:prstGeom prst="ellipse">
            <a:avLst/>
          </a:prstGeom>
          <a:ln w="76200">
            <a:solidFill>
              <a:srgbClr val="1E1E1E"/>
            </a:solidFill>
          </a:ln>
        </p:spPr>
        <p:txBody>
          <a:bodyPr/>
          <a:lstStyle>
            <a:lvl1pPr>
              <a:defRPr sz="2400">
                <a:solidFill>
                  <a:schemeClr val="bg1"/>
                </a:solidFill>
              </a:defRPr>
            </a:lvl1pPr>
          </a:lstStyle>
          <a:p>
            <a:endParaRPr lang="en-US"/>
          </a:p>
        </p:txBody>
      </p:sp>
      <p:sp>
        <p:nvSpPr>
          <p:cNvPr id="15" name="Picture Placeholder 3">
            <a:extLst>
              <a:ext uri="{FF2B5EF4-FFF2-40B4-BE49-F238E27FC236}">
                <a16:creationId xmlns:a16="http://schemas.microsoft.com/office/drawing/2014/main" id="{7AAA1949-05B2-BC54-FAAB-D592F4073A5B}"/>
              </a:ext>
            </a:extLst>
          </p:cNvPr>
          <p:cNvSpPr>
            <a:spLocks noGrp="1"/>
          </p:cNvSpPr>
          <p:nvPr>
            <p:ph type="pic" sz="quarter" idx="14"/>
          </p:nvPr>
        </p:nvSpPr>
        <p:spPr>
          <a:xfrm>
            <a:off x="9882902" y="1905636"/>
            <a:ext cx="1928098" cy="1927202"/>
          </a:xfrm>
          <a:prstGeom prst="ellipse">
            <a:avLst/>
          </a:prstGeom>
          <a:ln w="76200">
            <a:solidFill>
              <a:srgbClr val="1E1E1E"/>
            </a:solidFill>
          </a:ln>
        </p:spPr>
        <p:txBody>
          <a:bodyPr/>
          <a:lstStyle>
            <a:lvl1pPr>
              <a:defRPr sz="2400">
                <a:solidFill>
                  <a:schemeClr val="bg1"/>
                </a:solidFill>
              </a:defRPr>
            </a:lvl1pPr>
          </a:lstStyle>
          <a:p>
            <a:endParaRPr lang="en-US"/>
          </a:p>
        </p:txBody>
      </p:sp>
      <p:sp>
        <p:nvSpPr>
          <p:cNvPr id="16" name="Picture Placeholder 3">
            <a:extLst>
              <a:ext uri="{FF2B5EF4-FFF2-40B4-BE49-F238E27FC236}">
                <a16:creationId xmlns:a16="http://schemas.microsoft.com/office/drawing/2014/main" id="{0C6D3C31-4A6C-FF09-901B-F0C0452766B4}"/>
              </a:ext>
            </a:extLst>
          </p:cNvPr>
          <p:cNvSpPr>
            <a:spLocks noGrp="1"/>
          </p:cNvSpPr>
          <p:nvPr>
            <p:ph type="pic" sz="quarter" idx="15"/>
          </p:nvPr>
        </p:nvSpPr>
        <p:spPr>
          <a:xfrm>
            <a:off x="3421142" y="1905636"/>
            <a:ext cx="1928098" cy="1927202"/>
          </a:xfrm>
          <a:prstGeom prst="ellipse">
            <a:avLst/>
          </a:prstGeom>
          <a:ln w="76200">
            <a:solidFill>
              <a:srgbClr val="1E1E1E"/>
            </a:solidFill>
          </a:ln>
        </p:spPr>
        <p:txBody>
          <a:bodyPr/>
          <a:lstStyle>
            <a:lvl1pPr>
              <a:defRPr sz="2400">
                <a:solidFill>
                  <a:schemeClr val="bg1"/>
                </a:solidFill>
              </a:defRPr>
            </a:lvl1pPr>
          </a:lstStyle>
          <a:p>
            <a:endParaRPr lang="en-US"/>
          </a:p>
        </p:txBody>
      </p:sp>
      <p:sp>
        <p:nvSpPr>
          <p:cNvPr id="17" name="Picture Placeholder 3">
            <a:extLst>
              <a:ext uri="{FF2B5EF4-FFF2-40B4-BE49-F238E27FC236}">
                <a16:creationId xmlns:a16="http://schemas.microsoft.com/office/drawing/2014/main" id="{39285DF2-5C60-7EB5-A45B-E2E571476A88}"/>
              </a:ext>
            </a:extLst>
          </p:cNvPr>
          <p:cNvSpPr>
            <a:spLocks noGrp="1"/>
          </p:cNvSpPr>
          <p:nvPr>
            <p:ph type="pic" sz="quarter" idx="16"/>
          </p:nvPr>
        </p:nvSpPr>
        <p:spPr>
          <a:xfrm>
            <a:off x="5082302" y="1905636"/>
            <a:ext cx="1928098" cy="1927202"/>
          </a:xfrm>
          <a:prstGeom prst="ellipse">
            <a:avLst/>
          </a:prstGeom>
          <a:ln w="76200">
            <a:solidFill>
              <a:srgbClr val="1E1E1E"/>
            </a:solidFill>
          </a:ln>
        </p:spPr>
        <p:txBody>
          <a:bodyPr/>
          <a:lstStyle>
            <a:lvl1pPr>
              <a:defRPr sz="2400">
                <a:solidFill>
                  <a:schemeClr val="bg1"/>
                </a:solidFill>
              </a:defRPr>
            </a:lvl1pPr>
          </a:lstStyle>
          <a:p>
            <a:endParaRPr lang="en-US"/>
          </a:p>
        </p:txBody>
      </p:sp>
      <p:sp>
        <p:nvSpPr>
          <p:cNvPr id="9" name="Picture Placeholder 3">
            <a:extLst>
              <a:ext uri="{FF2B5EF4-FFF2-40B4-BE49-F238E27FC236}">
                <a16:creationId xmlns:a16="http://schemas.microsoft.com/office/drawing/2014/main" id="{6EC981D9-9875-4E8A-C22C-685A5A7D57B1}"/>
              </a:ext>
            </a:extLst>
          </p:cNvPr>
          <p:cNvSpPr>
            <a:spLocks noGrp="1"/>
          </p:cNvSpPr>
          <p:nvPr>
            <p:ph type="pic" sz="quarter" idx="12"/>
          </p:nvPr>
        </p:nvSpPr>
        <p:spPr>
          <a:xfrm>
            <a:off x="6697742" y="1905636"/>
            <a:ext cx="1928098" cy="1927202"/>
          </a:xfrm>
          <a:prstGeom prst="ellipse">
            <a:avLst/>
          </a:prstGeom>
          <a:ln w="76200">
            <a:solidFill>
              <a:srgbClr val="1E1E1E"/>
            </a:solidFill>
          </a:ln>
        </p:spPr>
        <p:txBody>
          <a:bodyPr/>
          <a:lstStyle>
            <a:lvl1pPr>
              <a:defRPr sz="2400">
                <a:solidFill>
                  <a:schemeClr val="bg1"/>
                </a:solidFill>
              </a:defRPr>
            </a:lvl1pPr>
          </a:lstStyle>
          <a:p>
            <a:endParaRPr lang="en-US"/>
          </a:p>
        </p:txBody>
      </p:sp>
    </p:spTree>
    <p:extLst>
      <p:ext uri="{BB962C8B-B14F-4D97-AF65-F5344CB8AC3E}">
        <p14:creationId xmlns:p14="http://schemas.microsoft.com/office/powerpoint/2010/main" val="67982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D16570-9A00-FF01-70DC-7D2F1F96E356}"/>
              </a:ext>
            </a:extLst>
          </p:cNvPr>
          <p:cNvSpPr/>
          <p:nvPr userDrawn="1"/>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65AAEBC-686E-0443-8485-6CBCCC2F8C32}"/>
              </a:ext>
            </a:extLst>
          </p:cNvPr>
          <p:cNvSpPr>
            <a:spLocks noGrp="1"/>
          </p:cNvSpPr>
          <p:nvPr>
            <p:ph type="pic" sz="quarter" idx="10"/>
          </p:nvPr>
        </p:nvSpPr>
        <p:spPr>
          <a:xfrm>
            <a:off x="3306445" y="914718"/>
            <a:ext cx="2667000" cy="4465637"/>
          </a:xfrm>
          <a:prstGeom prst="roundRect">
            <a:avLst>
              <a:gd name="adj" fmla="val 20667"/>
            </a:avLst>
          </a:prstGeom>
        </p:spPr>
        <p:txBody>
          <a:bodyPr/>
          <a:lstStyle>
            <a:lvl1pPr>
              <a:defRPr sz="2400">
                <a:solidFill>
                  <a:schemeClr val="bg1"/>
                </a:solidFill>
              </a:defRPr>
            </a:lvl1pPr>
          </a:lstStyle>
          <a:p>
            <a:endParaRPr lang="en-US"/>
          </a:p>
        </p:txBody>
      </p:sp>
      <p:sp>
        <p:nvSpPr>
          <p:cNvPr id="4" name="Picture Placeholder 2">
            <a:extLst>
              <a:ext uri="{FF2B5EF4-FFF2-40B4-BE49-F238E27FC236}">
                <a16:creationId xmlns:a16="http://schemas.microsoft.com/office/drawing/2014/main" id="{58B354EA-FFA8-FE71-57DB-09D1DBB7DA89}"/>
              </a:ext>
            </a:extLst>
          </p:cNvPr>
          <p:cNvSpPr>
            <a:spLocks noGrp="1"/>
          </p:cNvSpPr>
          <p:nvPr>
            <p:ph type="pic" sz="quarter" idx="11"/>
          </p:nvPr>
        </p:nvSpPr>
        <p:spPr>
          <a:xfrm>
            <a:off x="6323965" y="914718"/>
            <a:ext cx="2667000" cy="4465637"/>
          </a:xfrm>
          <a:prstGeom prst="roundRect">
            <a:avLst>
              <a:gd name="adj" fmla="val 20667"/>
            </a:avLst>
          </a:prstGeom>
        </p:spPr>
        <p:txBody>
          <a:bodyPr/>
          <a:lstStyle>
            <a:lvl1pPr>
              <a:defRPr sz="2400">
                <a:solidFill>
                  <a:schemeClr val="bg1"/>
                </a:solidFill>
              </a:defRPr>
            </a:lvl1pPr>
          </a:lstStyle>
          <a:p>
            <a:endParaRPr lang="en-US"/>
          </a:p>
        </p:txBody>
      </p:sp>
      <p:sp>
        <p:nvSpPr>
          <p:cNvPr id="5" name="Picture Placeholder 2">
            <a:extLst>
              <a:ext uri="{FF2B5EF4-FFF2-40B4-BE49-F238E27FC236}">
                <a16:creationId xmlns:a16="http://schemas.microsoft.com/office/drawing/2014/main" id="{2EA10AC3-29EB-85D9-68FB-E95BAE9F37E2}"/>
              </a:ext>
            </a:extLst>
          </p:cNvPr>
          <p:cNvSpPr>
            <a:spLocks noGrp="1"/>
          </p:cNvSpPr>
          <p:nvPr>
            <p:ph type="pic" sz="quarter" idx="12"/>
          </p:nvPr>
        </p:nvSpPr>
        <p:spPr>
          <a:xfrm>
            <a:off x="9250045" y="914718"/>
            <a:ext cx="2667000" cy="4465637"/>
          </a:xfrm>
          <a:prstGeom prst="roundRect">
            <a:avLst>
              <a:gd name="adj" fmla="val 20667"/>
            </a:avLst>
          </a:prstGeom>
        </p:spPr>
        <p:txBody>
          <a:bodyPr/>
          <a:lstStyle>
            <a:lvl1pPr>
              <a:defRPr sz="2400">
                <a:solidFill>
                  <a:schemeClr val="bg1"/>
                </a:solidFill>
              </a:defRPr>
            </a:lvl1pPr>
          </a:lstStyle>
          <a:p>
            <a:endParaRPr lang="en-US"/>
          </a:p>
        </p:txBody>
      </p:sp>
    </p:spTree>
    <p:extLst>
      <p:ext uri="{BB962C8B-B14F-4D97-AF65-F5344CB8AC3E}">
        <p14:creationId xmlns:p14="http://schemas.microsoft.com/office/powerpoint/2010/main" val="400103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B5C85F-B9E6-C5D5-591D-9A17D0239D55}"/>
              </a:ext>
            </a:extLst>
          </p:cNvPr>
          <p:cNvSpPr/>
          <p:nvPr userDrawn="1"/>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2AB7AEC3-869B-1EE7-C5DB-0B6F9E272996}"/>
              </a:ext>
            </a:extLst>
          </p:cNvPr>
          <p:cNvSpPr>
            <a:spLocks noGrp="1"/>
          </p:cNvSpPr>
          <p:nvPr>
            <p:ph type="pic" sz="quarter" idx="10"/>
          </p:nvPr>
        </p:nvSpPr>
        <p:spPr>
          <a:xfrm>
            <a:off x="3413759" y="640398"/>
            <a:ext cx="2838958" cy="2788601"/>
          </a:xfrm>
          <a:prstGeom prst="roundRect">
            <a:avLst>
              <a:gd name="adj" fmla="val 20667"/>
            </a:avLst>
          </a:prstGeom>
        </p:spPr>
        <p:txBody>
          <a:bodyPr/>
          <a:lstStyle>
            <a:lvl1pPr>
              <a:defRPr sz="2400">
                <a:solidFill>
                  <a:schemeClr val="bg1"/>
                </a:solidFill>
              </a:defRPr>
            </a:lvl1pPr>
          </a:lstStyle>
          <a:p>
            <a:endParaRPr lang="en-US"/>
          </a:p>
        </p:txBody>
      </p:sp>
    </p:spTree>
    <p:extLst>
      <p:ext uri="{BB962C8B-B14F-4D97-AF65-F5344CB8AC3E}">
        <p14:creationId xmlns:p14="http://schemas.microsoft.com/office/powerpoint/2010/main" val="3673864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4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7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slidesgrati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hopping.ppthemes.com/" TargetMode="External"/><Relationship Id="rId5" Type="http://schemas.openxmlformats.org/officeDocument/2006/relationships/slideLayout" Target="../slideLayouts/slideLayout5.xml"/><Relationship Id="rId10" Type="http://schemas.openxmlformats.org/officeDocument/2006/relationships/hyperlink" Target="http://ppthemes.com/" TargetMode="Externa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11">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1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159026" y="-1178145"/>
            <a:ext cx="12032974"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801102"/>
            <a:ext cx="3046027" cy="830997"/>
          </a:xfrm>
          <a:prstGeom prst="rect">
            <a:avLst/>
          </a:prstGeom>
          <a:noFill/>
        </p:spPr>
        <p:txBody>
          <a:bodyPr wrap="none" rtlCol="0">
            <a:spAutoFit/>
          </a:bodyPr>
          <a:lstStyle/>
          <a:p>
            <a:r>
              <a:rPr lang="en-US" sz="2400" dirty="0">
                <a:solidFill>
                  <a:schemeClr val="bg1"/>
                </a:solidFill>
                <a:hlinkClick r:id="rId10">
                  <a:extLst>
                    <a:ext uri="{A12FA001-AC4F-418D-AE19-62706E023703}">
                      <ahyp:hlinkClr xmlns:ahyp="http://schemas.microsoft.com/office/drawing/2018/hyperlinkcolor" val="tx"/>
                    </a:ext>
                  </a:extLst>
                </a:hlinkClick>
              </a:rPr>
              <a:t>http://ppthemes.com/</a:t>
            </a:r>
            <a:endParaRPr lang="en-US" sz="2400" dirty="0">
              <a:solidFill>
                <a:schemeClr val="bg1"/>
              </a:solidFill>
            </a:endParaRPr>
          </a:p>
          <a:p>
            <a:endParaRPr lang="en-US" sz="2400" dirty="0">
              <a:solidFill>
                <a:schemeClr val="bg1"/>
              </a:solidFill>
            </a:endParaRP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11845" y="-771308"/>
            <a:ext cx="3421129" cy="461665"/>
          </a:xfrm>
          <a:prstGeom prst="rect">
            <a:avLst/>
          </a:prstGeom>
          <a:noFill/>
        </p:spPr>
        <p:txBody>
          <a:bodyPr wrap="none" rtlCol="0">
            <a:spAutoFit/>
          </a:bodyPr>
          <a:lstStyle/>
          <a:p>
            <a:r>
              <a:rPr lang="en-US" sz="2400" dirty="0">
                <a:solidFill>
                  <a:schemeClr val="bg1"/>
                </a:solidFill>
                <a:hlinkClick r:id="rId13">
                  <a:extLst>
                    <a:ext uri="{A12FA001-AC4F-418D-AE19-62706E023703}">
                      <ahyp:hlinkClr xmlns:ahyp="http://schemas.microsoft.com/office/drawing/2018/hyperlinkcolor" val="tx"/>
                    </a:ext>
                  </a:extLst>
                </a:hlinkClick>
              </a:rPr>
              <a:t>https://slidesgratis.com/</a:t>
            </a:r>
            <a:r>
              <a:rPr lang="en-US" sz="2400"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71" r:id="rId1"/>
    <p:sldLayoutId id="2147483783" r:id="rId2"/>
    <p:sldLayoutId id="2147483784" r:id="rId3"/>
    <p:sldLayoutId id="2147483785" r:id="rId4"/>
    <p:sldLayoutId id="2147483786" r:id="rId5"/>
    <p:sldLayoutId id="2147483787" r:id="rId6"/>
    <p:sldLayoutId id="2147483788" r:id="rId7"/>
    <p:sldLayoutId id="2147483789" r:id="rId8"/>
  </p:sldLayoutIdLst>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7.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8.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slide" Target="slide3.xml"/><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6.xml"/><Relationship Id="rId18" Type="http://schemas.openxmlformats.org/officeDocument/2006/relationships/image" Target="../media/image28.svg"/><Relationship Id="rId26" Type="http://schemas.openxmlformats.org/officeDocument/2006/relationships/image" Target="../media/image5.jpeg"/><Relationship Id="rId3" Type="http://schemas.openxmlformats.org/officeDocument/2006/relationships/image" Target="../media/image18.png"/><Relationship Id="rId21" Type="http://schemas.openxmlformats.org/officeDocument/2006/relationships/image" Target="../media/image30.svg"/><Relationship Id="rId7" Type="http://schemas.openxmlformats.org/officeDocument/2006/relationships/slide" Target="slide7.xml"/><Relationship Id="rId12" Type="http://schemas.openxmlformats.org/officeDocument/2006/relationships/image" Target="../media/image24.svg"/><Relationship Id="rId17" Type="http://schemas.openxmlformats.org/officeDocument/2006/relationships/image" Target="../media/image27.png"/><Relationship Id="rId25" Type="http://schemas.openxmlformats.org/officeDocument/2006/relationships/image" Target="../media/image10.jpeg"/><Relationship Id="rId2" Type="http://schemas.openxmlformats.org/officeDocument/2006/relationships/slide" Target="slide2.xml"/><Relationship Id="rId16" Type="http://schemas.openxmlformats.org/officeDocument/2006/relationships/slide" Target="slide4.xml"/><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3.png"/><Relationship Id="rId24" Type="http://schemas.openxmlformats.org/officeDocument/2006/relationships/image" Target="../media/image32.svg"/><Relationship Id="rId5" Type="http://schemas.openxmlformats.org/officeDocument/2006/relationships/image" Target="../media/image19.png"/><Relationship Id="rId15" Type="http://schemas.openxmlformats.org/officeDocument/2006/relationships/image" Target="../media/image26.svg"/><Relationship Id="rId23" Type="http://schemas.openxmlformats.org/officeDocument/2006/relationships/image" Target="../media/image31.png"/><Relationship Id="rId28" Type="http://schemas.openxmlformats.org/officeDocument/2006/relationships/image" Target="../media/image17.jpeg"/><Relationship Id="rId10" Type="http://schemas.openxmlformats.org/officeDocument/2006/relationships/slide" Target="slide5.xml"/><Relationship Id="rId19"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22.svg"/><Relationship Id="rId14" Type="http://schemas.openxmlformats.org/officeDocument/2006/relationships/image" Target="../media/image25.png"/><Relationship Id="rId22" Type="http://schemas.openxmlformats.org/officeDocument/2006/relationships/slide" Target="slide9.xml"/><Relationship Id="rId27"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5.xml"/><Relationship Id="rId18" Type="http://schemas.openxmlformats.org/officeDocument/2006/relationships/image" Target="../media/image26.svg"/><Relationship Id="rId26" Type="http://schemas.openxmlformats.org/officeDocument/2006/relationships/image" Target="../media/image31.png"/><Relationship Id="rId3" Type="http://schemas.openxmlformats.org/officeDocument/2006/relationships/image" Target="../media/image3.jpeg"/><Relationship Id="rId21" Type="http://schemas.openxmlformats.org/officeDocument/2006/relationships/image" Target="../media/image36.svg"/><Relationship Id="rId7" Type="http://schemas.openxmlformats.org/officeDocument/2006/relationships/slide" Target="slide3.xml"/><Relationship Id="rId12" Type="http://schemas.openxmlformats.org/officeDocument/2006/relationships/image" Target="../media/image22.svg"/><Relationship Id="rId17" Type="http://schemas.openxmlformats.org/officeDocument/2006/relationships/image" Target="../media/image25.png"/><Relationship Id="rId25" Type="http://schemas.openxmlformats.org/officeDocument/2006/relationships/slide" Target="slide9.xml"/><Relationship Id="rId2" Type="http://schemas.openxmlformats.org/officeDocument/2006/relationships/image" Target="../media/image9.jpeg"/><Relationship Id="rId16" Type="http://schemas.openxmlformats.org/officeDocument/2006/relationships/slide" Target="slide6.xml"/><Relationship Id="rId20" Type="http://schemas.openxmlformats.org/officeDocument/2006/relationships/image" Target="../media/image35.png"/><Relationship Id="rId29"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21.png"/><Relationship Id="rId24" Type="http://schemas.openxmlformats.org/officeDocument/2006/relationships/image" Target="../media/image30.svg"/><Relationship Id="rId5" Type="http://schemas.openxmlformats.org/officeDocument/2006/relationships/image" Target="../media/image13.jpeg"/><Relationship Id="rId15" Type="http://schemas.openxmlformats.org/officeDocument/2006/relationships/image" Target="../media/image24.svg"/><Relationship Id="rId23" Type="http://schemas.openxmlformats.org/officeDocument/2006/relationships/image" Target="../media/image29.png"/><Relationship Id="rId28" Type="http://schemas.openxmlformats.org/officeDocument/2006/relationships/slide" Target="slide2.xml"/><Relationship Id="rId10" Type="http://schemas.openxmlformats.org/officeDocument/2006/relationships/slide" Target="slide7.xml"/><Relationship Id="rId19" Type="http://schemas.openxmlformats.org/officeDocument/2006/relationships/slide" Target="slide4.xml"/><Relationship Id="rId4" Type="http://schemas.openxmlformats.org/officeDocument/2006/relationships/image" Target="../media/image16.jpeg"/><Relationship Id="rId9" Type="http://schemas.openxmlformats.org/officeDocument/2006/relationships/image" Target="../media/image34.svg"/><Relationship Id="rId14" Type="http://schemas.openxmlformats.org/officeDocument/2006/relationships/image" Target="../media/image23.png"/><Relationship Id="rId22" Type="http://schemas.openxmlformats.org/officeDocument/2006/relationships/slide" Target="slide8.xml"/><Relationship Id="rId27"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8.svg"/><Relationship Id="rId18" Type="http://schemas.openxmlformats.org/officeDocument/2006/relationships/image" Target="../media/image27.png"/><Relationship Id="rId26" Type="http://schemas.openxmlformats.org/officeDocument/2006/relationships/slide" Target="slide2.xml"/><Relationship Id="rId3" Type="http://schemas.openxmlformats.org/officeDocument/2006/relationships/image" Target="../media/image9.jpeg"/><Relationship Id="rId21" Type="http://schemas.openxmlformats.org/officeDocument/2006/relationships/image" Target="../media/image29.png"/><Relationship Id="rId7" Type="http://schemas.openxmlformats.org/officeDocument/2006/relationships/image" Target="../media/image34.svg"/><Relationship Id="rId12" Type="http://schemas.openxmlformats.org/officeDocument/2006/relationships/image" Target="../media/image37.png"/><Relationship Id="rId17" Type="http://schemas.openxmlformats.org/officeDocument/2006/relationships/slide" Target="slide4.xml"/><Relationship Id="rId25" Type="http://schemas.openxmlformats.org/officeDocument/2006/relationships/image" Target="../media/image32.svg"/><Relationship Id="rId2" Type="http://schemas.openxmlformats.org/officeDocument/2006/relationships/image" Target="../media/image12.jpeg"/><Relationship Id="rId16" Type="http://schemas.openxmlformats.org/officeDocument/2006/relationships/image" Target="../media/image26.svg"/><Relationship Id="rId20"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slide" Target="slide5.xml"/><Relationship Id="rId24" Type="http://schemas.openxmlformats.org/officeDocument/2006/relationships/image" Target="../media/image31.png"/><Relationship Id="rId5" Type="http://schemas.openxmlformats.org/officeDocument/2006/relationships/slide" Target="slide3.xml"/><Relationship Id="rId15" Type="http://schemas.openxmlformats.org/officeDocument/2006/relationships/image" Target="../media/image25.png"/><Relationship Id="rId23" Type="http://schemas.openxmlformats.org/officeDocument/2006/relationships/slide" Target="slide9.xml"/><Relationship Id="rId10" Type="http://schemas.openxmlformats.org/officeDocument/2006/relationships/image" Target="../media/image22.svg"/><Relationship Id="rId19" Type="http://schemas.openxmlformats.org/officeDocument/2006/relationships/image" Target="../media/image28.svg"/><Relationship Id="rId4" Type="http://schemas.openxmlformats.org/officeDocument/2006/relationships/image" Target="../media/image3.jpeg"/><Relationship Id="rId9" Type="http://schemas.openxmlformats.org/officeDocument/2006/relationships/image" Target="../media/image21.png"/><Relationship Id="rId14" Type="http://schemas.openxmlformats.org/officeDocument/2006/relationships/slide" Target="slide6.xml"/><Relationship Id="rId22" Type="http://schemas.openxmlformats.org/officeDocument/2006/relationships/image" Target="../media/image30.svg"/><Relationship Id="rId27"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5.xml"/><Relationship Id="rId18" Type="http://schemas.openxmlformats.org/officeDocument/2006/relationships/image" Target="../media/image44.svg"/><Relationship Id="rId26" Type="http://schemas.openxmlformats.org/officeDocument/2006/relationships/image" Target="../media/image31.png"/><Relationship Id="rId3" Type="http://schemas.openxmlformats.org/officeDocument/2006/relationships/image" Target="../media/image39.png"/><Relationship Id="rId21" Type="http://schemas.openxmlformats.org/officeDocument/2006/relationships/image" Target="../media/image28.svg"/><Relationship Id="rId7" Type="http://schemas.openxmlformats.org/officeDocument/2006/relationships/slide" Target="slide3.xml"/><Relationship Id="rId12" Type="http://schemas.openxmlformats.org/officeDocument/2006/relationships/image" Target="../media/image22.svg"/><Relationship Id="rId17" Type="http://schemas.openxmlformats.org/officeDocument/2006/relationships/image" Target="../media/image43.png"/><Relationship Id="rId25" Type="http://schemas.openxmlformats.org/officeDocument/2006/relationships/slide" Target="slide9.xml"/><Relationship Id="rId2" Type="http://schemas.openxmlformats.org/officeDocument/2006/relationships/image" Target="../media/image12.jpeg"/><Relationship Id="rId16" Type="http://schemas.openxmlformats.org/officeDocument/2006/relationships/slide" Target="slide6.xml"/><Relationship Id="rId20" Type="http://schemas.openxmlformats.org/officeDocument/2006/relationships/image" Target="../media/image27.png"/><Relationship Id="rId29"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2.svg"/><Relationship Id="rId11" Type="http://schemas.openxmlformats.org/officeDocument/2006/relationships/image" Target="../media/image21.png"/><Relationship Id="rId24" Type="http://schemas.openxmlformats.org/officeDocument/2006/relationships/image" Target="../media/image30.svg"/><Relationship Id="rId5" Type="http://schemas.openxmlformats.org/officeDocument/2006/relationships/image" Target="../media/image41.png"/><Relationship Id="rId15" Type="http://schemas.openxmlformats.org/officeDocument/2006/relationships/image" Target="../media/image24.svg"/><Relationship Id="rId23" Type="http://schemas.openxmlformats.org/officeDocument/2006/relationships/image" Target="../media/image29.png"/><Relationship Id="rId28" Type="http://schemas.openxmlformats.org/officeDocument/2006/relationships/slide" Target="slide2.xml"/><Relationship Id="rId10" Type="http://schemas.openxmlformats.org/officeDocument/2006/relationships/slide" Target="slide7.xml"/><Relationship Id="rId19" Type="http://schemas.openxmlformats.org/officeDocument/2006/relationships/slide" Target="slide4.xml"/><Relationship Id="rId4" Type="http://schemas.openxmlformats.org/officeDocument/2006/relationships/image" Target="../media/image40.svg"/><Relationship Id="rId9" Type="http://schemas.openxmlformats.org/officeDocument/2006/relationships/image" Target="../media/image34.svg"/><Relationship Id="rId14" Type="http://schemas.openxmlformats.org/officeDocument/2006/relationships/image" Target="../media/image23.png"/><Relationship Id="rId22" Type="http://schemas.openxmlformats.org/officeDocument/2006/relationships/slide" Target="slide8.xml"/><Relationship Id="rId27"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2.svg"/><Relationship Id="rId18" Type="http://schemas.openxmlformats.org/officeDocument/2006/relationships/image" Target="../media/image25.png"/><Relationship Id="rId26" Type="http://schemas.openxmlformats.org/officeDocument/2006/relationships/slide" Target="slide9.xml"/><Relationship Id="rId3" Type="http://schemas.openxmlformats.org/officeDocument/2006/relationships/image" Target="../media/image46.png"/><Relationship Id="rId21" Type="http://schemas.openxmlformats.org/officeDocument/2006/relationships/image" Target="../media/image27.png"/><Relationship Id="rId7" Type="http://schemas.openxmlformats.org/officeDocument/2006/relationships/image" Target="../media/image50.png"/><Relationship Id="rId12" Type="http://schemas.openxmlformats.org/officeDocument/2006/relationships/image" Target="../media/image51.png"/><Relationship Id="rId17" Type="http://schemas.openxmlformats.org/officeDocument/2006/relationships/slide" Target="slide6.xml"/><Relationship Id="rId25" Type="http://schemas.openxmlformats.org/officeDocument/2006/relationships/image" Target="../media/image30.svg"/><Relationship Id="rId2" Type="http://schemas.openxmlformats.org/officeDocument/2006/relationships/image" Target="../media/image45.png"/><Relationship Id="rId16" Type="http://schemas.openxmlformats.org/officeDocument/2006/relationships/image" Target="../media/image24.svg"/><Relationship Id="rId20" Type="http://schemas.openxmlformats.org/officeDocument/2006/relationships/slide" Target="slide4.xml"/><Relationship Id="rId29"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image" Target="../media/image49.png"/><Relationship Id="rId11" Type="http://schemas.openxmlformats.org/officeDocument/2006/relationships/slide" Target="slide7.xml"/><Relationship Id="rId24" Type="http://schemas.openxmlformats.org/officeDocument/2006/relationships/image" Target="../media/image29.png"/><Relationship Id="rId5" Type="http://schemas.openxmlformats.org/officeDocument/2006/relationships/image" Target="../media/image48.png"/><Relationship Id="rId15" Type="http://schemas.openxmlformats.org/officeDocument/2006/relationships/image" Target="../media/image23.png"/><Relationship Id="rId23" Type="http://schemas.openxmlformats.org/officeDocument/2006/relationships/slide" Target="slide8.xml"/><Relationship Id="rId28" Type="http://schemas.openxmlformats.org/officeDocument/2006/relationships/image" Target="../media/image32.svg"/><Relationship Id="rId10" Type="http://schemas.openxmlformats.org/officeDocument/2006/relationships/image" Target="../media/image34.svg"/><Relationship Id="rId19" Type="http://schemas.openxmlformats.org/officeDocument/2006/relationships/image" Target="../media/image26.svg"/><Relationship Id="rId4" Type="http://schemas.openxmlformats.org/officeDocument/2006/relationships/image" Target="../media/image47.png"/><Relationship Id="rId9" Type="http://schemas.openxmlformats.org/officeDocument/2006/relationships/image" Target="../media/image33.png"/><Relationship Id="rId14" Type="http://schemas.openxmlformats.org/officeDocument/2006/relationships/slide" Target="slide5.xml"/><Relationship Id="rId22" Type="http://schemas.openxmlformats.org/officeDocument/2006/relationships/image" Target="../media/image28.svg"/><Relationship Id="rId27" Type="http://schemas.openxmlformats.org/officeDocument/2006/relationships/image" Target="../media/image31.png"/><Relationship Id="rId30"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5.xml"/><Relationship Id="rId18" Type="http://schemas.openxmlformats.org/officeDocument/2006/relationships/image" Target="../media/image26.svg"/><Relationship Id="rId26" Type="http://schemas.openxmlformats.org/officeDocument/2006/relationships/image" Target="../media/image31.png"/><Relationship Id="rId3" Type="http://schemas.openxmlformats.org/officeDocument/2006/relationships/image" Target="../media/image40.svg"/><Relationship Id="rId21" Type="http://schemas.openxmlformats.org/officeDocument/2006/relationships/image" Target="../media/image28.svg"/><Relationship Id="rId7" Type="http://schemas.openxmlformats.org/officeDocument/2006/relationships/slide" Target="slide3.xml"/><Relationship Id="rId12" Type="http://schemas.openxmlformats.org/officeDocument/2006/relationships/image" Target="../media/image22.svg"/><Relationship Id="rId17" Type="http://schemas.openxmlformats.org/officeDocument/2006/relationships/image" Target="../media/image25.png"/><Relationship Id="rId25" Type="http://schemas.openxmlformats.org/officeDocument/2006/relationships/slide" Target="slide9.xml"/><Relationship Id="rId2" Type="http://schemas.openxmlformats.org/officeDocument/2006/relationships/image" Target="../media/image39.png"/><Relationship Id="rId16" Type="http://schemas.openxmlformats.org/officeDocument/2006/relationships/slide" Target="slide6.xml"/><Relationship Id="rId20" Type="http://schemas.openxmlformats.org/officeDocument/2006/relationships/image" Target="../media/image27.png"/><Relationship Id="rId29"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png"/><Relationship Id="rId24" Type="http://schemas.openxmlformats.org/officeDocument/2006/relationships/image" Target="../media/image54.svg"/><Relationship Id="rId5" Type="http://schemas.openxmlformats.org/officeDocument/2006/relationships/image" Target="../media/image42.svg"/><Relationship Id="rId15" Type="http://schemas.openxmlformats.org/officeDocument/2006/relationships/image" Target="../media/image24.svg"/><Relationship Id="rId23" Type="http://schemas.openxmlformats.org/officeDocument/2006/relationships/image" Target="../media/image53.png"/><Relationship Id="rId28" Type="http://schemas.openxmlformats.org/officeDocument/2006/relationships/slide" Target="slide2.xml"/><Relationship Id="rId10" Type="http://schemas.openxmlformats.org/officeDocument/2006/relationships/slide" Target="slide7.xml"/><Relationship Id="rId19" Type="http://schemas.openxmlformats.org/officeDocument/2006/relationships/slide" Target="slide4.xml"/><Relationship Id="rId4" Type="http://schemas.openxmlformats.org/officeDocument/2006/relationships/image" Target="../media/image41.png"/><Relationship Id="rId9" Type="http://schemas.openxmlformats.org/officeDocument/2006/relationships/image" Target="../media/image34.svg"/><Relationship Id="rId14" Type="http://schemas.openxmlformats.org/officeDocument/2006/relationships/image" Target="../media/image23.png"/><Relationship Id="rId22" Type="http://schemas.openxmlformats.org/officeDocument/2006/relationships/slide" Target="slide8.xml"/><Relationship Id="rId27"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3.png"/><Relationship Id="rId18" Type="http://schemas.openxmlformats.org/officeDocument/2006/relationships/slide" Target="slide4.xml"/><Relationship Id="rId26" Type="http://schemas.openxmlformats.org/officeDocument/2006/relationships/image" Target="../media/image59.svg"/><Relationship Id="rId3" Type="http://schemas.openxmlformats.org/officeDocument/2006/relationships/image" Target="../media/image56.svg"/><Relationship Id="rId21" Type="http://schemas.openxmlformats.org/officeDocument/2006/relationships/slide" Target="slide8.xml"/><Relationship Id="rId7" Type="http://schemas.openxmlformats.org/officeDocument/2006/relationships/image" Target="../media/image33.png"/><Relationship Id="rId12" Type="http://schemas.openxmlformats.org/officeDocument/2006/relationships/slide" Target="slide5.xml"/><Relationship Id="rId17" Type="http://schemas.openxmlformats.org/officeDocument/2006/relationships/image" Target="../media/image26.svg"/><Relationship Id="rId25" Type="http://schemas.openxmlformats.org/officeDocument/2006/relationships/image" Target="../media/image58.png"/><Relationship Id="rId2" Type="http://schemas.openxmlformats.org/officeDocument/2006/relationships/image" Target="../media/image55.png"/><Relationship Id="rId16" Type="http://schemas.openxmlformats.org/officeDocument/2006/relationships/image" Target="../media/image25.png"/><Relationship Id="rId20" Type="http://schemas.openxmlformats.org/officeDocument/2006/relationships/image" Target="../media/image28.svg"/><Relationship Id="rId1" Type="http://schemas.openxmlformats.org/officeDocument/2006/relationships/slideLayout" Target="../slideLayouts/slideLayout4.xml"/><Relationship Id="rId6" Type="http://schemas.openxmlformats.org/officeDocument/2006/relationships/slide" Target="slide3.xml"/><Relationship Id="rId11" Type="http://schemas.openxmlformats.org/officeDocument/2006/relationships/image" Target="../media/image22.svg"/><Relationship Id="rId24" Type="http://schemas.openxmlformats.org/officeDocument/2006/relationships/slide" Target="slide9.xml"/><Relationship Id="rId5" Type="http://schemas.openxmlformats.org/officeDocument/2006/relationships/image" Target="../media/image57.svg"/><Relationship Id="rId15" Type="http://schemas.openxmlformats.org/officeDocument/2006/relationships/slide" Target="slide6.xml"/><Relationship Id="rId23" Type="http://schemas.openxmlformats.org/officeDocument/2006/relationships/image" Target="../media/image30.svg"/><Relationship Id="rId28" Type="http://schemas.openxmlformats.org/officeDocument/2006/relationships/image" Target="../media/image18.png"/><Relationship Id="rId10" Type="http://schemas.openxmlformats.org/officeDocument/2006/relationships/image" Target="../media/image21.png"/><Relationship Id="rId19" Type="http://schemas.openxmlformats.org/officeDocument/2006/relationships/image" Target="../media/image27.png"/><Relationship Id="rId4" Type="http://schemas.openxmlformats.org/officeDocument/2006/relationships/image" Target="../media/image53.png"/><Relationship Id="rId9" Type="http://schemas.openxmlformats.org/officeDocument/2006/relationships/slide" Target="slide7.xml"/><Relationship Id="rId14" Type="http://schemas.openxmlformats.org/officeDocument/2006/relationships/image" Target="../media/image24.svg"/><Relationship Id="rId22" Type="http://schemas.openxmlformats.org/officeDocument/2006/relationships/image" Target="../media/image29.png"/><Relationship Id="rId27"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lumMod val="95000"/>
              <a:lumOff val="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rgbClr val="FFC000"/>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rgbClr val="FFC000"/>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rgbClr val="FFC000"/>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rgbClr val="FFC000"/>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5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rgbClr val="FFC000"/>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potify logo" descr="Spotify Logo Png - Free Transparent PNG Logos">
            <a:extLst>
              <a:ext uri="{FF2B5EF4-FFF2-40B4-BE49-F238E27FC236}">
                <a16:creationId xmlns:a16="http://schemas.microsoft.com/office/drawing/2014/main" id="{CCCE7CC1-2545-3324-F435-4A243918C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820" y="212717"/>
            <a:ext cx="3571780" cy="3571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5880AC-9054-8472-88C3-D5CB788A4890}"/>
              </a:ext>
            </a:extLst>
          </p:cNvPr>
          <p:cNvSpPr txBox="1"/>
          <p:nvPr/>
        </p:nvSpPr>
        <p:spPr>
          <a:xfrm>
            <a:off x="2997304" y="3662577"/>
            <a:ext cx="7228736" cy="861774"/>
          </a:xfrm>
          <a:prstGeom prst="rect">
            <a:avLst/>
          </a:prstGeom>
          <a:noFill/>
        </p:spPr>
        <p:txBody>
          <a:bodyPr wrap="square" rtlCol="0">
            <a:spAutoFit/>
          </a:bodyPr>
          <a:lstStyle/>
          <a:p>
            <a:pPr algn="ctr"/>
            <a:r>
              <a:rPr lang="en-US" sz="5000" b="1" dirty="0">
                <a:solidFill>
                  <a:schemeClr val="bg1"/>
                </a:solidFill>
                <a:latin typeface="Montserrat" pitchFamily="2" charset="77"/>
              </a:rPr>
              <a:t>Group Name</a:t>
            </a:r>
          </a:p>
        </p:txBody>
      </p:sp>
      <p:sp>
        <p:nvSpPr>
          <p:cNvPr id="4" name="TextBox 3">
            <a:extLst>
              <a:ext uri="{FF2B5EF4-FFF2-40B4-BE49-F238E27FC236}">
                <a16:creationId xmlns:a16="http://schemas.microsoft.com/office/drawing/2014/main" id="{D8630468-05A0-70A1-3008-FDBCA03BD4FB}"/>
              </a:ext>
            </a:extLst>
          </p:cNvPr>
          <p:cNvSpPr txBox="1"/>
          <p:nvPr/>
        </p:nvSpPr>
        <p:spPr>
          <a:xfrm>
            <a:off x="2829342" y="4378857"/>
            <a:ext cx="7228736" cy="861774"/>
          </a:xfrm>
          <a:prstGeom prst="rect">
            <a:avLst/>
          </a:prstGeom>
          <a:noFill/>
        </p:spPr>
        <p:txBody>
          <a:bodyPr wrap="square" rtlCol="0">
            <a:spAutoFit/>
          </a:bodyPr>
          <a:lstStyle/>
          <a:p>
            <a:pPr algn="ctr"/>
            <a:r>
              <a:rPr lang="en-US" sz="5000" b="1" dirty="0">
                <a:solidFill>
                  <a:schemeClr val="accent1"/>
                </a:solidFill>
                <a:latin typeface="Montserrat" pitchFamily="2" charset="77"/>
              </a:rPr>
              <a:t>Thanks</a:t>
            </a:r>
          </a:p>
        </p:txBody>
      </p:sp>
      <p:sp>
        <p:nvSpPr>
          <p:cNvPr id="5" name="TextBox 4">
            <a:extLst>
              <a:ext uri="{FF2B5EF4-FFF2-40B4-BE49-F238E27FC236}">
                <a16:creationId xmlns:a16="http://schemas.microsoft.com/office/drawing/2014/main" id="{A02F031B-01DF-12E2-542C-4D8B7D010E14}"/>
              </a:ext>
            </a:extLst>
          </p:cNvPr>
          <p:cNvSpPr txBox="1"/>
          <p:nvPr/>
        </p:nvSpPr>
        <p:spPr>
          <a:xfrm>
            <a:off x="4851130" y="5118711"/>
            <a:ext cx="3185160" cy="584775"/>
          </a:xfrm>
          <a:prstGeom prst="rect">
            <a:avLst/>
          </a:prstGeom>
          <a:noFill/>
        </p:spPr>
        <p:txBody>
          <a:bodyPr wrap="square" rtlCol="0">
            <a:spAutoFit/>
          </a:bodyPr>
          <a:lstStyle/>
          <a:p>
            <a:pPr algn="ctr"/>
            <a:r>
              <a:rPr lang="en-US" sz="3200" dirty="0">
                <a:solidFill>
                  <a:schemeClr val="bg1"/>
                </a:solidFill>
              </a:rPr>
              <a:t>/</a:t>
            </a:r>
            <a:r>
              <a:rPr lang="en-US" sz="3200" dirty="0" err="1">
                <a:solidFill>
                  <a:schemeClr val="bg1"/>
                </a:solidFill>
              </a:rPr>
              <a:t>ppthemes</a:t>
            </a:r>
            <a:endParaRPr lang="en-US" sz="3200" dirty="0">
              <a:solidFill>
                <a:schemeClr val="bg1"/>
              </a:solidFill>
            </a:endParaRPr>
          </a:p>
        </p:txBody>
      </p:sp>
    </p:spTree>
    <p:extLst>
      <p:ext uri="{BB962C8B-B14F-4D97-AF65-F5344CB8AC3E}">
        <p14:creationId xmlns:p14="http://schemas.microsoft.com/office/powerpoint/2010/main" val="2378672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104945146"/>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1D85A2B0-E105-4CCA-B167-56CDE1AB5C1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234" b="18234"/>
          <a:stretch>
            <a:fillRect/>
          </a:stretch>
        </p:blipFill>
        <p:spPr/>
      </p:pic>
      <p:pic>
        <p:nvPicPr>
          <p:cNvPr id="42" name="Picture Placeholder 41">
            <a:extLst>
              <a:ext uri="{FF2B5EF4-FFF2-40B4-BE49-F238E27FC236}">
                <a16:creationId xmlns:a16="http://schemas.microsoft.com/office/drawing/2014/main" id="{453DDBCB-4D9A-879B-373A-E30D4C098F3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2025" r="22025"/>
          <a:stretch>
            <a:fillRect/>
          </a:stretch>
        </p:blipFill>
        <p:spPr/>
      </p:pic>
      <p:pic>
        <p:nvPicPr>
          <p:cNvPr id="40" name="Picture Placeholder 39">
            <a:extLst>
              <a:ext uri="{FF2B5EF4-FFF2-40B4-BE49-F238E27FC236}">
                <a16:creationId xmlns:a16="http://schemas.microsoft.com/office/drawing/2014/main" id="{0294A2EC-B304-D1EA-00ED-A61376435BA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12287" b="12287"/>
          <a:stretch>
            <a:fillRect/>
          </a:stretch>
        </p:blipFill>
        <p:spPr/>
      </p:pic>
      <p:pic>
        <p:nvPicPr>
          <p:cNvPr id="48" name="Picture Placeholder 47">
            <a:extLst>
              <a:ext uri="{FF2B5EF4-FFF2-40B4-BE49-F238E27FC236}">
                <a16:creationId xmlns:a16="http://schemas.microsoft.com/office/drawing/2014/main" id="{9E5EF85B-E26A-CC93-834C-685D67C7B21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727" r="16727"/>
          <a:stretch>
            <a:fillRect/>
          </a:stretch>
        </p:blipFill>
        <p:spPr/>
      </p:pic>
      <p:pic>
        <p:nvPicPr>
          <p:cNvPr id="44" name="Picture Placeholder 43">
            <a:extLst>
              <a:ext uri="{FF2B5EF4-FFF2-40B4-BE49-F238E27FC236}">
                <a16:creationId xmlns:a16="http://schemas.microsoft.com/office/drawing/2014/main" id="{07672E88-597D-1B90-31C2-4436AEB3BE6D}"/>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21831" r="21831"/>
          <a:stretch>
            <a:fillRect/>
          </a:stretch>
        </p:blipFill>
        <p:spPr/>
      </p:pic>
      <p:pic>
        <p:nvPicPr>
          <p:cNvPr id="52" name="Picture Placeholder 51">
            <a:extLst>
              <a:ext uri="{FF2B5EF4-FFF2-40B4-BE49-F238E27FC236}">
                <a16:creationId xmlns:a16="http://schemas.microsoft.com/office/drawing/2014/main" id="{821BC561-6E6E-5894-BF1A-02FA108FA472}"/>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21406" r="21406"/>
          <a:stretch>
            <a:fillRect/>
          </a:stretch>
        </p:blipFill>
        <p:spPr/>
      </p:pic>
      <p:pic>
        <p:nvPicPr>
          <p:cNvPr id="46" name="Picture Placeholder 45">
            <a:extLst>
              <a:ext uri="{FF2B5EF4-FFF2-40B4-BE49-F238E27FC236}">
                <a16:creationId xmlns:a16="http://schemas.microsoft.com/office/drawing/2014/main" id="{912FEFFD-9982-30D7-8779-229772CD59CC}"/>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05" b="1205"/>
          <a:stretch>
            <a:fillRect/>
          </a:stretch>
        </p:blipFill>
        <p:spPr/>
      </p:pic>
      <p:pic>
        <p:nvPicPr>
          <p:cNvPr id="54" name="Picture Placeholder 53">
            <a:extLst>
              <a:ext uri="{FF2B5EF4-FFF2-40B4-BE49-F238E27FC236}">
                <a16:creationId xmlns:a16="http://schemas.microsoft.com/office/drawing/2014/main" id="{AFDD16F2-2D1C-40F6-B4E3-70900E87448D}"/>
              </a:ext>
            </a:extLst>
          </p:cNvPr>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4743" r="4743"/>
          <a:stretch>
            <a:fillRect/>
          </a:stretch>
        </p:blipFill>
        <p:spPr/>
      </p:pic>
      <p:pic>
        <p:nvPicPr>
          <p:cNvPr id="50" name="Picture Placeholder 49">
            <a:extLst>
              <a:ext uri="{FF2B5EF4-FFF2-40B4-BE49-F238E27FC236}">
                <a16:creationId xmlns:a16="http://schemas.microsoft.com/office/drawing/2014/main" id="{29075ABA-47EF-07C9-7EE8-590D65262C56}"/>
              </a:ext>
            </a:extLst>
          </p:cNvPr>
          <p:cNvPicPr>
            <a:picLocks noGrp="1" noChangeAspect="1"/>
          </p:cNvPicPr>
          <p:nvPr>
            <p:ph type="pic" sz="quarter" idx="19"/>
          </p:nvPr>
        </p:nvPicPr>
        <p:blipFill>
          <a:blip r:embed="rId10">
            <a:extLst>
              <a:ext uri="{28A0092B-C50C-407E-A947-70E740481C1C}">
                <a14:useLocalDpi xmlns:a14="http://schemas.microsoft.com/office/drawing/2010/main" val="0"/>
              </a:ext>
            </a:extLst>
          </a:blip>
          <a:srcRect l="20027" r="20027"/>
          <a:stretch>
            <a:fillRect/>
          </a:stretch>
        </p:blipFill>
        <p:spPr/>
      </p:pic>
      <p:pic>
        <p:nvPicPr>
          <p:cNvPr id="58" name="Picture Placeholder 57">
            <a:extLst>
              <a:ext uri="{FF2B5EF4-FFF2-40B4-BE49-F238E27FC236}">
                <a16:creationId xmlns:a16="http://schemas.microsoft.com/office/drawing/2014/main" id="{68C87F7F-3BB8-23D2-321E-F24389B4AF80}"/>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Lst>
          </a:blip>
          <a:srcRect l="20027" r="20027"/>
          <a:stretch>
            <a:fillRect/>
          </a:stretch>
        </p:blipFill>
        <p:spPr/>
      </p:pic>
      <p:pic>
        <p:nvPicPr>
          <p:cNvPr id="62" name="Picture Placeholder 61">
            <a:extLst>
              <a:ext uri="{FF2B5EF4-FFF2-40B4-BE49-F238E27FC236}">
                <a16:creationId xmlns:a16="http://schemas.microsoft.com/office/drawing/2014/main" id="{DD0BFF37-8EA9-4B67-8784-49D501AC217A}"/>
              </a:ext>
            </a:extLst>
          </p:cNvPr>
          <p:cNvPicPr>
            <a:picLocks noGrp="1" noChangeAspect="1"/>
          </p:cNvPicPr>
          <p:nvPr>
            <p:ph type="pic" sz="quarter" idx="21"/>
          </p:nvPr>
        </p:nvPicPr>
        <p:blipFill>
          <a:blip r:embed="rId12">
            <a:extLst>
              <a:ext uri="{28A0092B-C50C-407E-A947-70E740481C1C}">
                <a14:useLocalDpi xmlns:a14="http://schemas.microsoft.com/office/drawing/2010/main" val="0"/>
              </a:ext>
            </a:extLst>
          </a:blip>
          <a:srcRect l="20000" r="20000"/>
          <a:stretch>
            <a:fillRect/>
          </a:stretch>
        </p:blipFill>
        <p:spPr/>
      </p:pic>
      <p:pic>
        <p:nvPicPr>
          <p:cNvPr id="56" name="Picture Placeholder 55">
            <a:extLst>
              <a:ext uri="{FF2B5EF4-FFF2-40B4-BE49-F238E27FC236}">
                <a16:creationId xmlns:a16="http://schemas.microsoft.com/office/drawing/2014/main" id="{DF421673-A3F4-7F9C-AAD3-3B120CD2C9A4}"/>
              </a:ext>
            </a:extLst>
          </p:cNvPr>
          <p:cNvPicPr>
            <a:picLocks noGrp="1" noChangeAspect="1"/>
          </p:cNvPicPr>
          <p:nvPr>
            <p:ph type="pic" sz="quarter" idx="22"/>
          </p:nvPr>
        </p:nvPicPr>
        <p:blipFill>
          <a:blip r:embed="rId13">
            <a:extLst>
              <a:ext uri="{28A0092B-C50C-407E-A947-70E740481C1C}">
                <a14:useLocalDpi xmlns:a14="http://schemas.microsoft.com/office/drawing/2010/main" val="0"/>
              </a:ext>
            </a:extLst>
          </a:blip>
          <a:srcRect l="22025" r="22025"/>
          <a:stretch>
            <a:fillRect/>
          </a:stretch>
        </p:blipFill>
        <p:spPr/>
      </p:pic>
      <p:pic>
        <p:nvPicPr>
          <p:cNvPr id="2048" name="Picture Placeholder 2047">
            <a:extLst>
              <a:ext uri="{FF2B5EF4-FFF2-40B4-BE49-F238E27FC236}">
                <a16:creationId xmlns:a16="http://schemas.microsoft.com/office/drawing/2014/main" id="{246AF8F8-2475-3697-0631-D6221AE92A5F}"/>
              </a:ext>
            </a:extLst>
          </p:cNvPr>
          <p:cNvPicPr>
            <a:picLocks noGrp="1" noChangeAspect="1"/>
          </p:cNvPicPr>
          <p:nvPr>
            <p:ph type="pic" sz="quarter" idx="23"/>
          </p:nvPr>
        </p:nvPicPr>
        <p:blipFill>
          <a:blip r:embed="rId14">
            <a:extLst>
              <a:ext uri="{28A0092B-C50C-407E-A947-70E740481C1C}">
                <a14:useLocalDpi xmlns:a14="http://schemas.microsoft.com/office/drawing/2010/main" val="0"/>
              </a:ext>
            </a:extLst>
          </a:blip>
          <a:srcRect l="21900" r="21900"/>
          <a:stretch>
            <a:fillRect/>
          </a:stretch>
        </p:blipFill>
        <p:spPr/>
      </p:pic>
      <p:pic>
        <p:nvPicPr>
          <p:cNvPr id="60" name="Picture Placeholder 59">
            <a:extLst>
              <a:ext uri="{FF2B5EF4-FFF2-40B4-BE49-F238E27FC236}">
                <a16:creationId xmlns:a16="http://schemas.microsoft.com/office/drawing/2014/main" id="{A7F7DF13-5BAD-7D12-E4B4-8B38B7E2E4C2}"/>
              </a:ext>
            </a:extLst>
          </p:cNvPr>
          <p:cNvPicPr>
            <a:picLocks noGrp="1" noChangeAspect="1"/>
          </p:cNvPicPr>
          <p:nvPr>
            <p:ph type="pic" sz="quarter" idx="24"/>
          </p:nvPr>
        </p:nvPicPr>
        <p:blipFill>
          <a:blip r:embed="rId15">
            <a:extLst>
              <a:ext uri="{28A0092B-C50C-407E-A947-70E740481C1C}">
                <a14:useLocalDpi xmlns:a14="http://schemas.microsoft.com/office/drawing/2010/main" val="0"/>
              </a:ext>
            </a:extLst>
          </a:blip>
          <a:srcRect l="12692" r="12692"/>
          <a:stretch>
            <a:fillRect/>
          </a:stretch>
        </p:blipFill>
        <p:spPr/>
      </p:pic>
      <p:pic>
        <p:nvPicPr>
          <p:cNvPr id="36" name="Picture Placeholder 35">
            <a:extLst>
              <a:ext uri="{FF2B5EF4-FFF2-40B4-BE49-F238E27FC236}">
                <a16:creationId xmlns:a16="http://schemas.microsoft.com/office/drawing/2014/main" id="{39933A7D-2D4D-04D4-77A0-492F34E58BA8}"/>
              </a:ext>
            </a:extLst>
          </p:cNvPr>
          <p:cNvPicPr>
            <a:picLocks noGrp="1" noChangeAspect="1"/>
          </p:cNvPicPr>
          <p:nvPr>
            <p:ph type="pic" sz="quarter" idx="14"/>
          </p:nvPr>
        </p:nvPicPr>
        <p:blipFill>
          <a:blip r:embed="rId16">
            <a:extLst>
              <a:ext uri="{28A0092B-C50C-407E-A947-70E740481C1C}">
                <a14:useLocalDpi xmlns:a14="http://schemas.microsoft.com/office/drawing/2010/main" val="0"/>
              </a:ext>
            </a:extLst>
          </a:blip>
          <a:srcRect t="12514" b="12514"/>
          <a:stretch>
            <a:fillRect/>
          </a:stretch>
        </p:blipFill>
        <p:spPr/>
      </p:pic>
      <p:sp>
        <p:nvSpPr>
          <p:cNvPr id="2049" name="Rectangle 2048">
            <a:extLst>
              <a:ext uri="{FF2B5EF4-FFF2-40B4-BE49-F238E27FC236}">
                <a16:creationId xmlns:a16="http://schemas.microsoft.com/office/drawing/2014/main" id="{3302BED2-1668-19DA-CC8A-A17608913E59}"/>
              </a:ext>
            </a:extLst>
          </p:cNvPr>
          <p:cNvSpPr/>
          <p:nvPr/>
        </p:nvSpPr>
        <p:spPr>
          <a:xfrm>
            <a:off x="0" y="0"/>
            <a:ext cx="12192000" cy="6858000"/>
          </a:xfrm>
          <a:prstGeom prst="rect">
            <a:avLst/>
          </a:prstGeom>
          <a:gradFill>
            <a:gsLst>
              <a:gs pos="31000">
                <a:srgbClr val="313331">
                  <a:alpha val="42000"/>
                </a:srgbClr>
              </a:gs>
              <a:gs pos="0">
                <a:schemeClr val="accent1">
                  <a:lumMod val="5000"/>
                  <a:lumOff val="95000"/>
                  <a:alpha val="0"/>
                </a:schemeClr>
              </a:gs>
              <a:gs pos="68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spotify logo" descr="Spotify Logo Png - Free Transparent PNG Logos">
            <a:extLst>
              <a:ext uri="{FF2B5EF4-FFF2-40B4-BE49-F238E27FC236}">
                <a16:creationId xmlns:a16="http://schemas.microsoft.com/office/drawing/2014/main" id="{EAFAD8FD-CFA1-EC25-C7C5-F3A96E62CF9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01359" y="1873876"/>
            <a:ext cx="1589283" cy="1589283"/>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Box 2051">
            <a:extLst>
              <a:ext uri="{FF2B5EF4-FFF2-40B4-BE49-F238E27FC236}">
                <a16:creationId xmlns:a16="http://schemas.microsoft.com/office/drawing/2014/main" id="{93F7A6F0-01C4-D77A-6FB8-73FE1D11B635}"/>
              </a:ext>
            </a:extLst>
          </p:cNvPr>
          <p:cNvSpPr txBox="1"/>
          <p:nvPr/>
        </p:nvSpPr>
        <p:spPr>
          <a:xfrm>
            <a:off x="4080284" y="3360024"/>
            <a:ext cx="3916680" cy="769441"/>
          </a:xfrm>
          <a:prstGeom prst="rect">
            <a:avLst/>
          </a:prstGeom>
          <a:noFill/>
        </p:spPr>
        <p:txBody>
          <a:bodyPr wrap="square" rtlCol="0">
            <a:spAutoFit/>
          </a:bodyPr>
          <a:lstStyle/>
          <a:p>
            <a:pPr algn="ctr"/>
            <a:r>
              <a:rPr lang="en-US" sz="4400" b="1" dirty="0">
                <a:solidFill>
                  <a:schemeClr val="bg1"/>
                </a:solidFill>
                <a:latin typeface="Montserrat" pitchFamily="2" charset="77"/>
              </a:rPr>
              <a:t>Group Name</a:t>
            </a:r>
          </a:p>
        </p:txBody>
      </p:sp>
      <p:sp>
        <p:nvSpPr>
          <p:cNvPr id="2053" name="TextBox 2052">
            <a:extLst>
              <a:ext uri="{FF2B5EF4-FFF2-40B4-BE49-F238E27FC236}">
                <a16:creationId xmlns:a16="http://schemas.microsoft.com/office/drawing/2014/main" id="{515EE474-12D8-CF83-900C-9FD4C7CB8810}"/>
              </a:ext>
            </a:extLst>
          </p:cNvPr>
          <p:cNvSpPr txBox="1"/>
          <p:nvPr/>
        </p:nvSpPr>
        <p:spPr>
          <a:xfrm>
            <a:off x="3023184" y="3972845"/>
            <a:ext cx="6030880" cy="769441"/>
          </a:xfrm>
          <a:prstGeom prst="rect">
            <a:avLst/>
          </a:prstGeom>
          <a:noFill/>
        </p:spPr>
        <p:txBody>
          <a:bodyPr wrap="square" rtlCol="0">
            <a:spAutoFit/>
          </a:bodyPr>
          <a:lstStyle/>
          <a:p>
            <a:pPr algn="ctr"/>
            <a:r>
              <a:rPr lang="en-US" sz="4400" b="1" dirty="0">
                <a:solidFill>
                  <a:schemeClr val="bg1"/>
                </a:solidFill>
                <a:latin typeface="Montserrat" pitchFamily="2" charset="77"/>
              </a:rPr>
              <a:t>Presentation Name</a:t>
            </a:r>
          </a:p>
        </p:txBody>
      </p:sp>
      <p:sp>
        <p:nvSpPr>
          <p:cNvPr id="2054" name="Rounded Rectangle 2053">
            <a:hlinkClick r:id="rId18" action="ppaction://hlinksldjump"/>
            <a:extLst>
              <a:ext uri="{FF2B5EF4-FFF2-40B4-BE49-F238E27FC236}">
                <a16:creationId xmlns:a16="http://schemas.microsoft.com/office/drawing/2014/main" id="{5EC753DB-0191-C7D9-2D11-100CFA75F837}"/>
              </a:ext>
            </a:extLst>
          </p:cNvPr>
          <p:cNvSpPr/>
          <p:nvPr/>
        </p:nvSpPr>
        <p:spPr>
          <a:xfrm>
            <a:off x="3169920" y="4880069"/>
            <a:ext cx="5852160" cy="73882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TextBox 2054">
            <a:extLst>
              <a:ext uri="{FF2B5EF4-FFF2-40B4-BE49-F238E27FC236}">
                <a16:creationId xmlns:a16="http://schemas.microsoft.com/office/drawing/2014/main" id="{8B4862E5-CB38-CD1A-AA07-D3889729FE4E}"/>
              </a:ext>
            </a:extLst>
          </p:cNvPr>
          <p:cNvSpPr txBox="1"/>
          <p:nvPr/>
        </p:nvSpPr>
        <p:spPr>
          <a:xfrm>
            <a:off x="4079876" y="4987873"/>
            <a:ext cx="4032248" cy="523220"/>
          </a:xfrm>
          <a:prstGeom prst="rect">
            <a:avLst/>
          </a:prstGeom>
          <a:noFill/>
        </p:spPr>
        <p:txBody>
          <a:bodyPr wrap="square" rtlCol="0">
            <a:spAutoFit/>
          </a:bodyPr>
          <a:lstStyle/>
          <a:p>
            <a:pPr algn="ctr"/>
            <a:r>
              <a:rPr lang="en-US" sz="2800" dirty="0">
                <a:latin typeface="Montserrat" pitchFamily="2" charset="77"/>
              </a:rPr>
              <a:t>Start Presentation</a:t>
            </a:r>
          </a:p>
        </p:txBody>
      </p:sp>
      <p:sp>
        <p:nvSpPr>
          <p:cNvPr id="2056" name="Rounded Rectangle 2055">
            <a:extLst>
              <a:ext uri="{FF2B5EF4-FFF2-40B4-BE49-F238E27FC236}">
                <a16:creationId xmlns:a16="http://schemas.microsoft.com/office/drawing/2014/main" id="{134FE993-817E-CD51-17F4-87D106630FA5}"/>
              </a:ext>
            </a:extLst>
          </p:cNvPr>
          <p:cNvSpPr/>
          <p:nvPr/>
        </p:nvSpPr>
        <p:spPr>
          <a:xfrm>
            <a:off x="3169920" y="5779229"/>
            <a:ext cx="5852160" cy="73882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TextBox 2056">
            <a:extLst>
              <a:ext uri="{FF2B5EF4-FFF2-40B4-BE49-F238E27FC236}">
                <a16:creationId xmlns:a16="http://schemas.microsoft.com/office/drawing/2014/main" id="{9A23B219-E1CA-D7DE-D290-1C190ABAB42A}"/>
              </a:ext>
            </a:extLst>
          </p:cNvPr>
          <p:cNvSpPr txBox="1"/>
          <p:nvPr/>
        </p:nvSpPr>
        <p:spPr>
          <a:xfrm>
            <a:off x="4079876" y="5887033"/>
            <a:ext cx="4032248" cy="523220"/>
          </a:xfrm>
          <a:prstGeom prst="rect">
            <a:avLst/>
          </a:prstGeom>
          <a:noFill/>
        </p:spPr>
        <p:txBody>
          <a:bodyPr wrap="square" rtlCol="0">
            <a:spAutoFit/>
          </a:bodyPr>
          <a:lstStyle/>
          <a:p>
            <a:pPr algn="ctr"/>
            <a:r>
              <a:rPr lang="en-US" sz="2800" dirty="0">
                <a:solidFill>
                  <a:schemeClr val="bg1"/>
                </a:solidFill>
                <a:latin typeface="Montserrat" pitchFamily="2" charset="77"/>
              </a:rPr>
              <a:t>Class Name</a:t>
            </a:r>
          </a:p>
        </p:txBody>
      </p:sp>
    </p:spTree>
    <p:extLst>
      <p:ext uri="{BB962C8B-B14F-4D97-AF65-F5344CB8AC3E}">
        <p14:creationId xmlns:p14="http://schemas.microsoft.com/office/powerpoint/2010/main" val="3153077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BB093-651B-66CE-D417-B5101C0D0537}"/>
              </a:ext>
            </a:extLst>
          </p:cNvPr>
          <p:cNvSpPr/>
          <p:nvPr/>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175916FE-9EDD-1214-EE4A-BF2DC1D130A6}"/>
              </a:ext>
            </a:extLst>
          </p:cNvPr>
          <p:cNvSpPr/>
          <p:nvPr/>
        </p:nvSpPr>
        <p:spPr>
          <a:xfrm>
            <a:off x="3383280" y="386364"/>
            <a:ext cx="2865120" cy="31090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053">
            <a:extLst>
              <a:ext uri="{FF2B5EF4-FFF2-40B4-BE49-F238E27FC236}">
                <a16:creationId xmlns:a16="http://schemas.microsoft.com/office/drawing/2014/main" id="{EEEA7E11-457B-9943-43BA-E86238AAD910}"/>
              </a:ext>
            </a:extLst>
          </p:cNvPr>
          <p:cNvSpPr/>
          <p:nvPr/>
        </p:nvSpPr>
        <p:spPr>
          <a:xfrm>
            <a:off x="234297" y="1323405"/>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potify logo" descr="Spotify Logo Png - Free Transparent PNG Logos">
            <a:hlinkClick r:id="rId2" action="ppaction://hlinksldjump"/>
            <a:extLst>
              <a:ext uri="{FF2B5EF4-FFF2-40B4-BE49-F238E27FC236}">
                <a16:creationId xmlns:a16="http://schemas.microsoft.com/office/drawing/2014/main" id="{CCCE7CC1-2545-3324-F435-4A243918C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051">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pic>
        <p:nvPicPr>
          <p:cNvPr id="6" name="Graphic 5" descr="Home">
            <a:hlinkClick r:id="rId4" action="ppaction://hlinksldjump"/>
            <a:extLst>
              <a:ext uri="{FF2B5EF4-FFF2-40B4-BE49-F238E27FC236}">
                <a16:creationId xmlns:a16="http://schemas.microsoft.com/office/drawing/2014/main" id="{E049D587-CB0E-5757-87A2-B7EA86B6DF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8944" y="1372400"/>
            <a:ext cx="588926" cy="588926"/>
          </a:xfrm>
          <a:prstGeom prst="rect">
            <a:avLst/>
          </a:prstGeom>
        </p:spPr>
      </p:pic>
      <p:pic>
        <p:nvPicPr>
          <p:cNvPr id="8" name="Graphic 7" descr="Magnifying glass">
            <a:hlinkClick r:id="rId7" action="ppaction://hlinksldjump"/>
            <a:extLst>
              <a:ext uri="{FF2B5EF4-FFF2-40B4-BE49-F238E27FC236}">
                <a16:creationId xmlns:a16="http://schemas.microsoft.com/office/drawing/2014/main" id="{66E436DF-9703-11FE-9AFF-8A9A9EE55E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944" y="4343393"/>
            <a:ext cx="588926" cy="588926"/>
          </a:xfrm>
          <a:prstGeom prst="rect">
            <a:avLst/>
          </a:prstGeom>
        </p:spPr>
      </p:pic>
      <p:pic>
        <p:nvPicPr>
          <p:cNvPr id="10" name="Graphic 9" descr="Books on shelf">
            <a:hlinkClick r:id="rId10" action="ppaction://hlinksldjump"/>
            <a:extLst>
              <a:ext uri="{FF2B5EF4-FFF2-40B4-BE49-F238E27FC236}">
                <a16:creationId xmlns:a16="http://schemas.microsoft.com/office/drawing/2014/main" id="{7671AC5A-DAB5-C760-6701-094F71C86C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8944" y="2809326"/>
            <a:ext cx="588926" cy="588926"/>
          </a:xfrm>
          <a:prstGeom prst="rect">
            <a:avLst/>
          </a:prstGeom>
        </p:spPr>
      </p:pic>
      <p:pic>
        <p:nvPicPr>
          <p:cNvPr id="12" name="Graphic 11" descr="Star">
            <a:hlinkClick r:id="rId13" action="ppaction://hlinksldjump"/>
            <a:extLst>
              <a:ext uri="{FF2B5EF4-FFF2-40B4-BE49-F238E27FC236}">
                <a16:creationId xmlns:a16="http://schemas.microsoft.com/office/drawing/2014/main" id="{A9C98BEA-ED87-56DB-2526-1AD9E60F22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0069" y="3495393"/>
            <a:ext cx="588926" cy="588926"/>
          </a:xfrm>
          <a:prstGeom prst="rect">
            <a:avLst/>
          </a:prstGeom>
        </p:spPr>
      </p:pic>
      <p:pic>
        <p:nvPicPr>
          <p:cNvPr id="14" name="Graphic 13" descr="Headphones">
            <a:hlinkClick r:id="rId16" action="ppaction://hlinksldjump"/>
            <a:extLst>
              <a:ext uri="{FF2B5EF4-FFF2-40B4-BE49-F238E27FC236}">
                <a16:creationId xmlns:a16="http://schemas.microsoft.com/office/drawing/2014/main" id="{CA17E7E8-4990-349E-FC0F-BE564725D1E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8944" y="2035385"/>
            <a:ext cx="588926" cy="588926"/>
          </a:xfrm>
          <a:prstGeom prst="rect">
            <a:avLst/>
          </a:prstGeom>
        </p:spPr>
      </p:pic>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pic>
        <p:nvPicPr>
          <p:cNvPr id="22" name="Graphic 21" descr="Treble clef">
            <a:hlinkClick r:id="rId19" action="ppaction://hlinksldjump"/>
            <a:extLst>
              <a:ext uri="{FF2B5EF4-FFF2-40B4-BE49-F238E27FC236}">
                <a16:creationId xmlns:a16="http://schemas.microsoft.com/office/drawing/2014/main" id="{998B7537-E823-933B-863B-097E0CE925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2550" y="5132538"/>
            <a:ext cx="642076" cy="642076"/>
          </a:xfrm>
          <a:prstGeom prst="rect">
            <a:avLst/>
          </a:prstGeom>
        </p:spPr>
      </p:pic>
      <p:pic>
        <p:nvPicPr>
          <p:cNvPr id="24" name="Graphic 23" descr="Music notes">
            <a:hlinkClick r:id="rId22" action="ppaction://hlinksldjump"/>
            <a:extLst>
              <a:ext uri="{FF2B5EF4-FFF2-40B4-BE49-F238E27FC236}">
                <a16:creationId xmlns:a16="http://schemas.microsoft.com/office/drawing/2014/main" id="{45B03D91-AA0C-D29C-A797-D37E789F4E1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3460" y="5977515"/>
            <a:ext cx="642076" cy="642076"/>
          </a:xfrm>
          <a:prstGeom prst="rect">
            <a:avLst/>
          </a:prstGeom>
        </p:spPr>
      </p:pic>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sp>
        <p:nvSpPr>
          <p:cNvPr id="29" name="TextBox 2052">
            <a:extLst>
              <a:ext uri="{FF2B5EF4-FFF2-40B4-BE49-F238E27FC236}">
                <a16:creationId xmlns:a16="http://schemas.microsoft.com/office/drawing/2014/main" id="{0891CAD5-B8A1-9127-9256-FD561D5725EA}"/>
              </a:ext>
            </a:extLst>
          </p:cNvPr>
          <p:cNvSpPr txBox="1"/>
          <p:nvPr/>
        </p:nvSpPr>
        <p:spPr>
          <a:xfrm>
            <a:off x="6608463" y="726069"/>
            <a:ext cx="2804160" cy="646331"/>
          </a:xfrm>
          <a:prstGeom prst="rect">
            <a:avLst/>
          </a:prstGeom>
          <a:noFill/>
        </p:spPr>
        <p:txBody>
          <a:bodyPr wrap="square" rtlCol="0">
            <a:spAutoFit/>
          </a:bodyPr>
          <a:lstStyle/>
          <a:p>
            <a:r>
              <a:rPr lang="en-US" sz="3600" b="1" dirty="0">
                <a:solidFill>
                  <a:schemeClr val="bg1"/>
                </a:solidFill>
                <a:latin typeface="Montserrat" pitchFamily="2" charset="77"/>
              </a:rPr>
              <a:t>About </a:t>
            </a:r>
            <a:r>
              <a:rPr lang="en-US" sz="3600" b="1" dirty="0">
                <a:solidFill>
                  <a:schemeClr val="accent1"/>
                </a:solidFill>
                <a:latin typeface="Montserrat" pitchFamily="2" charset="77"/>
              </a:rPr>
              <a:t>us</a:t>
            </a:r>
          </a:p>
        </p:txBody>
      </p:sp>
      <p:sp>
        <p:nvSpPr>
          <p:cNvPr id="31" name="TextBox 30">
            <a:extLst>
              <a:ext uri="{FF2B5EF4-FFF2-40B4-BE49-F238E27FC236}">
                <a16:creationId xmlns:a16="http://schemas.microsoft.com/office/drawing/2014/main" id="{EF0EE427-25BA-50AB-094D-7250C6170ADF}"/>
              </a:ext>
            </a:extLst>
          </p:cNvPr>
          <p:cNvSpPr txBox="1"/>
          <p:nvPr/>
        </p:nvSpPr>
        <p:spPr>
          <a:xfrm>
            <a:off x="6608463" y="1422716"/>
            <a:ext cx="5349240" cy="1815882"/>
          </a:xfrm>
          <a:prstGeom prst="rect">
            <a:avLst/>
          </a:prstGeom>
          <a:noFill/>
        </p:spPr>
        <p:txBody>
          <a:bodyPr wrap="square">
            <a:spAutoFit/>
          </a:bodyPr>
          <a:lstStyle/>
          <a:p>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consectetur adipiscing elit. Duis sit amet turpis dapibus massa fermentum euismod. Nam ipsum nunc, dictum in risus quis, iaculis elementum turpis. Nullam non turpis eleifend, consectetur ante in, efficitur lectus. </a:t>
            </a:r>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Nullam viverra sed ligula id dapibus. Nulla cursus consequat mi, at cursus nisl molestie vitae.</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600" dirty="0">
              <a:solidFill>
                <a:srgbClr val="1ED7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A6B04081-809A-2B95-32E7-540DE3E04041}"/>
              </a:ext>
            </a:extLst>
          </p:cNvPr>
          <p:cNvSpPr txBox="1"/>
          <p:nvPr/>
        </p:nvSpPr>
        <p:spPr>
          <a:xfrm>
            <a:off x="6608463" y="386364"/>
            <a:ext cx="2804160" cy="400110"/>
          </a:xfrm>
          <a:prstGeom prst="rect">
            <a:avLst/>
          </a:prstGeom>
          <a:noFill/>
        </p:spPr>
        <p:txBody>
          <a:bodyPr wrap="square" rtlCol="0">
            <a:spAutoFit/>
          </a:bodyPr>
          <a:lstStyle/>
          <a:p>
            <a:r>
              <a:rPr lang="en-US" sz="2000" dirty="0">
                <a:solidFill>
                  <a:schemeClr val="bg1"/>
                </a:solidFill>
                <a:latin typeface="Montserrat" pitchFamily="2" charset="77"/>
              </a:rPr>
              <a:t>Subtitle</a:t>
            </a:r>
          </a:p>
        </p:txBody>
      </p:sp>
      <p:pic>
        <p:nvPicPr>
          <p:cNvPr id="48" name="Picture Placeholder 47">
            <a:extLst>
              <a:ext uri="{FF2B5EF4-FFF2-40B4-BE49-F238E27FC236}">
                <a16:creationId xmlns:a16="http://schemas.microsoft.com/office/drawing/2014/main" id="{9FCB8F3F-991F-4DBE-5FD2-F48BEFBDBD97}"/>
              </a:ext>
            </a:extLst>
          </p:cNvPr>
          <p:cNvPicPr>
            <a:picLocks noGrp="1" noChangeAspect="1"/>
          </p:cNvPicPr>
          <p:nvPr>
            <p:ph type="pic" sz="quarter" idx="11"/>
          </p:nvPr>
        </p:nvPicPr>
        <p:blipFill>
          <a:blip r:embed="rId25">
            <a:extLst>
              <a:ext uri="{28A0092B-C50C-407E-A947-70E740481C1C}">
                <a14:useLocalDpi xmlns:a14="http://schemas.microsoft.com/office/drawing/2010/main" val="0"/>
              </a:ext>
            </a:extLst>
          </a:blip>
          <a:srcRect l="5531" r="5531"/>
          <a:stretch>
            <a:fillRect/>
          </a:stretch>
        </p:blipFill>
        <p:spPr/>
      </p:pic>
      <p:pic>
        <p:nvPicPr>
          <p:cNvPr id="50" name="Picture Placeholder 49">
            <a:extLst>
              <a:ext uri="{FF2B5EF4-FFF2-40B4-BE49-F238E27FC236}">
                <a16:creationId xmlns:a16="http://schemas.microsoft.com/office/drawing/2014/main" id="{8304A778-ECDE-BB4C-FAA7-8D501E022C86}"/>
              </a:ext>
            </a:extLst>
          </p:cNvPr>
          <p:cNvPicPr>
            <a:picLocks noGrp="1" noChangeAspect="1"/>
          </p:cNvPicPr>
          <p:nvPr>
            <p:ph type="pic" sz="quarter" idx="12"/>
          </p:nvPr>
        </p:nvPicPr>
        <p:blipFill>
          <a:blip r:embed="rId26">
            <a:extLst>
              <a:ext uri="{28A0092B-C50C-407E-A947-70E740481C1C}">
                <a14:useLocalDpi xmlns:a14="http://schemas.microsoft.com/office/drawing/2010/main" val="0"/>
              </a:ext>
            </a:extLst>
          </a:blip>
          <a:srcRect t="11619" b="11619"/>
          <a:stretch>
            <a:fillRect/>
          </a:stretch>
        </p:blipFill>
        <p:spPr/>
      </p:pic>
      <p:pic>
        <p:nvPicPr>
          <p:cNvPr id="52" name="Picture Placeholder 51">
            <a:extLst>
              <a:ext uri="{FF2B5EF4-FFF2-40B4-BE49-F238E27FC236}">
                <a16:creationId xmlns:a16="http://schemas.microsoft.com/office/drawing/2014/main" id="{E264677F-7AAB-7AF1-7742-E9598BD3EECA}"/>
              </a:ext>
            </a:extLst>
          </p:cNvPr>
          <p:cNvPicPr>
            <a:picLocks noGrp="1" noChangeAspect="1"/>
          </p:cNvPicPr>
          <p:nvPr>
            <p:ph type="pic" sz="quarter" idx="13"/>
          </p:nvPr>
        </p:nvPicPr>
        <p:blipFill>
          <a:blip r:embed="rId27">
            <a:extLst>
              <a:ext uri="{28A0092B-C50C-407E-A947-70E740481C1C}">
                <a14:useLocalDpi xmlns:a14="http://schemas.microsoft.com/office/drawing/2010/main" val="0"/>
              </a:ext>
            </a:extLst>
          </a:blip>
          <a:srcRect t="17641" b="17641"/>
          <a:stretch>
            <a:fillRect/>
          </a:stretch>
        </p:blipFill>
        <p:spPr/>
      </p:pic>
      <p:sp>
        <p:nvSpPr>
          <p:cNvPr id="36" name="TextBox 35">
            <a:extLst>
              <a:ext uri="{FF2B5EF4-FFF2-40B4-BE49-F238E27FC236}">
                <a16:creationId xmlns:a16="http://schemas.microsoft.com/office/drawing/2014/main" id="{2C7BFB1B-5187-E853-E2D9-469A51002897}"/>
              </a:ext>
            </a:extLst>
          </p:cNvPr>
          <p:cNvSpPr txBox="1"/>
          <p:nvPr/>
        </p:nvSpPr>
        <p:spPr>
          <a:xfrm>
            <a:off x="3429635" y="3693741"/>
            <a:ext cx="5775960" cy="461665"/>
          </a:xfrm>
          <a:prstGeom prst="rect">
            <a:avLst/>
          </a:prstGeom>
          <a:noFill/>
        </p:spPr>
        <p:txBody>
          <a:bodyPr wrap="square" rtlCol="0">
            <a:spAutoFit/>
          </a:bodyPr>
          <a:lstStyle/>
          <a:p>
            <a:r>
              <a:rPr lang="en-US" sz="2400" dirty="0">
                <a:solidFill>
                  <a:schemeClr val="bg1"/>
                </a:solidFill>
                <a:latin typeface="Montserrat" pitchFamily="2" charset="77"/>
              </a:rPr>
              <a:t>Your title Pics</a:t>
            </a:r>
            <a:r>
              <a:rPr lang="en-US" sz="2400" b="1" dirty="0">
                <a:solidFill>
                  <a:schemeClr val="bg1"/>
                </a:solidFill>
                <a:latin typeface="Montserrat" pitchFamily="2" charset="77"/>
              </a:rPr>
              <a:t> </a:t>
            </a:r>
            <a:r>
              <a:rPr lang="en-US" sz="2400" dirty="0">
                <a:solidFill>
                  <a:schemeClr val="accent1"/>
                </a:solidFill>
                <a:latin typeface="Montserrat" pitchFamily="2" charset="77"/>
              </a:rPr>
              <a:t>here</a:t>
            </a:r>
          </a:p>
        </p:txBody>
      </p:sp>
      <p:pic>
        <p:nvPicPr>
          <p:cNvPr id="46" name="Picture Placeholder 45">
            <a:extLst>
              <a:ext uri="{FF2B5EF4-FFF2-40B4-BE49-F238E27FC236}">
                <a16:creationId xmlns:a16="http://schemas.microsoft.com/office/drawing/2014/main" id="{B68AF7E4-FB5C-B5AD-B153-B47F152CF2BF}"/>
              </a:ext>
            </a:extLst>
          </p:cNvPr>
          <p:cNvPicPr>
            <a:picLocks noGrp="1" noChangeAspect="1"/>
          </p:cNvPicPr>
          <p:nvPr>
            <p:ph type="pic" sz="quarter" idx="10"/>
          </p:nvPr>
        </p:nvPicPr>
        <p:blipFill>
          <a:blip r:embed="rId28">
            <a:extLst>
              <a:ext uri="{28A0092B-C50C-407E-A947-70E740481C1C}">
                <a14:useLocalDpi xmlns:a14="http://schemas.microsoft.com/office/drawing/2010/main" val="0"/>
              </a:ext>
            </a:extLst>
          </a:blip>
          <a:srcRect t="11815" b="11815"/>
          <a:stretch>
            <a:fillRect/>
          </a:stretch>
        </p:blipFill>
        <p:spPr/>
      </p:pic>
    </p:spTree>
    <p:extLst>
      <p:ext uri="{BB962C8B-B14F-4D97-AF65-F5344CB8AC3E}">
        <p14:creationId xmlns:p14="http://schemas.microsoft.com/office/powerpoint/2010/main" val="105443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BB093-651B-66CE-D417-B5101C0D0537}"/>
              </a:ext>
            </a:extLst>
          </p:cNvPr>
          <p:cNvSpPr/>
          <p:nvPr/>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EA7E11-457B-9943-43BA-E86238AAD910}"/>
              </a:ext>
            </a:extLst>
          </p:cNvPr>
          <p:cNvSpPr/>
          <p:nvPr/>
        </p:nvSpPr>
        <p:spPr>
          <a:xfrm>
            <a:off x="234297" y="2023386"/>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sp>
        <p:nvSpPr>
          <p:cNvPr id="36" name="TextBox 35">
            <a:extLst>
              <a:ext uri="{FF2B5EF4-FFF2-40B4-BE49-F238E27FC236}">
                <a16:creationId xmlns:a16="http://schemas.microsoft.com/office/drawing/2014/main" id="{2C7BFB1B-5187-E853-E2D9-469A51002897}"/>
              </a:ext>
            </a:extLst>
          </p:cNvPr>
          <p:cNvSpPr txBox="1"/>
          <p:nvPr/>
        </p:nvSpPr>
        <p:spPr>
          <a:xfrm>
            <a:off x="3311292" y="405615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pic>
        <p:nvPicPr>
          <p:cNvPr id="45" name="Picture Placeholder 44">
            <a:extLst>
              <a:ext uri="{FF2B5EF4-FFF2-40B4-BE49-F238E27FC236}">
                <a16:creationId xmlns:a16="http://schemas.microsoft.com/office/drawing/2014/main" id="{2A1469A2-5A36-804E-D704-1AE79C3340F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34" b="1334"/>
          <a:stretch>
            <a:fillRect/>
          </a:stretch>
        </p:blipFill>
        <p:spPr/>
      </p:pic>
      <p:pic>
        <p:nvPicPr>
          <p:cNvPr id="49" name="Picture Placeholder 48">
            <a:extLst>
              <a:ext uri="{FF2B5EF4-FFF2-40B4-BE49-F238E27FC236}">
                <a16:creationId xmlns:a16="http://schemas.microsoft.com/office/drawing/2014/main" id="{05D33995-6D80-4DC9-1C5C-922A4BF87AF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8289" b="18289"/>
          <a:stretch>
            <a:fillRect/>
          </a:stretch>
        </p:blipFill>
        <p:spPr/>
      </p:pic>
      <p:pic>
        <p:nvPicPr>
          <p:cNvPr id="39" name="Picture Placeholder 38">
            <a:extLst>
              <a:ext uri="{FF2B5EF4-FFF2-40B4-BE49-F238E27FC236}">
                <a16:creationId xmlns:a16="http://schemas.microsoft.com/office/drawing/2014/main" id="{6101DD78-0853-841D-AE93-C465A2048B8A}"/>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2662" r="12662"/>
          <a:stretch>
            <a:fillRect/>
          </a:stretch>
        </p:blipFill>
        <p:spPr/>
      </p:pic>
      <p:pic>
        <p:nvPicPr>
          <p:cNvPr id="41" name="Picture Placeholder 40">
            <a:extLst>
              <a:ext uri="{FF2B5EF4-FFF2-40B4-BE49-F238E27FC236}">
                <a16:creationId xmlns:a16="http://schemas.microsoft.com/office/drawing/2014/main" id="{36911C38-E314-7E40-93D7-CD074015C33A}"/>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9975" r="19975"/>
          <a:stretch>
            <a:fillRect/>
          </a:stretch>
        </p:blipFill>
        <p:spPr/>
      </p:pic>
      <p:pic>
        <p:nvPicPr>
          <p:cNvPr id="43" name="Picture Placeholder 42">
            <a:extLst>
              <a:ext uri="{FF2B5EF4-FFF2-40B4-BE49-F238E27FC236}">
                <a16:creationId xmlns:a16="http://schemas.microsoft.com/office/drawing/2014/main" id="{15703E8B-8967-5E0D-C64F-0F923569CCFC}"/>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9975" r="19975"/>
          <a:stretch>
            <a:fillRect/>
          </a:stretch>
        </p:blipFill>
        <p:spPr/>
      </p:pic>
      <p:sp>
        <p:nvSpPr>
          <p:cNvPr id="51" name="title">
            <a:extLst>
              <a:ext uri="{FF2B5EF4-FFF2-40B4-BE49-F238E27FC236}">
                <a16:creationId xmlns:a16="http://schemas.microsoft.com/office/drawing/2014/main" id="{6FF5FFE6-7705-274B-A2E6-4F03C30CBEFE}"/>
              </a:ext>
            </a:extLst>
          </p:cNvPr>
          <p:cNvSpPr txBox="1"/>
          <p:nvPr/>
        </p:nvSpPr>
        <p:spPr>
          <a:xfrm>
            <a:off x="3408784" y="689158"/>
            <a:ext cx="3891176" cy="461665"/>
          </a:xfrm>
          <a:prstGeom prst="rect">
            <a:avLst/>
          </a:prstGeom>
          <a:noFill/>
        </p:spPr>
        <p:txBody>
          <a:bodyPr wrap="square" rtlCol="0">
            <a:spAutoFit/>
          </a:bodyPr>
          <a:lstStyle/>
          <a:p>
            <a:r>
              <a:rPr lang="en-US" sz="2400" b="1" dirty="0">
                <a:solidFill>
                  <a:schemeClr val="bg1"/>
                </a:solidFill>
                <a:latin typeface="Montserrat" pitchFamily="2" charset="77"/>
              </a:rPr>
              <a:t>Group </a:t>
            </a:r>
            <a:r>
              <a:rPr lang="en-US" sz="2400" b="1" dirty="0">
                <a:solidFill>
                  <a:schemeClr val="accent1"/>
                </a:solidFill>
                <a:latin typeface="Montserrat" pitchFamily="2" charset="77"/>
              </a:rPr>
              <a:t>Members</a:t>
            </a:r>
          </a:p>
        </p:txBody>
      </p:sp>
      <p:sp>
        <p:nvSpPr>
          <p:cNvPr id="53" name="TextBox 52">
            <a:extLst>
              <a:ext uri="{FF2B5EF4-FFF2-40B4-BE49-F238E27FC236}">
                <a16:creationId xmlns:a16="http://schemas.microsoft.com/office/drawing/2014/main" id="{B9EF8644-F7B4-4F7C-2F35-4210E7173D9C}"/>
              </a:ext>
            </a:extLst>
          </p:cNvPr>
          <p:cNvSpPr txBox="1"/>
          <p:nvPr/>
        </p:nvSpPr>
        <p:spPr>
          <a:xfrm>
            <a:off x="6873240" y="402567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sp>
        <p:nvSpPr>
          <p:cNvPr id="54" name="TextBox 53">
            <a:extLst>
              <a:ext uri="{FF2B5EF4-FFF2-40B4-BE49-F238E27FC236}">
                <a16:creationId xmlns:a16="http://schemas.microsoft.com/office/drawing/2014/main" id="{5F1C2D62-64C2-754C-654D-D08228D4AF06}"/>
              </a:ext>
            </a:extLst>
          </p:cNvPr>
          <p:cNvSpPr txBox="1"/>
          <p:nvPr/>
        </p:nvSpPr>
        <p:spPr>
          <a:xfrm>
            <a:off x="5246772" y="402567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sp>
        <p:nvSpPr>
          <p:cNvPr id="55" name="TextBox 54">
            <a:extLst>
              <a:ext uri="{FF2B5EF4-FFF2-40B4-BE49-F238E27FC236}">
                <a16:creationId xmlns:a16="http://schemas.microsoft.com/office/drawing/2014/main" id="{5D48EF78-098D-BC0E-D232-939D388EC5FA}"/>
              </a:ext>
            </a:extLst>
          </p:cNvPr>
          <p:cNvSpPr txBox="1"/>
          <p:nvPr/>
        </p:nvSpPr>
        <p:spPr>
          <a:xfrm>
            <a:off x="8427720" y="402567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sp>
        <p:nvSpPr>
          <p:cNvPr id="56" name="TextBox 55">
            <a:extLst>
              <a:ext uri="{FF2B5EF4-FFF2-40B4-BE49-F238E27FC236}">
                <a16:creationId xmlns:a16="http://schemas.microsoft.com/office/drawing/2014/main" id="{50110F90-8E09-D36B-3826-08AAD463DD4B}"/>
              </a:ext>
            </a:extLst>
          </p:cNvPr>
          <p:cNvSpPr txBox="1"/>
          <p:nvPr/>
        </p:nvSpPr>
        <p:spPr>
          <a:xfrm>
            <a:off x="10043160" y="402567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sp>
        <p:nvSpPr>
          <p:cNvPr id="57" name="TextBox 31">
            <a:extLst>
              <a:ext uri="{FF2B5EF4-FFF2-40B4-BE49-F238E27FC236}">
                <a16:creationId xmlns:a16="http://schemas.microsoft.com/office/drawing/2014/main" id="{D2CE0F9F-5C1B-F2C6-60BF-BE0C67835D7D}"/>
              </a:ext>
            </a:extLst>
          </p:cNvPr>
          <p:cNvSpPr/>
          <p:nvPr/>
        </p:nvSpPr>
        <p:spPr>
          <a:xfrm>
            <a:off x="6096000" y="5287865"/>
            <a:ext cx="2840392" cy="50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Q&amp;A</a:t>
            </a:r>
          </a:p>
        </p:txBody>
      </p:sp>
      <p:pic>
        <p:nvPicPr>
          <p:cNvPr id="58" name="Graphic 57" descr="Home">
            <a:hlinkClick r:id="rId7" action="ppaction://hlinksldjump"/>
            <a:extLst>
              <a:ext uri="{FF2B5EF4-FFF2-40B4-BE49-F238E27FC236}">
                <a16:creationId xmlns:a16="http://schemas.microsoft.com/office/drawing/2014/main" id="{6FC7968F-8C4C-78E2-5A67-75AA6B63EF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944" y="1372400"/>
            <a:ext cx="588926" cy="588926"/>
          </a:xfrm>
          <a:prstGeom prst="rect">
            <a:avLst/>
          </a:prstGeom>
        </p:spPr>
      </p:pic>
      <p:pic>
        <p:nvPicPr>
          <p:cNvPr id="59" name="Graphic 58" descr="Magnifying glass">
            <a:hlinkClick r:id="rId10" action="ppaction://hlinksldjump"/>
            <a:extLst>
              <a:ext uri="{FF2B5EF4-FFF2-40B4-BE49-F238E27FC236}">
                <a16:creationId xmlns:a16="http://schemas.microsoft.com/office/drawing/2014/main" id="{6144C53A-9192-A692-8AE7-D62288AC6E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8944" y="4343393"/>
            <a:ext cx="588926" cy="588926"/>
          </a:xfrm>
          <a:prstGeom prst="rect">
            <a:avLst/>
          </a:prstGeom>
        </p:spPr>
      </p:pic>
      <p:pic>
        <p:nvPicPr>
          <p:cNvPr id="60" name="Graphic 59" descr="Books on shelf">
            <a:hlinkClick r:id="rId13" action="ppaction://hlinksldjump"/>
            <a:extLst>
              <a:ext uri="{FF2B5EF4-FFF2-40B4-BE49-F238E27FC236}">
                <a16:creationId xmlns:a16="http://schemas.microsoft.com/office/drawing/2014/main" id="{9E5A55BF-58CA-3F43-E45F-6956608256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8944" y="2809326"/>
            <a:ext cx="588926" cy="588926"/>
          </a:xfrm>
          <a:prstGeom prst="rect">
            <a:avLst/>
          </a:prstGeom>
        </p:spPr>
      </p:pic>
      <p:pic>
        <p:nvPicPr>
          <p:cNvPr id="61" name="Graphic 60" descr="Star">
            <a:hlinkClick r:id="rId16" action="ppaction://hlinksldjump"/>
            <a:extLst>
              <a:ext uri="{FF2B5EF4-FFF2-40B4-BE49-F238E27FC236}">
                <a16:creationId xmlns:a16="http://schemas.microsoft.com/office/drawing/2014/main" id="{209C655D-62E5-0EAB-AFBB-D4BBB3186F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0069" y="3495393"/>
            <a:ext cx="588926" cy="588926"/>
          </a:xfrm>
          <a:prstGeom prst="rect">
            <a:avLst/>
          </a:prstGeom>
        </p:spPr>
      </p:pic>
      <p:pic>
        <p:nvPicPr>
          <p:cNvPr id="62" name="Graphic 61" descr="Headphones">
            <a:hlinkClick r:id="rId19" action="ppaction://hlinksldjump"/>
            <a:extLst>
              <a:ext uri="{FF2B5EF4-FFF2-40B4-BE49-F238E27FC236}">
                <a16:creationId xmlns:a16="http://schemas.microsoft.com/office/drawing/2014/main" id="{EF57F58B-895D-48F9-0A9D-62FDA7B2399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8944" y="2035385"/>
            <a:ext cx="588926" cy="588926"/>
          </a:xfrm>
          <a:prstGeom prst="rect">
            <a:avLst/>
          </a:prstGeom>
        </p:spPr>
      </p:pic>
      <p:pic>
        <p:nvPicPr>
          <p:cNvPr id="63" name="Graphic 62" descr="Treble clef">
            <a:hlinkClick r:id="rId22" action="ppaction://hlinksldjump"/>
            <a:extLst>
              <a:ext uri="{FF2B5EF4-FFF2-40B4-BE49-F238E27FC236}">
                <a16:creationId xmlns:a16="http://schemas.microsoft.com/office/drawing/2014/main" id="{364E7A2E-8B2A-9CFC-F906-1AD7B8D8D76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2550" y="5132538"/>
            <a:ext cx="642076" cy="642076"/>
          </a:xfrm>
          <a:prstGeom prst="rect">
            <a:avLst/>
          </a:prstGeom>
        </p:spPr>
      </p:pic>
      <p:pic>
        <p:nvPicPr>
          <p:cNvPr id="64" name="Graphic 63" descr="Music notes">
            <a:hlinkClick r:id="rId25" action="ppaction://hlinksldjump"/>
            <a:extLst>
              <a:ext uri="{FF2B5EF4-FFF2-40B4-BE49-F238E27FC236}">
                <a16:creationId xmlns:a16="http://schemas.microsoft.com/office/drawing/2014/main" id="{D9AC5240-AE30-0714-CF74-374103074B29}"/>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3460" y="5977515"/>
            <a:ext cx="642076" cy="642076"/>
          </a:xfrm>
          <a:prstGeom prst="rect">
            <a:avLst/>
          </a:prstGeom>
        </p:spPr>
      </p:pic>
      <p:pic>
        <p:nvPicPr>
          <p:cNvPr id="65" name="spotify logo" descr="Spotify Logo Png - Free Transparent PNG Logos">
            <a:hlinkClick r:id="rId28" action="ppaction://hlinksldjump"/>
            <a:extLst>
              <a:ext uri="{FF2B5EF4-FFF2-40B4-BE49-F238E27FC236}">
                <a16:creationId xmlns:a16="http://schemas.microsoft.com/office/drawing/2014/main" id="{4F26C6A9-63C7-E126-FCE5-3F4276E3AA7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47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7BB093-651B-66CE-D417-B5101C0D0537}"/>
              </a:ext>
            </a:extLst>
          </p:cNvPr>
          <p:cNvSpPr/>
          <p:nvPr/>
        </p:nvSpPr>
        <p:spPr>
          <a:xfrm>
            <a:off x="3108960" y="0"/>
            <a:ext cx="9083040" cy="6858000"/>
          </a:xfrm>
          <a:prstGeom prst="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EA7E11-457B-9943-43BA-E86238AAD910}"/>
              </a:ext>
            </a:extLst>
          </p:cNvPr>
          <p:cNvSpPr/>
          <p:nvPr/>
        </p:nvSpPr>
        <p:spPr>
          <a:xfrm>
            <a:off x="234297" y="2770310"/>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sp>
        <p:nvSpPr>
          <p:cNvPr id="36" name="TextBox 35">
            <a:extLst>
              <a:ext uri="{FF2B5EF4-FFF2-40B4-BE49-F238E27FC236}">
                <a16:creationId xmlns:a16="http://schemas.microsoft.com/office/drawing/2014/main" id="{2C7BFB1B-5187-E853-E2D9-469A51002897}"/>
              </a:ext>
            </a:extLst>
          </p:cNvPr>
          <p:cNvSpPr txBox="1"/>
          <p:nvPr/>
        </p:nvSpPr>
        <p:spPr>
          <a:xfrm>
            <a:off x="3311292" y="4056154"/>
            <a:ext cx="1626468" cy="707886"/>
          </a:xfrm>
          <a:prstGeom prst="rect">
            <a:avLst/>
          </a:prstGeom>
          <a:noFill/>
        </p:spPr>
        <p:txBody>
          <a:bodyPr wrap="square" rtlCol="0">
            <a:spAutoFit/>
          </a:bodyPr>
          <a:lstStyle/>
          <a:p>
            <a:pPr algn="ctr"/>
            <a:r>
              <a:rPr lang="en-US" sz="2000" dirty="0">
                <a:solidFill>
                  <a:schemeClr val="bg1"/>
                </a:solidFill>
                <a:latin typeface="Montserrat" pitchFamily="2" charset="77"/>
              </a:rPr>
              <a:t>Name </a:t>
            </a:r>
          </a:p>
          <a:p>
            <a:pPr algn="ctr"/>
            <a:r>
              <a:rPr lang="en-US" sz="2000" dirty="0">
                <a:solidFill>
                  <a:schemeClr val="accent1"/>
                </a:solidFill>
                <a:latin typeface="Montserrat" pitchFamily="2" charset="77"/>
              </a:rPr>
              <a:t>Role</a:t>
            </a:r>
          </a:p>
        </p:txBody>
      </p:sp>
      <p:pic>
        <p:nvPicPr>
          <p:cNvPr id="43" name="Picture Placeholder 42">
            <a:extLst>
              <a:ext uri="{FF2B5EF4-FFF2-40B4-BE49-F238E27FC236}">
                <a16:creationId xmlns:a16="http://schemas.microsoft.com/office/drawing/2014/main" id="{15703E8B-8967-5E0D-C64F-0F923569CC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2083" r="32083"/>
          <a:stretch/>
        </p:blipFill>
        <p:spPr/>
      </p:pic>
      <p:pic>
        <p:nvPicPr>
          <p:cNvPr id="45" name="Picture Placeholder 44">
            <a:extLst>
              <a:ext uri="{FF2B5EF4-FFF2-40B4-BE49-F238E27FC236}">
                <a16:creationId xmlns:a16="http://schemas.microsoft.com/office/drawing/2014/main" id="{2A1469A2-5A36-804E-D704-1AE79C3340F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9345" r="19345"/>
          <a:stretch/>
        </p:blipFill>
        <p:spPr/>
      </p:pic>
      <p:pic>
        <p:nvPicPr>
          <p:cNvPr id="49" name="Picture Placeholder 48">
            <a:extLst>
              <a:ext uri="{FF2B5EF4-FFF2-40B4-BE49-F238E27FC236}">
                <a16:creationId xmlns:a16="http://schemas.microsoft.com/office/drawing/2014/main" id="{05D33995-6D80-4DC9-1C5C-922A4BF87AF5}"/>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2956" r="2956"/>
          <a:stretch/>
        </p:blipFill>
        <p:spPr/>
      </p:pic>
      <p:sp>
        <p:nvSpPr>
          <p:cNvPr id="51" name="title">
            <a:extLst>
              <a:ext uri="{FF2B5EF4-FFF2-40B4-BE49-F238E27FC236}">
                <a16:creationId xmlns:a16="http://schemas.microsoft.com/office/drawing/2014/main" id="{6FF5FFE6-7705-274B-A2E6-4F03C30CBEFE}"/>
              </a:ext>
            </a:extLst>
          </p:cNvPr>
          <p:cNvSpPr txBox="1"/>
          <p:nvPr/>
        </p:nvSpPr>
        <p:spPr>
          <a:xfrm>
            <a:off x="3306445" y="265717"/>
            <a:ext cx="3891176" cy="461665"/>
          </a:xfrm>
          <a:prstGeom prst="rect">
            <a:avLst/>
          </a:prstGeom>
          <a:noFill/>
        </p:spPr>
        <p:txBody>
          <a:bodyPr wrap="square" rtlCol="0">
            <a:spAutoFit/>
          </a:bodyPr>
          <a:lstStyle/>
          <a:p>
            <a:r>
              <a:rPr lang="en-US" sz="2400" b="1" dirty="0">
                <a:solidFill>
                  <a:schemeClr val="bg1"/>
                </a:solidFill>
                <a:latin typeface="Montserrat" pitchFamily="2" charset="77"/>
              </a:rPr>
              <a:t>Overview </a:t>
            </a:r>
            <a:r>
              <a:rPr lang="en-US" sz="2400" b="1" dirty="0">
                <a:solidFill>
                  <a:schemeClr val="accent1"/>
                </a:solidFill>
                <a:latin typeface="Montserrat" pitchFamily="2" charset="77"/>
              </a:rPr>
              <a:t>Topics</a:t>
            </a:r>
          </a:p>
        </p:txBody>
      </p:sp>
      <p:sp>
        <p:nvSpPr>
          <p:cNvPr id="57" name="TextBox 31">
            <a:extLst>
              <a:ext uri="{FF2B5EF4-FFF2-40B4-BE49-F238E27FC236}">
                <a16:creationId xmlns:a16="http://schemas.microsoft.com/office/drawing/2014/main" id="{D2CE0F9F-5C1B-F2C6-60BF-BE0C67835D7D}"/>
              </a:ext>
            </a:extLst>
          </p:cNvPr>
          <p:cNvSpPr/>
          <p:nvPr/>
        </p:nvSpPr>
        <p:spPr>
          <a:xfrm>
            <a:off x="6150573" y="5798523"/>
            <a:ext cx="2840392" cy="500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Q&amp;A</a:t>
            </a:r>
          </a:p>
        </p:txBody>
      </p:sp>
      <p:sp>
        <p:nvSpPr>
          <p:cNvPr id="5" name="Rounded Rectangle 4">
            <a:extLst>
              <a:ext uri="{FF2B5EF4-FFF2-40B4-BE49-F238E27FC236}">
                <a16:creationId xmlns:a16="http://schemas.microsoft.com/office/drawing/2014/main" id="{E23A9320-6750-5DA3-33C4-C8261A5413EA}"/>
              </a:ext>
            </a:extLst>
          </p:cNvPr>
          <p:cNvSpPr/>
          <p:nvPr/>
        </p:nvSpPr>
        <p:spPr>
          <a:xfrm>
            <a:off x="3311304" y="914719"/>
            <a:ext cx="2737706" cy="4465636"/>
          </a:xfrm>
          <a:prstGeom prst="roundRect">
            <a:avLst>
              <a:gd name="adj" fmla="val 19546"/>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FDFFD54-E934-B88D-CEEA-1523669869C3}"/>
              </a:ext>
            </a:extLst>
          </p:cNvPr>
          <p:cNvSpPr/>
          <p:nvPr/>
        </p:nvSpPr>
        <p:spPr>
          <a:xfrm>
            <a:off x="6328824" y="914719"/>
            <a:ext cx="2646902" cy="4465636"/>
          </a:xfrm>
          <a:prstGeom prst="roundRect">
            <a:avLst>
              <a:gd name="adj" fmla="val 19546"/>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74A693A-4252-6F53-1FB2-790CCAAE065E}"/>
              </a:ext>
            </a:extLst>
          </p:cNvPr>
          <p:cNvSpPr/>
          <p:nvPr/>
        </p:nvSpPr>
        <p:spPr>
          <a:xfrm>
            <a:off x="9026304" y="914719"/>
            <a:ext cx="2646902" cy="4465636"/>
          </a:xfrm>
          <a:prstGeom prst="roundRect">
            <a:avLst>
              <a:gd name="adj" fmla="val 19546"/>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08729A-3B21-9D46-722E-93C22328DDD6}"/>
              </a:ext>
            </a:extLst>
          </p:cNvPr>
          <p:cNvSpPr txBox="1"/>
          <p:nvPr/>
        </p:nvSpPr>
        <p:spPr>
          <a:xfrm>
            <a:off x="3679507" y="4502430"/>
            <a:ext cx="1920876" cy="523220"/>
          </a:xfrm>
          <a:prstGeom prst="rect">
            <a:avLst/>
          </a:prstGeom>
          <a:noFill/>
        </p:spPr>
        <p:txBody>
          <a:bodyPr wrap="square" rtlCol="0">
            <a:spAutoFit/>
          </a:bodyPr>
          <a:lstStyle/>
          <a:p>
            <a:pPr algn="ctr"/>
            <a:r>
              <a:rPr lang="en-US" sz="2800" dirty="0">
                <a:solidFill>
                  <a:schemeClr val="bg1"/>
                </a:solidFill>
              </a:rPr>
              <a:t>Topic 1</a:t>
            </a:r>
          </a:p>
        </p:txBody>
      </p:sp>
      <p:sp>
        <p:nvSpPr>
          <p:cNvPr id="13" name="TextBox 12">
            <a:extLst>
              <a:ext uri="{FF2B5EF4-FFF2-40B4-BE49-F238E27FC236}">
                <a16:creationId xmlns:a16="http://schemas.microsoft.com/office/drawing/2014/main" id="{BD52B8CD-718C-90DD-B264-D85A0EEC354D}"/>
              </a:ext>
            </a:extLst>
          </p:cNvPr>
          <p:cNvSpPr txBox="1"/>
          <p:nvPr/>
        </p:nvSpPr>
        <p:spPr>
          <a:xfrm>
            <a:off x="6666547" y="4502430"/>
            <a:ext cx="1920876" cy="523220"/>
          </a:xfrm>
          <a:prstGeom prst="rect">
            <a:avLst/>
          </a:prstGeom>
          <a:noFill/>
        </p:spPr>
        <p:txBody>
          <a:bodyPr wrap="square" rtlCol="0">
            <a:spAutoFit/>
          </a:bodyPr>
          <a:lstStyle/>
          <a:p>
            <a:pPr algn="ctr"/>
            <a:r>
              <a:rPr lang="en-US" sz="2800" dirty="0">
                <a:solidFill>
                  <a:schemeClr val="bg1"/>
                </a:solidFill>
              </a:rPr>
              <a:t>Topic 2</a:t>
            </a:r>
          </a:p>
        </p:txBody>
      </p:sp>
      <p:sp>
        <p:nvSpPr>
          <p:cNvPr id="15" name="TextBox 14">
            <a:extLst>
              <a:ext uri="{FF2B5EF4-FFF2-40B4-BE49-F238E27FC236}">
                <a16:creationId xmlns:a16="http://schemas.microsoft.com/office/drawing/2014/main" id="{1D18F661-585F-210C-C7D8-ECB5BDDB60E8}"/>
              </a:ext>
            </a:extLst>
          </p:cNvPr>
          <p:cNvSpPr txBox="1"/>
          <p:nvPr/>
        </p:nvSpPr>
        <p:spPr>
          <a:xfrm>
            <a:off x="9638347" y="4502430"/>
            <a:ext cx="1920876" cy="523220"/>
          </a:xfrm>
          <a:prstGeom prst="rect">
            <a:avLst/>
          </a:prstGeom>
          <a:noFill/>
        </p:spPr>
        <p:txBody>
          <a:bodyPr wrap="square" rtlCol="0">
            <a:spAutoFit/>
          </a:bodyPr>
          <a:lstStyle/>
          <a:p>
            <a:pPr algn="ctr"/>
            <a:r>
              <a:rPr lang="en-US" sz="2800" dirty="0">
                <a:solidFill>
                  <a:schemeClr val="bg1"/>
                </a:solidFill>
              </a:rPr>
              <a:t>Topic 3</a:t>
            </a:r>
          </a:p>
        </p:txBody>
      </p:sp>
      <p:sp>
        <p:nvSpPr>
          <p:cNvPr id="21" name="Rounded Rectangle 20">
            <a:extLst>
              <a:ext uri="{FF2B5EF4-FFF2-40B4-BE49-F238E27FC236}">
                <a16:creationId xmlns:a16="http://schemas.microsoft.com/office/drawing/2014/main" id="{DE6312C9-1752-E650-1E00-010996A02F4B}"/>
              </a:ext>
            </a:extLst>
          </p:cNvPr>
          <p:cNvSpPr/>
          <p:nvPr/>
        </p:nvSpPr>
        <p:spPr>
          <a:xfrm>
            <a:off x="4117543" y="5015153"/>
            <a:ext cx="972618" cy="23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t>
            </a:r>
          </a:p>
        </p:txBody>
      </p:sp>
      <p:sp>
        <p:nvSpPr>
          <p:cNvPr id="23" name="Rounded Rectangle 22">
            <a:extLst>
              <a:ext uri="{FF2B5EF4-FFF2-40B4-BE49-F238E27FC236}">
                <a16:creationId xmlns:a16="http://schemas.microsoft.com/office/drawing/2014/main" id="{78A69FF4-AB85-5102-DB55-CD0E5005EA29}"/>
              </a:ext>
            </a:extLst>
          </p:cNvPr>
          <p:cNvSpPr/>
          <p:nvPr/>
        </p:nvSpPr>
        <p:spPr>
          <a:xfrm>
            <a:off x="7135063" y="5015153"/>
            <a:ext cx="972618" cy="23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t>
            </a:r>
          </a:p>
        </p:txBody>
      </p:sp>
      <p:sp>
        <p:nvSpPr>
          <p:cNvPr id="25" name="Rounded Rectangle 24">
            <a:extLst>
              <a:ext uri="{FF2B5EF4-FFF2-40B4-BE49-F238E27FC236}">
                <a16:creationId xmlns:a16="http://schemas.microsoft.com/office/drawing/2014/main" id="{766A3F88-C5B8-A22A-4EAC-A75923BD12B6}"/>
              </a:ext>
            </a:extLst>
          </p:cNvPr>
          <p:cNvSpPr/>
          <p:nvPr/>
        </p:nvSpPr>
        <p:spPr>
          <a:xfrm>
            <a:off x="10198303" y="5015153"/>
            <a:ext cx="972618" cy="234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a:t>
            </a:r>
          </a:p>
        </p:txBody>
      </p:sp>
      <p:pic>
        <p:nvPicPr>
          <p:cNvPr id="29" name="Graphic 28" descr="Home">
            <a:hlinkClick r:id="rId5" action="ppaction://hlinksldjump"/>
            <a:extLst>
              <a:ext uri="{FF2B5EF4-FFF2-40B4-BE49-F238E27FC236}">
                <a16:creationId xmlns:a16="http://schemas.microsoft.com/office/drawing/2014/main" id="{979FB5C6-E2BA-0D8F-25EF-29A8FD0988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944" y="1372400"/>
            <a:ext cx="588926" cy="588926"/>
          </a:xfrm>
          <a:prstGeom prst="rect">
            <a:avLst/>
          </a:prstGeom>
        </p:spPr>
      </p:pic>
      <p:pic>
        <p:nvPicPr>
          <p:cNvPr id="30" name="Graphic 29" descr="Magnifying glass">
            <a:hlinkClick r:id="rId8" action="ppaction://hlinksldjump"/>
            <a:extLst>
              <a:ext uri="{FF2B5EF4-FFF2-40B4-BE49-F238E27FC236}">
                <a16:creationId xmlns:a16="http://schemas.microsoft.com/office/drawing/2014/main" id="{7CD8E8FE-163B-2E47-0E02-1AA0427A83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944" y="4343393"/>
            <a:ext cx="588926" cy="588926"/>
          </a:xfrm>
          <a:prstGeom prst="rect">
            <a:avLst/>
          </a:prstGeom>
        </p:spPr>
      </p:pic>
      <p:pic>
        <p:nvPicPr>
          <p:cNvPr id="31" name="Graphic 30" descr="Books on shelf">
            <a:hlinkClick r:id="rId11" action="ppaction://hlinksldjump"/>
            <a:extLst>
              <a:ext uri="{FF2B5EF4-FFF2-40B4-BE49-F238E27FC236}">
                <a16:creationId xmlns:a16="http://schemas.microsoft.com/office/drawing/2014/main" id="{AC3D5B00-E08A-047A-62EB-539FA72F855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8944" y="2809326"/>
            <a:ext cx="588926" cy="588926"/>
          </a:xfrm>
          <a:prstGeom prst="rect">
            <a:avLst/>
          </a:prstGeom>
        </p:spPr>
      </p:pic>
      <p:pic>
        <p:nvPicPr>
          <p:cNvPr id="32" name="Graphic 31" descr="Star">
            <a:hlinkClick r:id="rId14" action="ppaction://hlinksldjump"/>
            <a:extLst>
              <a:ext uri="{FF2B5EF4-FFF2-40B4-BE49-F238E27FC236}">
                <a16:creationId xmlns:a16="http://schemas.microsoft.com/office/drawing/2014/main" id="{848EEEDB-075D-3F2D-0E70-BB02D264A78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0069" y="3495393"/>
            <a:ext cx="588926" cy="588926"/>
          </a:xfrm>
          <a:prstGeom prst="rect">
            <a:avLst/>
          </a:prstGeom>
        </p:spPr>
      </p:pic>
      <p:pic>
        <p:nvPicPr>
          <p:cNvPr id="33" name="Graphic 32" descr="Headphones">
            <a:hlinkClick r:id="rId17" action="ppaction://hlinksldjump"/>
            <a:extLst>
              <a:ext uri="{FF2B5EF4-FFF2-40B4-BE49-F238E27FC236}">
                <a16:creationId xmlns:a16="http://schemas.microsoft.com/office/drawing/2014/main" id="{125E9F9C-462F-D34E-3F61-1A962733512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8944" y="2035385"/>
            <a:ext cx="588926" cy="588926"/>
          </a:xfrm>
          <a:prstGeom prst="rect">
            <a:avLst/>
          </a:prstGeom>
        </p:spPr>
      </p:pic>
      <p:pic>
        <p:nvPicPr>
          <p:cNvPr id="34" name="Graphic 33" descr="Treble clef">
            <a:hlinkClick r:id="rId20" action="ppaction://hlinksldjump"/>
            <a:extLst>
              <a:ext uri="{FF2B5EF4-FFF2-40B4-BE49-F238E27FC236}">
                <a16:creationId xmlns:a16="http://schemas.microsoft.com/office/drawing/2014/main" id="{12209BF4-092C-46BE-974B-8E61A58EC09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62550" y="5132538"/>
            <a:ext cx="642076" cy="642076"/>
          </a:xfrm>
          <a:prstGeom prst="rect">
            <a:avLst/>
          </a:prstGeom>
        </p:spPr>
      </p:pic>
      <p:pic>
        <p:nvPicPr>
          <p:cNvPr id="35" name="Graphic 34" descr="Music notes">
            <a:hlinkClick r:id="rId23" action="ppaction://hlinksldjump"/>
            <a:extLst>
              <a:ext uri="{FF2B5EF4-FFF2-40B4-BE49-F238E27FC236}">
                <a16:creationId xmlns:a16="http://schemas.microsoft.com/office/drawing/2014/main" id="{982E4216-6EA3-E678-AF7F-C8564F0A23D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53460" y="5977515"/>
            <a:ext cx="642076" cy="642076"/>
          </a:xfrm>
          <a:prstGeom prst="rect">
            <a:avLst/>
          </a:prstGeom>
        </p:spPr>
      </p:pic>
      <p:pic>
        <p:nvPicPr>
          <p:cNvPr id="37" name="spotify logo" descr="Spotify Logo Png - Free Transparent PNG Logos">
            <a:hlinkClick r:id="rId26" action="ppaction://hlinksldjump"/>
            <a:extLst>
              <a:ext uri="{FF2B5EF4-FFF2-40B4-BE49-F238E27FC236}">
                <a16:creationId xmlns:a16="http://schemas.microsoft.com/office/drawing/2014/main" id="{229F0DB2-D83A-6B08-8AEB-BCD18A3C13C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685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2F65A8-B02A-E28E-03BE-DD511298CC92}"/>
              </a:ext>
            </a:extLst>
          </p:cNvPr>
          <p:cNvSpPr/>
          <p:nvPr/>
        </p:nvSpPr>
        <p:spPr>
          <a:xfrm>
            <a:off x="3129332" y="-1"/>
            <a:ext cx="9062668" cy="4343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68828A-FA26-E4F8-EB60-3F196D0E9508}"/>
              </a:ext>
            </a:extLst>
          </p:cNvPr>
          <p:cNvSpPr/>
          <p:nvPr/>
        </p:nvSpPr>
        <p:spPr>
          <a:xfrm>
            <a:off x="3122538" y="0"/>
            <a:ext cx="9069462" cy="4343393"/>
          </a:xfrm>
          <a:prstGeom prst="rect">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EA7E11-457B-9943-43BA-E86238AAD910}"/>
              </a:ext>
            </a:extLst>
          </p:cNvPr>
          <p:cNvSpPr/>
          <p:nvPr/>
        </p:nvSpPr>
        <p:spPr>
          <a:xfrm>
            <a:off x="234297" y="3472298"/>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pic>
        <p:nvPicPr>
          <p:cNvPr id="43" name="Picture Placeholder 42">
            <a:extLst>
              <a:ext uri="{FF2B5EF4-FFF2-40B4-BE49-F238E27FC236}">
                <a16:creationId xmlns:a16="http://schemas.microsoft.com/office/drawing/2014/main" id="{15703E8B-8967-5E0D-C64F-0F923569CC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454" r="19454"/>
          <a:stretch/>
        </p:blipFill>
        <p:spPr/>
      </p:pic>
      <p:sp>
        <p:nvSpPr>
          <p:cNvPr id="51" name="title">
            <a:extLst>
              <a:ext uri="{FF2B5EF4-FFF2-40B4-BE49-F238E27FC236}">
                <a16:creationId xmlns:a16="http://schemas.microsoft.com/office/drawing/2014/main" id="{6FF5FFE6-7705-274B-A2E6-4F03C30CBEFE}"/>
              </a:ext>
            </a:extLst>
          </p:cNvPr>
          <p:cNvSpPr txBox="1"/>
          <p:nvPr/>
        </p:nvSpPr>
        <p:spPr>
          <a:xfrm>
            <a:off x="6349289" y="756312"/>
            <a:ext cx="3891176" cy="1569660"/>
          </a:xfrm>
          <a:prstGeom prst="rect">
            <a:avLst/>
          </a:prstGeom>
          <a:noFill/>
        </p:spPr>
        <p:txBody>
          <a:bodyPr wrap="square" rtlCol="0">
            <a:spAutoFit/>
          </a:bodyPr>
          <a:lstStyle/>
          <a:p>
            <a:r>
              <a:rPr lang="en-US" sz="4800" b="1" dirty="0">
                <a:solidFill>
                  <a:schemeClr val="bg1"/>
                </a:solidFill>
                <a:latin typeface="Montserrat" pitchFamily="2" charset="77"/>
              </a:rPr>
              <a:t>Your Title Topic # 1</a:t>
            </a:r>
          </a:p>
        </p:txBody>
      </p:sp>
      <p:sp>
        <p:nvSpPr>
          <p:cNvPr id="37" name="TextBox 36">
            <a:extLst>
              <a:ext uri="{FF2B5EF4-FFF2-40B4-BE49-F238E27FC236}">
                <a16:creationId xmlns:a16="http://schemas.microsoft.com/office/drawing/2014/main" id="{3975310C-3853-ACD2-A781-641CF53E2930}"/>
              </a:ext>
            </a:extLst>
          </p:cNvPr>
          <p:cNvSpPr txBox="1"/>
          <p:nvPr/>
        </p:nvSpPr>
        <p:spPr>
          <a:xfrm>
            <a:off x="6307792" y="2239078"/>
            <a:ext cx="3749040" cy="830997"/>
          </a:xfrm>
          <a:prstGeom prst="rect">
            <a:avLst/>
          </a:prstGeom>
          <a:noFill/>
        </p:spPr>
        <p:txBody>
          <a:bodyPr wrap="square" rtlCol="0">
            <a:spAutoFit/>
          </a:bodyPr>
          <a:lstStyle/>
          <a:p>
            <a:r>
              <a:rPr lang="en-US" sz="2400" dirty="0">
                <a:solidFill>
                  <a:schemeClr val="bg1"/>
                </a:solidFill>
              </a:rPr>
              <a:t>Expositor Name</a:t>
            </a:r>
          </a:p>
          <a:p>
            <a:r>
              <a:rPr lang="en-US" sz="2400" dirty="0">
                <a:solidFill>
                  <a:schemeClr val="bg1"/>
                </a:solidFill>
              </a:rPr>
              <a:t>Role can be here</a:t>
            </a:r>
          </a:p>
        </p:txBody>
      </p:sp>
      <p:sp>
        <p:nvSpPr>
          <p:cNvPr id="38" name="Rounded Rectangle 20">
            <a:extLst>
              <a:ext uri="{FF2B5EF4-FFF2-40B4-BE49-F238E27FC236}">
                <a16:creationId xmlns:a16="http://schemas.microsoft.com/office/drawing/2014/main" id="{64F8A974-8A96-5D3C-4F13-79458A0C964F}"/>
              </a:ext>
            </a:extLst>
          </p:cNvPr>
          <p:cNvSpPr/>
          <p:nvPr/>
        </p:nvSpPr>
        <p:spPr>
          <a:xfrm>
            <a:off x="3536680" y="3469966"/>
            <a:ext cx="745760" cy="74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Play">
            <a:extLst>
              <a:ext uri="{FF2B5EF4-FFF2-40B4-BE49-F238E27FC236}">
                <a16:creationId xmlns:a16="http://schemas.microsoft.com/office/drawing/2014/main" id="{6CF68547-152E-605E-234C-394FD152D8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5824" y="3642895"/>
            <a:ext cx="457200" cy="457200"/>
          </a:xfrm>
          <a:prstGeom prst="rect">
            <a:avLst/>
          </a:prstGeom>
        </p:spPr>
      </p:pic>
      <p:pic>
        <p:nvPicPr>
          <p:cNvPr id="42" name="TextBox 10" descr="Heart">
            <a:extLst>
              <a:ext uri="{FF2B5EF4-FFF2-40B4-BE49-F238E27FC236}">
                <a16:creationId xmlns:a16="http://schemas.microsoft.com/office/drawing/2014/main" id="{BA764CB5-D324-E6B0-3332-0EA80E390D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9012" y="3533258"/>
            <a:ext cx="727908" cy="727908"/>
          </a:xfrm>
          <a:prstGeom prst="rect">
            <a:avLst/>
          </a:prstGeom>
        </p:spPr>
      </p:pic>
      <p:grpSp>
        <p:nvGrpSpPr>
          <p:cNvPr id="48" name="Group 47">
            <a:extLst>
              <a:ext uri="{FF2B5EF4-FFF2-40B4-BE49-F238E27FC236}">
                <a16:creationId xmlns:a16="http://schemas.microsoft.com/office/drawing/2014/main" id="{0D924E83-5628-2CC5-11FC-AB0C7704E936}"/>
              </a:ext>
            </a:extLst>
          </p:cNvPr>
          <p:cNvGrpSpPr/>
          <p:nvPr/>
        </p:nvGrpSpPr>
        <p:grpSpPr>
          <a:xfrm>
            <a:off x="5272131" y="3789857"/>
            <a:ext cx="284325" cy="65864"/>
            <a:chOff x="5272131" y="3789856"/>
            <a:chExt cx="793389" cy="183789"/>
          </a:xfrm>
        </p:grpSpPr>
        <p:sp>
          <p:nvSpPr>
            <p:cNvPr id="44" name="Oval 43">
              <a:extLst>
                <a:ext uri="{FF2B5EF4-FFF2-40B4-BE49-F238E27FC236}">
                  <a16:creationId xmlns:a16="http://schemas.microsoft.com/office/drawing/2014/main" id="{05CEBBBE-E95C-20CC-2785-42E503014D78}"/>
                </a:ext>
              </a:extLst>
            </p:cNvPr>
            <p:cNvSpPr/>
            <p:nvPr/>
          </p:nvSpPr>
          <p:spPr>
            <a:xfrm>
              <a:off x="52721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E58393A-4EFE-212C-D1C5-25DE68E1C9F8}"/>
                </a:ext>
              </a:extLst>
            </p:cNvPr>
            <p:cNvSpPr/>
            <p:nvPr/>
          </p:nvSpPr>
          <p:spPr>
            <a:xfrm>
              <a:off x="55769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86422E7-7299-620B-41E1-7B846491E64E}"/>
                </a:ext>
              </a:extLst>
            </p:cNvPr>
            <p:cNvSpPr/>
            <p:nvPr/>
          </p:nvSpPr>
          <p:spPr>
            <a:xfrm>
              <a:off x="58817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Connector 51">
            <a:extLst>
              <a:ext uri="{FF2B5EF4-FFF2-40B4-BE49-F238E27FC236}">
                <a16:creationId xmlns:a16="http://schemas.microsoft.com/office/drawing/2014/main" id="{B3ABB2C4-F88F-55F0-73BC-AB41F20CE461}"/>
              </a:ext>
            </a:extLst>
          </p:cNvPr>
          <p:cNvCxnSpPr/>
          <p:nvPr/>
        </p:nvCxnSpPr>
        <p:spPr>
          <a:xfrm>
            <a:off x="3246120" y="4932319"/>
            <a:ext cx="8778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41FEE49-E3CC-CA43-93D7-99989778C417}"/>
              </a:ext>
            </a:extLst>
          </p:cNvPr>
          <p:cNvSpPr txBox="1"/>
          <p:nvPr/>
        </p:nvSpPr>
        <p:spPr>
          <a:xfrm>
            <a:off x="3413759" y="5097373"/>
            <a:ext cx="8199121" cy="1323439"/>
          </a:xfrm>
          <a:prstGeom prst="rect">
            <a:avLst/>
          </a:prstGeom>
          <a:noFill/>
        </p:spPr>
        <p:txBody>
          <a:bodyPr wrap="square">
            <a:spAutoFit/>
          </a:bodyPr>
          <a:lstStyle/>
          <a:p>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consectetur adipiscing elit. Duis sit amet turpis dapibus massa fermentum euismod. Nam ipsum nunc, dictum in risus quis, iaculis elementum turpis. Nullam non turpis eleifend, consectetur ante in, efficitur lectus. </a:t>
            </a:r>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Nullam viverra sed ligula id dapibus. Nulla cursus consequat mi, at cursus nisl molestie vitae.</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600" dirty="0">
              <a:solidFill>
                <a:srgbClr val="1ED7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FA3C2C5B-98C4-19B8-1903-B3F995213B0C}"/>
              </a:ext>
            </a:extLst>
          </p:cNvPr>
          <p:cNvSpPr txBox="1"/>
          <p:nvPr/>
        </p:nvSpPr>
        <p:spPr>
          <a:xfrm>
            <a:off x="3506841" y="4365425"/>
            <a:ext cx="3749040" cy="461665"/>
          </a:xfrm>
          <a:prstGeom prst="rect">
            <a:avLst/>
          </a:prstGeom>
          <a:noFill/>
        </p:spPr>
        <p:txBody>
          <a:bodyPr wrap="square" rtlCol="0">
            <a:spAutoFit/>
          </a:bodyPr>
          <a:lstStyle/>
          <a:p>
            <a:r>
              <a:rPr lang="en-US" sz="2400" dirty="0">
                <a:solidFill>
                  <a:schemeClr val="bg1"/>
                </a:solidFill>
              </a:rPr>
              <a:t>Expositor Name</a:t>
            </a:r>
          </a:p>
        </p:txBody>
      </p:sp>
      <p:pic>
        <p:nvPicPr>
          <p:cNvPr id="55" name="Graphic 54" descr="Home">
            <a:hlinkClick r:id="rId7" action="ppaction://hlinksldjump"/>
            <a:extLst>
              <a:ext uri="{FF2B5EF4-FFF2-40B4-BE49-F238E27FC236}">
                <a16:creationId xmlns:a16="http://schemas.microsoft.com/office/drawing/2014/main" id="{E8069169-A278-E992-52D0-0557E49449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944" y="1372400"/>
            <a:ext cx="588926" cy="588926"/>
          </a:xfrm>
          <a:prstGeom prst="rect">
            <a:avLst/>
          </a:prstGeom>
        </p:spPr>
      </p:pic>
      <p:pic>
        <p:nvPicPr>
          <p:cNvPr id="56" name="Graphic 55" descr="Magnifying glass">
            <a:hlinkClick r:id="rId10" action="ppaction://hlinksldjump"/>
            <a:extLst>
              <a:ext uri="{FF2B5EF4-FFF2-40B4-BE49-F238E27FC236}">
                <a16:creationId xmlns:a16="http://schemas.microsoft.com/office/drawing/2014/main" id="{A61A9347-701C-1A5A-2143-227E162BF6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8944" y="4343393"/>
            <a:ext cx="588926" cy="588926"/>
          </a:xfrm>
          <a:prstGeom prst="rect">
            <a:avLst/>
          </a:prstGeom>
        </p:spPr>
      </p:pic>
      <p:pic>
        <p:nvPicPr>
          <p:cNvPr id="58" name="Graphic 57" descr="Books on shelf">
            <a:hlinkClick r:id="rId13" action="ppaction://hlinksldjump"/>
            <a:extLst>
              <a:ext uri="{FF2B5EF4-FFF2-40B4-BE49-F238E27FC236}">
                <a16:creationId xmlns:a16="http://schemas.microsoft.com/office/drawing/2014/main" id="{6A296E87-6FBC-BF45-DD2F-1001CA39EB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8944" y="2809326"/>
            <a:ext cx="588926" cy="588926"/>
          </a:xfrm>
          <a:prstGeom prst="rect">
            <a:avLst/>
          </a:prstGeom>
        </p:spPr>
      </p:pic>
      <p:pic>
        <p:nvPicPr>
          <p:cNvPr id="59" name="Graphic 58" descr="Star">
            <a:hlinkClick r:id="rId16" action="ppaction://hlinksldjump"/>
            <a:extLst>
              <a:ext uri="{FF2B5EF4-FFF2-40B4-BE49-F238E27FC236}">
                <a16:creationId xmlns:a16="http://schemas.microsoft.com/office/drawing/2014/main" id="{BD18FD58-5D73-F45C-2BDB-71EBB8C860F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0069" y="3495393"/>
            <a:ext cx="588926" cy="588926"/>
          </a:xfrm>
          <a:prstGeom prst="rect">
            <a:avLst/>
          </a:prstGeom>
        </p:spPr>
      </p:pic>
      <p:pic>
        <p:nvPicPr>
          <p:cNvPr id="60" name="Graphic 59" descr="Headphones">
            <a:hlinkClick r:id="rId19" action="ppaction://hlinksldjump"/>
            <a:extLst>
              <a:ext uri="{FF2B5EF4-FFF2-40B4-BE49-F238E27FC236}">
                <a16:creationId xmlns:a16="http://schemas.microsoft.com/office/drawing/2014/main" id="{D8CF0EA9-B3AA-EE6F-0A50-F52D5A562D9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8944" y="2035385"/>
            <a:ext cx="588926" cy="588926"/>
          </a:xfrm>
          <a:prstGeom prst="rect">
            <a:avLst/>
          </a:prstGeom>
        </p:spPr>
      </p:pic>
      <p:pic>
        <p:nvPicPr>
          <p:cNvPr id="61" name="Graphic 60" descr="Treble clef">
            <a:hlinkClick r:id="rId22" action="ppaction://hlinksldjump"/>
            <a:extLst>
              <a:ext uri="{FF2B5EF4-FFF2-40B4-BE49-F238E27FC236}">
                <a16:creationId xmlns:a16="http://schemas.microsoft.com/office/drawing/2014/main" id="{EC17E6D2-81F7-F027-0F13-F46C2870817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2550" y="5132538"/>
            <a:ext cx="642076" cy="642076"/>
          </a:xfrm>
          <a:prstGeom prst="rect">
            <a:avLst/>
          </a:prstGeom>
        </p:spPr>
      </p:pic>
      <p:pic>
        <p:nvPicPr>
          <p:cNvPr id="62" name="Graphic 61" descr="Music notes">
            <a:hlinkClick r:id="rId25" action="ppaction://hlinksldjump"/>
            <a:extLst>
              <a:ext uri="{FF2B5EF4-FFF2-40B4-BE49-F238E27FC236}">
                <a16:creationId xmlns:a16="http://schemas.microsoft.com/office/drawing/2014/main" id="{E04D18B6-82B6-1F58-09E0-9284C5F1EEC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3460" y="5977515"/>
            <a:ext cx="642076" cy="642076"/>
          </a:xfrm>
          <a:prstGeom prst="rect">
            <a:avLst/>
          </a:prstGeom>
        </p:spPr>
      </p:pic>
      <p:pic>
        <p:nvPicPr>
          <p:cNvPr id="63" name="spotify logo" descr="Spotify Logo Png - Free Transparent PNG Logos">
            <a:hlinkClick r:id="rId28" action="ppaction://hlinksldjump"/>
            <a:extLst>
              <a:ext uri="{FF2B5EF4-FFF2-40B4-BE49-F238E27FC236}">
                <a16:creationId xmlns:a16="http://schemas.microsoft.com/office/drawing/2014/main" id="{467191B0-7B42-A3B1-2B9E-0414071D666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86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EEEA7E11-457B-9943-43BA-E86238AAD910}"/>
              </a:ext>
            </a:extLst>
          </p:cNvPr>
          <p:cNvSpPr/>
          <p:nvPr/>
        </p:nvSpPr>
        <p:spPr>
          <a:xfrm>
            <a:off x="234297" y="4310040"/>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sp>
        <p:nvSpPr>
          <p:cNvPr id="15" name="Rounded Rectangle 14">
            <a:extLst>
              <a:ext uri="{FF2B5EF4-FFF2-40B4-BE49-F238E27FC236}">
                <a16:creationId xmlns:a16="http://schemas.microsoft.com/office/drawing/2014/main" id="{1B0F4226-4649-E40F-28A5-FB130204C68A}"/>
              </a:ext>
            </a:extLst>
          </p:cNvPr>
          <p:cNvSpPr/>
          <p:nvPr/>
        </p:nvSpPr>
        <p:spPr>
          <a:xfrm>
            <a:off x="3672840" y="1296200"/>
            <a:ext cx="2194560" cy="219456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a:extLst>
              <a:ext uri="{FF2B5EF4-FFF2-40B4-BE49-F238E27FC236}">
                <a16:creationId xmlns:a16="http://schemas.microsoft.com/office/drawing/2014/main" id="{91A19E65-9BD1-04D6-5A77-CF1987D258FE}"/>
              </a:ext>
            </a:extLst>
          </p:cNvPr>
          <p:cNvSpPr txBox="1"/>
          <p:nvPr/>
        </p:nvSpPr>
        <p:spPr>
          <a:xfrm>
            <a:off x="3672840" y="494086"/>
            <a:ext cx="5217056" cy="584775"/>
          </a:xfrm>
          <a:prstGeom prst="rect">
            <a:avLst/>
          </a:prstGeom>
          <a:noFill/>
        </p:spPr>
        <p:txBody>
          <a:bodyPr wrap="square" rtlCol="0">
            <a:spAutoFit/>
          </a:bodyPr>
          <a:lstStyle/>
          <a:p>
            <a:r>
              <a:rPr lang="en-US" sz="3200" b="1" dirty="0">
                <a:solidFill>
                  <a:schemeClr val="bg1"/>
                </a:solidFill>
                <a:latin typeface="Montserrat" pitchFamily="2" charset="77"/>
              </a:rPr>
              <a:t>Sites we </a:t>
            </a:r>
            <a:r>
              <a:rPr lang="en-US" sz="3200" b="1" dirty="0">
                <a:solidFill>
                  <a:schemeClr val="accent1"/>
                </a:solidFill>
                <a:latin typeface="Montserrat" pitchFamily="2" charset="77"/>
              </a:rPr>
              <a:t>Research</a:t>
            </a:r>
          </a:p>
        </p:txBody>
      </p:sp>
      <p:sp>
        <p:nvSpPr>
          <p:cNvPr id="23" name="Rounded Rectangle 22">
            <a:extLst>
              <a:ext uri="{FF2B5EF4-FFF2-40B4-BE49-F238E27FC236}">
                <a16:creationId xmlns:a16="http://schemas.microsoft.com/office/drawing/2014/main" id="{D227BC41-DDD9-317B-0E0F-62A57F6271B1}"/>
              </a:ext>
            </a:extLst>
          </p:cNvPr>
          <p:cNvSpPr/>
          <p:nvPr/>
        </p:nvSpPr>
        <p:spPr>
          <a:xfrm>
            <a:off x="6096000" y="1296200"/>
            <a:ext cx="2194560" cy="21945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C3836829-51FB-F116-6D55-85690764074D}"/>
              </a:ext>
            </a:extLst>
          </p:cNvPr>
          <p:cNvSpPr/>
          <p:nvPr/>
        </p:nvSpPr>
        <p:spPr>
          <a:xfrm>
            <a:off x="8485210" y="1296200"/>
            <a:ext cx="2194560" cy="21945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58CDBF49-9B66-4483-1F7C-0F8E7208A653}"/>
              </a:ext>
            </a:extLst>
          </p:cNvPr>
          <p:cNvSpPr/>
          <p:nvPr/>
        </p:nvSpPr>
        <p:spPr>
          <a:xfrm>
            <a:off x="3672840" y="3734600"/>
            <a:ext cx="2194560" cy="21945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F5F6DBF2-ACCB-F2B7-E179-872E98022A5E}"/>
              </a:ext>
            </a:extLst>
          </p:cNvPr>
          <p:cNvSpPr/>
          <p:nvPr/>
        </p:nvSpPr>
        <p:spPr>
          <a:xfrm>
            <a:off x="6096000" y="3734600"/>
            <a:ext cx="2194560" cy="21945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A29A1EFE-3BD1-638B-2EE4-26AA2F17B790}"/>
              </a:ext>
            </a:extLst>
          </p:cNvPr>
          <p:cNvSpPr/>
          <p:nvPr/>
        </p:nvSpPr>
        <p:spPr>
          <a:xfrm>
            <a:off x="8485210" y="3734600"/>
            <a:ext cx="2194560" cy="21945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B93375-5171-BBB2-9911-70C95E404ADA}"/>
              </a:ext>
            </a:extLst>
          </p:cNvPr>
          <p:cNvSpPr txBox="1"/>
          <p:nvPr/>
        </p:nvSpPr>
        <p:spPr>
          <a:xfrm>
            <a:off x="3651715" y="2721950"/>
            <a:ext cx="2279020" cy="335653"/>
          </a:xfrm>
          <a:prstGeom prst="rect">
            <a:avLst/>
          </a:prstGeom>
          <a:noFill/>
        </p:spPr>
        <p:txBody>
          <a:bodyPr wrap="square" rtlCol="0">
            <a:spAutoFit/>
          </a:bodyPr>
          <a:lstStyle/>
          <a:p>
            <a:pPr algn="ctr"/>
            <a:r>
              <a:rPr lang="en-US" sz="1600" b="1" dirty="0" err="1">
                <a:solidFill>
                  <a:schemeClr val="bg1"/>
                </a:solidFill>
                <a:latin typeface="Montserrat" pitchFamily="2" charset="77"/>
              </a:rPr>
              <a:t>ppthemes.com</a:t>
            </a:r>
            <a:endParaRPr lang="en-US" sz="1600" b="1" dirty="0">
              <a:solidFill>
                <a:schemeClr val="bg1"/>
              </a:solidFill>
              <a:latin typeface="Montserrat" pitchFamily="2" charset="77"/>
            </a:endParaRPr>
          </a:p>
        </p:txBody>
      </p:sp>
      <p:sp>
        <p:nvSpPr>
          <p:cNvPr id="35" name="TextBox 34">
            <a:extLst>
              <a:ext uri="{FF2B5EF4-FFF2-40B4-BE49-F238E27FC236}">
                <a16:creationId xmlns:a16="http://schemas.microsoft.com/office/drawing/2014/main" id="{2439E161-AA84-D79C-C9EE-A667ABADEBD2}"/>
              </a:ext>
            </a:extLst>
          </p:cNvPr>
          <p:cNvSpPr txBox="1"/>
          <p:nvPr/>
        </p:nvSpPr>
        <p:spPr>
          <a:xfrm>
            <a:off x="6263640" y="2721950"/>
            <a:ext cx="1934385" cy="338554"/>
          </a:xfrm>
          <a:prstGeom prst="rect">
            <a:avLst/>
          </a:prstGeom>
          <a:noFill/>
        </p:spPr>
        <p:txBody>
          <a:bodyPr wrap="square" rtlCol="0">
            <a:spAutoFit/>
          </a:bodyPr>
          <a:lstStyle/>
          <a:p>
            <a:pPr algn="ctr"/>
            <a:r>
              <a:rPr lang="en-US" sz="1600" b="1" dirty="0" err="1">
                <a:solidFill>
                  <a:schemeClr val="bg1"/>
                </a:solidFill>
                <a:latin typeface="Montserrat" pitchFamily="2" charset="77"/>
              </a:rPr>
              <a:t>slidesgratis.com</a:t>
            </a:r>
            <a:endParaRPr lang="en-US" sz="1600" b="1" dirty="0">
              <a:solidFill>
                <a:schemeClr val="bg1"/>
              </a:solidFill>
              <a:latin typeface="Montserrat" pitchFamily="2" charset="77"/>
            </a:endParaRPr>
          </a:p>
        </p:txBody>
      </p:sp>
      <p:sp>
        <p:nvSpPr>
          <p:cNvPr id="36" name="TextBox 35">
            <a:extLst>
              <a:ext uri="{FF2B5EF4-FFF2-40B4-BE49-F238E27FC236}">
                <a16:creationId xmlns:a16="http://schemas.microsoft.com/office/drawing/2014/main" id="{1895E4A6-380E-D46C-940B-E0C1900D50E3}"/>
              </a:ext>
            </a:extLst>
          </p:cNvPr>
          <p:cNvSpPr txBox="1"/>
          <p:nvPr/>
        </p:nvSpPr>
        <p:spPr>
          <a:xfrm>
            <a:off x="8580120" y="2721950"/>
            <a:ext cx="1934385" cy="338554"/>
          </a:xfrm>
          <a:prstGeom prst="rect">
            <a:avLst/>
          </a:prstGeom>
          <a:noFill/>
        </p:spPr>
        <p:txBody>
          <a:bodyPr wrap="square" rtlCol="0">
            <a:spAutoFit/>
          </a:bodyPr>
          <a:lstStyle/>
          <a:p>
            <a:pPr algn="ctr"/>
            <a:r>
              <a:rPr lang="en-US" sz="1600" b="1" dirty="0" err="1">
                <a:solidFill>
                  <a:schemeClr val="bg1"/>
                </a:solidFill>
                <a:latin typeface="Montserrat" pitchFamily="2" charset="77"/>
              </a:rPr>
              <a:t>freepik.com</a:t>
            </a:r>
            <a:endParaRPr lang="en-US" sz="1600" b="1" dirty="0">
              <a:solidFill>
                <a:schemeClr val="bg1"/>
              </a:solidFill>
              <a:latin typeface="Montserrat" pitchFamily="2" charset="77"/>
            </a:endParaRPr>
          </a:p>
        </p:txBody>
      </p:sp>
      <p:sp>
        <p:nvSpPr>
          <p:cNvPr id="39" name="TextBox 38">
            <a:extLst>
              <a:ext uri="{FF2B5EF4-FFF2-40B4-BE49-F238E27FC236}">
                <a16:creationId xmlns:a16="http://schemas.microsoft.com/office/drawing/2014/main" id="{96F68FA7-2A7B-4839-0710-ADB90ED14B3A}"/>
              </a:ext>
            </a:extLst>
          </p:cNvPr>
          <p:cNvSpPr txBox="1"/>
          <p:nvPr/>
        </p:nvSpPr>
        <p:spPr>
          <a:xfrm>
            <a:off x="3887295" y="5251790"/>
            <a:ext cx="1765650" cy="338554"/>
          </a:xfrm>
          <a:prstGeom prst="rect">
            <a:avLst/>
          </a:prstGeom>
          <a:noFill/>
        </p:spPr>
        <p:txBody>
          <a:bodyPr wrap="square" rtlCol="0">
            <a:spAutoFit/>
          </a:bodyPr>
          <a:lstStyle/>
          <a:p>
            <a:pPr algn="ctr"/>
            <a:r>
              <a:rPr lang="en-US" sz="1600" b="1" dirty="0" err="1">
                <a:solidFill>
                  <a:schemeClr val="bg1"/>
                </a:solidFill>
                <a:latin typeface="Montserrat" pitchFamily="2" charset="77"/>
              </a:rPr>
              <a:t>pexels.com</a:t>
            </a:r>
            <a:endParaRPr lang="en-US" sz="1600" b="1" dirty="0">
              <a:solidFill>
                <a:schemeClr val="bg1"/>
              </a:solidFill>
              <a:latin typeface="Montserrat" pitchFamily="2" charset="77"/>
            </a:endParaRPr>
          </a:p>
        </p:txBody>
      </p:sp>
      <p:sp>
        <p:nvSpPr>
          <p:cNvPr id="41" name="TextBox 40">
            <a:extLst>
              <a:ext uri="{FF2B5EF4-FFF2-40B4-BE49-F238E27FC236}">
                <a16:creationId xmlns:a16="http://schemas.microsoft.com/office/drawing/2014/main" id="{FBB4E9F1-EB90-048F-30AC-5B83D31F7E4A}"/>
              </a:ext>
            </a:extLst>
          </p:cNvPr>
          <p:cNvSpPr txBox="1"/>
          <p:nvPr/>
        </p:nvSpPr>
        <p:spPr>
          <a:xfrm>
            <a:off x="6263640" y="5251790"/>
            <a:ext cx="1934385" cy="338554"/>
          </a:xfrm>
          <a:prstGeom prst="rect">
            <a:avLst/>
          </a:prstGeom>
          <a:noFill/>
        </p:spPr>
        <p:txBody>
          <a:bodyPr wrap="square" rtlCol="0">
            <a:spAutoFit/>
          </a:bodyPr>
          <a:lstStyle/>
          <a:p>
            <a:pPr algn="ctr"/>
            <a:r>
              <a:rPr lang="en-US" sz="1600" b="1" dirty="0" err="1">
                <a:solidFill>
                  <a:schemeClr val="bg1"/>
                </a:solidFill>
                <a:latin typeface="Montserrat" pitchFamily="2" charset="77"/>
              </a:rPr>
              <a:t>pixabay.com</a:t>
            </a:r>
            <a:endParaRPr lang="en-US" sz="1600" b="1" dirty="0">
              <a:solidFill>
                <a:schemeClr val="bg1"/>
              </a:solidFill>
              <a:latin typeface="Montserrat" pitchFamily="2" charset="77"/>
            </a:endParaRPr>
          </a:p>
        </p:txBody>
      </p:sp>
      <p:sp>
        <p:nvSpPr>
          <p:cNvPr id="45" name="TextBox 44">
            <a:extLst>
              <a:ext uri="{FF2B5EF4-FFF2-40B4-BE49-F238E27FC236}">
                <a16:creationId xmlns:a16="http://schemas.microsoft.com/office/drawing/2014/main" id="{0CE6D8AD-6019-5571-71A2-8AC2D4D412F1}"/>
              </a:ext>
            </a:extLst>
          </p:cNvPr>
          <p:cNvSpPr txBox="1"/>
          <p:nvPr/>
        </p:nvSpPr>
        <p:spPr>
          <a:xfrm>
            <a:off x="8580120" y="5251790"/>
            <a:ext cx="1934385" cy="338554"/>
          </a:xfrm>
          <a:prstGeom prst="rect">
            <a:avLst/>
          </a:prstGeom>
          <a:noFill/>
        </p:spPr>
        <p:txBody>
          <a:bodyPr wrap="square" rtlCol="0">
            <a:spAutoFit/>
          </a:bodyPr>
          <a:lstStyle/>
          <a:p>
            <a:pPr algn="ctr"/>
            <a:r>
              <a:rPr lang="en-US" sz="1600" b="1" dirty="0" err="1">
                <a:solidFill>
                  <a:schemeClr val="bg1"/>
                </a:solidFill>
                <a:latin typeface="Montserrat" pitchFamily="2" charset="77"/>
              </a:rPr>
              <a:t>flaticon.com</a:t>
            </a:r>
            <a:endParaRPr lang="en-US" sz="1600" b="1" dirty="0">
              <a:solidFill>
                <a:schemeClr val="bg1"/>
              </a:solidFill>
              <a:latin typeface="Montserrat" pitchFamily="2" charset="77"/>
            </a:endParaRPr>
          </a:p>
        </p:txBody>
      </p:sp>
      <p:pic>
        <p:nvPicPr>
          <p:cNvPr id="8194" name="Picture 2" descr="🥇 +4000 FREE Creative PowerPoint Templates to Download【 Best 2022 PPT  Presentation 】">
            <a:extLst>
              <a:ext uri="{FF2B5EF4-FFF2-40B4-BE49-F238E27FC236}">
                <a16:creationId xmlns:a16="http://schemas.microsoft.com/office/drawing/2014/main" id="{5B498F58-7C17-34F3-E538-E6224FDFD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840" y="1712673"/>
            <a:ext cx="2146300" cy="9779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lantillas de PowerPoint Gratis para tus presentaciones 100% editables ✅">
            <a:extLst>
              <a:ext uri="{FF2B5EF4-FFF2-40B4-BE49-F238E27FC236}">
                <a16:creationId xmlns:a16="http://schemas.microsoft.com/office/drawing/2014/main" id="{6A5CC8A6-D2CB-970E-0AE3-A343C61FE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014" y="1991478"/>
            <a:ext cx="1456277" cy="67674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reepik Logo PNG Transparent &amp; SVG Vector - Freebie Supply">
            <a:extLst>
              <a:ext uri="{FF2B5EF4-FFF2-40B4-BE49-F238E27FC236}">
                <a16:creationId xmlns:a16="http://schemas.microsoft.com/office/drawing/2014/main" id="{D9C7D861-9947-D784-6F34-F9653A6B9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0574" y="1484613"/>
            <a:ext cx="1675244" cy="125643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ow should I give credit? Can I use your logo? – Pexels">
            <a:extLst>
              <a:ext uri="{FF2B5EF4-FFF2-40B4-BE49-F238E27FC236}">
                <a16:creationId xmlns:a16="http://schemas.microsoft.com/office/drawing/2014/main" id="{4302B597-6EA1-BB28-8375-46777D2FEE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295" y="4471653"/>
            <a:ext cx="1765650" cy="62390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Pixabay Logo Escribiendo - Imagen gratis en Pixabay">
            <a:extLst>
              <a:ext uri="{FF2B5EF4-FFF2-40B4-BE49-F238E27FC236}">
                <a16:creationId xmlns:a16="http://schemas.microsoft.com/office/drawing/2014/main" id="{621D452A-047D-FAA0-39E2-D0B6A4F654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3346" b="38941"/>
          <a:stretch/>
        </p:blipFill>
        <p:spPr bwMode="auto">
          <a:xfrm>
            <a:off x="6281368" y="4486254"/>
            <a:ext cx="1843315" cy="490095"/>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a:extLst>
              <a:ext uri="{FF2B5EF4-FFF2-40B4-BE49-F238E27FC236}">
                <a16:creationId xmlns:a16="http://schemas.microsoft.com/office/drawing/2014/main" id="{22B79664-4AE1-3B98-D444-5411935F3C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0120" y="4666340"/>
            <a:ext cx="1755698" cy="342453"/>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descr="Home">
            <a:hlinkClick r:id="rId8" action="ppaction://hlinksldjump"/>
            <a:extLst>
              <a:ext uri="{FF2B5EF4-FFF2-40B4-BE49-F238E27FC236}">
                <a16:creationId xmlns:a16="http://schemas.microsoft.com/office/drawing/2014/main" id="{FD7656A9-EC38-9FB6-3AF5-832F824D9D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944" y="1372400"/>
            <a:ext cx="588926" cy="588926"/>
          </a:xfrm>
          <a:prstGeom prst="rect">
            <a:avLst/>
          </a:prstGeom>
        </p:spPr>
      </p:pic>
      <p:pic>
        <p:nvPicPr>
          <p:cNvPr id="56" name="Graphic 55" descr="Magnifying glass">
            <a:hlinkClick r:id="rId11" action="ppaction://hlinksldjump"/>
            <a:extLst>
              <a:ext uri="{FF2B5EF4-FFF2-40B4-BE49-F238E27FC236}">
                <a16:creationId xmlns:a16="http://schemas.microsoft.com/office/drawing/2014/main" id="{F90CD317-AD9B-03C1-1676-C187B3F4F9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8944" y="4343393"/>
            <a:ext cx="588926" cy="588926"/>
          </a:xfrm>
          <a:prstGeom prst="rect">
            <a:avLst/>
          </a:prstGeom>
        </p:spPr>
      </p:pic>
      <p:pic>
        <p:nvPicPr>
          <p:cNvPr id="57" name="Graphic 56" descr="Books on shelf">
            <a:hlinkClick r:id="rId14" action="ppaction://hlinksldjump"/>
            <a:extLst>
              <a:ext uri="{FF2B5EF4-FFF2-40B4-BE49-F238E27FC236}">
                <a16:creationId xmlns:a16="http://schemas.microsoft.com/office/drawing/2014/main" id="{E1BFF8A0-94BE-8E2E-8DE0-544221465A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8944" y="2809326"/>
            <a:ext cx="588926" cy="588926"/>
          </a:xfrm>
          <a:prstGeom prst="rect">
            <a:avLst/>
          </a:prstGeom>
        </p:spPr>
      </p:pic>
      <p:pic>
        <p:nvPicPr>
          <p:cNvPr id="58" name="Graphic 57" descr="Star">
            <a:hlinkClick r:id="rId17" action="ppaction://hlinksldjump"/>
            <a:extLst>
              <a:ext uri="{FF2B5EF4-FFF2-40B4-BE49-F238E27FC236}">
                <a16:creationId xmlns:a16="http://schemas.microsoft.com/office/drawing/2014/main" id="{D7377EE8-2DD8-1B58-74D8-7D2A5F9C4B4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50069" y="3495393"/>
            <a:ext cx="588926" cy="588926"/>
          </a:xfrm>
          <a:prstGeom prst="rect">
            <a:avLst/>
          </a:prstGeom>
        </p:spPr>
      </p:pic>
      <p:pic>
        <p:nvPicPr>
          <p:cNvPr id="59" name="Graphic 58" descr="Headphones">
            <a:hlinkClick r:id="rId20" action="ppaction://hlinksldjump"/>
            <a:extLst>
              <a:ext uri="{FF2B5EF4-FFF2-40B4-BE49-F238E27FC236}">
                <a16:creationId xmlns:a16="http://schemas.microsoft.com/office/drawing/2014/main" id="{223CB226-2A43-8961-457F-7AF229AEEBB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28944" y="2035385"/>
            <a:ext cx="588926" cy="588926"/>
          </a:xfrm>
          <a:prstGeom prst="rect">
            <a:avLst/>
          </a:prstGeom>
        </p:spPr>
      </p:pic>
      <p:pic>
        <p:nvPicPr>
          <p:cNvPr id="60" name="Graphic 59" descr="Treble clef">
            <a:hlinkClick r:id="rId23" action="ppaction://hlinksldjump"/>
            <a:extLst>
              <a:ext uri="{FF2B5EF4-FFF2-40B4-BE49-F238E27FC236}">
                <a16:creationId xmlns:a16="http://schemas.microsoft.com/office/drawing/2014/main" id="{976741FB-87D5-B48C-5DC8-5A0A86666B0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62550" y="5132538"/>
            <a:ext cx="642076" cy="642076"/>
          </a:xfrm>
          <a:prstGeom prst="rect">
            <a:avLst/>
          </a:prstGeom>
        </p:spPr>
      </p:pic>
      <p:pic>
        <p:nvPicPr>
          <p:cNvPr id="61" name="Graphic 60" descr="Music notes">
            <a:hlinkClick r:id="rId26" action="ppaction://hlinksldjump"/>
            <a:extLst>
              <a:ext uri="{FF2B5EF4-FFF2-40B4-BE49-F238E27FC236}">
                <a16:creationId xmlns:a16="http://schemas.microsoft.com/office/drawing/2014/main" id="{219D36E6-481F-A828-871C-8E2140505BA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53460" y="5977515"/>
            <a:ext cx="642076" cy="642076"/>
          </a:xfrm>
          <a:prstGeom prst="rect">
            <a:avLst/>
          </a:prstGeom>
        </p:spPr>
      </p:pic>
      <p:pic>
        <p:nvPicPr>
          <p:cNvPr id="62" name="spotify logo" descr="Spotify Logo Png - Free Transparent PNG Logos">
            <a:hlinkClick r:id="rId29" action="ppaction://hlinksldjump"/>
            <a:extLst>
              <a:ext uri="{FF2B5EF4-FFF2-40B4-BE49-F238E27FC236}">
                <a16:creationId xmlns:a16="http://schemas.microsoft.com/office/drawing/2014/main" id="{59AF4269-A013-CF1B-C0E2-A693E04573C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2F65A8-B02A-E28E-03BE-DD511298CC92}"/>
              </a:ext>
            </a:extLst>
          </p:cNvPr>
          <p:cNvSpPr/>
          <p:nvPr/>
        </p:nvSpPr>
        <p:spPr>
          <a:xfrm>
            <a:off x="3129332" y="-1"/>
            <a:ext cx="9062668" cy="4343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68828A-FA26-E4F8-EB60-3F196D0E9508}"/>
              </a:ext>
            </a:extLst>
          </p:cNvPr>
          <p:cNvSpPr/>
          <p:nvPr/>
        </p:nvSpPr>
        <p:spPr>
          <a:xfrm>
            <a:off x="3108960" y="-4259"/>
            <a:ext cx="9069462" cy="4343393"/>
          </a:xfrm>
          <a:prstGeom prst="rect">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EA7E11-457B-9943-43BA-E86238AAD910}"/>
              </a:ext>
            </a:extLst>
          </p:cNvPr>
          <p:cNvSpPr/>
          <p:nvPr/>
        </p:nvSpPr>
        <p:spPr>
          <a:xfrm>
            <a:off x="234297" y="5096107"/>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solidFill>
                  <a:schemeClr val="bg1"/>
                </a:solidFill>
                <a:latin typeface="Montserrat" pitchFamily="2" charset="77"/>
              </a:rPr>
              <a:t>Conclusions</a:t>
            </a:r>
          </a:p>
        </p:txBody>
      </p:sp>
      <p:sp>
        <p:nvSpPr>
          <p:cNvPr id="51" name="title">
            <a:extLst>
              <a:ext uri="{FF2B5EF4-FFF2-40B4-BE49-F238E27FC236}">
                <a16:creationId xmlns:a16="http://schemas.microsoft.com/office/drawing/2014/main" id="{6FF5FFE6-7705-274B-A2E6-4F03C30CBEFE}"/>
              </a:ext>
            </a:extLst>
          </p:cNvPr>
          <p:cNvSpPr txBox="1"/>
          <p:nvPr/>
        </p:nvSpPr>
        <p:spPr>
          <a:xfrm>
            <a:off x="6349289" y="756312"/>
            <a:ext cx="3891176" cy="1569660"/>
          </a:xfrm>
          <a:prstGeom prst="rect">
            <a:avLst/>
          </a:prstGeom>
          <a:noFill/>
        </p:spPr>
        <p:txBody>
          <a:bodyPr wrap="square" rtlCol="0">
            <a:spAutoFit/>
          </a:bodyPr>
          <a:lstStyle/>
          <a:p>
            <a:r>
              <a:rPr lang="en-US" sz="4800" b="1" dirty="0">
                <a:solidFill>
                  <a:schemeClr val="bg1"/>
                </a:solidFill>
                <a:latin typeface="Montserrat" pitchFamily="2" charset="77"/>
              </a:rPr>
              <a:t>Your Title Topic # 2</a:t>
            </a:r>
          </a:p>
        </p:txBody>
      </p:sp>
      <p:sp>
        <p:nvSpPr>
          <p:cNvPr id="37" name="TextBox 36">
            <a:extLst>
              <a:ext uri="{FF2B5EF4-FFF2-40B4-BE49-F238E27FC236}">
                <a16:creationId xmlns:a16="http://schemas.microsoft.com/office/drawing/2014/main" id="{3975310C-3853-ACD2-A781-641CF53E2930}"/>
              </a:ext>
            </a:extLst>
          </p:cNvPr>
          <p:cNvSpPr txBox="1"/>
          <p:nvPr/>
        </p:nvSpPr>
        <p:spPr>
          <a:xfrm>
            <a:off x="6307792" y="2239078"/>
            <a:ext cx="3749040" cy="830997"/>
          </a:xfrm>
          <a:prstGeom prst="rect">
            <a:avLst/>
          </a:prstGeom>
          <a:noFill/>
        </p:spPr>
        <p:txBody>
          <a:bodyPr wrap="square" rtlCol="0">
            <a:spAutoFit/>
          </a:bodyPr>
          <a:lstStyle/>
          <a:p>
            <a:r>
              <a:rPr lang="en-US" sz="2400" dirty="0">
                <a:solidFill>
                  <a:schemeClr val="bg1"/>
                </a:solidFill>
              </a:rPr>
              <a:t>Expositor Name</a:t>
            </a:r>
          </a:p>
          <a:p>
            <a:r>
              <a:rPr lang="en-US" sz="2400" dirty="0">
                <a:solidFill>
                  <a:schemeClr val="bg1"/>
                </a:solidFill>
              </a:rPr>
              <a:t>Role can be here</a:t>
            </a:r>
          </a:p>
        </p:txBody>
      </p:sp>
      <p:sp>
        <p:nvSpPr>
          <p:cNvPr id="38" name="Oval 37">
            <a:extLst>
              <a:ext uri="{FF2B5EF4-FFF2-40B4-BE49-F238E27FC236}">
                <a16:creationId xmlns:a16="http://schemas.microsoft.com/office/drawing/2014/main" id="{64F8A974-8A96-5D3C-4F13-79458A0C964F}"/>
              </a:ext>
            </a:extLst>
          </p:cNvPr>
          <p:cNvSpPr/>
          <p:nvPr/>
        </p:nvSpPr>
        <p:spPr>
          <a:xfrm>
            <a:off x="3536680" y="3469966"/>
            <a:ext cx="745760" cy="74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Play">
            <a:extLst>
              <a:ext uri="{FF2B5EF4-FFF2-40B4-BE49-F238E27FC236}">
                <a16:creationId xmlns:a16="http://schemas.microsoft.com/office/drawing/2014/main" id="{6CF68547-152E-605E-234C-394FD152D8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55824" y="3642895"/>
            <a:ext cx="457200" cy="457200"/>
          </a:xfrm>
          <a:prstGeom prst="rect">
            <a:avLst/>
          </a:prstGeom>
        </p:spPr>
      </p:pic>
      <p:pic>
        <p:nvPicPr>
          <p:cNvPr id="42" name="Graphic 41" descr="Heart">
            <a:extLst>
              <a:ext uri="{FF2B5EF4-FFF2-40B4-BE49-F238E27FC236}">
                <a16:creationId xmlns:a16="http://schemas.microsoft.com/office/drawing/2014/main" id="{BA764CB5-D324-E6B0-3332-0EA80E390D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9012" y="3533258"/>
            <a:ext cx="727908" cy="727908"/>
          </a:xfrm>
          <a:prstGeom prst="rect">
            <a:avLst/>
          </a:prstGeom>
        </p:spPr>
      </p:pic>
      <p:grpSp>
        <p:nvGrpSpPr>
          <p:cNvPr id="48" name="Group 47">
            <a:extLst>
              <a:ext uri="{FF2B5EF4-FFF2-40B4-BE49-F238E27FC236}">
                <a16:creationId xmlns:a16="http://schemas.microsoft.com/office/drawing/2014/main" id="{0D924E83-5628-2CC5-11FC-AB0C7704E936}"/>
              </a:ext>
            </a:extLst>
          </p:cNvPr>
          <p:cNvGrpSpPr/>
          <p:nvPr/>
        </p:nvGrpSpPr>
        <p:grpSpPr>
          <a:xfrm>
            <a:off x="5272131" y="3789857"/>
            <a:ext cx="284325" cy="65864"/>
            <a:chOff x="5272131" y="3789856"/>
            <a:chExt cx="793389" cy="183789"/>
          </a:xfrm>
        </p:grpSpPr>
        <p:sp>
          <p:nvSpPr>
            <p:cNvPr id="44" name="Oval 43">
              <a:extLst>
                <a:ext uri="{FF2B5EF4-FFF2-40B4-BE49-F238E27FC236}">
                  <a16:creationId xmlns:a16="http://schemas.microsoft.com/office/drawing/2014/main" id="{05CEBBBE-E95C-20CC-2785-42E503014D78}"/>
                </a:ext>
              </a:extLst>
            </p:cNvPr>
            <p:cNvSpPr/>
            <p:nvPr/>
          </p:nvSpPr>
          <p:spPr>
            <a:xfrm>
              <a:off x="52721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E58393A-4EFE-212C-D1C5-25DE68E1C9F8}"/>
                </a:ext>
              </a:extLst>
            </p:cNvPr>
            <p:cNvSpPr/>
            <p:nvPr/>
          </p:nvSpPr>
          <p:spPr>
            <a:xfrm>
              <a:off x="55769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86422E7-7299-620B-41E1-7B846491E64E}"/>
                </a:ext>
              </a:extLst>
            </p:cNvPr>
            <p:cNvSpPr/>
            <p:nvPr/>
          </p:nvSpPr>
          <p:spPr>
            <a:xfrm>
              <a:off x="5881731" y="3789856"/>
              <a:ext cx="183789" cy="1837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Connector 51">
            <a:extLst>
              <a:ext uri="{FF2B5EF4-FFF2-40B4-BE49-F238E27FC236}">
                <a16:creationId xmlns:a16="http://schemas.microsoft.com/office/drawing/2014/main" id="{B3ABB2C4-F88F-55F0-73BC-AB41F20CE461}"/>
              </a:ext>
            </a:extLst>
          </p:cNvPr>
          <p:cNvCxnSpPr/>
          <p:nvPr/>
        </p:nvCxnSpPr>
        <p:spPr>
          <a:xfrm>
            <a:off x="3246120" y="4932319"/>
            <a:ext cx="87782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41FEE49-E3CC-CA43-93D7-99989778C417}"/>
              </a:ext>
            </a:extLst>
          </p:cNvPr>
          <p:cNvSpPr txBox="1"/>
          <p:nvPr/>
        </p:nvSpPr>
        <p:spPr>
          <a:xfrm>
            <a:off x="3413759" y="5097373"/>
            <a:ext cx="8199121" cy="1323439"/>
          </a:xfrm>
          <a:prstGeom prst="rect">
            <a:avLst/>
          </a:prstGeom>
          <a:noFill/>
        </p:spPr>
        <p:txBody>
          <a:bodyPr wrap="square">
            <a:spAutoFit/>
          </a:bodyPr>
          <a:lstStyle/>
          <a:p>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consectetur adipiscing elit. Duis sit amet turpis dapibus massa fermentum euismod. Nam ipsum nunc, dictum in risus quis, iaculis elementum turpis. Nullam non turpis eleifend, consectetur ante in, efficitur lectus. </a:t>
            </a:r>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Nullam viverra sed ligula id dapibus. Nulla cursus consequat mi, at cursus nisl molestie vitae.</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600" dirty="0">
              <a:solidFill>
                <a:srgbClr val="1ED7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FA3C2C5B-98C4-19B8-1903-B3F995213B0C}"/>
              </a:ext>
            </a:extLst>
          </p:cNvPr>
          <p:cNvSpPr txBox="1"/>
          <p:nvPr/>
        </p:nvSpPr>
        <p:spPr>
          <a:xfrm>
            <a:off x="3506841" y="4365425"/>
            <a:ext cx="3749040" cy="461665"/>
          </a:xfrm>
          <a:prstGeom prst="rect">
            <a:avLst/>
          </a:prstGeom>
          <a:noFill/>
        </p:spPr>
        <p:txBody>
          <a:bodyPr wrap="square" rtlCol="0">
            <a:spAutoFit/>
          </a:bodyPr>
          <a:lstStyle/>
          <a:p>
            <a:r>
              <a:rPr lang="en-US" sz="2400" dirty="0">
                <a:solidFill>
                  <a:schemeClr val="bg1"/>
                </a:solidFill>
              </a:rPr>
              <a:t>Expositor Name</a:t>
            </a:r>
          </a:p>
        </p:txBody>
      </p:sp>
      <p:pic>
        <p:nvPicPr>
          <p:cNvPr id="9" name="Picture Placeholder 8">
            <a:extLst>
              <a:ext uri="{FF2B5EF4-FFF2-40B4-BE49-F238E27FC236}">
                <a16:creationId xmlns:a16="http://schemas.microsoft.com/office/drawing/2014/main" id="{C804A0EB-81E8-552A-6981-ED5F5AE2ED3F}"/>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12013" r="12013"/>
          <a:stretch>
            <a:fillRect/>
          </a:stretch>
        </p:blipFill>
        <p:spPr/>
      </p:pic>
      <p:pic>
        <p:nvPicPr>
          <p:cNvPr id="11" name="Graphic 10" descr="Home">
            <a:hlinkClick r:id="rId7" action="ppaction://hlinksldjump"/>
            <a:extLst>
              <a:ext uri="{FF2B5EF4-FFF2-40B4-BE49-F238E27FC236}">
                <a16:creationId xmlns:a16="http://schemas.microsoft.com/office/drawing/2014/main" id="{18697C64-2DA5-EA39-780D-D619268D56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944" y="1372400"/>
            <a:ext cx="588926" cy="588926"/>
          </a:xfrm>
          <a:prstGeom prst="rect">
            <a:avLst/>
          </a:prstGeom>
        </p:spPr>
      </p:pic>
      <p:pic>
        <p:nvPicPr>
          <p:cNvPr id="13" name="Graphic 12" descr="Magnifying glass">
            <a:hlinkClick r:id="rId10" action="ppaction://hlinksldjump"/>
            <a:extLst>
              <a:ext uri="{FF2B5EF4-FFF2-40B4-BE49-F238E27FC236}">
                <a16:creationId xmlns:a16="http://schemas.microsoft.com/office/drawing/2014/main" id="{579887CC-27B1-925B-C11A-0AB4905C78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8944" y="4343393"/>
            <a:ext cx="588926" cy="588926"/>
          </a:xfrm>
          <a:prstGeom prst="rect">
            <a:avLst/>
          </a:prstGeom>
        </p:spPr>
      </p:pic>
      <p:pic>
        <p:nvPicPr>
          <p:cNvPr id="15" name="Graphic 14" descr="Books on shelf">
            <a:hlinkClick r:id="rId13" action="ppaction://hlinksldjump"/>
            <a:extLst>
              <a:ext uri="{FF2B5EF4-FFF2-40B4-BE49-F238E27FC236}">
                <a16:creationId xmlns:a16="http://schemas.microsoft.com/office/drawing/2014/main" id="{AE7C60E2-8554-EF26-118D-F3025DFF95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8944" y="2809326"/>
            <a:ext cx="588926" cy="588926"/>
          </a:xfrm>
          <a:prstGeom prst="rect">
            <a:avLst/>
          </a:prstGeom>
        </p:spPr>
      </p:pic>
      <p:pic>
        <p:nvPicPr>
          <p:cNvPr id="21" name="Graphic 20" descr="Star">
            <a:hlinkClick r:id="rId16" action="ppaction://hlinksldjump"/>
            <a:extLst>
              <a:ext uri="{FF2B5EF4-FFF2-40B4-BE49-F238E27FC236}">
                <a16:creationId xmlns:a16="http://schemas.microsoft.com/office/drawing/2014/main" id="{54EC9A22-E436-4144-FF76-A797738A28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0069" y="3495393"/>
            <a:ext cx="588926" cy="588926"/>
          </a:xfrm>
          <a:prstGeom prst="rect">
            <a:avLst/>
          </a:prstGeom>
        </p:spPr>
      </p:pic>
      <p:pic>
        <p:nvPicPr>
          <p:cNvPr id="23" name="Graphic 22" descr="Headphones">
            <a:hlinkClick r:id="rId19" action="ppaction://hlinksldjump"/>
            <a:extLst>
              <a:ext uri="{FF2B5EF4-FFF2-40B4-BE49-F238E27FC236}">
                <a16:creationId xmlns:a16="http://schemas.microsoft.com/office/drawing/2014/main" id="{A1C0432E-ABEE-5A34-E607-05255F8AF55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8944" y="2035385"/>
            <a:ext cx="588926" cy="588926"/>
          </a:xfrm>
          <a:prstGeom prst="rect">
            <a:avLst/>
          </a:prstGeom>
        </p:spPr>
      </p:pic>
      <p:pic>
        <p:nvPicPr>
          <p:cNvPr id="25" name="Graphic 24" descr="Treble clef">
            <a:hlinkClick r:id="rId22" action="ppaction://hlinksldjump"/>
            <a:extLst>
              <a:ext uri="{FF2B5EF4-FFF2-40B4-BE49-F238E27FC236}">
                <a16:creationId xmlns:a16="http://schemas.microsoft.com/office/drawing/2014/main" id="{3EA2FD51-37D7-8574-E58D-499A64A5CD7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62550" y="5132538"/>
            <a:ext cx="642076" cy="642076"/>
          </a:xfrm>
          <a:prstGeom prst="rect">
            <a:avLst/>
          </a:prstGeom>
        </p:spPr>
      </p:pic>
      <p:pic>
        <p:nvPicPr>
          <p:cNvPr id="29" name="Graphic 28" descr="Music notes">
            <a:hlinkClick r:id="rId25" action="ppaction://hlinksldjump"/>
            <a:extLst>
              <a:ext uri="{FF2B5EF4-FFF2-40B4-BE49-F238E27FC236}">
                <a16:creationId xmlns:a16="http://schemas.microsoft.com/office/drawing/2014/main" id="{5F8F92DB-B123-5F50-41CC-CFEC3C2D331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53460" y="5977515"/>
            <a:ext cx="642076" cy="642076"/>
          </a:xfrm>
          <a:prstGeom prst="rect">
            <a:avLst/>
          </a:prstGeom>
        </p:spPr>
      </p:pic>
      <p:pic>
        <p:nvPicPr>
          <p:cNvPr id="30" name="spotify logo" descr="Spotify Logo Png - Free Transparent PNG Logos">
            <a:hlinkClick r:id="rId28" action="ppaction://hlinksldjump"/>
            <a:extLst>
              <a:ext uri="{FF2B5EF4-FFF2-40B4-BE49-F238E27FC236}">
                <a16:creationId xmlns:a16="http://schemas.microsoft.com/office/drawing/2014/main" id="{7E91BDF5-1706-3909-4DC0-48C36AF9D814}"/>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2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116D3DB-4BAC-2F1A-8D9A-4497A763D75B}"/>
              </a:ext>
            </a:extLst>
          </p:cNvPr>
          <p:cNvSpPr/>
          <p:nvPr/>
        </p:nvSpPr>
        <p:spPr>
          <a:xfrm>
            <a:off x="3122204" y="0"/>
            <a:ext cx="9069796" cy="31037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577CDBD-2153-61F8-5FA8-D6E1ADC20000}"/>
              </a:ext>
            </a:extLst>
          </p:cNvPr>
          <p:cNvSpPr/>
          <p:nvPr/>
        </p:nvSpPr>
        <p:spPr>
          <a:xfrm>
            <a:off x="3108960" y="26222"/>
            <a:ext cx="9069462" cy="3103790"/>
          </a:xfrm>
          <a:prstGeom prst="rect">
            <a:avLst/>
          </a:prstGeom>
          <a:gradFill>
            <a:gsLst>
              <a:gs pos="48000">
                <a:srgbClr val="313331">
                  <a:alpha val="42000"/>
                </a:srgbClr>
              </a:gs>
              <a:gs pos="0">
                <a:schemeClr val="accent1">
                  <a:lumMod val="5000"/>
                  <a:lumOff val="95000"/>
                  <a:alpha val="0"/>
                </a:schemeClr>
              </a:gs>
              <a:gs pos="86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EEA7E11-457B-9943-43BA-E86238AAD910}"/>
              </a:ext>
            </a:extLst>
          </p:cNvPr>
          <p:cNvSpPr/>
          <p:nvPr/>
        </p:nvSpPr>
        <p:spPr>
          <a:xfrm>
            <a:off x="234297" y="5956606"/>
            <a:ext cx="2833166" cy="662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5880AC-9054-8472-88C3-D5CB788A4890}"/>
              </a:ext>
            </a:extLst>
          </p:cNvPr>
          <p:cNvSpPr txBox="1"/>
          <p:nvPr/>
        </p:nvSpPr>
        <p:spPr>
          <a:xfrm>
            <a:off x="1000864" y="386364"/>
            <a:ext cx="2031896" cy="400110"/>
          </a:xfrm>
          <a:prstGeom prst="rect">
            <a:avLst/>
          </a:prstGeom>
          <a:noFill/>
        </p:spPr>
        <p:txBody>
          <a:bodyPr wrap="square" rtlCol="0">
            <a:spAutoFit/>
          </a:bodyPr>
          <a:lstStyle/>
          <a:p>
            <a:r>
              <a:rPr lang="en-US" sz="2000" b="1" dirty="0">
                <a:solidFill>
                  <a:schemeClr val="bg1"/>
                </a:solidFill>
                <a:latin typeface="Montserrat" pitchFamily="2" charset="77"/>
              </a:rPr>
              <a:t>Group Name</a:t>
            </a:r>
          </a:p>
        </p:txBody>
      </p:sp>
      <p:sp>
        <p:nvSpPr>
          <p:cNvPr id="16" name="TextBox 15">
            <a:extLst>
              <a:ext uri="{FF2B5EF4-FFF2-40B4-BE49-F238E27FC236}">
                <a16:creationId xmlns:a16="http://schemas.microsoft.com/office/drawing/2014/main" id="{FB40995D-32A8-7042-0ED9-823F01080C2F}"/>
              </a:ext>
            </a:extLst>
          </p:cNvPr>
          <p:cNvSpPr txBox="1"/>
          <p:nvPr/>
        </p:nvSpPr>
        <p:spPr>
          <a:xfrm>
            <a:off x="1000864" y="1484613"/>
            <a:ext cx="1483256" cy="338554"/>
          </a:xfrm>
          <a:prstGeom prst="rect">
            <a:avLst/>
          </a:prstGeom>
          <a:noFill/>
        </p:spPr>
        <p:txBody>
          <a:bodyPr wrap="square" rtlCol="0">
            <a:spAutoFit/>
          </a:bodyPr>
          <a:lstStyle/>
          <a:p>
            <a:r>
              <a:rPr lang="en-US" sz="1600" dirty="0">
                <a:solidFill>
                  <a:schemeClr val="bg1"/>
                </a:solidFill>
                <a:latin typeface="Montserrat" pitchFamily="2" charset="77"/>
              </a:rPr>
              <a:t>About us</a:t>
            </a:r>
          </a:p>
        </p:txBody>
      </p:sp>
      <p:sp>
        <p:nvSpPr>
          <p:cNvPr id="17" name="TextBox 16">
            <a:extLst>
              <a:ext uri="{FF2B5EF4-FFF2-40B4-BE49-F238E27FC236}">
                <a16:creationId xmlns:a16="http://schemas.microsoft.com/office/drawing/2014/main" id="{5CC6AA3F-EF87-8A90-AF91-829ABC795E8C}"/>
              </a:ext>
            </a:extLst>
          </p:cNvPr>
          <p:cNvSpPr txBox="1"/>
          <p:nvPr/>
        </p:nvSpPr>
        <p:spPr>
          <a:xfrm>
            <a:off x="1000864" y="2167438"/>
            <a:ext cx="2025102" cy="335653"/>
          </a:xfrm>
          <a:prstGeom prst="rect">
            <a:avLst/>
          </a:prstGeom>
          <a:noFill/>
        </p:spPr>
        <p:txBody>
          <a:bodyPr wrap="square" rtlCol="0">
            <a:spAutoFit/>
          </a:bodyPr>
          <a:lstStyle/>
          <a:p>
            <a:r>
              <a:rPr lang="en-US" sz="1600" dirty="0">
                <a:solidFill>
                  <a:schemeClr val="bg1"/>
                </a:solidFill>
                <a:latin typeface="Montserrat" pitchFamily="2" charset="77"/>
              </a:rPr>
              <a:t>Group Members</a:t>
            </a:r>
          </a:p>
        </p:txBody>
      </p:sp>
      <p:sp>
        <p:nvSpPr>
          <p:cNvPr id="18" name="TextBox 17">
            <a:extLst>
              <a:ext uri="{FF2B5EF4-FFF2-40B4-BE49-F238E27FC236}">
                <a16:creationId xmlns:a16="http://schemas.microsoft.com/office/drawing/2014/main" id="{E023EB48-3AE2-EA83-709B-5B5D490BADAC}"/>
              </a:ext>
            </a:extLst>
          </p:cNvPr>
          <p:cNvSpPr txBox="1"/>
          <p:nvPr/>
        </p:nvSpPr>
        <p:spPr>
          <a:xfrm>
            <a:off x="1000864" y="2976325"/>
            <a:ext cx="2025102" cy="335653"/>
          </a:xfrm>
          <a:prstGeom prst="rect">
            <a:avLst/>
          </a:prstGeom>
          <a:noFill/>
        </p:spPr>
        <p:txBody>
          <a:bodyPr wrap="square" rtlCol="0">
            <a:spAutoFit/>
          </a:bodyPr>
          <a:lstStyle/>
          <a:p>
            <a:r>
              <a:rPr lang="en-US" sz="1600" dirty="0">
                <a:solidFill>
                  <a:schemeClr val="bg1"/>
                </a:solidFill>
                <a:latin typeface="Montserrat" pitchFamily="2" charset="77"/>
              </a:rPr>
              <a:t>Overview Topics</a:t>
            </a:r>
          </a:p>
        </p:txBody>
      </p:sp>
      <p:sp>
        <p:nvSpPr>
          <p:cNvPr id="19" name="TextBox 18">
            <a:extLst>
              <a:ext uri="{FF2B5EF4-FFF2-40B4-BE49-F238E27FC236}">
                <a16:creationId xmlns:a16="http://schemas.microsoft.com/office/drawing/2014/main" id="{B99B973D-DDA5-EDDC-5390-4D969557B899}"/>
              </a:ext>
            </a:extLst>
          </p:cNvPr>
          <p:cNvSpPr txBox="1"/>
          <p:nvPr/>
        </p:nvSpPr>
        <p:spPr>
          <a:xfrm>
            <a:off x="1000864" y="371622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1</a:t>
            </a:r>
          </a:p>
        </p:txBody>
      </p:sp>
      <p:sp>
        <p:nvSpPr>
          <p:cNvPr id="20" name="TextBox 19">
            <a:extLst>
              <a:ext uri="{FF2B5EF4-FFF2-40B4-BE49-F238E27FC236}">
                <a16:creationId xmlns:a16="http://schemas.microsoft.com/office/drawing/2014/main" id="{13EEDF5C-909F-84F2-4070-AA98A281C7FA}"/>
              </a:ext>
            </a:extLst>
          </p:cNvPr>
          <p:cNvSpPr txBox="1"/>
          <p:nvPr/>
        </p:nvSpPr>
        <p:spPr>
          <a:xfrm>
            <a:off x="1000864" y="4471653"/>
            <a:ext cx="2025102" cy="335653"/>
          </a:xfrm>
          <a:prstGeom prst="rect">
            <a:avLst/>
          </a:prstGeom>
          <a:noFill/>
        </p:spPr>
        <p:txBody>
          <a:bodyPr wrap="square" rtlCol="0">
            <a:spAutoFit/>
          </a:bodyPr>
          <a:lstStyle/>
          <a:p>
            <a:r>
              <a:rPr lang="en-US" sz="1600" dirty="0">
                <a:solidFill>
                  <a:schemeClr val="bg1"/>
                </a:solidFill>
                <a:latin typeface="Montserrat" pitchFamily="2" charset="77"/>
              </a:rPr>
              <a:t>Research</a:t>
            </a:r>
          </a:p>
        </p:txBody>
      </p:sp>
      <p:sp>
        <p:nvSpPr>
          <p:cNvPr id="26" name="TextBox 25">
            <a:extLst>
              <a:ext uri="{FF2B5EF4-FFF2-40B4-BE49-F238E27FC236}">
                <a16:creationId xmlns:a16="http://schemas.microsoft.com/office/drawing/2014/main" id="{7C3EC7FF-6F09-0EE2-0E84-ED403EDBDCFE}"/>
              </a:ext>
            </a:extLst>
          </p:cNvPr>
          <p:cNvSpPr txBox="1"/>
          <p:nvPr/>
        </p:nvSpPr>
        <p:spPr>
          <a:xfrm>
            <a:off x="1000864" y="5285948"/>
            <a:ext cx="2025102" cy="335653"/>
          </a:xfrm>
          <a:prstGeom prst="rect">
            <a:avLst/>
          </a:prstGeom>
          <a:noFill/>
        </p:spPr>
        <p:txBody>
          <a:bodyPr wrap="square" rtlCol="0">
            <a:spAutoFit/>
          </a:bodyPr>
          <a:lstStyle/>
          <a:p>
            <a:r>
              <a:rPr lang="en-US" sz="1600" dirty="0">
                <a:solidFill>
                  <a:schemeClr val="bg1"/>
                </a:solidFill>
                <a:latin typeface="Montserrat" pitchFamily="2" charset="77"/>
              </a:rPr>
              <a:t>Topic # 2</a:t>
            </a:r>
          </a:p>
        </p:txBody>
      </p:sp>
      <p:sp>
        <p:nvSpPr>
          <p:cNvPr id="27" name="TextBox 26">
            <a:extLst>
              <a:ext uri="{FF2B5EF4-FFF2-40B4-BE49-F238E27FC236}">
                <a16:creationId xmlns:a16="http://schemas.microsoft.com/office/drawing/2014/main" id="{38017213-CA03-9233-A11C-5B974C06BA17}"/>
              </a:ext>
            </a:extLst>
          </p:cNvPr>
          <p:cNvSpPr txBox="1"/>
          <p:nvPr/>
        </p:nvSpPr>
        <p:spPr>
          <a:xfrm>
            <a:off x="1000864" y="6124148"/>
            <a:ext cx="2025102" cy="335653"/>
          </a:xfrm>
          <a:prstGeom prst="rect">
            <a:avLst/>
          </a:prstGeom>
          <a:noFill/>
        </p:spPr>
        <p:txBody>
          <a:bodyPr wrap="square" rtlCol="0">
            <a:spAutoFit/>
          </a:bodyPr>
          <a:lstStyle/>
          <a:p>
            <a:r>
              <a:rPr lang="en-US" sz="1600" dirty="0">
                <a:latin typeface="Montserrat" pitchFamily="2" charset="77"/>
              </a:rPr>
              <a:t>Conclusions</a:t>
            </a:r>
          </a:p>
        </p:txBody>
      </p:sp>
      <p:sp>
        <p:nvSpPr>
          <p:cNvPr id="53" name="TextBox 52">
            <a:extLst>
              <a:ext uri="{FF2B5EF4-FFF2-40B4-BE49-F238E27FC236}">
                <a16:creationId xmlns:a16="http://schemas.microsoft.com/office/drawing/2014/main" id="{D41FEE49-E3CC-CA43-93D7-99989778C417}"/>
              </a:ext>
            </a:extLst>
          </p:cNvPr>
          <p:cNvSpPr txBox="1"/>
          <p:nvPr/>
        </p:nvSpPr>
        <p:spPr>
          <a:xfrm>
            <a:off x="7744815" y="3587405"/>
            <a:ext cx="4312921" cy="2308324"/>
          </a:xfrm>
          <a:prstGeom prst="rect">
            <a:avLst/>
          </a:prstGeom>
          <a:noFill/>
        </p:spPr>
        <p:txBody>
          <a:bodyPr wrap="square">
            <a:spAutoFit/>
          </a:bodyPr>
          <a:lstStyle/>
          <a:p>
            <a:r>
              <a:rPr lang="en-US" sz="16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consectetur adipiscing elit. Duis sit amet turpis dapibus massa fermentum euismod. Nam ipsum nunc, dictum in risus quis, iaculis elementum turpis. Nullam non turpis eleifend, consectetur ante in, efficitur lectus. </a:t>
            </a:r>
            <a:r>
              <a:rPr lang="en-US" sz="1600" b="0" i="0" dirty="0">
                <a:solidFill>
                  <a:srgbClr val="1ED760"/>
                </a:solidFill>
                <a:effectLst/>
                <a:latin typeface="Open Sans" panose="020B0606030504020204" pitchFamily="34" charset="0"/>
                <a:ea typeface="Open Sans" panose="020B0606030504020204" pitchFamily="34" charset="0"/>
                <a:cs typeface="Open Sans" panose="020B0606030504020204" pitchFamily="34" charset="0"/>
              </a:rPr>
              <a:t>Nullam viverra sed ligula id dapibus. Nulla cursus consequat mi, at cursus nisl molestie vitae.</a:t>
            </a: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600" dirty="0">
              <a:solidFill>
                <a:srgbClr val="1ED7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a:extLst>
              <a:ext uri="{FF2B5EF4-FFF2-40B4-BE49-F238E27FC236}">
                <a16:creationId xmlns:a16="http://schemas.microsoft.com/office/drawing/2014/main" id="{2E627C8D-5033-B452-2161-96A3967220FE}"/>
              </a:ext>
            </a:extLst>
          </p:cNvPr>
          <p:cNvSpPr txBox="1"/>
          <p:nvPr/>
        </p:nvSpPr>
        <p:spPr>
          <a:xfrm>
            <a:off x="3545128" y="954115"/>
            <a:ext cx="4699711" cy="830997"/>
          </a:xfrm>
          <a:prstGeom prst="rect">
            <a:avLst/>
          </a:prstGeom>
          <a:noFill/>
        </p:spPr>
        <p:txBody>
          <a:bodyPr wrap="square" rtlCol="0">
            <a:spAutoFit/>
          </a:bodyPr>
          <a:lstStyle/>
          <a:p>
            <a:r>
              <a:rPr lang="en-US" sz="4800" b="1" dirty="0">
                <a:solidFill>
                  <a:schemeClr val="bg1"/>
                </a:solidFill>
                <a:latin typeface="Montserrat" pitchFamily="2" charset="77"/>
              </a:rPr>
              <a:t>Conclusions</a:t>
            </a:r>
          </a:p>
        </p:txBody>
      </p:sp>
      <p:sp>
        <p:nvSpPr>
          <p:cNvPr id="29" name="TextBox 28">
            <a:extLst>
              <a:ext uri="{FF2B5EF4-FFF2-40B4-BE49-F238E27FC236}">
                <a16:creationId xmlns:a16="http://schemas.microsoft.com/office/drawing/2014/main" id="{70AAFC32-430C-A04C-A9F8-D595E4154FF7}"/>
              </a:ext>
            </a:extLst>
          </p:cNvPr>
          <p:cNvSpPr txBox="1"/>
          <p:nvPr/>
        </p:nvSpPr>
        <p:spPr>
          <a:xfrm>
            <a:off x="3601364" y="446429"/>
            <a:ext cx="2809952" cy="646331"/>
          </a:xfrm>
          <a:prstGeom prst="rect">
            <a:avLst/>
          </a:prstGeom>
          <a:noFill/>
        </p:spPr>
        <p:txBody>
          <a:bodyPr wrap="square" rtlCol="0">
            <a:spAutoFit/>
          </a:bodyPr>
          <a:lstStyle/>
          <a:p>
            <a:r>
              <a:rPr lang="en-US" sz="3600" dirty="0">
                <a:solidFill>
                  <a:schemeClr val="bg1"/>
                </a:solidFill>
                <a:latin typeface="Montserrat" pitchFamily="2" charset="77"/>
              </a:rPr>
              <a:t>Subtitle</a:t>
            </a:r>
          </a:p>
        </p:txBody>
      </p:sp>
      <p:sp>
        <p:nvSpPr>
          <p:cNvPr id="31" name="Rounded Rectangle 30">
            <a:extLst>
              <a:ext uri="{FF2B5EF4-FFF2-40B4-BE49-F238E27FC236}">
                <a16:creationId xmlns:a16="http://schemas.microsoft.com/office/drawing/2014/main" id="{1A5287E7-7132-E7BA-1DFE-10D5DCD17A11}"/>
              </a:ext>
            </a:extLst>
          </p:cNvPr>
          <p:cNvSpPr/>
          <p:nvPr/>
        </p:nvSpPr>
        <p:spPr>
          <a:xfrm>
            <a:off x="3262288" y="3587405"/>
            <a:ext cx="1849832" cy="20101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8466E361-E602-0335-079C-96BD04A946D5}"/>
              </a:ext>
            </a:extLst>
          </p:cNvPr>
          <p:cNvSpPr/>
          <p:nvPr/>
        </p:nvSpPr>
        <p:spPr>
          <a:xfrm>
            <a:off x="5487328" y="3587405"/>
            <a:ext cx="1849832" cy="20101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Heart">
            <a:extLst>
              <a:ext uri="{FF2B5EF4-FFF2-40B4-BE49-F238E27FC236}">
                <a16:creationId xmlns:a16="http://schemas.microsoft.com/office/drawing/2014/main" id="{E5573A3D-79B2-FF2B-7F0D-02767B407D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0004" y="4119561"/>
            <a:ext cx="914400" cy="914400"/>
          </a:xfrm>
          <a:prstGeom prst="rect">
            <a:avLst/>
          </a:prstGeom>
        </p:spPr>
      </p:pic>
      <p:pic>
        <p:nvPicPr>
          <p:cNvPr id="41" name="Graphic 40" descr="Treble clef">
            <a:extLst>
              <a:ext uri="{FF2B5EF4-FFF2-40B4-BE49-F238E27FC236}">
                <a16:creationId xmlns:a16="http://schemas.microsoft.com/office/drawing/2014/main" id="{BD6F0E68-123C-FFD3-8CE7-637EF844ED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4983" y="4084319"/>
            <a:ext cx="914400" cy="914400"/>
          </a:xfrm>
          <a:prstGeom prst="rect">
            <a:avLst/>
          </a:prstGeom>
        </p:spPr>
      </p:pic>
      <p:sp>
        <p:nvSpPr>
          <p:cNvPr id="43" name="TextBox 42">
            <a:extLst>
              <a:ext uri="{FF2B5EF4-FFF2-40B4-BE49-F238E27FC236}">
                <a16:creationId xmlns:a16="http://schemas.microsoft.com/office/drawing/2014/main" id="{45EC7CA5-A519-1BF6-EA2A-AFC3F6C19124}"/>
              </a:ext>
            </a:extLst>
          </p:cNvPr>
          <p:cNvSpPr txBox="1"/>
          <p:nvPr/>
        </p:nvSpPr>
        <p:spPr>
          <a:xfrm>
            <a:off x="3601364" y="1684408"/>
            <a:ext cx="2809952" cy="400110"/>
          </a:xfrm>
          <a:prstGeom prst="rect">
            <a:avLst/>
          </a:prstGeom>
          <a:noFill/>
        </p:spPr>
        <p:txBody>
          <a:bodyPr wrap="square" rtlCol="0">
            <a:spAutoFit/>
          </a:bodyPr>
          <a:lstStyle/>
          <a:p>
            <a:r>
              <a:rPr lang="en-US" sz="2000" dirty="0">
                <a:solidFill>
                  <a:schemeClr val="bg1"/>
                </a:solidFill>
                <a:latin typeface="Montserrat" pitchFamily="2" charset="77"/>
              </a:rPr>
              <a:t>Presenter Name</a:t>
            </a:r>
          </a:p>
        </p:txBody>
      </p:sp>
      <p:sp>
        <p:nvSpPr>
          <p:cNvPr id="45" name="TextBox 44">
            <a:extLst>
              <a:ext uri="{FF2B5EF4-FFF2-40B4-BE49-F238E27FC236}">
                <a16:creationId xmlns:a16="http://schemas.microsoft.com/office/drawing/2014/main" id="{871F9087-617B-52EE-7588-56DA688EA83F}"/>
              </a:ext>
            </a:extLst>
          </p:cNvPr>
          <p:cNvSpPr txBox="1"/>
          <p:nvPr/>
        </p:nvSpPr>
        <p:spPr>
          <a:xfrm>
            <a:off x="3266084" y="5753488"/>
            <a:ext cx="1846036" cy="400110"/>
          </a:xfrm>
          <a:prstGeom prst="rect">
            <a:avLst/>
          </a:prstGeom>
          <a:noFill/>
        </p:spPr>
        <p:txBody>
          <a:bodyPr wrap="square" rtlCol="0">
            <a:spAutoFit/>
          </a:bodyPr>
          <a:lstStyle/>
          <a:p>
            <a:pPr algn="ctr"/>
            <a:r>
              <a:rPr lang="en-US" sz="2000" dirty="0">
                <a:solidFill>
                  <a:schemeClr val="bg1"/>
                </a:solidFill>
                <a:latin typeface="Montserrat" pitchFamily="2" charset="77"/>
              </a:rPr>
              <a:t>Subtitle</a:t>
            </a:r>
          </a:p>
        </p:txBody>
      </p:sp>
      <p:sp>
        <p:nvSpPr>
          <p:cNvPr id="49" name="TextBox 48">
            <a:extLst>
              <a:ext uri="{FF2B5EF4-FFF2-40B4-BE49-F238E27FC236}">
                <a16:creationId xmlns:a16="http://schemas.microsoft.com/office/drawing/2014/main" id="{408E663D-57E0-5E1A-F2DD-21EC216FB190}"/>
              </a:ext>
            </a:extLst>
          </p:cNvPr>
          <p:cNvSpPr txBox="1"/>
          <p:nvPr/>
        </p:nvSpPr>
        <p:spPr>
          <a:xfrm>
            <a:off x="5475884" y="5753488"/>
            <a:ext cx="1846036" cy="400110"/>
          </a:xfrm>
          <a:prstGeom prst="rect">
            <a:avLst/>
          </a:prstGeom>
          <a:noFill/>
        </p:spPr>
        <p:txBody>
          <a:bodyPr wrap="square" rtlCol="0">
            <a:spAutoFit/>
          </a:bodyPr>
          <a:lstStyle/>
          <a:p>
            <a:pPr algn="ctr"/>
            <a:r>
              <a:rPr lang="en-US" sz="2000" dirty="0">
                <a:solidFill>
                  <a:schemeClr val="bg1"/>
                </a:solidFill>
                <a:latin typeface="Montserrat" pitchFamily="2" charset="77"/>
              </a:rPr>
              <a:t>Subtitle</a:t>
            </a:r>
          </a:p>
        </p:txBody>
      </p:sp>
      <p:pic>
        <p:nvPicPr>
          <p:cNvPr id="50" name="Graphic 49" descr="Home">
            <a:hlinkClick r:id="rId6" action="ppaction://hlinksldjump"/>
            <a:extLst>
              <a:ext uri="{FF2B5EF4-FFF2-40B4-BE49-F238E27FC236}">
                <a16:creationId xmlns:a16="http://schemas.microsoft.com/office/drawing/2014/main" id="{FBB0BDF5-4FB2-428F-7EAB-C6E2A4B65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8944" y="1372400"/>
            <a:ext cx="588926" cy="588926"/>
          </a:xfrm>
          <a:prstGeom prst="rect">
            <a:avLst/>
          </a:prstGeom>
        </p:spPr>
      </p:pic>
      <p:pic>
        <p:nvPicPr>
          <p:cNvPr id="55" name="Graphic 54" descr="Magnifying glass">
            <a:hlinkClick r:id="rId9" action="ppaction://hlinksldjump"/>
            <a:extLst>
              <a:ext uri="{FF2B5EF4-FFF2-40B4-BE49-F238E27FC236}">
                <a16:creationId xmlns:a16="http://schemas.microsoft.com/office/drawing/2014/main" id="{368F05DF-06B6-898B-0215-99C7964A9A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8944" y="4343393"/>
            <a:ext cx="588926" cy="588926"/>
          </a:xfrm>
          <a:prstGeom prst="rect">
            <a:avLst/>
          </a:prstGeom>
        </p:spPr>
      </p:pic>
      <p:pic>
        <p:nvPicPr>
          <p:cNvPr id="56" name="Graphic 55" descr="Books on shelf">
            <a:hlinkClick r:id="rId12" action="ppaction://hlinksldjump"/>
            <a:extLst>
              <a:ext uri="{FF2B5EF4-FFF2-40B4-BE49-F238E27FC236}">
                <a16:creationId xmlns:a16="http://schemas.microsoft.com/office/drawing/2014/main" id="{264E674E-EEE4-54C1-6708-3B7C762818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8944" y="2809326"/>
            <a:ext cx="588926" cy="588926"/>
          </a:xfrm>
          <a:prstGeom prst="rect">
            <a:avLst/>
          </a:prstGeom>
        </p:spPr>
      </p:pic>
      <p:pic>
        <p:nvPicPr>
          <p:cNvPr id="57" name="Graphic 56" descr="Star">
            <a:hlinkClick r:id="rId15" action="ppaction://hlinksldjump"/>
            <a:extLst>
              <a:ext uri="{FF2B5EF4-FFF2-40B4-BE49-F238E27FC236}">
                <a16:creationId xmlns:a16="http://schemas.microsoft.com/office/drawing/2014/main" id="{2D411BA9-C399-77BA-87B3-CA9EB10AAD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0069" y="3495393"/>
            <a:ext cx="588926" cy="588926"/>
          </a:xfrm>
          <a:prstGeom prst="rect">
            <a:avLst/>
          </a:prstGeom>
        </p:spPr>
      </p:pic>
      <p:pic>
        <p:nvPicPr>
          <p:cNvPr id="58" name="Graphic 57" descr="Headphones">
            <a:hlinkClick r:id="rId18" action="ppaction://hlinksldjump"/>
            <a:extLst>
              <a:ext uri="{FF2B5EF4-FFF2-40B4-BE49-F238E27FC236}">
                <a16:creationId xmlns:a16="http://schemas.microsoft.com/office/drawing/2014/main" id="{D6EECA6D-2ED1-C3B0-57D8-D9129894012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28944" y="2035385"/>
            <a:ext cx="588926" cy="588926"/>
          </a:xfrm>
          <a:prstGeom prst="rect">
            <a:avLst/>
          </a:prstGeom>
        </p:spPr>
      </p:pic>
      <p:pic>
        <p:nvPicPr>
          <p:cNvPr id="59" name="Graphic 58" descr="Treble clef">
            <a:hlinkClick r:id="rId21" action="ppaction://hlinksldjump"/>
            <a:extLst>
              <a:ext uri="{FF2B5EF4-FFF2-40B4-BE49-F238E27FC236}">
                <a16:creationId xmlns:a16="http://schemas.microsoft.com/office/drawing/2014/main" id="{E07F3748-6B02-1553-E3A8-EDD1B0B2639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62550" y="5132538"/>
            <a:ext cx="642076" cy="642076"/>
          </a:xfrm>
          <a:prstGeom prst="rect">
            <a:avLst/>
          </a:prstGeom>
        </p:spPr>
      </p:pic>
      <p:pic>
        <p:nvPicPr>
          <p:cNvPr id="60" name="Graphic 59" descr="Music notes">
            <a:hlinkClick r:id="rId24" action="ppaction://hlinksldjump"/>
            <a:extLst>
              <a:ext uri="{FF2B5EF4-FFF2-40B4-BE49-F238E27FC236}">
                <a16:creationId xmlns:a16="http://schemas.microsoft.com/office/drawing/2014/main" id="{7CD596E4-0F9C-A350-3296-1EF24AC048A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53460" y="5977515"/>
            <a:ext cx="642076" cy="642076"/>
          </a:xfrm>
          <a:prstGeom prst="rect">
            <a:avLst/>
          </a:prstGeom>
        </p:spPr>
      </p:pic>
      <p:pic>
        <p:nvPicPr>
          <p:cNvPr id="61" name="spotify logo" descr="Spotify Logo Png - Free Transparent PNG Logos">
            <a:hlinkClick r:id="rId27" action="ppaction://hlinksldjump"/>
            <a:extLst>
              <a:ext uri="{FF2B5EF4-FFF2-40B4-BE49-F238E27FC236}">
                <a16:creationId xmlns:a16="http://schemas.microsoft.com/office/drawing/2014/main" id="{78C51DD0-977C-509E-C96D-B9CF22B5324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3460" y="212717"/>
            <a:ext cx="747404" cy="74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3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Company Introduction PPThemes">
  <a:themeElements>
    <a:clrScheme name="spotify theme">
      <a:dk1>
        <a:srgbClr val="000000"/>
      </a:dk1>
      <a:lt1>
        <a:srgbClr val="FFFFFF"/>
      </a:lt1>
      <a:dk2>
        <a:srgbClr val="5B9BD5"/>
      </a:dk2>
      <a:lt2>
        <a:srgbClr val="E7E6E6"/>
      </a:lt2>
      <a:accent1>
        <a:srgbClr val="33D65F"/>
      </a:accent1>
      <a:accent2>
        <a:srgbClr val="E6125C"/>
      </a:accent2>
      <a:accent3>
        <a:srgbClr val="1E3164"/>
      </a:accent3>
      <a:accent4>
        <a:srgbClr val="BB5700"/>
      </a:accent4>
      <a:accent5>
        <a:srgbClr val="7357FE"/>
      </a:accent5>
      <a:accent6>
        <a:srgbClr val="7B1B2D"/>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9255</TotalTime>
  <Words>752</Words>
  <Application>Microsoft Office PowerPoint</Application>
  <PresentationFormat>Widescreen</PresentationFormat>
  <Paragraphs>132</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Gill Sans</vt:lpstr>
      <vt:lpstr>Lato Black</vt:lpstr>
      <vt:lpstr>Lato Light</vt:lpstr>
      <vt:lpstr>Montserrat</vt:lpstr>
      <vt:lpstr>Open Sans</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508</cp:revision>
  <dcterms:created xsi:type="dcterms:W3CDTF">2020-03-21T22:03:23Z</dcterms:created>
  <dcterms:modified xsi:type="dcterms:W3CDTF">2025-04-27T21:16:48Z</dcterms:modified>
</cp:coreProperties>
</file>