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1482" r:id="rId2"/>
    <p:sldId id="284" r:id="rId3"/>
    <p:sldId id="269" r:id="rId4"/>
    <p:sldId id="1779" r:id="rId5"/>
    <p:sldId id="1782" r:id="rId6"/>
    <p:sldId id="1781" r:id="rId7"/>
    <p:sldId id="1780" r:id="rId8"/>
    <p:sldId id="17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nice Celis" initials="DC" lastIdx="1" clrIdx="0">
    <p:extLst>
      <p:ext uri="{19B8F6BF-5375-455C-9EA6-DF929625EA0E}">
        <p15:presenceInfo xmlns:p15="http://schemas.microsoft.com/office/powerpoint/2012/main" userId="47588ed7e0a7705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D770"/>
    <a:srgbClr val="F851A1"/>
    <a:srgbClr val="01D2F0"/>
    <a:srgbClr val="FE8D00"/>
    <a:srgbClr val="FFCD2E"/>
    <a:srgbClr val="42264C"/>
    <a:srgbClr val="5D316E"/>
    <a:srgbClr val="CC0000"/>
    <a:srgbClr val="EA121E"/>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72F324-5D30-4184-AF42-AF81C36FD600}" v="1" dt="2025-04-09T19:45:49.7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54" autoAdjust="0"/>
    <p:restoredTop sz="96357" autoAdjust="0"/>
  </p:normalViewPr>
  <p:slideViewPr>
    <p:cSldViewPr snapToGrid="0">
      <p:cViewPr varScale="1">
        <p:scale>
          <a:sx n="112" d="100"/>
          <a:sy n="112" d="100"/>
        </p:scale>
        <p:origin x="408" y="108"/>
      </p:cViewPr>
      <p:guideLst/>
    </p:cSldViewPr>
  </p:slideViewPr>
  <p:notesTextViewPr>
    <p:cViewPr>
      <p:scale>
        <a:sx n="100" d="100"/>
        <a:sy n="100" d="100"/>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2572F324-5D30-4184-AF42-AF81C36FD600}"/>
    <pc:docChg chg="addSld delSld modSld sldOrd">
      <pc:chgData name="Jolie Serrano Delgado" userId="d52b4219-5c60-4a0c-87ad-b1ec335c0c37" providerId="ADAL" clId="{2572F324-5D30-4184-AF42-AF81C36FD600}" dt="2025-04-09T19:46:06.409" v="6" actId="47"/>
      <pc:docMkLst>
        <pc:docMk/>
      </pc:docMkLst>
      <pc:sldChg chg="modSp add mod">
        <pc:chgData name="Jolie Serrano Delgado" userId="d52b4219-5c60-4a0c-87ad-b1ec335c0c37" providerId="ADAL" clId="{2572F324-5D30-4184-AF42-AF81C36FD600}" dt="2025-04-09T19:46:05.361" v="5" actId="20577"/>
        <pc:sldMkLst>
          <pc:docMk/>
          <pc:sldMk cId="0" sldId="1482"/>
        </pc:sldMkLst>
        <pc:spChg chg="mod">
          <ac:chgData name="Jolie Serrano Delgado" userId="d52b4219-5c60-4a0c-87ad-b1ec335c0c37" providerId="ADAL" clId="{2572F324-5D30-4184-AF42-AF81C36FD600}" dt="2025-04-09T19:46:05.361" v="5" actId="20577"/>
          <ac:spMkLst>
            <pc:docMk/>
            <pc:sldMk cId="0" sldId="1482"/>
            <ac:spMk id="55309" creationId="{00000000-0000-0000-0000-000000000000}"/>
          </ac:spMkLst>
        </pc:spChg>
      </pc:sldChg>
      <pc:sldChg chg="modSp del mod">
        <pc:chgData name="Jolie Serrano Delgado" userId="d52b4219-5c60-4a0c-87ad-b1ec335c0c37" providerId="ADAL" clId="{2572F324-5D30-4184-AF42-AF81C36FD600}" dt="2025-04-09T19:46:06.409" v="6" actId="47"/>
        <pc:sldMkLst>
          <pc:docMk/>
          <pc:sldMk cId="0" sldId="1778"/>
        </pc:sldMkLst>
        <pc:spChg chg="mod">
          <ac:chgData name="Jolie Serrano Delgado" userId="d52b4219-5c60-4a0c-87ad-b1ec335c0c37" providerId="ADAL" clId="{2572F324-5D30-4184-AF42-AF81C36FD600}" dt="2025-04-09T19:46:01.262" v="3" actId="21"/>
          <ac:spMkLst>
            <pc:docMk/>
            <pc:sldMk cId="0" sldId="1778"/>
            <ac:spMk id="5" creationId="{CE9DE04B-9BE5-06E2-C4BA-F186CF130599}"/>
          </ac:spMkLst>
        </pc:spChg>
      </pc:sldChg>
      <pc:sldChg chg="add ord">
        <pc:chgData name="Jolie Serrano Delgado" userId="d52b4219-5c60-4a0c-87ad-b1ec335c0c37" providerId="ADAL" clId="{2572F324-5D30-4184-AF42-AF81C36FD600}" dt="2025-04-09T19:45:54.329" v="2"/>
        <pc:sldMkLst>
          <pc:docMk/>
          <pc:sldMk cId="3313802975" sldId="17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FC2B8D-4DA9-4ED7-A9D0-E77F9489FC35}" type="datetimeFigureOut">
              <a:rPr lang="en-US" smtClean="0"/>
              <a:t>4/9/2025</a:t>
            </a:fld>
            <a:endParaRPr lang="en-U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3196461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04B59-8638-4D06-89C4-FD2271AF6ACF}" type="datetimeFigureOut">
              <a:rPr lang="en-US" smtClean="0"/>
              <a:t>4/9/2025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1E8CE4-817D-4746-A608-0C15A197F116}" type="slidenum">
              <a:rPr lang="en-US" smtClean="0"/>
              <a:t>‹#›</a:t>
            </a:fld>
            <a:endParaRPr lang="en-US"/>
          </a:p>
        </p:txBody>
      </p:sp>
    </p:spTree>
    <p:extLst>
      <p:ext uri="{BB962C8B-B14F-4D97-AF65-F5344CB8AC3E}">
        <p14:creationId xmlns:p14="http://schemas.microsoft.com/office/powerpoint/2010/main" val="2669922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Marcador de posición de imagen 7"/>
          <p:cNvSpPr>
            <a:spLocks noGrp="1"/>
          </p:cNvSpPr>
          <p:nvPr>
            <p:ph type="pic" sz="quarter" idx="10"/>
          </p:nvPr>
        </p:nvSpPr>
        <p:spPr>
          <a:xfrm>
            <a:off x="954087" y="2351587"/>
            <a:ext cx="1885134" cy="1885134"/>
          </a:xfrm>
          <a:prstGeom prst="rect">
            <a:avLst/>
          </a:prstGeom>
        </p:spPr>
        <p:txBody>
          <a:bodyPr/>
          <a:lstStyle>
            <a:lvl1pPr>
              <a:defRPr sz="1600">
                <a:solidFill>
                  <a:schemeClr val="bg1"/>
                </a:solidFill>
              </a:defRPr>
            </a:lvl1pPr>
          </a:lstStyle>
          <a:p>
            <a:endParaRPr lang="en-US"/>
          </a:p>
        </p:txBody>
      </p:sp>
      <p:sp>
        <p:nvSpPr>
          <p:cNvPr id="9" name="Marcador de posición de imagen 7"/>
          <p:cNvSpPr>
            <a:spLocks noGrp="1"/>
          </p:cNvSpPr>
          <p:nvPr>
            <p:ph type="pic" sz="quarter" idx="11"/>
          </p:nvPr>
        </p:nvSpPr>
        <p:spPr>
          <a:xfrm>
            <a:off x="3144293" y="2360295"/>
            <a:ext cx="1885134" cy="1885134"/>
          </a:xfrm>
          <a:prstGeom prst="rect">
            <a:avLst/>
          </a:prstGeom>
        </p:spPr>
        <p:txBody>
          <a:bodyPr/>
          <a:lstStyle>
            <a:lvl1pPr>
              <a:defRPr sz="1600">
                <a:solidFill>
                  <a:schemeClr val="bg1"/>
                </a:solidFill>
              </a:defRPr>
            </a:lvl1pPr>
          </a:lstStyle>
          <a:p>
            <a:endParaRPr lang="en-US"/>
          </a:p>
        </p:txBody>
      </p:sp>
      <p:sp>
        <p:nvSpPr>
          <p:cNvPr id="10" name="Marcador de posición de imagen 7"/>
          <p:cNvSpPr>
            <a:spLocks noGrp="1"/>
          </p:cNvSpPr>
          <p:nvPr>
            <p:ph type="pic" sz="quarter" idx="12"/>
          </p:nvPr>
        </p:nvSpPr>
        <p:spPr>
          <a:xfrm>
            <a:off x="5286602" y="2347233"/>
            <a:ext cx="1885134" cy="1885134"/>
          </a:xfrm>
          <a:prstGeom prst="rect">
            <a:avLst/>
          </a:prstGeom>
        </p:spPr>
        <p:txBody>
          <a:bodyPr/>
          <a:lstStyle>
            <a:lvl1pPr>
              <a:defRPr sz="1600">
                <a:solidFill>
                  <a:schemeClr val="bg1"/>
                </a:solidFill>
              </a:defRPr>
            </a:lvl1pPr>
          </a:lstStyle>
          <a:p>
            <a:endParaRPr lang="en-US"/>
          </a:p>
        </p:txBody>
      </p:sp>
      <p:sp>
        <p:nvSpPr>
          <p:cNvPr id="11" name="Marcador de posición de imagen 7"/>
          <p:cNvSpPr>
            <a:spLocks noGrp="1"/>
          </p:cNvSpPr>
          <p:nvPr>
            <p:ph type="pic" sz="quarter" idx="13"/>
          </p:nvPr>
        </p:nvSpPr>
        <p:spPr>
          <a:xfrm>
            <a:off x="7476808" y="2355941"/>
            <a:ext cx="1885134" cy="1885134"/>
          </a:xfrm>
          <a:prstGeom prst="rect">
            <a:avLst/>
          </a:prstGeom>
        </p:spPr>
        <p:txBody>
          <a:bodyPr/>
          <a:lstStyle>
            <a:lvl1pPr>
              <a:defRPr sz="1600">
                <a:solidFill>
                  <a:schemeClr val="bg1"/>
                </a:solidFill>
              </a:defRPr>
            </a:lvl1pPr>
          </a:lstStyle>
          <a:p>
            <a:endParaRPr lang="en-US"/>
          </a:p>
        </p:txBody>
      </p:sp>
      <p:sp>
        <p:nvSpPr>
          <p:cNvPr id="12" name="Marcador de posición de imagen 7"/>
          <p:cNvSpPr>
            <a:spLocks noGrp="1"/>
          </p:cNvSpPr>
          <p:nvPr>
            <p:ph type="pic" sz="quarter" idx="14"/>
          </p:nvPr>
        </p:nvSpPr>
        <p:spPr>
          <a:xfrm>
            <a:off x="9705974" y="2351587"/>
            <a:ext cx="1885134" cy="1885134"/>
          </a:xfrm>
          <a:prstGeom prst="rect">
            <a:avLst/>
          </a:prstGeom>
        </p:spPr>
        <p:txBody>
          <a:bodyPr/>
          <a:lstStyle>
            <a:lvl1pPr>
              <a:defRPr sz="1600">
                <a:solidFill>
                  <a:schemeClr val="bg1"/>
                </a:solidFill>
              </a:defRPr>
            </a:lvl1pPr>
          </a:lstStyle>
          <a:p>
            <a:endParaRPr lang="en-US"/>
          </a:p>
        </p:txBody>
      </p:sp>
    </p:spTree>
    <p:extLst>
      <p:ext uri="{BB962C8B-B14F-4D97-AF65-F5344CB8AC3E}">
        <p14:creationId xmlns:p14="http://schemas.microsoft.com/office/powerpoint/2010/main" val="1020671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191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04772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3168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34790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2C8F167F-77AD-4F7F-9541-0329AD54D4D6}"/>
              </a:ext>
            </a:extLst>
          </p:cNvPr>
          <p:cNvSpPr>
            <a:spLocks noGrp="1"/>
          </p:cNvSpPr>
          <p:nvPr>
            <p:ph type="pic" sz="quarter" idx="11"/>
          </p:nvPr>
        </p:nvSpPr>
        <p:spPr>
          <a:xfrm>
            <a:off x="7988346" y="1033223"/>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29" name="Picture Placeholder 28">
            <a:extLst>
              <a:ext uri="{FF2B5EF4-FFF2-40B4-BE49-F238E27FC236}">
                <a16:creationId xmlns:a16="http://schemas.microsoft.com/office/drawing/2014/main" id="{554BF76C-76F4-4F04-A764-DBB71A4343F5}"/>
              </a:ext>
            </a:extLst>
          </p:cNvPr>
          <p:cNvSpPr>
            <a:spLocks noGrp="1"/>
          </p:cNvSpPr>
          <p:nvPr>
            <p:ph type="pic" sz="quarter" idx="12"/>
          </p:nvPr>
        </p:nvSpPr>
        <p:spPr>
          <a:xfrm>
            <a:off x="10693492" y="1052273"/>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30" name="Picture Placeholder 29">
            <a:extLst>
              <a:ext uri="{FF2B5EF4-FFF2-40B4-BE49-F238E27FC236}">
                <a16:creationId xmlns:a16="http://schemas.microsoft.com/office/drawing/2014/main" id="{EA0BEF5B-E168-4418-8472-FA099A43F687}"/>
              </a:ext>
            </a:extLst>
          </p:cNvPr>
          <p:cNvSpPr>
            <a:spLocks noGrp="1"/>
          </p:cNvSpPr>
          <p:nvPr>
            <p:ph type="pic" sz="quarter" idx="13"/>
          </p:nvPr>
        </p:nvSpPr>
        <p:spPr>
          <a:xfrm>
            <a:off x="5283200" y="2776136"/>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31" name="Picture Placeholder 30">
            <a:extLst>
              <a:ext uri="{FF2B5EF4-FFF2-40B4-BE49-F238E27FC236}">
                <a16:creationId xmlns:a16="http://schemas.microsoft.com/office/drawing/2014/main" id="{8EAC5CE8-9452-48D9-A1BE-FB5F192A9D4B}"/>
              </a:ext>
            </a:extLst>
          </p:cNvPr>
          <p:cNvSpPr>
            <a:spLocks noGrp="1"/>
          </p:cNvSpPr>
          <p:nvPr>
            <p:ph type="pic" sz="quarter" idx="14"/>
          </p:nvPr>
        </p:nvSpPr>
        <p:spPr>
          <a:xfrm>
            <a:off x="7988346" y="2776136"/>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32" name="Picture Placeholder 31">
            <a:extLst>
              <a:ext uri="{FF2B5EF4-FFF2-40B4-BE49-F238E27FC236}">
                <a16:creationId xmlns:a16="http://schemas.microsoft.com/office/drawing/2014/main" id="{AA5A064B-C5DF-4BB0-BC3E-2020A100C008}"/>
              </a:ext>
            </a:extLst>
          </p:cNvPr>
          <p:cNvSpPr>
            <a:spLocks noGrp="1"/>
          </p:cNvSpPr>
          <p:nvPr>
            <p:ph type="pic" sz="quarter" idx="15"/>
          </p:nvPr>
        </p:nvSpPr>
        <p:spPr>
          <a:xfrm>
            <a:off x="10693492" y="2776136"/>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dirty="0"/>
          </a:p>
        </p:txBody>
      </p:sp>
      <p:sp>
        <p:nvSpPr>
          <p:cNvPr id="33" name="Picture Placeholder 32">
            <a:extLst>
              <a:ext uri="{FF2B5EF4-FFF2-40B4-BE49-F238E27FC236}">
                <a16:creationId xmlns:a16="http://schemas.microsoft.com/office/drawing/2014/main" id="{AA8634CB-6DF5-4CE8-A606-0BAAAB5A7B49}"/>
              </a:ext>
            </a:extLst>
          </p:cNvPr>
          <p:cNvSpPr>
            <a:spLocks noGrp="1"/>
          </p:cNvSpPr>
          <p:nvPr>
            <p:ph type="pic" sz="quarter" idx="16"/>
          </p:nvPr>
        </p:nvSpPr>
        <p:spPr>
          <a:xfrm>
            <a:off x="5283200" y="4519049"/>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34" name="Picture Placeholder 33">
            <a:extLst>
              <a:ext uri="{FF2B5EF4-FFF2-40B4-BE49-F238E27FC236}">
                <a16:creationId xmlns:a16="http://schemas.microsoft.com/office/drawing/2014/main" id="{2C586434-FE4F-4B02-B030-5D735726F0B0}"/>
              </a:ext>
            </a:extLst>
          </p:cNvPr>
          <p:cNvSpPr>
            <a:spLocks noGrp="1"/>
          </p:cNvSpPr>
          <p:nvPr>
            <p:ph type="pic" sz="quarter" idx="17"/>
          </p:nvPr>
        </p:nvSpPr>
        <p:spPr>
          <a:xfrm>
            <a:off x="7988346" y="4519049"/>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35" name="Picture Placeholder 34">
            <a:extLst>
              <a:ext uri="{FF2B5EF4-FFF2-40B4-BE49-F238E27FC236}">
                <a16:creationId xmlns:a16="http://schemas.microsoft.com/office/drawing/2014/main" id="{86353996-EAA0-4DF1-8D9C-21E738FCE196}"/>
              </a:ext>
            </a:extLst>
          </p:cNvPr>
          <p:cNvSpPr>
            <a:spLocks noGrp="1"/>
          </p:cNvSpPr>
          <p:nvPr>
            <p:ph type="pic" sz="quarter" idx="18"/>
          </p:nvPr>
        </p:nvSpPr>
        <p:spPr>
          <a:xfrm>
            <a:off x="10693492" y="4519049"/>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27" name="Picture Placeholder 26">
            <a:extLst>
              <a:ext uri="{FF2B5EF4-FFF2-40B4-BE49-F238E27FC236}">
                <a16:creationId xmlns:a16="http://schemas.microsoft.com/office/drawing/2014/main" id="{587DDD87-6508-4285-8FCA-1872C9CAF9B1}"/>
              </a:ext>
            </a:extLst>
          </p:cNvPr>
          <p:cNvSpPr>
            <a:spLocks noGrp="1"/>
          </p:cNvSpPr>
          <p:nvPr>
            <p:ph type="pic" sz="quarter" idx="10"/>
          </p:nvPr>
        </p:nvSpPr>
        <p:spPr>
          <a:xfrm>
            <a:off x="5283200" y="1033223"/>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Tree>
    <p:extLst>
      <p:ext uri="{BB962C8B-B14F-4D97-AF65-F5344CB8AC3E}">
        <p14:creationId xmlns:p14="http://schemas.microsoft.com/office/powerpoint/2010/main" val="1239699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6" name="Marcador de posición de imagen 7"/>
          <p:cNvSpPr>
            <a:spLocks noGrp="1"/>
          </p:cNvSpPr>
          <p:nvPr>
            <p:ph type="pic" sz="quarter" idx="11"/>
          </p:nvPr>
        </p:nvSpPr>
        <p:spPr>
          <a:xfrm>
            <a:off x="1114954" y="3412066"/>
            <a:ext cx="1196446" cy="2145455"/>
          </a:xfrm>
          <a:prstGeom prst="rect">
            <a:avLst/>
          </a:prstGeom>
        </p:spPr>
        <p:txBody>
          <a:bodyPr/>
          <a:lstStyle>
            <a:lvl1pPr>
              <a:defRPr sz="1200">
                <a:solidFill>
                  <a:schemeClr val="bg1"/>
                </a:solidFill>
              </a:defRPr>
            </a:lvl1pPr>
          </a:lstStyle>
          <a:p>
            <a:endParaRPr lang="en-US"/>
          </a:p>
        </p:txBody>
      </p:sp>
      <p:sp>
        <p:nvSpPr>
          <p:cNvPr id="20" name="Marcador de posición de imagen 7"/>
          <p:cNvSpPr>
            <a:spLocks noGrp="1"/>
          </p:cNvSpPr>
          <p:nvPr>
            <p:ph type="pic" sz="quarter" idx="12"/>
          </p:nvPr>
        </p:nvSpPr>
        <p:spPr>
          <a:xfrm>
            <a:off x="3324754" y="3412066"/>
            <a:ext cx="1196446" cy="2145455"/>
          </a:xfrm>
          <a:prstGeom prst="rect">
            <a:avLst/>
          </a:prstGeom>
        </p:spPr>
        <p:txBody>
          <a:bodyPr/>
          <a:lstStyle>
            <a:lvl1pPr>
              <a:defRPr sz="1200">
                <a:solidFill>
                  <a:schemeClr val="bg1"/>
                </a:solidFill>
              </a:defRPr>
            </a:lvl1pPr>
          </a:lstStyle>
          <a:p>
            <a:endParaRPr lang="en-US"/>
          </a:p>
        </p:txBody>
      </p:sp>
      <p:sp>
        <p:nvSpPr>
          <p:cNvPr id="21" name="Marcador de posición de imagen 7"/>
          <p:cNvSpPr>
            <a:spLocks noGrp="1"/>
          </p:cNvSpPr>
          <p:nvPr>
            <p:ph type="pic" sz="quarter" idx="13"/>
          </p:nvPr>
        </p:nvSpPr>
        <p:spPr>
          <a:xfrm>
            <a:off x="5636154" y="3412066"/>
            <a:ext cx="1196446" cy="2145455"/>
          </a:xfrm>
          <a:prstGeom prst="rect">
            <a:avLst/>
          </a:prstGeom>
        </p:spPr>
        <p:txBody>
          <a:bodyPr/>
          <a:lstStyle>
            <a:lvl1pPr>
              <a:defRPr sz="1200">
                <a:solidFill>
                  <a:schemeClr val="bg1"/>
                </a:solidFill>
              </a:defRPr>
            </a:lvl1pPr>
          </a:lstStyle>
          <a:p>
            <a:endParaRPr lang="en-US"/>
          </a:p>
        </p:txBody>
      </p:sp>
      <p:sp>
        <p:nvSpPr>
          <p:cNvPr id="22" name="Marcador de posición de imagen 7"/>
          <p:cNvSpPr>
            <a:spLocks noGrp="1"/>
          </p:cNvSpPr>
          <p:nvPr>
            <p:ph type="pic" sz="quarter" idx="14"/>
          </p:nvPr>
        </p:nvSpPr>
        <p:spPr>
          <a:xfrm>
            <a:off x="7786687" y="3412066"/>
            <a:ext cx="1196446" cy="2145455"/>
          </a:xfrm>
          <a:prstGeom prst="rect">
            <a:avLst/>
          </a:prstGeom>
        </p:spPr>
        <p:txBody>
          <a:bodyPr/>
          <a:lstStyle>
            <a:lvl1pPr>
              <a:defRPr sz="1200">
                <a:solidFill>
                  <a:schemeClr val="bg1"/>
                </a:solidFill>
              </a:defRPr>
            </a:lvl1pPr>
          </a:lstStyle>
          <a:p>
            <a:endParaRPr lang="en-US"/>
          </a:p>
        </p:txBody>
      </p:sp>
      <p:sp>
        <p:nvSpPr>
          <p:cNvPr id="23" name="Marcador de posición de imagen 7"/>
          <p:cNvSpPr>
            <a:spLocks noGrp="1"/>
          </p:cNvSpPr>
          <p:nvPr>
            <p:ph type="pic" sz="quarter" idx="15"/>
          </p:nvPr>
        </p:nvSpPr>
        <p:spPr>
          <a:xfrm>
            <a:off x="10038820" y="3412066"/>
            <a:ext cx="1196446" cy="2145455"/>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4071865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6" name="Marcador de posición de imagen 7"/>
          <p:cNvSpPr>
            <a:spLocks noGrp="1"/>
          </p:cNvSpPr>
          <p:nvPr>
            <p:ph type="pic" sz="quarter" idx="11"/>
          </p:nvPr>
        </p:nvSpPr>
        <p:spPr>
          <a:xfrm>
            <a:off x="1114954" y="3412066"/>
            <a:ext cx="1196446" cy="2145455"/>
          </a:xfrm>
          <a:prstGeom prst="rect">
            <a:avLst/>
          </a:prstGeom>
        </p:spPr>
        <p:txBody>
          <a:bodyPr/>
          <a:lstStyle>
            <a:lvl1pPr>
              <a:defRPr sz="1200">
                <a:solidFill>
                  <a:schemeClr val="bg1"/>
                </a:solidFill>
              </a:defRPr>
            </a:lvl1pPr>
          </a:lstStyle>
          <a:p>
            <a:endParaRPr lang="en-US"/>
          </a:p>
        </p:txBody>
      </p:sp>
      <p:sp>
        <p:nvSpPr>
          <p:cNvPr id="20" name="Marcador de posición de imagen 7"/>
          <p:cNvSpPr>
            <a:spLocks noGrp="1"/>
          </p:cNvSpPr>
          <p:nvPr>
            <p:ph type="pic" sz="quarter" idx="12"/>
          </p:nvPr>
        </p:nvSpPr>
        <p:spPr>
          <a:xfrm>
            <a:off x="3324754" y="3412066"/>
            <a:ext cx="1196446" cy="2145455"/>
          </a:xfrm>
          <a:prstGeom prst="rect">
            <a:avLst/>
          </a:prstGeom>
        </p:spPr>
        <p:txBody>
          <a:bodyPr/>
          <a:lstStyle>
            <a:lvl1pPr>
              <a:defRPr sz="1200">
                <a:solidFill>
                  <a:schemeClr val="bg1"/>
                </a:solidFill>
              </a:defRPr>
            </a:lvl1pPr>
          </a:lstStyle>
          <a:p>
            <a:endParaRPr lang="en-US"/>
          </a:p>
        </p:txBody>
      </p:sp>
      <p:sp>
        <p:nvSpPr>
          <p:cNvPr id="21" name="Marcador de posición de imagen 7"/>
          <p:cNvSpPr>
            <a:spLocks noGrp="1"/>
          </p:cNvSpPr>
          <p:nvPr>
            <p:ph type="pic" sz="quarter" idx="13"/>
          </p:nvPr>
        </p:nvSpPr>
        <p:spPr>
          <a:xfrm>
            <a:off x="5636154" y="3412066"/>
            <a:ext cx="1196446" cy="2145455"/>
          </a:xfrm>
          <a:prstGeom prst="rect">
            <a:avLst/>
          </a:prstGeom>
        </p:spPr>
        <p:txBody>
          <a:bodyPr/>
          <a:lstStyle>
            <a:lvl1pPr>
              <a:defRPr sz="1200">
                <a:solidFill>
                  <a:schemeClr val="bg1"/>
                </a:solidFill>
              </a:defRPr>
            </a:lvl1pPr>
          </a:lstStyle>
          <a:p>
            <a:endParaRPr lang="en-US"/>
          </a:p>
        </p:txBody>
      </p:sp>
      <p:sp>
        <p:nvSpPr>
          <p:cNvPr id="22" name="Marcador de posición de imagen 7"/>
          <p:cNvSpPr>
            <a:spLocks noGrp="1"/>
          </p:cNvSpPr>
          <p:nvPr>
            <p:ph type="pic" sz="quarter" idx="14"/>
          </p:nvPr>
        </p:nvSpPr>
        <p:spPr>
          <a:xfrm>
            <a:off x="7786687" y="3412066"/>
            <a:ext cx="1196446" cy="2145455"/>
          </a:xfrm>
          <a:prstGeom prst="rect">
            <a:avLst/>
          </a:prstGeom>
        </p:spPr>
        <p:txBody>
          <a:bodyPr/>
          <a:lstStyle>
            <a:lvl1pPr>
              <a:defRPr sz="1200">
                <a:solidFill>
                  <a:schemeClr val="bg1"/>
                </a:solidFill>
              </a:defRPr>
            </a:lvl1pPr>
          </a:lstStyle>
          <a:p>
            <a:endParaRPr lang="en-US"/>
          </a:p>
        </p:txBody>
      </p:sp>
      <p:sp>
        <p:nvSpPr>
          <p:cNvPr id="23" name="Marcador de posición de imagen 7"/>
          <p:cNvSpPr>
            <a:spLocks noGrp="1"/>
          </p:cNvSpPr>
          <p:nvPr>
            <p:ph type="pic" sz="quarter" idx="15"/>
          </p:nvPr>
        </p:nvSpPr>
        <p:spPr>
          <a:xfrm>
            <a:off x="10572220" y="3412066"/>
            <a:ext cx="1196446" cy="2145455"/>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668388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9" name="Marcador de posición de imagen 7"/>
          <p:cNvSpPr>
            <a:spLocks noGrp="1"/>
          </p:cNvSpPr>
          <p:nvPr>
            <p:ph type="pic" sz="quarter" idx="10"/>
          </p:nvPr>
        </p:nvSpPr>
        <p:spPr>
          <a:xfrm>
            <a:off x="0" y="1040872"/>
            <a:ext cx="12192000" cy="5419725"/>
          </a:xfrm>
          <a:prstGeom prst="rect">
            <a:avLst/>
          </a:prstGeom>
        </p:spPr>
        <p:txBody>
          <a:bodyPr/>
          <a:lstStyle>
            <a:lvl1pPr marL="0" indent="0">
              <a:buNone/>
              <a:defRPr sz="1600">
                <a:solidFill>
                  <a:schemeClr val="bg1"/>
                </a:solidFill>
              </a:defRPr>
            </a:lvl1pPr>
          </a:lstStyle>
          <a:p>
            <a:endParaRPr lang="en-US" dirty="0"/>
          </a:p>
        </p:txBody>
      </p:sp>
    </p:spTree>
    <p:extLst>
      <p:ext uri="{BB962C8B-B14F-4D97-AF65-F5344CB8AC3E}">
        <p14:creationId xmlns:p14="http://schemas.microsoft.com/office/powerpoint/2010/main" val="3705956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9" name="Marcador de posición de imagen 7"/>
          <p:cNvSpPr>
            <a:spLocks noGrp="1"/>
          </p:cNvSpPr>
          <p:nvPr>
            <p:ph type="pic" sz="quarter" idx="10"/>
          </p:nvPr>
        </p:nvSpPr>
        <p:spPr>
          <a:xfrm>
            <a:off x="0" y="1040872"/>
            <a:ext cx="12192000" cy="5419725"/>
          </a:xfrm>
          <a:prstGeom prst="rect">
            <a:avLst/>
          </a:prstGeom>
        </p:spPr>
        <p:txBody>
          <a:bodyPr/>
          <a:lstStyle>
            <a:lvl1pPr marL="0" indent="0">
              <a:buNone/>
              <a:defRPr sz="1600">
                <a:solidFill>
                  <a:schemeClr val="bg1"/>
                </a:solidFill>
              </a:defRPr>
            </a:lvl1pPr>
          </a:lstStyle>
          <a:p>
            <a:endParaRPr lang="en-US" dirty="0"/>
          </a:p>
        </p:txBody>
      </p:sp>
      <p:sp>
        <p:nvSpPr>
          <p:cNvPr id="3" name="Picture Placeholder 28">
            <a:extLst>
              <a:ext uri="{FF2B5EF4-FFF2-40B4-BE49-F238E27FC236}">
                <a16:creationId xmlns:a16="http://schemas.microsoft.com/office/drawing/2014/main" id="{554BF76C-76F4-4F04-A764-DBB71A4343F5}"/>
              </a:ext>
            </a:extLst>
          </p:cNvPr>
          <p:cNvSpPr>
            <a:spLocks noGrp="1"/>
          </p:cNvSpPr>
          <p:nvPr>
            <p:ph type="pic" sz="quarter" idx="12"/>
          </p:nvPr>
        </p:nvSpPr>
        <p:spPr>
          <a:xfrm>
            <a:off x="508092" y="5552272"/>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4" name="Picture Placeholder 28">
            <a:extLst>
              <a:ext uri="{FF2B5EF4-FFF2-40B4-BE49-F238E27FC236}">
                <a16:creationId xmlns:a16="http://schemas.microsoft.com/office/drawing/2014/main" id="{554BF76C-76F4-4F04-A764-DBB71A4343F5}"/>
              </a:ext>
            </a:extLst>
          </p:cNvPr>
          <p:cNvSpPr>
            <a:spLocks noGrp="1"/>
          </p:cNvSpPr>
          <p:nvPr>
            <p:ph type="pic" sz="quarter" idx="13"/>
          </p:nvPr>
        </p:nvSpPr>
        <p:spPr>
          <a:xfrm>
            <a:off x="2908392" y="5552272"/>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5" name="Picture Placeholder 28">
            <a:extLst>
              <a:ext uri="{FF2B5EF4-FFF2-40B4-BE49-F238E27FC236}">
                <a16:creationId xmlns:a16="http://schemas.microsoft.com/office/drawing/2014/main" id="{554BF76C-76F4-4F04-A764-DBB71A4343F5}"/>
              </a:ext>
            </a:extLst>
          </p:cNvPr>
          <p:cNvSpPr>
            <a:spLocks noGrp="1"/>
          </p:cNvSpPr>
          <p:nvPr>
            <p:ph type="pic" sz="quarter" idx="14"/>
          </p:nvPr>
        </p:nvSpPr>
        <p:spPr>
          <a:xfrm>
            <a:off x="5308692" y="5552272"/>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6" name="Picture Placeholder 28">
            <a:extLst>
              <a:ext uri="{FF2B5EF4-FFF2-40B4-BE49-F238E27FC236}">
                <a16:creationId xmlns:a16="http://schemas.microsoft.com/office/drawing/2014/main" id="{554BF76C-76F4-4F04-A764-DBB71A4343F5}"/>
              </a:ext>
            </a:extLst>
          </p:cNvPr>
          <p:cNvSpPr>
            <a:spLocks noGrp="1"/>
          </p:cNvSpPr>
          <p:nvPr>
            <p:ph type="pic" sz="quarter" idx="15"/>
          </p:nvPr>
        </p:nvSpPr>
        <p:spPr>
          <a:xfrm>
            <a:off x="7708992" y="5552272"/>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7" name="Picture Placeholder 28">
            <a:extLst>
              <a:ext uri="{FF2B5EF4-FFF2-40B4-BE49-F238E27FC236}">
                <a16:creationId xmlns:a16="http://schemas.microsoft.com/office/drawing/2014/main" id="{554BF76C-76F4-4F04-A764-DBB71A4343F5}"/>
              </a:ext>
            </a:extLst>
          </p:cNvPr>
          <p:cNvSpPr>
            <a:spLocks noGrp="1"/>
          </p:cNvSpPr>
          <p:nvPr>
            <p:ph type="pic" sz="quarter" idx="16"/>
          </p:nvPr>
        </p:nvSpPr>
        <p:spPr>
          <a:xfrm>
            <a:off x="10185492" y="5552272"/>
            <a:ext cx="2285908" cy="1305728"/>
          </a:xfrm>
          <a:custGeom>
            <a:avLst/>
            <a:gdLst>
              <a:gd name="connsiteX0" fmla="*/ 105242 w 2285908"/>
              <a:gd name="connsiteY0" fmla="*/ 0 h 1305728"/>
              <a:gd name="connsiteX1" fmla="*/ 2180666 w 2285908"/>
              <a:gd name="connsiteY1" fmla="*/ 0 h 1305728"/>
              <a:gd name="connsiteX2" fmla="*/ 2285908 w 2285908"/>
              <a:gd name="connsiteY2" fmla="*/ 105242 h 1305728"/>
              <a:gd name="connsiteX3" fmla="*/ 2285908 w 2285908"/>
              <a:gd name="connsiteY3" fmla="*/ 1200486 h 1305728"/>
              <a:gd name="connsiteX4" fmla="*/ 2180666 w 2285908"/>
              <a:gd name="connsiteY4" fmla="*/ 1305728 h 1305728"/>
              <a:gd name="connsiteX5" fmla="*/ 105242 w 2285908"/>
              <a:gd name="connsiteY5" fmla="*/ 1305728 h 1305728"/>
              <a:gd name="connsiteX6" fmla="*/ 0 w 2285908"/>
              <a:gd name="connsiteY6" fmla="*/ 1200486 h 1305728"/>
              <a:gd name="connsiteX7" fmla="*/ 0 w 2285908"/>
              <a:gd name="connsiteY7" fmla="*/ 105242 h 1305728"/>
              <a:gd name="connsiteX8" fmla="*/ 105242 w 2285908"/>
              <a:gd name="connsiteY8" fmla="*/ 0 h 130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5908" h="1305728">
                <a:moveTo>
                  <a:pt x="105242" y="0"/>
                </a:moveTo>
                <a:lnTo>
                  <a:pt x="2180666" y="0"/>
                </a:lnTo>
                <a:cubicBezTo>
                  <a:pt x="2238790" y="0"/>
                  <a:pt x="2285908" y="47118"/>
                  <a:pt x="2285908" y="105242"/>
                </a:cubicBezTo>
                <a:lnTo>
                  <a:pt x="2285908" y="1200486"/>
                </a:lnTo>
                <a:cubicBezTo>
                  <a:pt x="2285908" y="1258610"/>
                  <a:pt x="2238790" y="1305728"/>
                  <a:pt x="2180666" y="1305728"/>
                </a:cubicBezTo>
                <a:lnTo>
                  <a:pt x="105242" y="1305728"/>
                </a:lnTo>
                <a:cubicBezTo>
                  <a:pt x="47118" y="1305728"/>
                  <a:pt x="0" y="1258610"/>
                  <a:pt x="0" y="1200486"/>
                </a:cubicBezTo>
                <a:lnTo>
                  <a:pt x="0" y="105242"/>
                </a:lnTo>
                <a:cubicBezTo>
                  <a:pt x="0" y="47118"/>
                  <a:pt x="47118" y="0"/>
                  <a:pt x="105242" y="0"/>
                </a:cubicBezTo>
                <a:close/>
              </a:path>
            </a:pathLst>
          </a:custGeom>
        </p:spPr>
        <p:txBody>
          <a:bodyPr wrap="square">
            <a:noAutofit/>
          </a:bodyPr>
          <a:lstStyle>
            <a:lvl1pPr>
              <a:defRPr sz="1200">
                <a:solidFill>
                  <a:schemeClr val="bg1"/>
                </a:solidFill>
              </a:defRPr>
            </a:lvl1pPr>
          </a:lstStyle>
          <a:p>
            <a:endParaRPr lang="en-IN"/>
          </a:p>
        </p:txBody>
      </p:sp>
      <p:sp>
        <p:nvSpPr>
          <p:cNvPr id="10" name="CuadroTexto 9"/>
          <p:cNvSpPr txBox="1"/>
          <p:nvPr userDrawn="1"/>
        </p:nvSpPr>
        <p:spPr>
          <a:xfrm>
            <a:off x="446596" y="4967303"/>
            <a:ext cx="1455937" cy="369332"/>
          </a:xfrm>
          <a:prstGeom prst="rect">
            <a:avLst/>
          </a:prstGeom>
          <a:noFill/>
        </p:spPr>
        <p:txBody>
          <a:bodyPr wrap="square" rtlCol="0">
            <a:spAutoFit/>
          </a:bodyPr>
          <a:lstStyle/>
          <a:p>
            <a:r>
              <a:rPr lang="en-US" dirty="0">
                <a:solidFill>
                  <a:schemeClr val="bg1"/>
                </a:solidFill>
              </a:rPr>
              <a:t>My list</a:t>
            </a:r>
          </a:p>
        </p:txBody>
      </p:sp>
    </p:spTree>
    <p:extLst>
      <p:ext uri="{BB962C8B-B14F-4D97-AF65-F5344CB8AC3E}">
        <p14:creationId xmlns:p14="http://schemas.microsoft.com/office/powerpoint/2010/main" val="382915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Marcador de posición de imagen 7"/>
          <p:cNvSpPr>
            <a:spLocks noGrp="1"/>
          </p:cNvSpPr>
          <p:nvPr>
            <p:ph type="pic" sz="quarter" idx="12"/>
          </p:nvPr>
        </p:nvSpPr>
        <p:spPr>
          <a:xfrm>
            <a:off x="1188129" y="2673805"/>
            <a:ext cx="2934835" cy="1885134"/>
          </a:xfrm>
          <a:prstGeom prst="rect">
            <a:avLst/>
          </a:prstGeom>
        </p:spPr>
        <p:txBody>
          <a:bodyPr/>
          <a:lstStyle>
            <a:lvl1pPr>
              <a:defRPr sz="1600">
                <a:solidFill>
                  <a:schemeClr val="bg1"/>
                </a:solidFill>
              </a:defRPr>
            </a:lvl1pPr>
          </a:lstStyle>
          <a:p>
            <a:endParaRPr lang="en-US"/>
          </a:p>
        </p:txBody>
      </p:sp>
      <p:sp>
        <p:nvSpPr>
          <p:cNvPr id="4" name="Marcador de posición de imagen 7"/>
          <p:cNvSpPr>
            <a:spLocks noGrp="1"/>
          </p:cNvSpPr>
          <p:nvPr>
            <p:ph type="pic" sz="quarter" idx="13"/>
          </p:nvPr>
        </p:nvSpPr>
        <p:spPr>
          <a:xfrm>
            <a:off x="4369479" y="2671084"/>
            <a:ext cx="2934835" cy="1885134"/>
          </a:xfrm>
          <a:prstGeom prst="rect">
            <a:avLst/>
          </a:prstGeom>
        </p:spPr>
        <p:txBody>
          <a:bodyPr/>
          <a:lstStyle>
            <a:lvl1pPr>
              <a:defRPr sz="1600">
                <a:solidFill>
                  <a:schemeClr val="bg1"/>
                </a:solidFill>
              </a:defRPr>
            </a:lvl1pPr>
          </a:lstStyle>
          <a:p>
            <a:endParaRPr lang="en-US"/>
          </a:p>
        </p:txBody>
      </p:sp>
      <p:sp>
        <p:nvSpPr>
          <p:cNvPr id="5" name="Marcador de posición de imagen 7"/>
          <p:cNvSpPr>
            <a:spLocks noGrp="1"/>
          </p:cNvSpPr>
          <p:nvPr>
            <p:ph type="pic" sz="quarter" idx="14"/>
          </p:nvPr>
        </p:nvSpPr>
        <p:spPr>
          <a:xfrm>
            <a:off x="7763101" y="2676527"/>
            <a:ext cx="2934835" cy="1885134"/>
          </a:xfrm>
          <a:prstGeom prst="rect">
            <a:avLst/>
          </a:prstGeom>
        </p:spPr>
        <p:txBody>
          <a:bodyPr/>
          <a:lstStyle>
            <a:lvl1pPr>
              <a:defRPr sz="1600">
                <a:solidFill>
                  <a:schemeClr val="bg1"/>
                </a:solidFill>
              </a:defRPr>
            </a:lvl1pPr>
          </a:lstStyle>
          <a:p>
            <a:endParaRPr lang="en-US"/>
          </a:p>
        </p:txBody>
      </p:sp>
    </p:spTree>
    <p:extLst>
      <p:ext uri="{BB962C8B-B14F-4D97-AF65-F5344CB8AC3E}">
        <p14:creationId xmlns:p14="http://schemas.microsoft.com/office/powerpoint/2010/main" val="231684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9" name="Marcador de posición de imagen 7"/>
          <p:cNvSpPr>
            <a:spLocks noGrp="1"/>
          </p:cNvSpPr>
          <p:nvPr>
            <p:ph type="pic" sz="quarter" idx="10"/>
          </p:nvPr>
        </p:nvSpPr>
        <p:spPr>
          <a:xfrm>
            <a:off x="0" y="367772"/>
            <a:ext cx="12192000" cy="5419725"/>
          </a:xfrm>
          <a:prstGeom prst="rect">
            <a:avLst/>
          </a:prstGeom>
        </p:spPr>
        <p:txBody>
          <a:bodyPr/>
          <a:lstStyle>
            <a:lvl1pPr marL="0" indent="0">
              <a:buNone/>
              <a:defRPr sz="1600">
                <a:solidFill>
                  <a:schemeClr val="bg1"/>
                </a:solidFill>
              </a:defRPr>
            </a:lvl1pPr>
          </a:lstStyle>
          <a:p>
            <a:endParaRPr lang="en-US" dirty="0"/>
          </a:p>
        </p:txBody>
      </p:sp>
    </p:spTree>
    <p:extLst>
      <p:ext uri="{BB962C8B-B14F-4D97-AF65-F5344CB8AC3E}">
        <p14:creationId xmlns:p14="http://schemas.microsoft.com/office/powerpoint/2010/main" val="129965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968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hyperlink" Target="http://shopping.pptheme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ppthemes.com/" TargetMode="Externa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0"/>
            <a:ext cx="12192000"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ángulo 3">
            <a:extLst>
              <a:ext uri="{FF2B5EF4-FFF2-40B4-BE49-F238E27FC236}">
                <a16:creationId xmlns:a16="http://schemas.microsoft.com/office/drawing/2014/main" id="{CBEB8BDA-7F7C-DF1C-31B7-B0F8A8A9FD79}"/>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4">
            <a:extLst>
              <a:ext uri="{FF2B5EF4-FFF2-40B4-BE49-F238E27FC236}">
                <a16:creationId xmlns:a16="http://schemas.microsoft.com/office/drawing/2014/main" id="{A786F43F-FC83-A746-D754-9828885C4196}"/>
              </a:ext>
            </a:extLst>
          </p:cNvPr>
          <p:cNvSpPr txBox="1"/>
          <p:nvPr userDrawn="1"/>
        </p:nvSpPr>
        <p:spPr>
          <a:xfrm>
            <a:off x="1753900" y="-905770"/>
            <a:ext cx="3281732" cy="646331"/>
          </a:xfrm>
          <a:prstGeom prst="rect">
            <a:avLst/>
          </a:prstGeom>
          <a:noFill/>
        </p:spPr>
        <p:txBody>
          <a:bodyPr wrap="non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6">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4" name="Imagen 7">
            <a:extLst>
              <a:ext uri="{FF2B5EF4-FFF2-40B4-BE49-F238E27FC236}">
                <a16:creationId xmlns:a16="http://schemas.microsoft.com/office/drawing/2014/main" id="{5787CB8A-51CF-8BFC-6F3A-D1A91D624E19}"/>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5" name="CuadroTexto 8">
            <a:extLst>
              <a:ext uri="{FF2B5EF4-FFF2-40B4-BE49-F238E27FC236}">
                <a16:creationId xmlns:a16="http://schemas.microsoft.com/office/drawing/2014/main" id="{FC9D0960-F548-30AA-D294-50CAEB233C3C}"/>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6" name="Imagen 13">
            <a:extLst>
              <a:ext uri="{FF2B5EF4-FFF2-40B4-BE49-F238E27FC236}">
                <a16:creationId xmlns:a16="http://schemas.microsoft.com/office/drawing/2014/main" id="{0D61977F-45A9-CB0B-C9B4-6F36C85DAF8A}"/>
              </a:ext>
            </a:extLst>
          </p:cNvPr>
          <p:cNvPicPr>
            <a:picLocks noChangeAspect="1"/>
          </p:cNvPicPr>
          <p:nvPr userDrawn="1"/>
        </p:nvPicPr>
        <p:blipFill rotWithShape="1">
          <a:blip r:embed="rId19"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8" name="Rectángulo 9">
            <a:extLst>
              <a:ext uri="{FF2B5EF4-FFF2-40B4-BE49-F238E27FC236}">
                <a16:creationId xmlns:a16="http://schemas.microsoft.com/office/drawing/2014/main" id="{310C3F75-17A0-BD80-EA8E-C1ACACD72FB4}"/>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uadroTexto 14">
            <a:extLst>
              <a:ext uri="{FF2B5EF4-FFF2-40B4-BE49-F238E27FC236}">
                <a16:creationId xmlns:a16="http://schemas.microsoft.com/office/drawing/2014/main" id="{6EDAFAB7-F89D-55CB-270E-C349B7176D03}"/>
              </a:ext>
            </a:extLst>
          </p:cNvPr>
          <p:cNvSpPr txBox="1"/>
          <p:nvPr userDrawn="1"/>
        </p:nvSpPr>
        <p:spPr>
          <a:xfrm>
            <a:off x="1753900" y="-905770"/>
            <a:ext cx="2406428" cy="646331"/>
          </a:xfrm>
          <a:prstGeom prst="rect">
            <a:avLst/>
          </a:prstGeom>
          <a:noFill/>
        </p:spPr>
        <p:txBody>
          <a:bodyPr wrap="non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6">
                  <a:extLst>
                    <a:ext uri="{A12FA001-AC4F-418D-AE19-62706E023703}">
                      <ahyp:hlinkClr xmlns:ahyp="http://schemas.microsoft.com/office/drawing/2018/hyperlinkcolor" val="tx"/>
                    </a:ext>
                  </a:extLst>
                </a:hlinkClick>
              </a:rPr>
              <a:t>http://pptbundle.com/</a:t>
            </a:r>
            <a:r>
              <a:rPr lang="en-US" dirty="0">
                <a:solidFill>
                  <a:schemeClr val="bg1"/>
                </a:solidFill>
              </a:rPr>
              <a:t> </a:t>
            </a:r>
          </a:p>
        </p:txBody>
      </p:sp>
      <p:pic>
        <p:nvPicPr>
          <p:cNvPr id="10" name="Imagen 15">
            <a:extLst>
              <a:ext uri="{FF2B5EF4-FFF2-40B4-BE49-F238E27FC236}">
                <a16:creationId xmlns:a16="http://schemas.microsoft.com/office/drawing/2014/main" id="{F479023C-A2F8-96C4-327B-D3BE2FB78001}"/>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1" name="CuadroTexto 16">
            <a:extLst>
              <a:ext uri="{FF2B5EF4-FFF2-40B4-BE49-F238E27FC236}">
                <a16:creationId xmlns:a16="http://schemas.microsoft.com/office/drawing/2014/main" id="{86377D63-6037-FC02-685C-3264A961500E}"/>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2" name="Imagen 17">
            <a:extLst>
              <a:ext uri="{FF2B5EF4-FFF2-40B4-BE49-F238E27FC236}">
                <a16:creationId xmlns:a16="http://schemas.microsoft.com/office/drawing/2014/main" id="{9B0BD667-188C-CC0E-9162-83C91FBC6E11}"/>
              </a:ext>
            </a:extLst>
          </p:cNvPr>
          <p:cNvPicPr>
            <a:picLocks noChangeAspect="1"/>
          </p:cNvPicPr>
          <p:nvPr userDrawn="1"/>
        </p:nvPicPr>
        <p:blipFill rotWithShape="1">
          <a:blip r:embed="rId19"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1774448533"/>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0" r:id="rId3"/>
    <p:sldLayoutId id="2147483656" r:id="rId4"/>
    <p:sldLayoutId id="2147483655" r:id="rId5"/>
    <p:sldLayoutId id="2147483660" r:id="rId6"/>
    <p:sldLayoutId id="2147483657" r:id="rId7"/>
    <p:sldLayoutId id="2147483661" r:id="rId8"/>
    <p:sldLayoutId id="2147483658" r:id="rId9"/>
    <p:sldLayoutId id="2147483662" r:id="rId10"/>
    <p:sldLayoutId id="2147483663" r:id="rId11"/>
    <p:sldLayoutId id="2147483664" r:id="rId12"/>
    <p:sldLayoutId id="214748366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amfonts.com/stranger-things/"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10.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10.xml"/><Relationship Id="rId6" Type="http://schemas.openxmlformats.org/officeDocument/2006/relationships/image" Target="../media/image9.png"/><Relationship Id="rId5" Type="http://schemas.openxmlformats.org/officeDocument/2006/relationships/image" Target="../media/image14.svg"/><Relationship Id="rId4" Type="http://schemas.openxmlformats.org/officeDocument/2006/relationships/image" Target="../media/image13.png"/><Relationship Id="rId9" Type="http://schemas.openxmlformats.org/officeDocument/2006/relationships/image" Target="../media/image12.sv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6.svg"/><Relationship Id="rId7" Type="http://schemas.openxmlformats.org/officeDocument/2006/relationships/image" Target="../media/image16.svg"/><Relationship Id="rId2" Type="http://schemas.openxmlformats.org/officeDocument/2006/relationships/image" Target="../media/image5.png"/><Relationship Id="rId1" Type="http://schemas.openxmlformats.org/officeDocument/2006/relationships/slideLayout" Target="../slideLayouts/slideLayout10.xml"/><Relationship Id="rId6" Type="http://schemas.openxmlformats.org/officeDocument/2006/relationships/image" Target="../media/image15.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6.svg"/><Relationship Id="rId7" Type="http://schemas.openxmlformats.org/officeDocument/2006/relationships/image" Target="../media/image16.svg"/><Relationship Id="rId2" Type="http://schemas.openxmlformats.org/officeDocument/2006/relationships/image" Target="../media/image5.png"/><Relationship Id="rId1" Type="http://schemas.openxmlformats.org/officeDocument/2006/relationships/slideLayout" Target="../slideLayouts/slideLayout10.xml"/><Relationship Id="rId6" Type="http://schemas.openxmlformats.org/officeDocument/2006/relationships/image" Target="../media/image15.png"/><Relationship Id="rId5" Type="http://schemas.openxmlformats.org/officeDocument/2006/relationships/image" Target="../media/image18.svg"/><Relationship Id="rId4" Type="http://schemas.openxmlformats.org/officeDocument/2006/relationships/image" Target="../media/image17.png"/><Relationship Id="rId9" Type="http://schemas.openxmlformats.org/officeDocument/2006/relationships/image" Target="../media/image14.svg"/></Relationships>
</file>

<file path=ppt/slides/_rels/slide8.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3.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b="1" dirty="0" err="1">
                <a:solidFill>
                  <a:schemeClr val="bg1"/>
                </a:solidFill>
                <a:latin typeface="+mn-lt"/>
                <a:cs typeface="Calibri" panose="020F0502020204030204" pitchFamily="34" charset="0"/>
                <a:hlinkClick r:id="rId2"/>
              </a:rPr>
              <a:t>Benguiat</a:t>
            </a:r>
            <a:r>
              <a:rPr lang="en-US" altLang="ja-JP" sz="1400" b="1" dirty="0">
                <a:solidFill>
                  <a:schemeClr val="bg1"/>
                </a:solidFill>
                <a:latin typeface="+mn-lt"/>
                <a:cs typeface="Calibri" panose="020F0502020204030204" pitchFamily="34" charset="0"/>
              </a:rPr>
              <a:t> &amp; Helvetica Font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93C582-2C7B-C0BC-865A-203BF3BB6433}"/>
              </a:ext>
            </a:extLst>
          </p:cNvPr>
          <p:cNvPicPr>
            <a:picLocks noChangeAspect="1"/>
          </p:cNvPicPr>
          <p:nvPr/>
        </p:nvPicPr>
        <p:blipFill>
          <a:blip r:embed="rId2">
            <a:duotone>
              <a:prstClr val="black"/>
              <a:srgbClr val="009E8B">
                <a:tint val="45000"/>
                <a:satMod val="400000"/>
              </a:srgbClr>
            </a:duotone>
            <a:extLst>
              <a:ext uri="{28A0092B-C50C-407E-A947-70E740481C1C}">
                <a14:useLocalDpi xmlns:a14="http://schemas.microsoft.com/office/drawing/2010/main" val="0"/>
              </a:ext>
            </a:extLst>
          </a:blip>
          <a:stretch>
            <a:fillRect/>
          </a:stretch>
        </p:blipFill>
        <p:spPr>
          <a:xfrm>
            <a:off x="-663786" y="-373380"/>
            <a:ext cx="13519573" cy="7604760"/>
          </a:xfrm>
          <a:prstGeom prst="rect">
            <a:avLst/>
          </a:prstGeom>
          <a:gradFill>
            <a:gsLst>
              <a:gs pos="0">
                <a:schemeClr val="accent1">
                  <a:lumMod val="5000"/>
                  <a:lumOff val="95000"/>
                </a:schemeClr>
              </a:gs>
              <a:gs pos="73000">
                <a:schemeClr val="accent5">
                  <a:lumMod val="50000"/>
                </a:schemeClr>
              </a:gs>
              <a:gs pos="82000">
                <a:schemeClr val="accent5"/>
              </a:gs>
              <a:gs pos="100000">
                <a:schemeClr val="accent5">
                  <a:lumMod val="50000"/>
                </a:schemeClr>
              </a:gs>
            </a:gsLst>
            <a:lin ang="5400000" scaled="1"/>
          </a:gradFill>
        </p:spPr>
      </p:pic>
      <p:sp>
        <p:nvSpPr>
          <p:cNvPr id="4" name="Oval 3">
            <a:extLst>
              <a:ext uri="{FF2B5EF4-FFF2-40B4-BE49-F238E27FC236}">
                <a16:creationId xmlns:a16="http://schemas.microsoft.com/office/drawing/2014/main" id="{F4A119DC-4DBC-9F95-E1BF-5209534349DE}"/>
              </a:ext>
            </a:extLst>
          </p:cNvPr>
          <p:cNvSpPr/>
          <p:nvPr/>
        </p:nvSpPr>
        <p:spPr>
          <a:xfrm>
            <a:off x="4757057" y="2090057"/>
            <a:ext cx="2677886" cy="2677886"/>
          </a:xfrm>
          <a:prstGeom prst="ellipse">
            <a:avLst/>
          </a:prstGeom>
          <a:noFill/>
          <a:ln w="1108075">
            <a:solidFill>
              <a:schemeClr val="accent5">
                <a:lumMod val="50000"/>
                <a:alpha val="46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1711941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6CE0F2F-805E-6937-803D-72244A1A6D2F}"/>
              </a:ext>
            </a:extLst>
          </p:cNvPr>
          <p:cNvPicPr>
            <a:picLocks noChangeAspect="1"/>
          </p:cNvPicPr>
          <p:nvPr/>
        </p:nvPicPr>
        <p:blipFill>
          <a:blip r:embed="rId2">
            <a:grayscl/>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6134968" y="-3351555"/>
            <a:ext cx="24461935" cy="13759839"/>
          </a:xfrm>
          <a:prstGeom prst="rect">
            <a:avLst/>
          </a:prstGeom>
        </p:spPr>
      </p:pic>
      <p:sp>
        <p:nvSpPr>
          <p:cNvPr id="4" name="Oval 3">
            <a:extLst>
              <a:ext uri="{FF2B5EF4-FFF2-40B4-BE49-F238E27FC236}">
                <a16:creationId xmlns:a16="http://schemas.microsoft.com/office/drawing/2014/main" id="{C326A4D2-0158-E435-61AC-8C80BF3F1CAD}"/>
              </a:ext>
            </a:extLst>
          </p:cNvPr>
          <p:cNvSpPr/>
          <p:nvPr/>
        </p:nvSpPr>
        <p:spPr>
          <a:xfrm rot="12334080">
            <a:off x="4144557" y="1477557"/>
            <a:ext cx="3902887" cy="3902887"/>
          </a:xfrm>
          <a:prstGeom prst="ellipse">
            <a:avLst/>
          </a:prstGeom>
          <a:noFill/>
          <a:ln w="117475" cap="rnd">
            <a:solidFill>
              <a:schemeClr val="accent5">
                <a:lumMod val="50000"/>
                <a:alpha val="23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Rounded Corners 5">
            <a:extLst>
              <a:ext uri="{FF2B5EF4-FFF2-40B4-BE49-F238E27FC236}">
                <a16:creationId xmlns:a16="http://schemas.microsoft.com/office/drawing/2014/main" id="{FBAD3B9C-DBF0-E011-FF9F-8678EC73CF59}"/>
              </a:ext>
            </a:extLst>
          </p:cNvPr>
          <p:cNvSpPr/>
          <p:nvPr/>
        </p:nvSpPr>
        <p:spPr>
          <a:xfrm>
            <a:off x="14866152" y="3983303"/>
            <a:ext cx="10780647" cy="99365"/>
          </a:xfrm>
          <a:prstGeom prst="roundRect">
            <a:avLst>
              <a:gd name="adj" fmla="val 50000"/>
            </a:avLst>
          </a:prstGeom>
          <a:solidFill>
            <a:schemeClr val="accent4">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Oval 8">
            <a:extLst>
              <a:ext uri="{FF2B5EF4-FFF2-40B4-BE49-F238E27FC236}">
                <a16:creationId xmlns:a16="http://schemas.microsoft.com/office/drawing/2014/main" id="{FBFF4149-5706-B1B5-933F-2E967B790DF7}"/>
              </a:ext>
            </a:extLst>
          </p:cNvPr>
          <p:cNvSpPr/>
          <p:nvPr/>
        </p:nvSpPr>
        <p:spPr>
          <a:xfrm>
            <a:off x="4251654" y="1584654"/>
            <a:ext cx="3688692" cy="368869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Imagen 17">
            <a:extLst>
              <a:ext uri="{FF2B5EF4-FFF2-40B4-BE49-F238E27FC236}">
                <a16:creationId xmlns:a16="http://schemas.microsoft.com/office/drawing/2014/main" id="{EEECA9E8-1772-D1CF-798A-054F394C7E3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26389" r="12615" b="30833"/>
          <a:stretch/>
        </p:blipFill>
        <p:spPr>
          <a:xfrm>
            <a:off x="4822954" y="2525158"/>
            <a:ext cx="2978629" cy="1458145"/>
          </a:xfrm>
          <a:prstGeom prst="rect">
            <a:avLst/>
          </a:prstGeom>
        </p:spPr>
      </p:pic>
    </p:spTree>
    <p:extLst>
      <p:ext uri="{BB962C8B-B14F-4D97-AF65-F5344CB8AC3E}">
        <p14:creationId xmlns:p14="http://schemas.microsoft.com/office/powerpoint/2010/main" val="35669910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ircle: Hollow 11">
            <a:extLst>
              <a:ext uri="{FF2B5EF4-FFF2-40B4-BE49-F238E27FC236}">
                <a16:creationId xmlns:a16="http://schemas.microsoft.com/office/drawing/2014/main" id="{CAC4D954-9972-6193-6E97-D5DB00CC5C7B}"/>
              </a:ext>
            </a:extLst>
          </p:cNvPr>
          <p:cNvSpPr/>
          <p:nvPr/>
        </p:nvSpPr>
        <p:spPr>
          <a:xfrm>
            <a:off x="9001125" y="1800226"/>
            <a:ext cx="2419350" cy="2419350"/>
          </a:xfrm>
          <a:prstGeom prst="donut">
            <a:avLst/>
          </a:prstGeom>
          <a:solidFill>
            <a:schemeClr val="accent5">
              <a:lumMod val="50000"/>
            </a:schemeClr>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9" name="Circle: Hollow 8">
            <a:extLst>
              <a:ext uri="{FF2B5EF4-FFF2-40B4-BE49-F238E27FC236}">
                <a16:creationId xmlns:a16="http://schemas.microsoft.com/office/drawing/2014/main" id="{0A7A9553-3259-D4AB-7216-E57BD9A004E9}"/>
              </a:ext>
            </a:extLst>
          </p:cNvPr>
          <p:cNvSpPr/>
          <p:nvPr/>
        </p:nvSpPr>
        <p:spPr>
          <a:xfrm>
            <a:off x="523875" y="1800226"/>
            <a:ext cx="2419350" cy="2419350"/>
          </a:xfrm>
          <a:prstGeom prst="donut">
            <a:avLst/>
          </a:prstGeom>
          <a:solidFill>
            <a:schemeClr val="accent2"/>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0" name="Circle: Hollow 9">
            <a:extLst>
              <a:ext uri="{FF2B5EF4-FFF2-40B4-BE49-F238E27FC236}">
                <a16:creationId xmlns:a16="http://schemas.microsoft.com/office/drawing/2014/main" id="{63E374C2-0589-0328-4DEC-5B8AE1D7AD11}"/>
              </a:ext>
            </a:extLst>
          </p:cNvPr>
          <p:cNvSpPr/>
          <p:nvPr/>
        </p:nvSpPr>
        <p:spPr>
          <a:xfrm>
            <a:off x="3328988" y="1800226"/>
            <a:ext cx="2419350" cy="2419350"/>
          </a:xfrm>
          <a:prstGeom prst="donut">
            <a:avLst/>
          </a:prstGeom>
          <a:solidFill>
            <a:schemeClr val="accent5">
              <a:lumMod val="50000"/>
            </a:schemeClr>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1" name="Circle: Hollow 10">
            <a:extLst>
              <a:ext uri="{FF2B5EF4-FFF2-40B4-BE49-F238E27FC236}">
                <a16:creationId xmlns:a16="http://schemas.microsoft.com/office/drawing/2014/main" id="{23FC6D78-F481-57A5-1888-E9AECA09723C}"/>
              </a:ext>
            </a:extLst>
          </p:cNvPr>
          <p:cNvSpPr/>
          <p:nvPr/>
        </p:nvSpPr>
        <p:spPr>
          <a:xfrm>
            <a:off x="6196012" y="1800226"/>
            <a:ext cx="2419350" cy="2419350"/>
          </a:xfrm>
          <a:prstGeom prst="donut">
            <a:avLst/>
          </a:prstGeom>
          <a:solidFill>
            <a:schemeClr val="accent5">
              <a:lumMod val="50000"/>
            </a:schemeClr>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50" name="Rectangle: Rounded Corners 49">
            <a:extLst>
              <a:ext uri="{FF2B5EF4-FFF2-40B4-BE49-F238E27FC236}">
                <a16:creationId xmlns:a16="http://schemas.microsoft.com/office/drawing/2014/main" id="{F1D3672A-9BC4-4DAE-0248-DF4D5C70E566}"/>
              </a:ext>
            </a:extLst>
          </p:cNvPr>
          <p:cNvSpPr/>
          <p:nvPr/>
        </p:nvSpPr>
        <p:spPr>
          <a:xfrm>
            <a:off x="509749" y="4586609"/>
            <a:ext cx="2419350" cy="185716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9" name="Freeform: Shape 48">
            <a:extLst>
              <a:ext uri="{FF2B5EF4-FFF2-40B4-BE49-F238E27FC236}">
                <a16:creationId xmlns:a16="http://schemas.microsoft.com/office/drawing/2014/main" id="{3FA38796-64D1-7DD3-034F-3C2E088308D7}"/>
              </a:ext>
            </a:extLst>
          </p:cNvPr>
          <p:cNvSpPr/>
          <p:nvPr/>
        </p:nvSpPr>
        <p:spPr>
          <a:xfrm rot="10800000">
            <a:off x="688182" y="1285550"/>
            <a:ext cx="2063115" cy="1952951"/>
          </a:xfrm>
          <a:custGeom>
            <a:avLst/>
            <a:gdLst>
              <a:gd name="connsiteX0" fmla="*/ 2063115 w 2063115"/>
              <a:gd name="connsiteY0" fmla="*/ 1952951 h 1952951"/>
              <a:gd name="connsiteX1" fmla="*/ 0 w 2063115"/>
              <a:gd name="connsiteY1" fmla="*/ 1952951 h 1952951"/>
              <a:gd name="connsiteX2" fmla="*/ 432675 w 2063115"/>
              <a:gd name="connsiteY2" fmla="*/ 222252 h 1952951"/>
              <a:gd name="connsiteX3" fmla="*/ 429894 w 2063115"/>
              <a:gd name="connsiteY3" fmla="*/ 212455 h 1952951"/>
              <a:gd name="connsiteX4" fmla="*/ 1028064 w 2063115"/>
              <a:gd name="connsiteY4" fmla="*/ 0 h 1952951"/>
              <a:gd name="connsiteX5" fmla="*/ 1614081 w 2063115"/>
              <a:gd name="connsiteY5" fmla="*/ 169638 h 1952951"/>
              <a:gd name="connsiteX6" fmla="*/ 1619728 w 2063115"/>
              <a:gd name="connsiteY6" fmla="*/ 189531 h 1952951"/>
              <a:gd name="connsiteX7" fmla="*/ 1622260 w 2063115"/>
              <a:gd name="connsiteY7" fmla="*/ 189531 h 1952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3115" h="1952951">
                <a:moveTo>
                  <a:pt x="2063115" y="1952951"/>
                </a:moveTo>
                <a:lnTo>
                  <a:pt x="0" y="1952951"/>
                </a:lnTo>
                <a:lnTo>
                  <a:pt x="432675" y="222252"/>
                </a:lnTo>
                <a:lnTo>
                  <a:pt x="429894" y="212455"/>
                </a:lnTo>
                <a:cubicBezTo>
                  <a:pt x="429894" y="95119"/>
                  <a:pt x="697704" y="0"/>
                  <a:pt x="1028064" y="0"/>
                </a:cubicBezTo>
                <a:cubicBezTo>
                  <a:pt x="1317129" y="0"/>
                  <a:pt x="1558304" y="72825"/>
                  <a:pt x="1614081" y="169638"/>
                </a:cubicBezTo>
                <a:lnTo>
                  <a:pt x="1619728" y="189531"/>
                </a:lnTo>
                <a:lnTo>
                  <a:pt x="1622260" y="189531"/>
                </a:lnTo>
                <a:close/>
              </a:path>
            </a:pathLst>
          </a:custGeom>
          <a:gradFill>
            <a:gsLst>
              <a:gs pos="25000">
                <a:schemeClr val="bg1">
                  <a:alpha val="60000"/>
                </a:schemeClr>
              </a:gs>
              <a:gs pos="100000">
                <a:schemeClr val="bg1">
                  <a:alpha val="0"/>
                </a:schemeClr>
              </a:gs>
              <a:gs pos="78000">
                <a:schemeClr val="bg1">
                  <a:alpha val="3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dirty="0"/>
          </a:p>
        </p:txBody>
      </p:sp>
      <p:sp>
        <p:nvSpPr>
          <p:cNvPr id="51" name="Oval 50">
            <a:extLst>
              <a:ext uri="{FF2B5EF4-FFF2-40B4-BE49-F238E27FC236}">
                <a16:creationId xmlns:a16="http://schemas.microsoft.com/office/drawing/2014/main" id="{A0E60D00-59AD-FF91-A480-6552D9B10E9D}"/>
              </a:ext>
            </a:extLst>
          </p:cNvPr>
          <p:cNvSpPr/>
          <p:nvPr/>
        </p:nvSpPr>
        <p:spPr>
          <a:xfrm>
            <a:off x="1310532" y="1715079"/>
            <a:ext cx="858265" cy="85826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3" name="TextBox 47">
            <a:extLst>
              <a:ext uri="{FF2B5EF4-FFF2-40B4-BE49-F238E27FC236}">
                <a16:creationId xmlns:a16="http://schemas.microsoft.com/office/drawing/2014/main" id="{D1755209-DDC7-523E-985F-C4F387984AF9}"/>
              </a:ext>
            </a:extLst>
          </p:cNvPr>
          <p:cNvSpPr txBox="1"/>
          <p:nvPr/>
        </p:nvSpPr>
        <p:spPr>
          <a:xfrm>
            <a:off x="711992"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A543A6A-0AAB-DE5B-B85E-F0057D04B0A9}"/>
              </a:ext>
            </a:extLst>
          </p:cNvPr>
          <p:cNvSpPr txBox="1"/>
          <p:nvPr/>
        </p:nvSpPr>
        <p:spPr>
          <a:xfrm>
            <a:off x="676274" y="3896410"/>
            <a:ext cx="2185987" cy="646331"/>
          </a:xfrm>
          <a:prstGeom prst="rect">
            <a:avLst/>
          </a:prstGeom>
          <a:noFill/>
        </p:spPr>
        <p:txBody>
          <a:bodyPr wrap="square" rtlCol="0">
            <a:spAutoFit/>
          </a:bodyPr>
          <a:lstStyle/>
          <a:p>
            <a:pPr algn="ctr"/>
            <a:r>
              <a:rPr lang="es-CO" dirty="0">
                <a:solidFill>
                  <a:schemeClr val="accent2"/>
                </a:solidFill>
                <a:latin typeface="Montserrat Black" panose="00000A00000000000000" pitchFamily="50" charset="0"/>
              </a:rPr>
              <a:t>YOUR TITLE HERE</a:t>
            </a:r>
          </a:p>
        </p:txBody>
      </p:sp>
      <p:sp>
        <p:nvSpPr>
          <p:cNvPr id="35" name="TextBox 34">
            <a:extLst>
              <a:ext uri="{FF2B5EF4-FFF2-40B4-BE49-F238E27FC236}">
                <a16:creationId xmlns:a16="http://schemas.microsoft.com/office/drawing/2014/main" id="{F2D2E342-76A7-D725-23C2-1746B89902B8}"/>
              </a:ext>
            </a:extLst>
          </p:cNvPr>
          <p:cNvSpPr txBox="1"/>
          <p:nvPr/>
        </p:nvSpPr>
        <p:spPr>
          <a:xfrm>
            <a:off x="2778919" y="458098"/>
            <a:ext cx="6634162" cy="707886"/>
          </a:xfrm>
          <a:prstGeom prst="rect">
            <a:avLst/>
          </a:prstGeom>
          <a:noFill/>
        </p:spPr>
        <p:txBody>
          <a:bodyPr wrap="square" rtlCol="0">
            <a:spAutoFit/>
          </a:bodyPr>
          <a:lstStyle/>
          <a:p>
            <a:pPr algn="ctr"/>
            <a:r>
              <a:rPr lang="es-CO" sz="4000" dirty="0">
                <a:solidFill>
                  <a:schemeClr val="accent6"/>
                </a:solidFill>
                <a:latin typeface="Montserrat Black" panose="00000A00000000000000" pitchFamily="50" charset="0"/>
              </a:rPr>
              <a:t>YOUR TITLE HERE</a:t>
            </a:r>
          </a:p>
        </p:txBody>
      </p:sp>
      <p:sp>
        <p:nvSpPr>
          <p:cNvPr id="36" name="TextBox 35">
            <a:extLst>
              <a:ext uri="{FF2B5EF4-FFF2-40B4-BE49-F238E27FC236}">
                <a16:creationId xmlns:a16="http://schemas.microsoft.com/office/drawing/2014/main" id="{A8D4121F-6F4C-9356-7A90-694E29952AE3}"/>
              </a:ext>
            </a:extLst>
          </p:cNvPr>
          <p:cNvSpPr txBox="1"/>
          <p:nvPr/>
        </p:nvSpPr>
        <p:spPr>
          <a:xfrm>
            <a:off x="3048000" y="1044522"/>
            <a:ext cx="6096000" cy="307777"/>
          </a:xfrm>
          <a:prstGeom prst="rect">
            <a:avLst/>
          </a:prstGeom>
          <a:noFill/>
        </p:spPr>
        <p:txBody>
          <a:bodyPr wrap="square">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a:t>
            </a:r>
            <a:endParaRPr lang="es-CO" sz="1400" dirty="0"/>
          </a:p>
        </p:txBody>
      </p:sp>
      <p:sp>
        <p:nvSpPr>
          <p:cNvPr id="37" name="TextBox 47">
            <a:extLst>
              <a:ext uri="{FF2B5EF4-FFF2-40B4-BE49-F238E27FC236}">
                <a16:creationId xmlns:a16="http://schemas.microsoft.com/office/drawing/2014/main" id="{034A9E57-47C5-1EC8-7AC0-A8A93AFC61DA}"/>
              </a:ext>
            </a:extLst>
          </p:cNvPr>
          <p:cNvSpPr txBox="1"/>
          <p:nvPr/>
        </p:nvSpPr>
        <p:spPr>
          <a:xfrm>
            <a:off x="3481388"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664C0183-BA4F-255F-8922-EEB89723A656}"/>
              </a:ext>
            </a:extLst>
          </p:cNvPr>
          <p:cNvSpPr txBox="1"/>
          <p:nvPr/>
        </p:nvSpPr>
        <p:spPr>
          <a:xfrm>
            <a:off x="3545685" y="3896410"/>
            <a:ext cx="2185987" cy="646331"/>
          </a:xfrm>
          <a:prstGeom prst="rect">
            <a:avLst/>
          </a:prstGeom>
          <a:noFill/>
        </p:spPr>
        <p:txBody>
          <a:bodyPr wrap="square" rtlCol="0">
            <a:spAutoFit/>
          </a:bodyPr>
          <a:lstStyle/>
          <a:p>
            <a:pPr algn="ctr"/>
            <a:r>
              <a:rPr lang="es-CO" dirty="0">
                <a:solidFill>
                  <a:schemeClr val="accent5">
                    <a:lumMod val="50000"/>
                  </a:schemeClr>
                </a:solidFill>
                <a:latin typeface="Montserrat Black" panose="00000A00000000000000" pitchFamily="50" charset="0"/>
              </a:rPr>
              <a:t>YOUR TITLE HERE</a:t>
            </a:r>
          </a:p>
        </p:txBody>
      </p:sp>
      <p:sp>
        <p:nvSpPr>
          <p:cNvPr id="39" name="TextBox 47">
            <a:extLst>
              <a:ext uri="{FF2B5EF4-FFF2-40B4-BE49-F238E27FC236}">
                <a16:creationId xmlns:a16="http://schemas.microsoft.com/office/drawing/2014/main" id="{59423B45-28D3-73E9-C1B2-97BBFEFC462B}"/>
              </a:ext>
            </a:extLst>
          </p:cNvPr>
          <p:cNvSpPr txBox="1"/>
          <p:nvPr/>
        </p:nvSpPr>
        <p:spPr>
          <a:xfrm>
            <a:off x="6338889"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F8B41B21-C415-D724-BD02-1EEED78DBAEB}"/>
              </a:ext>
            </a:extLst>
          </p:cNvPr>
          <p:cNvSpPr txBox="1"/>
          <p:nvPr/>
        </p:nvSpPr>
        <p:spPr>
          <a:xfrm>
            <a:off x="6393658" y="3896410"/>
            <a:ext cx="2185987" cy="646331"/>
          </a:xfrm>
          <a:prstGeom prst="rect">
            <a:avLst/>
          </a:prstGeom>
          <a:noFill/>
        </p:spPr>
        <p:txBody>
          <a:bodyPr wrap="square" rtlCol="0">
            <a:spAutoFit/>
          </a:bodyPr>
          <a:lstStyle/>
          <a:p>
            <a:pPr algn="ctr"/>
            <a:r>
              <a:rPr lang="es-CO" dirty="0">
                <a:solidFill>
                  <a:schemeClr val="accent5">
                    <a:lumMod val="50000"/>
                  </a:schemeClr>
                </a:solidFill>
                <a:latin typeface="Montserrat Black" panose="00000A00000000000000" pitchFamily="50" charset="0"/>
              </a:rPr>
              <a:t>YOUR TITLE HERE</a:t>
            </a:r>
          </a:p>
        </p:txBody>
      </p:sp>
      <p:sp>
        <p:nvSpPr>
          <p:cNvPr id="41" name="TextBox 47">
            <a:extLst>
              <a:ext uri="{FF2B5EF4-FFF2-40B4-BE49-F238E27FC236}">
                <a16:creationId xmlns:a16="http://schemas.microsoft.com/office/drawing/2014/main" id="{A6351F1C-2780-5E59-B326-9FE2DCC62DCA}"/>
              </a:ext>
            </a:extLst>
          </p:cNvPr>
          <p:cNvSpPr txBox="1"/>
          <p:nvPr/>
        </p:nvSpPr>
        <p:spPr>
          <a:xfrm>
            <a:off x="9173766"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F19FB7B-3CBF-B976-E981-152FE017B6EC}"/>
              </a:ext>
            </a:extLst>
          </p:cNvPr>
          <p:cNvSpPr txBox="1"/>
          <p:nvPr/>
        </p:nvSpPr>
        <p:spPr>
          <a:xfrm>
            <a:off x="9224965" y="3896410"/>
            <a:ext cx="2185987" cy="646331"/>
          </a:xfrm>
          <a:prstGeom prst="rect">
            <a:avLst/>
          </a:prstGeom>
          <a:noFill/>
        </p:spPr>
        <p:txBody>
          <a:bodyPr wrap="square" rtlCol="0">
            <a:spAutoFit/>
          </a:bodyPr>
          <a:lstStyle/>
          <a:p>
            <a:pPr algn="ctr"/>
            <a:r>
              <a:rPr lang="es-CO" dirty="0">
                <a:solidFill>
                  <a:schemeClr val="accent5">
                    <a:lumMod val="50000"/>
                  </a:schemeClr>
                </a:solidFill>
                <a:latin typeface="Montserrat Black" panose="00000A00000000000000" pitchFamily="50" charset="0"/>
              </a:rPr>
              <a:t>YOUR TITLE HERE</a:t>
            </a:r>
          </a:p>
        </p:txBody>
      </p:sp>
      <p:pic>
        <p:nvPicPr>
          <p:cNvPr id="43" name="Graphic 42" descr="Africa with solid fill">
            <a:extLst>
              <a:ext uri="{FF2B5EF4-FFF2-40B4-BE49-F238E27FC236}">
                <a16:creationId xmlns:a16="http://schemas.microsoft.com/office/drawing/2014/main" id="{0359F954-0FBF-7B22-4EEF-DEEB65FF6E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46101" y="1844093"/>
            <a:ext cx="646332" cy="646332"/>
          </a:xfrm>
          <a:prstGeom prst="rect">
            <a:avLst/>
          </a:prstGeom>
        </p:spPr>
      </p:pic>
      <p:pic>
        <p:nvPicPr>
          <p:cNvPr id="44" name="Graphic 43" descr="Bad Inventory with solid fill">
            <a:extLst>
              <a:ext uri="{FF2B5EF4-FFF2-40B4-BE49-F238E27FC236}">
                <a16:creationId xmlns:a16="http://schemas.microsoft.com/office/drawing/2014/main" id="{9C3F994C-B5AD-A798-1AF8-C52A82C879A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59205" y="1844093"/>
            <a:ext cx="646332" cy="646332"/>
          </a:xfrm>
          <a:prstGeom prst="rect">
            <a:avLst/>
          </a:prstGeom>
        </p:spPr>
      </p:pic>
      <p:pic>
        <p:nvPicPr>
          <p:cNvPr id="45" name="Graphic 44" descr="Bar graph with upward trend with solid fill">
            <a:extLst>
              <a:ext uri="{FF2B5EF4-FFF2-40B4-BE49-F238E27FC236}">
                <a16:creationId xmlns:a16="http://schemas.microsoft.com/office/drawing/2014/main" id="{8040DBFE-DE99-1754-F17F-97048C6F280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87634" y="1844093"/>
            <a:ext cx="646332" cy="646332"/>
          </a:xfrm>
          <a:prstGeom prst="rect">
            <a:avLst/>
          </a:prstGeom>
        </p:spPr>
      </p:pic>
      <p:pic>
        <p:nvPicPr>
          <p:cNvPr id="46" name="Graphic 45" descr="Boardroom with solid fill">
            <a:extLst>
              <a:ext uri="{FF2B5EF4-FFF2-40B4-BE49-F238E27FC236}">
                <a16:creationId xmlns:a16="http://schemas.microsoft.com/office/drawing/2014/main" id="{1E02DE88-24EA-C6C3-5A9D-BB89070661E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082521" y="1844093"/>
            <a:ext cx="646332" cy="646332"/>
          </a:xfrm>
          <a:prstGeom prst="rect">
            <a:avLst/>
          </a:prstGeom>
        </p:spPr>
      </p:pic>
    </p:spTree>
    <p:extLst>
      <p:ext uri="{BB962C8B-B14F-4D97-AF65-F5344CB8AC3E}">
        <p14:creationId xmlns:p14="http://schemas.microsoft.com/office/powerpoint/2010/main" val="191538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par>
              <p:cTn id="2"/>
            </p:par>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ircle: Hollow 11">
            <a:extLst>
              <a:ext uri="{FF2B5EF4-FFF2-40B4-BE49-F238E27FC236}">
                <a16:creationId xmlns:a16="http://schemas.microsoft.com/office/drawing/2014/main" id="{CAC4D954-9972-6193-6E97-D5DB00CC5C7B}"/>
              </a:ext>
            </a:extLst>
          </p:cNvPr>
          <p:cNvSpPr/>
          <p:nvPr/>
        </p:nvSpPr>
        <p:spPr>
          <a:xfrm>
            <a:off x="9001125" y="1800226"/>
            <a:ext cx="2419350" cy="2419350"/>
          </a:xfrm>
          <a:prstGeom prst="donut">
            <a:avLst/>
          </a:prstGeom>
          <a:solidFill>
            <a:schemeClr val="accent5">
              <a:lumMod val="50000"/>
            </a:schemeClr>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9" name="Circle: Hollow 8">
            <a:extLst>
              <a:ext uri="{FF2B5EF4-FFF2-40B4-BE49-F238E27FC236}">
                <a16:creationId xmlns:a16="http://schemas.microsoft.com/office/drawing/2014/main" id="{0A7A9553-3259-D4AB-7216-E57BD9A004E9}"/>
              </a:ext>
            </a:extLst>
          </p:cNvPr>
          <p:cNvSpPr/>
          <p:nvPr/>
        </p:nvSpPr>
        <p:spPr>
          <a:xfrm>
            <a:off x="523875" y="1800226"/>
            <a:ext cx="2419350" cy="2419350"/>
          </a:xfrm>
          <a:prstGeom prst="donut">
            <a:avLst/>
          </a:prstGeom>
          <a:solidFill>
            <a:schemeClr val="accent2"/>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0" name="Circle: Hollow 9">
            <a:extLst>
              <a:ext uri="{FF2B5EF4-FFF2-40B4-BE49-F238E27FC236}">
                <a16:creationId xmlns:a16="http://schemas.microsoft.com/office/drawing/2014/main" id="{63E374C2-0589-0328-4DEC-5B8AE1D7AD11}"/>
              </a:ext>
            </a:extLst>
          </p:cNvPr>
          <p:cNvSpPr/>
          <p:nvPr/>
        </p:nvSpPr>
        <p:spPr>
          <a:xfrm>
            <a:off x="3328988" y="1800226"/>
            <a:ext cx="2419350" cy="2419350"/>
          </a:xfrm>
          <a:prstGeom prst="donut">
            <a:avLst/>
          </a:prstGeom>
          <a:solidFill>
            <a:schemeClr val="accent1"/>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1" name="Circle: Hollow 10">
            <a:extLst>
              <a:ext uri="{FF2B5EF4-FFF2-40B4-BE49-F238E27FC236}">
                <a16:creationId xmlns:a16="http://schemas.microsoft.com/office/drawing/2014/main" id="{23FC6D78-F481-57A5-1888-E9AECA09723C}"/>
              </a:ext>
            </a:extLst>
          </p:cNvPr>
          <p:cNvSpPr/>
          <p:nvPr/>
        </p:nvSpPr>
        <p:spPr>
          <a:xfrm>
            <a:off x="6196012" y="1800226"/>
            <a:ext cx="2419350" cy="2419350"/>
          </a:xfrm>
          <a:prstGeom prst="donut">
            <a:avLst/>
          </a:prstGeom>
          <a:solidFill>
            <a:schemeClr val="accent5">
              <a:lumMod val="50000"/>
            </a:schemeClr>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50" name="Rectangle: Rounded Corners 49">
            <a:extLst>
              <a:ext uri="{FF2B5EF4-FFF2-40B4-BE49-F238E27FC236}">
                <a16:creationId xmlns:a16="http://schemas.microsoft.com/office/drawing/2014/main" id="{F1D3672A-9BC4-4DAE-0248-DF4D5C70E566}"/>
              </a:ext>
            </a:extLst>
          </p:cNvPr>
          <p:cNvSpPr/>
          <p:nvPr/>
        </p:nvSpPr>
        <p:spPr>
          <a:xfrm>
            <a:off x="3338673" y="4586609"/>
            <a:ext cx="2419350" cy="185716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9" name="Freeform: Shape 48">
            <a:extLst>
              <a:ext uri="{FF2B5EF4-FFF2-40B4-BE49-F238E27FC236}">
                <a16:creationId xmlns:a16="http://schemas.microsoft.com/office/drawing/2014/main" id="{3FA38796-64D1-7DD3-034F-3C2E088308D7}"/>
              </a:ext>
            </a:extLst>
          </p:cNvPr>
          <p:cNvSpPr/>
          <p:nvPr/>
        </p:nvSpPr>
        <p:spPr>
          <a:xfrm rot="10800000">
            <a:off x="3517106" y="1285550"/>
            <a:ext cx="2063115" cy="1952951"/>
          </a:xfrm>
          <a:custGeom>
            <a:avLst/>
            <a:gdLst>
              <a:gd name="connsiteX0" fmla="*/ 2063115 w 2063115"/>
              <a:gd name="connsiteY0" fmla="*/ 1952951 h 1952951"/>
              <a:gd name="connsiteX1" fmla="*/ 0 w 2063115"/>
              <a:gd name="connsiteY1" fmla="*/ 1952951 h 1952951"/>
              <a:gd name="connsiteX2" fmla="*/ 432675 w 2063115"/>
              <a:gd name="connsiteY2" fmla="*/ 222252 h 1952951"/>
              <a:gd name="connsiteX3" fmla="*/ 429894 w 2063115"/>
              <a:gd name="connsiteY3" fmla="*/ 212455 h 1952951"/>
              <a:gd name="connsiteX4" fmla="*/ 1028064 w 2063115"/>
              <a:gd name="connsiteY4" fmla="*/ 0 h 1952951"/>
              <a:gd name="connsiteX5" fmla="*/ 1614081 w 2063115"/>
              <a:gd name="connsiteY5" fmla="*/ 169638 h 1952951"/>
              <a:gd name="connsiteX6" fmla="*/ 1619728 w 2063115"/>
              <a:gd name="connsiteY6" fmla="*/ 189531 h 1952951"/>
              <a:gd name="connsiteX7" fmla="*/ 1622260 w 2063115"/>
              <a:gd name="connsiteY7" fmla="*/ 189531 h 1952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3115" h="1952951">
                <a:moveTo>
                  <a:pt x="2063115" y="1952951"/>
                </a:moveTo>
                <a:lnTo>
                  <a:pt x="0" y="1952951"/>
                </a:lnTo>
                <a:lnTo>
                  <a:pt x="432675" y="222252"/>
                </a:lnTo>
                <a:lnTo>
                  <a:pt x="429894" y="212455"/>
                </a:lnTo>
                <a:cubicBezTo>
                  <a:pt x="429894" y="95119"/>
                  <a:pt x="697704" y="0"/>
                  <a:pt x="1028064" y="0"/>
                </a:cubicBezTo>
                <a:cubicBezTo>
                  <a:pt x="1317129" y="0"/>
                  <a:pt x="1558304" y="72825"/>
                  <a:pt x="1614081" y="169638"/>
                </a:cubicBezTo>
                <a:lnTo>
                  <a:pt x="1619728" y="189531"/>
                </a:lnTo>
                <a:lnTo>
                  <a:pt x="1622260" y="189531"/>
                </a:lnTo>
                <a:close/>
              </a:path>
            </a:pathLst>
          </a:custGeom>
          <a:gradFill>
            <a:gsLst>
              <a:gs pos="25000">
                <a:schemeClr val="bg1">
                  <a:alpha val="60000"/>
                </a:schemeClr>
              </a:gs>
              <a:gs pos="100000">
                <a:schemeClr val="bg1">
                  <a:alpha val="0"/>
                </a:schemeClr>
              </a:gs>
              <a:gs pos="78000">
                <a:schemeClr val="bg1">
                  <a:alpha val="3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dirty="0"/>
          </a:p>
        </p:txBody>
      </p:sp>
      <p:sp>
        <p:nvSpPr>
          <p:cNvPr id="51" name="Oval 50">
            <a:extLst>
              <a:ext uri="{FF2B5EF4-FFF2-40B4-BE49-F238E27FC236}">
                <a16:creationId xmlns:a16="http://schemas.microsoft.com/office/drawing/2014/main" id="{A0E60D00-59AD-FF91-A480-6552D9B10E9D}"/>
              </a:ext>
            </a:extLst>
          </p:cNvPr>
          <p:cNvSpPr/>
          <p:nvPr/>
        </p:nvSpPr>
        <p:spPr>
          <a:xfrm>
            <a:off x="4139456" y="1715079"/>
            <a:ext cx="858265" cy="85826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3" name="TextBox 47">
            <a:extLst>
              <a:ext uri="{FF2B5EF4-FFF2-40B4-BE49-F238E27FC236}">
                <a16:creationId xmlns:a16="http://schemas.microsoft.com/office/drawing/2014/main" id="{D1755209-DDC7-523E-985F-C4F387984AF9}"/>
              </a:ext>
            </a:extLst>
          </p:cNvPr>
          <p:cNvSpPr txBox="1"/>
          <p:nvPr/>
        </p:nvSpPr>
        <p:spPr>
          <a:xfrm>
            <a:off x="711992" y="4628216"/>
            <a:ext cx="2114550" cy="1815882"/>
          </a:xfrm>
          <a:prstGeom prst="rect">
            <a:avLst/>
          </a:prstGeom>
          <a:noFill/>
        </p:spPr>
        <p:txBody>
          <a:bodyPr wrap="square" rtlCol="0">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A543A6A-0AAB-DE5B-B85E-F0057D04B0A9}"/>
              </a:ext>
            </a:extLst>
          </p:cNvPr>
          <p:cNvSpPr txBox="1"/>
          <p:nvPr/>
        </p:nvSpPr>
        <p:spPr>
          <a:xfrm>
            <a:off x="676274" y="3896410"/>
            <a:ext cx="2185987" cy="646331"/>
          </a:xfrm>
          <a:prstGeom prst="rect">
            <a:avLst/>
          </a:prstGeom>
          <a:noFill/>
        </p:spPr>
        <p:txBody>
          <a:bodyPr wrap="square" rtlCol="0">
            <a:spAutoFit/>
          </a:bodyPr>
          <a:lstStyle/>
          <a:p>
            <a:pPr algn="ctr"/>
            <a:r>
              <a:rPr lang="es-CO" dirty="0">
                <a:solidFill>
                  <a:schemeClr val="bg1"/>
                </a:solidFill>
                <a:latin typeface="Montserrat Black" panose="00000A00000000000000" pitchFamily="50" charset="0"/>
              </a:rPr>
              <a:t>YOUR TITLE HERE</a:t>
            </a:r>
          </a:p>
        </p:txBody>
      </p:sp>
      <p:sp>
        <p:nvSpPr>
          <p:cNvPr id="35" name="TextBox 34">
            <a:extLst>
              <a:ext uri="{FF2B5EF4-FFF2-40B4-BE49-F238E27FC236}">
                <a16:creationId xmlns:a16="http://schemas.microsoft.com/office/drawing/2014/main" id="{F2D2E342-76A7-D725-23C2-1746B89902B8}"/>
              </a:ext>
            </a:extLst>
          </p:cNvPr>
          <p:cNvSpPr txBox="1"/>
          <p:nvPr/>
        </p:nvSpPr>
        <p:spPr>
          <a:xfrm>
            <a:off x="2778919" y="458098"/>
            <a:ext cx="6634162" cy="707886"/>
          </a:xfrm>
          <a:prstGeom prst="rect">
            <a:avLst/>
          </a:prstGeom>
          <a:noFill/>
        </p:spPr>
        <p:txBody>
          <a:bodyPr wrap="square" rtlCol="0">
            <a:spAutoFit/>
          </a:bodyPr>
          <a:lstStyle/>
          <a:p>
            <a:pPr algn="ctr"/>
            <a:r>
              <a:rPr lang="es-CO" sz="4000" dirty="0">
                <a:solidFill>
                  <a:schemeClr val="accent6"/>
                </a:solidFill>
                <a:latin typeface="Montserrat Black" panose="00000A00000000000000" pitchFamily="50" charset="0"/>
              </a:rPr>
              <a:t>YOUR TITLE HERE</a:t>
            </a:r>
          </a:p>
        </p:txBody>
      </p:sp>
      <p:sp>
        <p:nvSpPr>
          <p:cNvPr id="36" name="TextBox 35">
            <a:extLst>
              <a:ext uri="{FF2B5EF4-FFF2-40B4-BE49-F238E27FC236}">
                <a16:creationId xmlns:a16="http://schemas.microsoft.com/office/drawing/2014/main" id="{A8D4121F-6F4C-9356-7A90-694E29952AE3}"/>
              </a:ext>
            </a:extLst>
          </p:cNvPr>
          <p:cNvSpPr txBox="1"/>
          <p:nvPr/>
        </p:nvSpPr>
        <p:spPr>
          <a:xfrm>
            <a:off x="3048000" y="1044522"/>
            <a:ext cx="6096000" cy="307777"/>
          </a:xfrm>
          <a:prstGeom prst="rect">
            <a:avLst/>
          </a:prstGeom>
          <a:noFill/>
        </p:spPr>
        <p:txBody>
          <a:bodyPr wrap="square">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a:t>
            </a:r>
            <a:endParaRPr lang="es-CO" sz="1400" dirty="0"/>
          </a:p>
        </p:txBody>
      </p:sp>
      <p:sp>
        <p:nvSpPr>
          <p:cNvPr id="37" name="TextBox 47">
            <a:extLst>
              <a:ext uri="{FF2B5EF4-FFF2-40B4-BE49-F238E27FC236}">
                <a16:creationId xmlns:a16="http://schemas.microsoft.com/office/drawing/2014/main" id="{034A9E57-47C5-1EC8-7AC0-A8A93AFC61DA}"/>
              </a:ext>
            </a:extLst>
          </p:cNvPr>
          <p:cNvSpPr txBox="1"/>
          <p:nvPr/>
        </p:nvSpPr>
        <p:spPr>
          <a:xfrm>
            <a:off x="3481388"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664C0183-BA4F-255F-8922-EEB89723A656}"/>
              </a:ext>
            </a:extLst>
          </p:cNvPr>
          <p:cNvSpPr txBox="1"/>
          <p:nvPr/>
        </p:nvSpPr>
        <p:spPr>
          <a:xfrm>
            <a:off x="3517107" y="3896410"/>
            <a:ext cx="2185987" cy="646331"/>
          </a:xfrm>
          <a:prstGeom prst="rect">
            <a:avLst/>
          </a:prstGeom>
          <a:noFill/>
        </p:spPr>
        <p:txBody>
          <a:bodyPr wrap="square" rtlCol="0">
            <a:spAutoFit/>
          </a:bodyPr>
          <a:lstStyle/>
          <a:p>
            <a:pPr algn="ctr"/>
            <a:r>
              <a:rPr lang="es-CO" dirty="0">
                <a:solidFill>
                  <a:schemeClr val="accent1"/>
                </a:solidFill>
                <a:latin typeface="Montserrat Black" panose="00000A00000000000000" pitchFamily="50" charset="0"/>
              </a:rPr>
              <a:t>YOUR TITLE HERE</a:t>
            </a:r>
          </a:p>
        </p:txBody>
      </p:sp>
      <p:sp>
        <p:nvSpPr>
          <p:cNvPr id="39" name="TextBox 47">
            <a:extLst>
              <a:ext uri="{FF2B5EF4-FFF2-40B4-BE49-F238E27FC236}">
                <a16:creationId xmlns:a16="http://schemas.microsoft.com/office/drawing/2014/main" id="{59423B45-28D3-73E9-C1B2-97BBFEFC462B}"/>
              </a:ext>
            </a:extLst>
          </p:cNvPr>
          <p:cNvSpPr txBox="1"/>
          <p:nvPr/>
        </p:nvSpPr>
        <p:spPr>
          <a:xfrm>
            <a:off x="6338889"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F8B41B21-C415-D724-BD02-1EEED78DBAEB}"/>
              </a:ext>
            </a:extLst>
          </p:cNvPr>
          <p:cNvSpPr txBox="1"/>
          <p:nvPr/>
        </p:nvSpPr>
        <p:spPr>
          <a:xfrm>
            <a:off x="6393658" y="3896410"/>
            <a:ext cx="2185987" cy="646331"/>
          </a:xfrm>
          <a:prstGeom prst="rect">
            <a:avLst/>
          </a:prstGeom>
          <a:noFill/>
        </p:spPr>
        <p:txBody>
          <a:bodyPr wrap="square" rtlCol="0">
            <a:spAutoFit/>
          </a:bodyPr>
          <a:lstStyle/>
          <a:p>
            <a:pPr algn="ctr"/>
            <a:r>
              <a:rPr lang="es-CO" dirty="0">
                <a:solidFill>
                  <a:schemeClr val="accent5">
                    <a:lumMod val="50000"/>
                  </a:schemeClr>
                </a:solidFill>
                <a:latin typeface="Montserrat Black" panose="00000A00000000000000" pitchFamily="50" charset="0"/>
              </a:rPr>
              <a:t>YOUR TITLE HERE</a:t>
            </a:r>
          </a:p>
        </p:txBody>
      </p:sp>
      <p:sp>
        <p:nvSpPr>
          <p:cNvPr id="41" name="TextBox 47">
            <a:extLst>
              <a:ext uri="{FF2B5EF4-FFF2-40B4-BE49-F238E27FC236}">
                <a16:creationId xmlns:a16="http://schemas.microsoft.com/office/drawing/2014/main" id="{A6351F1C-2780-5E59-B326-9FE2DCC62DCA}"/>
              </a:ext>
            </a:extLst>
          </p:cNvPr>
          <p:cNvSpPr txBox="1"/>
          <p:nvPr/>
        </p:nvSpPr>
        <p:spPr>
          <a:xfrm>
            <a:off x="9173766"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F19FB7B-3CBF-B976-E981-152FE017B6EC}"/>
              </a:ext>
            </a:extLst>
          </p:cNvPr>
          <p:cNvSpPr txBox="1"/>
          <p:nvPr/>
        </p:nvSpPr>
        <p:spPr>
          <a:xfrm>
            <a:off x="9224965" y="3896410"/>
            <a:ext cx="2185987" cy="646331"/>
          </a:xfrm>
          <a:prstGeom prst="rect">
            <a:avLst/>
          </a:prstGeom>
          <a:noFill/>
        </p:spPr>
        <p:txBody>
          <a:bodyPr wrap="square" rtlCol="0">
            <a:spAutoFit/>
          </a:bodyPr>
          <a:lstStyle/>
          <a:p>
            <a:pPr algn="ctr"/>
            <a:r>
              <a:rPr lang="es-CO" dirty="0">
                <a:solidFill>
                  <a:schemeClr val="accent5">
                    <a:lumMod val="50000"/>
                  </a:schemeClr>
                </a:solidFill>
                <a:latin typeface="Montserrat Black" panose="00000A00000000000000" pitchFamily="50" charset="0"/>
              </a:rPr>
              <a:t>YOUR TITLE HERE</a:t>
            </a:r>
          </a:p>
        </p:txBody>
      </p:sp>
      <p:pic>
        <p:nvPicPr>
          <p:cNvPr id="43" name="Graphic 42" descr="Africa with solid fill">
            <a:extLst>
              <a:ext uri="{FF2B5EF4-FFF2-40B4-BE49-F238E27FC236}">
                <a16:creationId xmlns:a16="http://schemas.microsoft.com/office/drawing/2014/main" id="{0359F954-0FBF-7B22-4EEF-DEEB65FF6E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46101" y="1844093"/>
            <a:ext cx="646332" cy="646332"/>
          </a:xfrm>
          <a:prstGeom prst="rect">
            <a:avLst/>
          </a:prstGeom>
        </p:spPr>
      </p:pic>
      <p:pic>
        <p:nvPicPr>
          <p:cNvPr id="44" name="Graphic 43" descr="Bad Inventory with solid fill">
            <a:extLst>
              <a:ext uri="{FF2B5EF4-FFF2-40B4-BE49-F238E27FC236}">
                <a16:creationId xmlns:a16="http://schemas.microsoft.com/office/drawing/2014/main" id="{9C3F994C-B5AD-A798-1AF8-C52A82C879A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59205" y="1844093"/>
            <a:ext cx="646332" cy="646332"/>
          </a:xfrm>
          <a:prstGeom prst="rect">
            <a:avLst/>
          </a:prstGeom>
        </p:spPr>
      </p:pic>
      <p:pic>
        <p:nvPicPr>
          <p:cNvPr id="45" name="Graphic 44" descr="Bar graph with upward trend with solid fill">
            <a:extLst>
              <a:ext uri="{FF2B5EF4-FFF2-40B4-BE49-F238E27FC236}">
                <a16:creationId xmlns:a16="http://schemas.microsoft.com/office/drawing/2014/main" id="{8040DBFE-DE99-1754-F17F-97048C6F280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87634" y="1844093"/>
            <a:ext cx="646332" cy="646332"/>
          </a:xfrm>
          <a:prstGeom prst="rect">
            <a:avLst/>
          </a:prstGeom>
        </p:spPr>
      </p:pic>
      <p:pic>
        <p:nvPicPr>
          <p:cNvPr id="46" name="Graphic 45" descr="Boardroom with solid fill">
            <a:extLst>
              <a:ext uri="{FF2B5EF4-FFF2-40B4-BE49-F238E27FC236}">
                <a16:creationId xmlns:a16="http://schemas.microsoft.com/office/drawing/2014/main" id="{1E02DE88-24EA-C6C3-5A9D-BB89070661E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082521" y="1844093"/>
            <a:ext cx="646332" cy="646332"/>
          </a:xfrm>
          <a:prstGeom prst="rect">
            <a:avLst/>
          </a:prstGeom>
        </p:spPr>
      </p:pic>
    </p:spTree>
    <p:extLst>
      <p:ext uri="{BB962C8B-B14F-4D97-AF65-F5344CB8AC3E}">
        <p14:creationId xmlns:p14="http://schemas.microsoft.com/office/powerpoint/2010/main" val="24280850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par>
              <p:cTn id="2"/>
            </p:par>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ircle: Hollow 11">
            <a:extLst>
              <a:ext uri="{FF2B5EF4-FFF2-40B4-BE49-F238E27FC236}">
                <a16:creationId xmlns:a16="http://schemas.microsoft.com/office/drawing/2014/main" id="{CAC4D954-9972-6193-6E97-D5DB00CC5C7B}"/>
              </a:ext>
            </a:extLst>
          </p:cNvPr>
          <p:cNvSpPr/>
          <p:nvPr/>
        </p:nvSpPr>
        <p:spPr>
          <a:xfrm>
            <a:off x="9001125" y="1800226"/>
            <a:ext cx="2419350" cy="2419350"/>
          </a:xfrm>
          <a:prstGeom prst="donut">
            <a:avLst/>
          </a:prstGeom>
          <a:solidFill>
            <a:schemeClr val="accent5">
              <a:lumMod val="50000"/>
            </a:schemeClr>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9" name="Circle: Hollow 8">
            <a:extLst>
              <a:ext uri="{FF2B5EF4-FFF2-40B4-BE49-F238E27FC236}">
                <a16:creationId xmlns:a16="http://schemas.microsoft.com/office/drawing/2014/main" id="{0A7A9553-3259-D4AB-7216-E57BD9A004E9}"/>
              </a:ext>
            </a:extLst>
          </p:cNvPr>
          <p:cNvSpPr/>
          <p:nvPr/>
        </p:nvSpPr>
        <p:spPr>
          <a:xfrm>
            <a:off x="523875" y="1800226"/>
            <a:ext cx="2419350" cy="2419350"/>
          </a:xfrm>
          <a:prstGeom prst="donut">
            <a:avLst/>
          </a:prstGeom>
          <a:solidFill>
            <a:schemeClr val="accent2"/>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0" name="Circle: Hollow 9">
            <a:extLst>
              <a:ext uri="{FF2B5EF4-FFF2-40B4-BE49-F238E27FC236}">
                <a16:creationId xmlns:a16="http://schemas.microsoft.com/office/drawing/2014/main" id="{63E374C2-0589-0328-4DEC-5B8AE1D7AD11}"/>
              </a:ext>
            </a:extLst>
          </p:cNvPr>
          <p:cNvSpPr/>
          <p:nvPr/>
        </p:nvSpPr>
        <p:spPr>
          <a:xfrm>
            <a:off x="3328988" y="1800226"/>
            <a:ext cx="2419350" cy="2419350"/>
          </a:xfrm>
          <a:prstGeom prst="donut">
            <a:avLst/>
          </a:prstGeom>
          <a:solidFill>
            <a:schemeClr val="accent1"/>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1" name="Circle: Hollow 10">
            <a:extLst>
              <a:ext uri="{FF2B5EF4-FFF2-40B4-BE49-F238E27FC236}">
                <a16:creationId xmlns:a16="http://schemas.microsoft.com/office/drawing/2014/main" id="{23FC6D78-F481-57A5-1888-E9AECA09723C}"/>
              </a:ext>
            </a:extLst>
          </p:cNvPr>
          <p:cNvSpPr/>
          <p:nvPr/>
        </p:nvSpPr>
        <p:spPr>
          <a:xfrm>
            <a:off x="6196012" y="1800226"/>
            <a:ext cx="2419350" cy="2419350"/>
          </a:xfrm>
          <a:prstGeom prst="donut">
            <a:avLst/>
          </a:prstGeom>
          <a:solidFill>
            <a:schemeClr val="accent3"/>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50" name="Rectangle: Rounded Corners 49">
            <a:extLst>
              <a:ext uri="{FF2B5EF4-FFF2-40B4-BE49-F238E27FC236}">
                <a16:creationId xmlns:a16="http://schemas.microsoft.com/office/drawing/2014/main" id="{F1D3672A-9BC4-4DAE-0248-DF4D5C70E566}"/>
              </a:ext>
            </a:extLst>
          </p:cNvPr>
          <p:cNvSpPr/>
          <p:nvPr/>
        </p:nvSpPr>
        <p:spPr>
          <a:xfrm>
            <a:off x="6186489" y="4586609"/>
            <a:ext cx="2419350" cy="1857161"/>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9" name="Freeform: Shape 48">
            <a:extLst>
              <a:ext uri="{FF2B5EF4-FFF2-40B4-BE49-F238E27FC236}">
                <a16:creationId xmlns:a16="http://schemas.microsoft.com/office/drawing/2014/main" id="{3FA38796-64D1-7DD3-034F-3C2E088308D7}"/>
              </a:ext>
            </a:extLst>
          </p:cNvPr>
          <p:cNvSpPr/>
          <p:nvPr/>
        </p:nvSpPr>
        <p:spPr>
          <a:xfrm rot="10800000">
            <a:off x="6364922" y="1285550"/>
            <a:ext cx="2063115" cy="1952951"/>
          </a:xfrm>
          <a:custGeom>
            <a:avLst/>
            <a:gdLst>
              <a:gd name="connsiteX0" fmla="*/ 2063115 w 2063115"/>
              <a:gd name="connsiteY0" fmla="*/ 1952951 h 1952951"/>
              <a:gd name="connsiteX1" fmla="*/ 0 w 2063115"/>
              <a:gd name="connsiteY1" fmla="*/ 1952951 h 1952951"/>
              <a:gd name="connsiteX2" fmla="*/ 432675 w 2063115"/>
              <a:gd name="connsiteY2" fmla="*/ 222252 h 1952951"/>
              <a:gd name="connsiteX3" fmla="*/ 429894 w 2063115"/>
              <a:gd name="connsiteY3" fmla="*/ 212455 h 1952951"/>
              <a:gd name="connsiteX4" fmla="*/ 1028064 w 2063115"/>
              <a:gd name="connsiteY4" fmla="*/ 0 h 1952951"/>
              <a:gd name="connsiteX5" fmla="*/ 1614081 w 2063115"/>
              <a:gd name="connsiteY5" fmla="*/ 169638 h 1952951"/>
              <a:gd name="connsiteX6" fmla="*/ 1619728 w 2063115"/>
              <a:gd name="connsiteY6" fmla="*/ 189531 h 1952951"/>
              <a:gd name="connsiteX7" fmla="*/ 1622260 w 2063115"/>
              <a:gd name="connsiteY7" fmla="*/ 189531 h 1952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3115" h="1952951">
                <a:moveTo>
                  <a:pt x="2063115" y="1952951"/>
                </a:moveTo>
                <a:lnTo>
                  <a:pt x="0" y="1952951"/>
                </a:lnTo>
                <a:lnTo>
                  <a:pt x="432675" y="222252"/>
                </a:lnTo>
                <a:lnTo>
                  <a:pt x="429894" y="212455"/>
                </a:lnTo>
                <a:cubicBezTo>
                  <a:pt x="429894" y="95119"/>
                  <a:pt x="697704" y="0"/>
                  <a:pt x="1028064" y="0"/>
                </a:cubicBezTo>
                <a:cubicBezTo>
                  <a:pt x="1317129" y="0"/>
                  <a:pt x="1558304" y="72825"/>
                  <a:pt x="1614081" y="169638"/>
                </a:cubicBezTo>
                <a:lnTo>
                  <a:pt x="1619728" y="189531"/>
                </a:lnTo>
                <a:lnTo>
                  <a:pt x="1622260" y="189531"/>
                </a:lnTo>
                <a:close/>
              </a:path>
            </a:pathLst>
          </a:custGeom>
          <a:gradFill>
            <a:gsLst>
              <a:gs pos="25000">
                <a:schemeClr val="bg1">
                  <a:alpha val="60000"/>
                </a:schemeClr>
              </a:gs>
              <a:gs pos="100000">
                <a:schemeClr val="bg1">
                  <a:alpha val="0"/>
                </a:schemeClr>
              </a:gs>
              <a:gs pos="78000">
                <a:schemeClr val="bg1">
                  <a:alpha val="3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dirty="0"/>
          </a:p>
        </p:txBody>
      </p:sp>
      <p:sp>
        <p:nvSpPr>
          <p:cNvPr id="51" name="Oval 50">
            <a:extLst>
              <a:ext uri="{FF2B5EF4-FFF2-40B4-BE49-F238E27FC236}">
                <a16:creationId xmlns:a16="http://schemas.microsoft.com/office/drawing/2014/main" id="{A0E60D00-59AD-FF91-A480-6552D9B10E9D}"/>
              </a:ext>
            </a:extLst>
          </p:cNvPr>
          <p:cNvSpPr/>
          <p:nvPr/>
        </p:nvSpPr>
        <p:spPr>
          <a:xfrm>
            <a:off x="6987272" y="1715079"/>
            <a:ext cx="858265" cy="85826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3" name="TextBox 47">
            <a:extLst>
              <a:ext uri="{FF2B5EF4-FFF2-40B4-BE49-F238E27FC236}">
                <a16:creationId xmlns:a16="http://schemas.microsoft.com/office/drawing/2014/main" id="{D1755209-DDC7-523E-985F-C4F387984AF9}"/>
              </a:ext>
            </a:extLst>
          </p:cNvPr>
          <p:cNvSpPr txBox="1"/>
          <p:nvPr/>
        </p:nvSpPr>
        <p:spPr>
          <a:xfrm>
            <a:off x="711992" y="4628216"/>
            <a:ext cx="2114550" cy="1815882"/>
          </a:xfrm>
          <a:prstGeom prst="rect">
            <a:avLst/>
          </a:prstGeom>
          <a:noFill/>
        </p:spPr>
        <p:txBody>
          <a:bodyPr wrap="square" rtlCol="0">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A543A6A-0AAB-DE5B-B85E-F0057D04B0A9}"/>
              </a:ext>
            </a:extLst>
          </p:cNvPr>
          <p:cNvSpPr txBox="1"/>
          <p:nvPr/>
        </p:nvSpPr>
        <p:spPr>
          <a:xfrm>
            <a:off x="676274" y="3896410"/>
            <a:ext cx="2185987" cy="646331"/>
          </a:xfrm>
          <a:prstGeom prst="rect">
            <a:avLst/>
          </a:prstGeom>
          <a:noFill/>
        </p:spPr>
        <p:txBody>
          <a:bodyPr wrap="square" rtlCol="0">
            <a:spAutoFit/>
          </a:bodyPr>
          <a:lstStyle/>
          <a:p>
            <a:pPr algn="ctr"/>
            <a:r>
              <a:rPr lang="es-CO" dirty="0">
                <a:solidFill>
                  <a:schemeClr val="bg1"/>
                </a:solidFill>
                <a:latin typeface="Montserrat Black" panose="00000A00000000000000" pitchFamily="50" charset="0"/>
              </a:rPr>
              <a:t>YOUR TITLE HERE</a:t>
            </a:r>
          </a:p>
        </p:txBody>
      </p:sp>
      <p:sp>
        <p:nvSpPr>
          <p:cNvPr id="35" name="TextBox 34">
            <a:extLst>
              <a:ext uri="{FF2B5EF4-FFF2-40B4-BE49-F238E27FC236}">
                <a16:creationId xmlns:a16="http://schemas.microsoft.com/office/drawing/2014/main" id="{F2D2E342-76A7-D725-23C2-1746B89902B8}"/>
              </a:ext>
            </a:extLst>
          </p:cNvPr>
          <p:cNvSpPr txBox="1"/>
          <p:nvPr/>
        </p:nvSpPr>
        <p:spPr>
          <a:xfrm>
            <a:off x="2778919" y="458098"/>
            <a:ext cx="6634162" cy="707886"/>
          </a:xfrm>
          <a:prstGeom prst="rect">
            <a:avLst/>
          </a:prstGeom>
          <a:noFill/>
        </p:spPr>
        <p:txBody>
          <a:bodyPr wrap="square" rtlCol="0">
            <a:spAutoFit/>
          </a:bodyPr>
          <a:lstStyle/>
          <a:p>
            <a:pPr algn="ctr"/>
            <a:r>
              <a:rPr lang="es-CO" sz="4000" dirty="0">
                <a:solidFill>
                  <a:schemeClr val="accent6"/>
                </a:solidFill>
                <a:latin typeface="Montserrat Black" panose="00000A00000000000000" pitchFamily="50" charset="0"/>
              </a:rPr>
              <a:t>YOUR TITLE HERE</a:t>
            </a:r>
          </a:p>
        </p:txBody>
      </p:sp>
      <p:sp>
        <p:nvSpPr>
          <p:cNvPr id="36" name="TextBox 35">
            <a:extLst>
              <a:ext uri="{FF2B5EF4-FFF2-40B4-BE49-F238E27FC236}">
                <a16:creationId xmlns:a16="http://schemas.microsoft.com/office/drawing/2014/main" id="{A8D4121F-6F4C-9356-7A90-694E29952AE3}"/>
              </a:ext>
            </a:extLst>
          </p:cNvPr>
          <p:cNvSpPr txBox="1"/>
          <p:nvPr/>
        </p:nvSpPr>
        <p:spPr>
          <a:xfrm>
            <a:off x="3048000" y="1044522"/>
            <a:ext cx="6096000" cy="307777"/>
          </a:xfrm>
          <a:prstGeom prst="rect">
            <a:avLst/>
          </a:prstGeom>
          <a:noFill/>
        </p:spPr>
        <p:txBody>
          <a:bodyPr wrap="square">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a:t>
            </a:r>
            <a:endParaRPr lang="es-CO" sz="1400" dirty="0"/>
          </a:p>
        </p:txBody>
      </p:sp>
      <p:sp>
        <p:nvSpPr>
          <p:cNvPr id="38" name="TextBox 37">
            <a:extLst>
              <a:ext uri="{FF2B5EF4-FFF2-40B4-BE49-F238E27FC236}">
                <a16:creationId xmlns:a16="http://schemas.microsoft.com/office/drawing/2014/main" id="{664C0183-BA4F-255F-8922-EEB89723A656}"/>
              </a:ext>
            </a:extLst>
          </p:cNvPr>
          <p:cNvSpPr txBox="1"/>
          <p:nvPr/>
        </p:nvSpPr>
        <p:spPr>
          <a:xfrm>
            <a:off x="3517107" y="3896410"/>
            <a:ext cx="2185987" cy="646331"/>
          </a:xfrm>
          <a:prstGeom prst="rect">
            <a:avLst/>
          </a:prstGeom>
          <a:noFill/>
        </p:spPr>
        <p:txBody>
          <a:bodyPr wrap="square" rtlCol="0">
            <a:spAutoFit/>
          </a:bodyPr>
          <a:lstStyle/>
          <a:p>
            <a:pPr algn="ctr"/>
            <a:r>
              <a:rPr lang="es-CO" dirty="0">
                <a:solidFill>
                  <a:schemeClr val="bg1"/>
                </a:solidFill>
                <a:latin typeface="Montserrat Black" panose="00000A00000000000000" pitchFamily="50" charset="0"/>
              </a:rPr>
              <a:t>YOUR TITLE HERE</a:t>
            </a:r>
          </a:p>
        </p:txBody>
      </p:sp>
      <p:sp>
        <p:nvSpPr>
          <p:cNvPr id="39" name="TextBox 47">
            <a:extLst>
              <a:ext uri="{FF2B5EF4-FFF2-40B4-BE49-F238E27FC236}">
                <a16:creationId xmlns:a16="http://schemas.microsoft.com/office/drawing/2014/main" id="{59423B45-28D3-73E9-C1B2-97BBFEFC462B}"/>
              </a:ext>
            </a:extLst>
          </p:cNvPr>
          <p:cNvSpPr txBox="1"/>
          <p:nvPr/>
        </p:nvSpPr>
        <p:spPr>
          <a:xfrm>
            <a:off x="6338889"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F8B41B21-C415-D724-BD02-1EEED78DBAEB}"/>
              </a:ext>
            </a:extLst>
          </p:cNvPr>
          <p:cNvSpPr txBox="1"/>
          <p:nvPr/>
        </p:nvSpPr>
        <p:spPr>
          <a:xfrm>
            <a:off x="6393658" y="3896410"/>
            <a:ext cx="2185987" cy="646331"/>
          </a:xfrm>
          <a:prstGeom prst="rect">
            <a:avLst/>
          </a:prstGeom>
          <a:noFill/>
        </p:spPr>
        <p:txBody>
          <a:bodyPr wrap="square" rtlCol="0">
            <a:spAutoFit/>
          </a:bodyPr>
          <a:lstStyle/>
          <a:p>
            <a:pPr algn="ctr"/>
            <a:r>
              <a:rPr lang="es-CO" dirty="0">
                <a:solidFill>
                  <a:schemeClr val="accent3"/>
                </a:solidFill>
                <a:latin typeface="Montserrat Black" panose="00000A00000000000000" pitchFamily="50" charset="0"/>
              </a:rPr>
              <a:t>YOUR TITLE HERE</a:t>
            </a:r>
          </a:p>
        </p:txBody>
      </p:sp>
      <p:sp>
        <p:nvSpPr>
          <p:cNvPr id="41" name="TextBox 47">
            <a:extLst>
              <a:ext uri="{FF2B5EF4-FFF2-40B4-BE49-F238E27FC236}">
                <a16:creationId xmlns:a16="http://schemas.microsoft.com/office/drawing/2014/main" id="{A6351F1C-2780-5E59-B326-9FE2DCC62DCA}"/>
              </a:ext>
            </a:extLst>
          </p:cNvPr>
          <p:cNvSpPr txBox="1"/>
          <p:nvPr/>
        </p:nvSpPr>
        <p:spPr>
          <a:xfrm>
            <a:off x="9173766"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F19FB7B-3CBF-B976-E981-152FE017B6EC}"/>
              </a:ext>
            </a:extLst>
          </p:cNvPr>
          <p:cNvSpPr txBox="1"/>
          <p:nvPr/>
        </p:nvSpPr>
        <p:spPr>
          <a:xfrm>
            <a:off x="9224965" y="3896410"/>
            <a:ext cx="2185987" cy="646331"/>
          </a:xfrm>
          <a:prstGeom prst="rect">
            <a:avLst/>
          </a:prstGeom>
          <a:noFill/>
        </p:spPr>
        <p:txBody>
          <a:bodyPr wrap="square" rtlCol="0">
            <a:spAutoFit/>
          </a:bodyPr>
          <a:lstStyle/>
          <a:p>
            <a:pPr algn="ctr"/>
            <a:r>
              <a:rPr lang="es-CO" dirty="0">
                <a:solidFill>
                  <a:schemeClr val="accent5">
                    <a:lumMod val="50000"/>
                  </a:schemeClr>
                </a:solidFill>
                <a:latin typeface="Montserrat Black" panose="00000A00000000000000" pitchFamily="50" charset="0"/>
              </a:rPr>
              <a:t>YOUR TITLE HERE</a:t>
            </a:r>
          </a:p>
        </p:txBody>
      </p:sp>
      <p:pic>
        <p:nvPicPr>
          <p:cNvPr id="43" name="Graphic 42" descr="Africa with solid fill">
            <a:extLst>
              <a:ext uri="{FF2B5EF4-FFF2-40B4-BE49-F238E27FC236}">
                <a16:creationId xmlns:a16="http://schemas.microsoft.com/office/drawing/2014/main" id="{0359F954-0FBF-7B22-4EEF-DEEB65FF6E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46101" y="1844093"/>
            <a:ext cx="646332" cy="646332"/>
          </a:xfrm>
          <a:prstGeom prst="rect">
            <a:avLst/>
          </a:prstGeom>
        </p:spPr>
      </p:pic>
      <p:pic>
        <p:nvPicPr>
          <p:cNvPr id="45" name="Graphic 44" descr="Bar graph with upward trend with solid fill">
            <a:extLst>
              <a:ext uri="{FF2B5EF4-FFF2-40B4-BE49-F238E27FC236}">
                <a16:creationId xmlns:a16="http://schemas.microsoft.com/office/drawing/2014/main" id="{8040DBFE-DE99-1754-F17F-97048C6F280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887634" y="1844093"/>
            <a:ext cx="646332" cy="646332"/>
          </a:xfrm>
          <a:prstGeom prst="rect">
            <a:avLst/>
          </a:prstGeom>
        </p:spPr>
      </p:pic>
      <p:pic>
        <p:nvPicPr>
          <p:cNvPr id="46" name="Graphic 45" descr="Boardroom with solid fill">
            <a:extLst>
              <a:ext uri="{FF2B5EF4-FFF2-40B4-BE49-F238E27FC236}">
                <a16:creationId xmlns:a16="http://schemas.microsoft.com/office/drawing/2014/main" id="{1E02DE88-24EA-C6C3-5A9D-BB89070661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082521" y="1844093"/>
            <a:ext cx="646332" cy="646332"/>
          </a:xfrm>
          <a:prstGeom prst="rect">
            <a:avLst/>
          </a:prstGeom>
        </p:spPr>
      </p:pic>
      <p:pic>
        <p:nvPicPr>
          <p:cNvPr id="2" name="Graphic 1" descr="Bad Inventory with solid fill">
            <a:extLst>
              <a:ext uri="{FF2B5EF4-FFF2-40B4-BE49-F238E27FC236}">
                <a16:creationId xmlns:a16="http://schemas.microsoft.com/office/drawing/2014/main" id="{6B224F2A-F2A8-4558-5CF2-F289D969750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259205" y="1844093"/>
            <a:ext cx="646332" cy="646332"/>
          </a:xfrm>
          <a:prstGeom prst="rect">
            <a:avLst/>
          </a:prstGeom>
        </p:spPr>
      </p:pic>
      <p:sp>
        <p:nvSpPr>
          <p:cNvPr id="3" name="TextBox 47">
            <a:extLst>
              <a:ext uri="{FF2B5EF4-FFF2-40B4-BE49-F238E27FC236}">
                <a16:creationId xmlns:a16="http://schemas.microsoft.com/office/drawing/2014/main" id="{5F17549A-F1D6-6CF4-850E-BC7F8EC15FE3}"/>
              </a:ext>
            </a:extLst>
          </p:cNvPr>
          <p:cNvSpPr txBox="1"/>
          <p:nvPr/>
        </p:nvSpPr>
        <p:spPr>
          <a:xfrm>
            <a:off x="3481388" y="4628216"/>
            <a:ext cx="2114550" cy="1815882"/>
          </a:xfrm>
          <a:prstGeom prst="rect">
            <a:avLst/>
          </a:prstGeom>
          <a:noFill/>
        </p:spPr>
        <p:txBody>
          <a:bodyPr wrap="square" rtlCol="0">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42460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par>
              <p:cTn id="2"/>
            </p:par>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id="{F1D3672A-9BC4-4DAE-0248-DF4D5C70E566}"/>
              </a:ext>
            </a:extLst>
          </p:cNvPr>
          <p:cNvSpPr/>
          <p:nvPr/>
        </p:nvSpPr>
        <p:spPr>
          <a:xfrm>
            <a:off x="9001126" y="4586609"/>
            <a:ext cx="2419350" cy="1857161"/>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2" name="Circle: Hollow 11">
            <a:extLst>
              <a:ext uri="{FF2B5EF4-FFF2-40B4-BE49-F238E27FC236}">
                <a16:creationId xmlns:a16="http://schemas.microsoft.com/office/drawing/2014/main" id="{CAC4D954-9972-6193-6E97-D5DB00CC5C7B}"/>
              </a:ext>
            </a:extLst>
          </p:cNvPr>
          <p:cNvSpPr/>
          <p:nvPr/>
        </p:nvSpPr>
        <p:spPr>
          <a:xfrm>
            <a:off x="9001125" y="1800226"/>
            <a:ext cx="2419350" cy="2419350"/>
          </a:xfrm>
          <a:prstGeom prst="donut">
            <a:avLst/>
          </a:prstGeom>
          <a:solidFill>
            <a:schemeClr val="accent4"/>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49" name="Freeform: Shape 48">
            <a:extLst>
              <a:ext uri="{FF2B5EF4-FFF2-40B4-BE49-F238E27FC236}">
                <a16:creationId xmlns:a16="http://schemas.microsoft.com/office/drawing/2014/main" id="{3FA38796-64D1-7DD3-034F-3C2E088308D7}"/>
              </a:ext>
            </a:extLst>
          </p:cNvPr>
          <p:cNvSpPr/>
          <p:nvPr/>
        </p:nvSpPr>
        <p:spPr>
          <a:xfrm rot="10800000">
            <a:off x="9179559" y="1285550"/>
            <a:ext cx="2063115" cy="1952951"/>
          </a:xfrm>
          <a:custGeom>
            <a:avLst/>
            <a:gdLst>
              <a:gd name="connsiteX0" fmla="*/ 2063115 w 2063115"/>
              <a:gd name="connsiteY0" fmla="*/ 1952951 h 1952951"/>
              <a:gd name="connsiteX1" fmla="*/ 0 w 2063115"/>
              <a:gd name="connsiteY1" fmla="*/ 1952951 h 1952951"/>
              <a:gd name="connsiteX2" fmla="*/ 432675 w 2063115"/>
              <a:gd name="connsiteY2" fmla="*/ 222252 h 1952951"/>
              <a:gd name="connsiteX3" fmla="*/ 429894 w 2063115"/>
              <a:gd name="connsiteY3" fmla="*/ 212455 h 1952951"/>
              <a:gd name="connsiteX4" fmla="*/ 1028064 w 2063115"/>
              <a:gd name="connsiteY4" fmla="*/ 0 h 1952951"/>
              <a:gd name="connsiteX5" fmla="*/ 1614081 w 2063115"/>
              <a:gd name="connsiteY5" fmla="*/ 169638 h 1952951"/>
              <a:gd name="connsiteX6" fmla="*/ 1619728 w 2063115"/>
              <a:gd name="connsiteY6" fmla="*/ 189531 h 1952951"/>
              <a:gd name="connsiteX7" fmla="*/ 1622260 w 2063115"/>
              <a:gd name="connsiteY7" fmla="*/ 189531 h 1952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3115" h="1952951">
                <a:moveTo>
                  <a:pt x="2063115" y="1952951"/>
                </a:moveTo>
                <a:lnTo>
                  <a:pt x="0" y="1952951"/>
                </a:lnTo>
                <a:lnTo>
                  <a:pt x="432675" y="222252"/>
                </a:lnTo>
                <a:lnTo>
                  <a:pt x="429894" y="212455"/>
                </a:lnTo>
                <a:cubicBezTo>
                  <a:pt x="429894" y="95119"/>
                  <a:pt x="697704" y="0"/>
                  <a:pt x="1028064" y="0"/>
                </a:cubicBezTo>
                <a:cubicBezTo>
                  <a:pt x="1317129" y="0"/>
                  <a:pt x="1558304" y="72825"/>
                  <a:pt x="1614081" y="169638"/>
                </a:cubicBezTo>
                <a:lnTo>
                  <a:pt x="1619728" y="189531"/>
                </a:lnTo>
                <a:lnTo>
                  <a:pt x="1622260" y="189531"/>
                </a:lnTo>
                <a:close/>
              </a:path>
            </a:pathLst>
          </a:custGeom>
          <a:gradFill>
            <a:gsLst>
              <a:gs pos="25000">
                <a:schemeClr val="bg1">
                  <a:alpha val="60000"/>
                </a:schemeClr>
              </a:gs>
              <a:gs pos="100000">
                <a:schemeClr val="bg1">
                  <a:alpha val="0"/>
                </a:schemeClr>
              </a:gs>
              <a:gs pos="78000">
                <a:schemeClr val="bg1">
                  <a:alpha val="3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dirty="0"/>
          </a:p>
        </p:txBody>
      </p:sp>
      <p:sp>
        <p:nvSpPr>
          <p:cNvPr id="51" name="Oval 50">
            <a:extLst>
              <a:ext uri="{FF2B5EF4-FFF2-40B4-BE49-F238E27FC236}">
                <a16:creationId xmlns:a16="http://schemas.microsoft.com/office/drawing/2014/main" id="{A0E60D00-59AD-FF91-A480-6552D9B10E9D}"/>
              </a:ext>
            </a:extLst>
          </p:cNvPr>
          <p:cNvSpPr/>
          <p:nvPr/>
        </p:nvSpPr>
        <p:spPr>
          <a:xfrm>
            <a:off x="9801909" y="1715079"/>
            <a:ext cx="858265" cy="8582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9" name="Circle: Hollow 8">
            <a:extLst>
              <a:ext uri="{FF2B5EF4-FFF2-40B4-BE49-F238E27FC236}">
                <a16:creationId xmlns:a16="http://schemas.microsoft.com/office/drawing/2014/main" id="{0A7A9553-3259-D4AB-7216-E57BD9A004E9}"/>
              </a:ext>
            </a:extLst>
          </p:cNvPr>
          <p:cNvSpPr/>
          <p:nvPr/>
        </p:nvSpPr>
        <p:spPr>
          <a:xfrm>
            <a:off x="523875" y="1800226"/>
            <a:ext cx="2419350" cy="2419350"/>
          </a:xfrm>
          <a:prstGeom prst="donut">
            <a:avLst/>
          </a:prstGeom>
          <a:solidFill>
            <a:schemeClr val="accent2"/>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0" name="Circle: Hollow 9">
            <a:extLst>
              <a:ext uri="{FF2B5EF4-FFF2-40B4-BE49-F238E27FC236}">
                <a16:creationId xmlns:a16="http://schemas.microsoft.com/office/drawing/2014/main" id="{63E374C2-0589-0328-4DEC-5B8AE1D7AD11}"/>
              </a:ext>
            </a:extLst>
          </p:cNvPr>
          <p:cNvSpPr/>
          <p:nvPr/>
        </p:nvSpPr>
        <p:spPr>
          <a:xfrm>
            <a:off x="3328988" y="1800226"/>
            <a:ext cx="2419350" cy="2419350"/>
          </a:xfrm>
          <a:prstGeom prst="donut">
            <a:avLst/>
          </a:prstGeom>
          <a:solidFill>
            <a:schemeClr val="accent1"/>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11" name="Circle: Hollow 10">
            <a:extLst>
              <a:ext uri="{FF2B5EF4-FFF2-40B4-BE49-F238E27FC236}">
                <a16:creationId xmlns:a16="http://schemas.microsoft.com/office/drawing/2014/main" id="{23FC6D78-F481-57A5-1888-E9AECA09723C}"/>
              </a:ext>
            </a:extLst>
          </p:cNvPr>
          <p:cNvSpPr/>
          <p:nvPr/>
        </p:nvSpPr>
        <p:spPr>
          <a:xfrm>
            <a:off x="6196012" y="1800226"/>
            <a:ext cx="2419350" cy="2419350"/>
          </a:xfrm>
          <a:prstGeom prst="donut">
            <a:avLst/>
          </a:prstGeom>
          <a:solidFill>
            <a:schemeClr val="accent3"/>
          </a:solidFill>
          <a:ln>
            <a:noFill/>
          </a:ln>
          <a:scene3d>
            <a:camera prst="perspectiveRelaxedModerately">
              <a:rot lat="17400000" lon="0" rev="0"/>
            </a:camera>
            <a:lightRig rig="threePt" dir="t"/>
          </a:scene3d>
          <a:sp3d extrusionH="234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33" name="TextBox 47">
            <a:extLst>
              <a:ext uri="{FF2B5EF4-FFF2-40B4-BE49-F238E27FC236}">
                <a16:creationId xmlns:a16="http://schemas.microsoft.com/office/drawing/2014/main" id="{D1755209-DDC7-523E-985F-C4F387984AF9}"/>
              </a:ext>
            </a:extLst>
          </p:cNvPr>
          <p:cNvSpPr txBox="1"/>
          <p:nvPr/>
        </p:nvSpPr>
        <p:spPr>
          <a:xfrm>
            <a:off x="711992" y="4628216"/>
            <a:ext cx="2114550" cy="1815882"/>
          </a:xfrm>
          <a:prstGeom prst="rect">
            <a:avLst/>
          </a:prstGeom>
          <a:noFill/>
        </p:spPr>
        <p:txBody>
          <a:bodyPr wrap="square" rtlCol="0">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A543A6A-0AAB-DE5B-B85E-F0057D04B0A9}"/>
              </a:ext>
            </a:extLst>
          </p:cNvPr>
          <p:cNvSpPr txBox="1"/>
          <p:nvPr/>
        </p:nvSpPr>
        <p:spPr>
          <a:xfrm>
            <a:off x="676274" y="3896410"/>
            <a:ext cx="2185987" cy="646331"/>
          </a:xfrm>
          <a:prstGeom prst="rect">
            <a:avLst/>
          </a:prstGeom>
          <a:noFill/>
        </p:spPr>
        <p:txBody>
          <a:bodyPr wrap="square" rtlCol="0">
            <a:spAutoFit/>
          </a:bodyPr>
          <a:lstStyle/>
          <a:p>
            <a:pPr algn="ctr"/>
            <a:r>
              <a:rPr lang="es-CO" dirty="0">
                <a:solidFill>
                  <a:schemeClr val="bg1"/>
                </a:solidFill>
                <a:latin typeface="Montserrat Black" panose="00000A00000000000000" pitchFamily="50" charset="0"/>
              </a:rPr>
              <a:t>YOUR TITLE HERE</a:t>
            </a:r>
          </a:p>
        </p:txBody>
      </p:sp>
      <p:sp>
        <p:nvSpPr>
          <p:cNvPr id="35" name="TextBox 34">
            <a:extLst>
              <a:ext uri="{FF2B5EF4-FFF2-40B4-BE49-F238E27FC236}">
                <a16:creationId xmlns:a16="http://schemas.microsoft.com/office/drawing/2014/main" id="{F2D2E342-76A7-D725-23C2-1746B89902B8}"/>
              </a:ext>
            </a:extLst>
          </p:cNvPr>
          <p:cNvSpPr txBox="1"/>
          <p:nvPr/>
        </p:nvSpPr>
        <p:spPr>
          <a:xfrm>
            <a:off x="2778919" y="458098"/>
            <a:ext cx="6634162" cy="707886"/>
          </a:xfrm>
          <a:prstGeom prst="rect">
            <a:avLst/>
          </a:prstGeom>
          <a:noFill/>
        </p:spPr>
        <p:txBody>
          <a:bodyPr wrap="square" rtlCol="0">
            <a:spAutoFit/>
          </a:bodyPr>
          <a:lstStyle/>
          <a:p>
            <a:pPr algn="ctr"/>
            <a:r>
              <a:rPr lang="es-CO" sz="4000" dirty="0">
                <a:solidFill>
                  <a:schemeClr val="accent6"/>
                </a:solidFill>
                <a:latin typeface="Montserrat Black" panose="00000A00000000000000" pitchFamily="50" charset="0"/>
              </a:rPr>
              <a:t>YOUR TITLE HERE</a:t>
            </a:r>
          </a:p>
        </p:txBody>
      </p:sp>
      <p:sp>
        <p:nvSpPr>
          <p:cNvPr id="36" name="TextBox 35">
            <a:extLst>
              <a:ext uri="{FF2B5EF4-FFF2-40B4-BE49-F238E27FC236}">
                <a16:creationId xmlns:a16="http://schemas.microsoft.com/office/drawing/2014/main" id="{A8D4121F-6F4C-9356-7A90-694E29952AE3}"/>
              </a:ext>
            </a:extLst>
          </p:cNvPr>
          <p:cNvSpPr txBox="1"/>
          <p:nvPr/>
        </p:nvSpPr>
        <p:spPr>
          <a:xfrm>
            <a:off x="3048000" y="1044522"/>
            <a:ext cx="6096000" cy="307777"/>
          </a:xfrm>
          <a:prstGeom prst="rect">
            <a:avLst/>
          </a:prstGeom>
          <a:noFill/>
        </p:spPr>
        <p:txBody>
          <a:bodyPr wrap="square">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a:t>
            </a:r>
            <a:endParaRPr lang="es-CO" sz="1400" dirty="0"/>
          </a:p>
        </p:txBody>
      </p:sp>
      <p:sp>
        <p:nvSpPr>
          <p:cNvPr id="38" name="TextBox 37">
            <a:extLst>
              <a:ext uri="{FF2B5EF4-FFF2-40B4-BE49-F238E27FC236}">
                <a16:creationId xmlns:a16="http://schemas.microsoft.com/office/drawing/2014/main" id="{664C0183-BA4F-255F-8922-EEB89723A656}"/>
              </a:ext>
            </a:extLst>
          </p:cNvPr>
          <p:cNvSpPr txBox="1"/>
          <p:nvPr/>
        </p:nvSpPr>
        <p:spPr>
          <a:xfrm>
            <a:off x="3517107" y="3896410"/>
            <a:ext cx="2185987" cy="646331"/>
          </a:xfrm>
          <a:prstGeom prst="rect">
            <a:avLst/>
          </a:prstGeom>
          <a:noFill/>
        </p:spPr>
        <p:txBody>
          <a:bodyPr wrap="square" rtlCol="0">
            <a:spAutoFit/>
          </a:bodyPr>
          <a:lstStyle/>
          <a:p>
            <a:pPr algn="ctr"/>
            <a:r>
              <a:rPr lang="es-CO" dirty="0">
                <a:solidFill>
                  <a:schemeClr val="bg1"/>
                </a:solidFill>
                <a:latin typeface="Montserrat Black" panose="00000A00000000000000" pitchFamily="50" charset="0"/>
              </a:rPr>
              <a:t>YOUR TITLE HERE</a:t>
            </a:r>
          </a:p>
        </p:txBody>
      </p:sp>
      <p:sp>
        <p:nvSpPr>
          <p:cNvPr id="40" name="TextBox 39">
            <a:extLst>
              <a:ext uri="{FF2B5EF4-FFF2-40B4-BE49-F238E27FC236}">
                <a16:creationId xmlns:a16="http://schemas.microsoft.com/office/drawing/2014/main" id="{F8B41B21-C415-D724-BD02-1EEED78DBAEB}"/>
              </a:ext>
            </a:extLst>
          </p:cNvPr>
          <p:cNvSpPr txBox="1"/>
          <p:nvPr/>
        </p:nvSpPr>
        <p:spPr>
          <a:xfrm>
            <a:off x="6393658" y="3896410"/>
            <a:ext cx="2185987" cy="646331"/>
          </a:xfrm>
          <a:prstGeom prst="rect">
            <a:avLst/>
          </a:prstGeom>
          <a:noFill/>
        </p:spPr>
        <p:txBody>
          <a:bodyPr wrap="square" rtlCol="0">
            <a:spAutoFit/>
          </a:bodyPr>
          <a:lstStyle/>
          <a:p>
            <a:pPr algn="ctr"/>
            <a:r>
              <a:rPr lang="es-CO" dirty="0">
                <a:solidFill>
                  <a:schemeClr val="bg1"/>
                </a:solidFill>
                <a:latin typeface="Montserrat Black" panose="00000A00000000000000" pitchFamily="50" charset="0"/>
              </a:rPr>
              <a:t>YOUR TITLE HERE</a:t>
            </a:r>
          </a:p>
        </p:txBody>
      </p:sp>
      <p:sp>
        <p:nvSpPr>
          <p:cNvPr id="41" name="TextBox 47">
            <a:extLst>
              <a:ext uri="{FF2B5EF4-FFF2-40B4-BE49-F238E27FC236}">
                <a16:creationId xmlns:a16="http://schemas.microsoft.com/office/drawing/2014/main" id="{A6351F1C-2780-5E59-B326-9FE2DCC62DCA}"/>
              </a:ext>
            </a:extLst>
          </p:cNvPr>
          <p:cNvSpPr txBox="1"/>
          <p:nvPr/>
        </p:nvSpPr>
        <p:spPr>
          <a:xfrm>
            <a:off x="9173766" y="4628216"/>
            <a:ext cx="2114550" cy="1815882"/>
          </a:xfrm>
          <a:prstGeom prst="rect">
            <a:avLst/>
          </a:prstGeom>
          <a:noFill/>
        </p:spPr>
        <p:txBody>
          <a:bodyPr wrap="square" rtlCol="0">
            <a:spAutoFit/>
          </a:bodyPr>
          <a:lstStyle/>
          <a:p>
            <a:pPr algn="ctr"/>
            <a:r>
              <a:rPr lang="en-PH" sz="1400" i="0" dirty="0">
                <a:solidFill>
                  <a:schemeClr val="accent5">
                    <a:lumMod val="50000"/>
                  </a:schemeClr>
                </a:solidFill>
                <a:effectLst/>
                <a:latin typeface="Open Sans" panose="020B0606030504020204" pitchFamily="34" charset="0"/>
              </a:rPr>
              <a:t>Lorem Ipsum </a:t>
            </a:r>
            <a:r>
              <a:rPr lang="en-PH" sz="1400" b="0" i="0" dirty="0">
                <a:solidFill>
                  <a:schemeClr val="accent5">
                    <a:lumMod val="50000"/>
                  </a:schemeClr>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accent5">
                  <a:lumMod val="50000"/>
                </a:schemeClr>
              </a:solidFill>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F19FB7B-3CBF-B976-E981-152FE017B6EC}"/>
              </a:ext>
            </a:extLst>
          </p:cNvPr>
          <p:cNvSpPr txBox="1"/>
          <p:nvPr/>
        </p:nvSpPr>
        <p:spPr>
          <a:xfrm>
            <a:off x="9224965" y="3896410"/>
            <a:ext cx="2185987" cy="646331"/>
          </a:xfrm>
          <a:prstGeom prst="rect">
            <a:avLst/>
          </a:prstGeom>
          <a:noFill/>
        </p:spPr>
        <p:txBody>
          <a:bodyPr wrap="square" rtlCol="0">
            <a:spAutoFit/>
          </a:bodyPr>
          <a:lstStyle/>
          <a:p>
            <a:pPr algn="ctr"/>
            <a:r>
              <a:rPr lang="es-CO" dirty="0">
                <a:solidFill>
                  <a:schemeClr val="accent4"/>
                </a:solidFill>
                <a:latin typeface="Montserrat Black" panose="00000A00000000000000" pitchFamily="50" charset="0"/>
              </a:rPr>
              <a:t>YOUR TITLE HERE</a:t>
            </a:r>
          </a:p>
        </p:txBody>
      </p:sp>
      <p:pic>
        <p:nvPicPr>
          <p:cNvPr id="43" name="Graphic 42" descr="Africa with solid fill">
            <a:extLst>
              <a:ext uri="{FF2B5EF4-FFF2-40B4-BE49-F238E27FC236}">
                <a16:creationId xmlns:a16="http://schemas.microsoft.com/office/drawing/2014/main" id="{0359F954-0FBF-7B22-4EEF-DEEB65FF6E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46101" y="1844093"/>
            <a:ext cx="646332" cy="646332"/>
          </a:xfrm>
          <a:prstGeom prst="rect">
            <a:avLst/>
          </a:prstGeom>
        </p:spPr>
      </p:pic>
      <p:pic>
        <p:nvPicPr>
          <p:cNvPr id="45" name="Graphic 44" descr="Bar graph with upward trend with solid fill">
            <a:extLst>
              <a:ext uri="{FF2B5EF4-FFF2-40B4-BE49-F238E27FC236}">
                <a16:creationId xmlns:a16="http://schemas.microsoft.com/office/drawing/2014/main" id="{8040DBFE-DE99-1754-F17F-97048C6F280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887634" y="1844093"/>
            <a:ext cx="646332" cy="646332"/>
          </a:xfrm>
          <a:prstGeom prst="rect">
            <a:avLst/>
          </a:prstGeom>
        </p:spPr>
      </p:pic>
      <p:pic>
        <p:nvPicPr>
          <p:cNvPr id="46" name="Graphic 45" descr="Boardroom with solid fill">
            <a:extLst>
              <a:ext uri="{FF2B5EF4-FFF2-40B4-BE49-F238E27FC236}">
                <a16:creationId xmlns:a16="http://schemas.microsoft.com/office/drawing/2014/main" id="{1E02DE88-24EA-C6C3-5A9D-BB89070661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082521" y="1844093"/>
            <a:ext cx="646332" cy="646332"/>
          </a:xfrm>
          <a:prstGeom prst="rect">
            <a:avLst/>
          </a:prstGeom>
        </p:spPr>
      </p:pic>
      <p:sp>
        <p:nvSpPr>
          <p:cNvPr id="2" name="TextBox 47">
            <a:extLst>
              <a:ext uri="{FF2B5EF4-FFF2-40B4-BE49-F238E27FC236}">
                <a16:creationId xmlns:a16="http://schemas.microsoft.com/office/drawing/2014/main" id="{AD1A16B6-0566-23A6-1F08-FDA67835CBF7}"/>
              </a:ext>
            </a:extLst>
          </p:cNvPr>
          <p:cNvSpPr txBox="1"/>
          <p:nvPr/>
        </p:nvSpPr>
        <p:spPr>
          <a:xfrm>
            <a:off x="6338889" y="4628216"/>
            <a:ext cx="2114550" cy="1815882"/>
          </a:xfrm>
          <a:prstGeom prst="rect">
            <a:avLst/>
          </a:prstGeom>
          <a:noFill/>
        </p:spPr>
        <p:txBody>
          <a:bodyPr wrap="square" rtlCol="0">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bg1"/>
              </a:solidFill>
              <a:latin typeface="Arial" panose="020B0604020202020204" pitchFamily="34" charset="0"/>
              <a:cs typeface="Arial" panose="020B0604020202020204" pitchFamily="34" charset="0"/>
            </a:endParaRPr>
          </a:p>
        </p:txBody>
      </p:sp>
      <p:pic>
        <p:nvPicPr>
          <p:cNvPr id="3" name="Graphic 2" descr="Bad Inventory with solid fill">
            <a:extLst>
              <a:ext uri="{FF2B5EF4-FFF2-40B4-BE49-F238E27FC236}">
                <a16:creationId xmlns:a16="http://schemas.microsoft.com/office/drawing/2014/main" id="{1F690AE1-4266-BC2B-5309-FCD90824C82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259205" y="1844093"/>
            <a:ext cx="646332" cy="646332"/>
          </a:xfrm>
          <a:prstGeom prst="rect">
            <a:avLst/>
          </a:prstGeom>
        </p:spPr>
      </p:pic>
      <p:sp>
        <p:nvSpPr>
          <p:cNvPr id="4" name="TextBox 47">
            <a:extLst>
              <a:ext uri="{FF2B5EF4-FFF2-40B4-BE49-F238E27FC236}">
                <a16:creationId xmlns:a16="http://schemas.microsoft.com/office/drawing/2014/main" id="{80AA187F-FB08-BBE7-4913-30095F011134}"/>
              </a:ext>
            </a:extLst>
          </p:cNvPr>
          <p:cNvSpPr txBox="1"/>
          <p:nvPr/>
        </p:nvSpPr>
        <p:spPr>
          <a:xfrm>
            <a:off x="3481388" y="4628216"/>
            <a:ext cx="2114550" cy="1815882"/>
          </a:xfrm>
          <a:prstGeom prst="rect">
            <a:avLst/>
          </a:prstGeom>
          <a:noFill/>
        </p:spPr>
        <p:txBody>
          <a:bodyPr wrap="square" rtlCol="0">
            <a:spAutoFit/>
          </a:bodyPr>
          <a:lstStyle/>
          <a:p>
            <a:pPr algn="ctr"/>
            <a:r>
              <a:rPr lang="en-PH" sz="1400" i="0" dirty="0">
                <a:solidFill>
                  <a:schemeClr val="bg1"/>
                </a:solidFill>
                <a:effectLst/>
                <a:latin typeface="Open Sans" panose="020B0606030504020204" pitchFamily="34" charset="0"/>
              </a:rPr>
              <a:t>Lorem Ipsum </a:t>
            </a:r>
            <a:r>
              <a:rPr lang="en-PH" sz="1400" b="0" i="0" dirty="0">
                <a:solidFill>
                  <a:schemeClr val="bg1"/>
                </a:solidFill>
                <a:effectLst/>
                <a:latin typeface="Open Sans" panose="020B0606030504020204" pitchFamily="34" charset="0"/>
              </a:rPr>
              <a:t>is simply dummy text of the printing and typesetting industry. Lorem Ipsum has been the industry's standard dummy text ever since the 1500s.</a:t>
            </a:r>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58018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par>
              <p:cTn id="2"/>
            </p:par>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accent4"/>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extLst>
                    <a:ext uri="{A12FA001-AC4F-418D-AE19-62706E023703}">
                      <ahyp:hlinkClr xmlns:ahyp="http://schemas.microsoft.com/office/drawing/2018/hyperlinkcolor" val="tx"/>
                    </a:ext>
                  </a:extLst>
                </a:hlinkClick>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01D770"/>
      </a:accent1>
      <a:accent2>
        <a:srgbClr val="F851A1"/>
      </a:accent2>
      <a:accent3>
        <a:srgbClr val="01D2F0"/>
      </a:accent3>
      <a:accent4>
        <a:srgbClr val="FFCD2E"/>
      </a:accent4>
      <a:accent5>
        <a:srgbClr val="5D316E"/>
      </a:accent5>
      <a:accent6>
        <a:srgbClr val="FE8D00"/>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1">
                <a:lumMod val="95000"/>
                <a:lumOff val="5000"/>
              </a:schemeClr>
            </a:gs>
            <a:gs pos="83000">
              <a:schemeClr val="bg1">
                <a:alpha val="0"/>
              </a:schemeClr>
            </a:gs>
          </a:gsLst>
          <a:lin ang="0" scaled="1"/>
        </a:gradFill>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3070</TotalTime>
  <Words>816</Words>
  <Application>Microsoft Office PowerPoint</Application>
  <PresentationFormat>Widescreen</PresentationFormat>
  <Paragraphs>60</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Calibri Light</vt:lpstr>
      <vt:lpstr>Gill Sans</vt:lpstr>
      <vt:lpstr>Lato Black</vt:lpstr>
      <vt:lpstr>Lato Light</vt:lpstr>
      <vt:lpstr>Montserrat Black</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Denice Celis</dc:creator>
  <cp:lastModifiedBy>Jolie Serrano Delgado</cp:lastModifiedBy>
  <cp:revision>144</cp:revision>
  <dcterms:created xsi:type="dcterms:W3CDTF">2021-04-28T10:44:19Z</dcterms:created>
  <dcterms:modified xsi:type="dcterms:W3CDTF">2025-04-09T19:46:08Z</dcterms:modified>
</cp:coreProperties>
</file>